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1"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310174"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058061"/>
            <a:ext cx="10284002" cy="55991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err="1">
                <a:solidFill>
                  <a:schemeClr val="bg1"/>
                </a:solidFill>
                <a:latin typeface="Politica" panose="02000506060000020004" pitchFamily="2" charset="0"/>
                <a:ea typeface="Lato"/>
                <a:cs typeface="Lato"/>
                <a:sym typeface="Lato"/>
              </a:rPr>
              <a:t>Cospaces</a:t>
            </a:r>
            <a:r>
              <a:rPr lang="en-US" sz="1600" dirty="0">
                <a:solidFill>
                  <a:schemeClr val="bg1"/>
                </a:solidFill>
                <a:latin typeface="Politica" panose="02000506060000020004" pitchFamily="2" charset="0"/>
                <a:ea typeface="Lato"/>
                <a:cs typeface="Lato"/>
                <a:sym typeface="Lato"/>
              </a:rPr>
              <a:t> platform.</a:t>
            </a: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dirty="0">
                <a:solidFill>
                  <a:srgbClr val="FFFFFF"/>
                </a:solidFill>
                <a:latin typeface="Politica" panose="02000506060000020004" pitchFamily="2" charset="0"/>
                <a:ea typeface="Lato"/>
                <a:cs typeface="Lato"/>
                <a:sym typeface="Lato"/>
              </a:rPr>
              <a:t>DESCRIPTION: </a:t>
            </a:r>
            <a:r>
              <a:rPr lang="en-US" b="0" i="0" u="none" strike="noStrike" dirty="0">
                <a:solidFill>
                  <a:schemeClr val="bg1"/>
                </a:solidFill>
                <a:effectLst/>
                <a:latin typeface="Politica" panose="02000506060000020004" pitchFamily="2" charset="0"/>
              </a:rPr>
              <a:t>Al-</a:t>
            </a:r>
            <a:r>
              <a:rPr lang="en-US" b="0" i="0" u="none" strike="noStrike" dirty="0" err="1">
                <a:solidFill>
                  <a:schemeClr val="bg1"/>
                </a:solidFill>
                <a:effectLst/>
                <a:latin typeface="Politica" panose="02000506060000020004" pitchFamily="2" charset="0"/>
              </a:rPr>
              <a:t>Rien</a:t>
            </a:r>
            <a:r>
              <a:rPr lang="en-US" b="0" i="0" u="none" strike="noStrike" dirty="0">
                <a:solidFill>
                  <a:schemeClr val="bg1"/>
                </a:solidFill>
                <a:effectLst/>
                <a:latin typeface="Politica" panose="02000506060000020004" pitchFamily="2" charset="0"/>
              </a:rPr>
              <a:t> is a traditional Qatari game, played in the past by the youth of Qatar. However, it had been forgotten by the new generation. In order to let this generation, know about this game, we will conduct this workshop, where the participants are going to design a digital simulation of Al-</a:t>
            </a:r>
            <a:r>
              <a:rPr lang="en-US" b="0" i="0" u="none" strike="noStrike" dirty="0" err="1">
                <a:solidFill>
                  <a:schemeClr val="bg1"/>
                </a:solidFill>
                <a:effectLst/>
                <a:latin typeface="Politica" panose="02000506060000020004" pitchFamily="2" charset="0"/>
              </a:rPr>
              <a:t>Rien</a:t>
            </a:r>
            <a:r>
              <a:rPr lang="en-US" b="0" i="0" u="none" strike="noStrike" dirty="0">
                <a:solidFill>
                  <a:schemeClr val="bg1"/>
                </a:solidFill>
                <a:effectLst/>
                <a:latin typeface="Politica" panose="02000506060000020004" pitchFamily="2" charset="0"/>
              </a:rPr>
              <a:t> game. They will use the Co-spaces software to design the interface and program the game logic.</a:t>
            </a:r>
            <a:r>
              <a:rPr lang="en-US" b="0" i="0" dirty="0">
                <a:solidFill>
                  <a:schemeClr val="bg1"/>
                </a:solidFill>
                <a:effectLst/>
                <a:latin typeface="Politica" panose="02000506060000020004" pitchFamily="2" charset="0"/>
              </a:rPr>
              <a:t>​</a:t>
            </a:r>
          </a:p>
          <a:p>
            <a:pPr lvl="0">
              <a:lnSpc>
                <a:spcPct val="150000"/>
              </a:lnSpc>
            </a:pPr>
            <a:r>
              <a:rPr lang="en-US" sz="1600" b="1" dirty="0">
                <a:solidFill>
                  <a:srgbClr val="FFFFFF"/>
                </a:solidFill>
                <a:latin typeface="Politica" panose="02000506060000020004" pitchFamily="2" charset="0"/>
                <a:ea typeface="Lato"/>
                <a:cs typeface="Lato"/>
                <a:sym typeface="Lato"/>
              </a:rPr>
              <a:t>ENGINEERING DESIGN CHALLENGE: </a:t>
            </a:r>
          </a:p>
          <a:p>
            <a:pPr>
              <a:lnSpc>
                <a:spcPct val="150000"/>
              </a:lnSpc>
            </a:pPr>
            <a:r>
              <a:rPr lang="en-US" sz="1600" b="1" dirty="0">
                <a:solidFill>
                  <a:schemeClr val="bg1"/>
                </a:solidFill>
                <a:latin typeface="Politica" panose="02000506060000020004" pitchFamily="2" charset="0"/>
                <a:ea typeface="Lato"/>
                <a:cs typeface="Lato"/>
                <a:sym typeface="Lato"/>
              </a:rPr>
              <a:t>Due to technology and electronic games, the new generations of Qatari youth are not familiar with the traditional Qatari games, like Al- </a:t>
            </a:r>
            <a:r>
              <a:rPr lang="en-US" sz="1600" b="1" dirty="0" err="1">
                <a:solidFill>
                  <a:schemeClr val="bg1"/>
                </a:solidFill>
                <a:latin typeface="Politica" panose="02000506060000020004" pitchFamily="2" charset="0"/>
                <a:ea typeface="Lato"/>
                <a:cs typeface="Lato"/>
                <a:sym typeface="Lato"/>
              </a:rPr>
              <a:t>Rien</a:t>
            </a:r>
            <a:r>
              <a:rPr lang="en-US" sz="1600" b="1" dirty="0">
                <a:solidFill>
                  <a:schemeClr val="bg1"/>
                </a:solidFill>
                <a:latin typeface="Politica" panose="02000506060000020004" pitchFamily="2" charset="0"/>
                <a:ea typeface="Lato"/>
                <a:cs typeface="Lato"/>
                <a:sym typeface="Lato"/>
              </a:rPr>
              <a:t> game. We want you to use technology in creating a VR experience, simulating Al- </a:t>
            </a:r>
            <a:r>
              <a:rPr lang="en-US" sz="1600" b="1" dirty="0" err="1">
                <a:solidFill>
                  <a:schemeClr val="bg1"/>
                </a:solidFill>
                <a:latin typeface="Politica" panose="02000506060000020004" pitchFamily="2" charset="0"/>
                <a:ea typeface="Lato"/>
                <a:cs typeface="Lato"/>
                <a:sym typeface="Lato"/>
              </a:rPr>
              <a:t>Rien</a:t>
            </a:r>
            <a:r>
              <a:rPr lang="en-US" sz="1600" b="1" dirty="0">
                <a:solidFill>
                  <a:schemeClr val="bg1"/>
                </a:solidFill>
                <a:latin typeface="Politica" panose="02000506060000020004" pitchFamily="2" charset="0"/>
                <a:ea typeface="Lato"/>
                <a:cs typeface="Lato"/>
                <a:sym typeface="Lato"/>
              </a:rPr>
              <a:t> traditional game, in order to remind the new generation of their heritage and culture.  </a:t>
            </a:r>
            <a:endParaRPr lang="en-US" sz="1600" dirty="0">
              <a:solidFill>
                <a:schemeClr val="bg1"/>
              </a:solidFill>
              <a:latin typeface="Politica" panose="02000506060000020004" pitchFamily="2" charset="0"/>
              <a:ea typeface="Lato"/>
              <a:cs typeface="Lato"/>
              <a:sym typeface="Lato"/>
            </a:endParaRPr>
          </a:p>
          <a:p>
            <a:pPr lvl="0">
              <a:lnSpc>
                <a:spcPct val="150000"/>
              </a:lnSpc>
            </a:pPr>
            <a:r>
              <a:rPr lang="en-US" sz="1600" b="1" dirty="0">
                <a:solidFill>
                  <a:srgbClr val="FFFFFF"/>
                </a:solidFill>
                <a:latin typeface="Politica" panose="02000506060000020004" pitchFamily="2" charset="0"/>
                <a:ea typeface="Lato"/>
                <a:cs typeface="Lato"/>
                <a:sym typeface="Lato"/>
              </a:rPr>
              <a:t>LEARNING OBJECTIVES:</a:t>
            </a:r>
            <a:br>
              <a:rPr lang="en-US" sz="1600" b="1" dirty="0">
                <a:solidFill>
                  <a:srgbClr val="FFFFFF"/>
                </a:solidFill>
                <a:latin typeface="Politica" panose="02000506060000020004" pitchFamily="2" charset="0"/>
                <a:ea typeface="Lato"/>
                <a:cs typeface="Lato"/>
                <a:sym typeface="Lato"/>
              </a:rPr>
            </a:br>
            <a:r>
              <a:rPr lang="en-US" sz="1600" b="1" dirty="0">
                <a:solidFill>
                  <a:srgbClr val="FFFFFF"/>
                </a:solidFill>
                <a:latin typeface="Politica" panose="02000506060000020004" pitchFamily="2" charset="0"/>
                <a:ea typeface="Lato"/>
                <a:cs typeface="Lato"/>
                <a:sym typeface="Lato"/>
              </a:rPr>
              <a:t>After attending this session, participants will be able to:</a:t>
            </a:r>
            <a:endParaRPr lang="en-US" sz="1600" b="1"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Understand the Co-spaces platform structure and how it works.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Design the environment, simulating Qatar in the past.</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Add and edit component like characters, rocks, and buildings.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Use block coding to program the simulation of the rocks. </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COVID ERA AT THE MUSEUM </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286681311"/>
              </p:ext>
            </p:extLst>
          </p:nvPr>
        </p:nvGraphicFramePr>
        <p:xfrm>
          <a:off x="1353313" y="75027"/>
          <a:ext cx="9624375" cy="6278760"/>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rgbClr val="FFFFFF"/>
                          </a:solidFill>
                          <a:latin typeface="Politica"/>
                          <a:ea typeface="Politica"/>
                          <a:cs typeface="Politica"/>
                          <a:sym typeface="Politica"/>
                        </a:rPr>
                        <a:t>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students to </a:t>
                      </a:r>
                      <a:r>
                        <a:rPr lang="en-US"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t>Explain what we are going to do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Presentation :</a:t>
                      </a:r>
                    </a:p>
                    <a:p>
                      <a:pPr algn="l">
                        <a:defRPr sz="1800"/>
                      </a:pPr>
                      <a:r>
                        <a:rPr lang="en-US" sz="1400" dirty="0">
                          <a:solidFill>
                            <a:srgbClr val="FFFFFF"/>
                          </a:solidFill>
                          <a:latin typeface="Politica"/>
                          <a:ea typeface="Politica"/>
                          <a:cs typeface="Politica"/>
                          <a:sym typeface="Politica"/>
                        </a:rPr>
                        <a:t>1- Who are we and what we do in Studio 56.</a:t>
                      </a:r>
                    </a:p>
                    <a:p>
                      <a:pPr algn="l">
                        <a:defRPr sz="1800"/>
                      </a:pPr>
                      <a:r>
                        <a:rPr lang="en-US" sz="1400" dirty="0">
                          <a:solidFill>
                            <a:srgbClr val="FFFFFF"/>
                          </a:solidFill>
                          <a:latin typeface="Politica"/>
                          <a:ea typeface="Politica"/>
                          <a:cs typeface="Politica"/>
                          <a:sym typeface="Politica"/>
                        </a:rPr>
                        <a:t>2- Intro to Microsoft Teams interface.</a:t>
                      </a:r>
                    </a:p>
                    <a:p>
                      <a:pPr algn="l">
                        <a:defRPr sz="1800"/>
                      </a:pPr>
                      <a:r>
                        <a:rPr lang="en-US" sz="1400" dirty="0">
                          <a:solidFill>
                            <a:srgbClr val="FFFFFF"/>
                          </a:solidFill>
                          <a:latin typeface="Politica"/>
                          <a:ea typeface="Politica"/>
                          <a:cs typeface="Politica"/>
                          <a:sym typeface="Politica"/>
                        </a:rPr>
                        <a:t>4- Introduce the client letter.</a:t>
                      </a:r>
                    </a:p>
                    <a:p>
                      <a:pPr algn="l">
                        <a:defRPr sz="1800"/>
                      </a:pPr>
                      <a:r>
                        <a:rPr lang="en-US" sz="1400" dirty="0">
                          <a:solidFill>
                            <a:srgbClr val="FFFFFF"/>
                          </a:solidFill>
                          <a:latin typeface="Politica"/>
                          <a:ea typeface="Politica"/>
                          <a:cs typeface="Politica"/>
                          <a:sym typeface="Politica"/>
                        </a:rPr>
                        <a:t>5- The meaning of Virtual Reality.</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7- Video about </a:t>
                      </a:r>
                      <a:r>
                        <a:rPr lang="en-US" sz="1400">
                          <a:solidFill>
                            <a:srgbClr val="FFFFFF"/>
                          </a:solidFill>
                          <a:latin typeface="Politica"/>
                          <a:ea typeface="Politica"/>
                          <a:cs typeface="Politica"/>
                          <a:sym typeface="Politica"/>
                        </a:rPr>
                        <a:t>Virtual Reality.</a:t>
                      </a:r>
                      <a:endParaRPr lang="en-US" sz="1400" dirty="0">
                        <a:solidFill>
                          <a:srgbClr val="FFFFFF"/>
                        </a:solidFill>
                        <a:latin typeface="Politica"/>
                        <a:ea typeface="Politica"/>
                        <a:cs typeface="Politica"/>
                        <a:sym typeface="Politica"/>
                      </a:endParaRP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8- VR examples.</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10- Introduction to Co-spaces user-interface.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a:ea typeface="Politica"/>
                          <a:cs typeface="Politica"/>
                          <a:sym typeface="Politica"/>
                        </a:rPr>
                        <a:t>11- What we will be doing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1763029">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INTRODUCTION TO CO-SPACES PLATFORM.</a:t>
                      </a:r>
                    </a:p>
                    <a:p>
                      <a:pPr algn="l">
                        <a:defRPr sz="1800"/>
                      </a:pPr>
                      <a:r>
                        <a:rPr lang="en-US" sz="1400" dirty="0">
                          <a:solidFill>
                            <a:srgbClr val="FFFFFF"/>
                          </a:solidFill>
                          <a:latin typeface="Politica"/>
                          <a:ea typeface="Politica"/>
                          <a:cs typeface="Politica"/>
                          <a:sym typeface="Politica"/>
                        </a:rPr>
                        <a:t>	- ADDING COMPONENTS FROM LIBRARY</a:t>
                      </a:r>
                    </a:p>
                    <a:p>
                      <a:pPr algn="l">
                        <a:defRPr sz="1800"/>
                      </a:pPr>
                      <a:r>
                        <a:rPr lang="en-US" sz="1400" dirty="0">
                          <a:solidFill>
                            <a:srgbClr val="FFFFFF"/>
                          </a:solidFill>
                          <a:latin typeface="Politica"/>
                          <a:ea typeface="Politica"/>
                          <a:cs typeface="Politica"/>
                          <a:sym typeface="Politica"/>
                        </a:rPr>
                        <a:t>	- ADDING ENVIRONMENT </a:t>
                      </a:r>
                    </a:p>
                    <a:p>
                      <a:pPr algn="l">
                        <a:defRPr sz="1800"/>
                      </a:pPr>
                      <a:r>
                        <a:rPr lang="en-US" sz="1400" dirty="0">
                          <a:solidFill>
                            <a:srgbClr val="FFFFFF"/>
                          </a:solidFill>
                          <a:latin typeface="Politica"/>
                          <a:ea typeface="Politica"/>
                          <a:cs typeface="Politica"/>
                          <a:sym typeface="Politica"/>
                        </a:rPr>
                        <a:t>	- MOVEMENTS IN THE 3D ENVIRONMENT</a:t>
                      </a:r>
                    </a:p>
                    <a:p>
                      <a:pPr algn="l">
                        <a:defRPr sz="1800"/>
                      </a:pPr>
                      <a:r>
                        <a:rPr lang="en-US" sz="1400" dirty="0">
                          <a:solidFill>
                            <a:srgbClr val="FFFFFF"/>
                          </a:solidFill>
                          <a:latin typeface="Politica"/>
                          <a:ea typeface="Politica"/>
                          <a:cs typeface="Politica"/>
                          <a:sym typeface="Politica"/>
                        </a:rPr>
                        <a:t>	- CAMERA MOVEMENTS</a:t>
                      </a:r>
                    </a:p>
                    <a:p>
                      <a:pPr algn="l">
                        <a:defRPr sz="1800"/>
                      </a:pPr>
                      <a:r>
                        <a:rPr lang="en-US" sz="1400" dirty="0">
                          <a:solidFill>
                            <a:srgbClr val="FFFFFF"/>
                          </a:solidFill>
                          <a:latin typeface="Politica"/>
                          <a:ea typeface="Politica"/>
                          <a:cs typeface="Politica"/>
                          <a:sym typeface="Politica"/>
                        </a:rPr>
                        <a:t>2- DESING THE ENVIRONMENT (QATAR IN THE PAST)</a:t>
                      </a:r>
                    </a:p>
                    <a:p>
                      <a:pPr algn="l">
                        <a:defRPr sz="1800"/>
                      </a:pPr>
                      <a:r>
                        <a:rPr lang="en-US" sz="1400" dirty="0">
                          <a:solidFill>
                            <a:srgbClr val="FFFFFF"/>
                          </a:solidFill>
                          <a:latin typeface="Politica"/>
                          <a:ea typeface="Politica"/>
                          <a:cs typeface="Politica"/>
                          <a:sym typeface="Politica"/>
                        </a:rPr>
                        <a:t>	- ADD 3D COMPONENTS (TREES, HOUSES, CHARACTERS)</a:t>
                      </a:r>
                    </a:p>
                    <a:p>
                      <a:pPr algn="l">
                        <a:defRPr sz="1800"/>
                      </a:pPr>
                      <a:r>
                        <a:rPr lang="en-US" sz="1400" dirty="0">
                          <a:solidFill>
                            <a:srgbClr val="FFFFFF"/>
                          </a:solidFill>
                          <a:latin typeface="Politica"/>
                          <a:ea typeface="Politica"/>
                          <a:cs typeface="Politica"/>
                          <a:sym typeface="Politica"/>
                        </a:rPr>
                        <a:t>3- DESIGN THE CHARACTERS </a:t>
                      </a:r>
                    </a:p>
                    <a:p>
                      <a:pPr algn="l">
                        <a:defRPr sz="1800"/>
                      </a:pPr>
                      <a:r>
                        <a:rPr lang="en-US" sz="1400" dirty="0">
                          <a:solidFill>
                            <a:srgbClr val="FFFFFF"/>
                          </a:solidFill>
                          <a:latin typeface="Politica"/>
                          <a:ea typeface="Politica"/>
                          <a:cs typeface="Politica"/>
                          <a:sym typeface="Politica"/>
                        </a:rPr>
                        <a:t>	- CUSTOMIZE THE CHARACTERS TO BE IN 2 TEAMS (EXP: BLUE &amp; GREEN)</a:t>
                      </a:r>
                    </a:p>
                    <a:p>
                      <a:pPr algn="l">
                        <a:defRPr sz="1800"/>
                      </a:pPr>
                      <a:r>
                        <a:rPr lang="en-US" sz="1400" dirty="0">
                          <a:solidFill>
                            <a:srgbClr val="FFFFFF"/>
                          </a:solidFill>
                          <a:latin typeface="Politica"/>
                          <a:ea typeface="Politica"/>
                          <a:cs typeface="Politica"/>
                          <a:sym typeface="Politica"/>
                        </a:rPr>
                        <a:t>4- ADD THE ROCKS </a:t>
                      </a:r>
                    </a:p>
                    <a:p>
                      <a:pPr algn="l">
                        <a:defRPr sz="1800"/>
                      </a:pPr>
                      <a:r>
                        <a:rPr lang="en-US" sz="1400" dirty="0">
                          <a:solidFill>
                            <a:srgbClr val="FFFFFF"/>
                          </a:solidFill>
                          <a:latin typeface="Politica"/>
                          <a:ea typeface="Politica"/>
                          <a:cs typeface="Politica"/>
                          <a:sym typeface="Politica"/>
                        </a:rPr>
                        <a:t>	- ADD 3 STABLE ROCKS ON TOP OF EACH OTHER</a:t>
                      </a:r>
                    </a:p>
                    <a:p>
                      <a:pPr algn="l">
                        <a:defRPr sz="1800"/>
                      </a:pPr>
                      <a:r>
                        <a:rPr lang="en-US" sz="1400" dirty="0">
                          <a:solidFill>
                            <a:srgbClr val="FFFFFF"/>
                          </a:solidFill>
                          <a:latin typeface="Politica"/>
                          <a:ea typeface="Politica"/>
                          <a:cs typeface="Politica"/>
                          <a:sym typeface="Politica"/>
                        </a:rPr>
                        <a:t>	- ADD 2 THROWING ROCKS AROUND THE ENVIRONMENT (ONE EASY TO FIND AND ONE HARD TO FIND)</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7A7"/>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1077542456"/>
              </p:ext>
            </p:extLst>
          </p:nvPr>
        </p:nvGraphicFramePr>
        <p:xfrm>
          <a:off x="1353313" y="536666"/>
          <a:ext cx="9624375" cy="2555449"/>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1763029">
                <a:tc>
                  <a:txBody>
                    <a:bodyPr/>
                    <a:lstStyle/>
                    <a:p>
                      <a:pPr algn="l">
                        <a:defRPr sz="1800"/>
                      </a:pPr>
                      <a:r>
                        <a:rPr lang="en-US" sz="1400" dirty="0">
                          <a:solidFill>
                            <a:srgbClr val="FFFFFF"/>
                          </a:solidFill>
                          <a:latin typeface="Politica"/>
                          <a:ea typeface="Politica"/>
                          <a:cs typeface="Politica"/>
                          <a:sym typeface="Politica"/>
                        </a:rPr>
                        <a:t>35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5- PROGRAM THE ROCKS</a:t>
                      </a:r>
                    </a:p>
                    <a:p>
                      <a:pPr algn="l">
                        <a:defRPr sz="1800"/>
                      </a:pPr>
                      <a:r>
                        <a:rPr lang="en-US" sz="1400" dirty="0">
                          <a:solidFill>
                            <a:srgbClr val="FFFFFF"/>
                          </a:solidFill>
                          <a:latin typeface="Politica"/>
                          <a:ea typeface="Politica"/>
                          <a:cs typeface="Politica"/>
                          <a:sym typeface="Politica"/>
                        </a:rPr>
                        <a:t>	- USE BLOCK CODING TO PROGRAM THE THROWING ROCKS TO SHATTER THE STABLE ROCKS WHEN CLICKED</a:t>
                      </a:r>
                    </a:p>
                    <a:p>
                      <a:pPr algn="l">
                        <a:defRPr sz="1800"/>
                      </a:pPr>
                      <a:r>
                        <a:rPr lang="en-US" sz="1400" dirty="0">
                          <a:solidFill>
                            <a:srgbClr val="FFFFFF"/>
                          </a:solidFill>
                          <a:latin typeface="Politica"/>
                          <a:ea typeface="Politica"/>
                          <a:cs typeface="Politica"/>
                          <a:sym typeface="Politica"/>
                        </a:rPr>
                        <a:t>6- TEST THE GAME AND FIX ANY ISSUES FOUND</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10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03496283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13641</TotalTime>
  <Words>508</Words>
  <Application>Microsoft Office PowerPoint</Application>
  <PresentationFormat>Custom</PresentationFormat>
  <Paragraphs>58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Lato</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Sarah-studio56@outlook.com</cp:lastModifiedBy>
  <cp:revision>171</cp:revision>
  <dcterms:modified xsi:type="dcterms:W3CDTF">2021-04-12T11:21:34Z</dcterms:modified>
</cp:coreProperties>
</file>