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8"/>
  </p:notesMasterIdLst>
  <p:sldIdLst>
    <p:sldId id="273" r:id="rId2"/>
    <p:sldId id="288" r:id="rId3"/>
    <p:sldId id="294" r:id="rId4"/>
    <p:sldId id="293" r:id="rId5"/>
    <p:sldId id="263" r:id="rId6"/>
    <p:sldId id="264" r:id="rId7"/>
    <p:sldId id="281" r:id="rId8"/>
    <p:sldId id="282" r:id="rId9"/>
    <p:sldId id="285" r:id="rId10"/>
    <p:sldId id="283" r:id="rId11"/>
    <p:sldId id="284" r:id="rId12"/>
    <p:sldId id="292" r:id="rId13"/>
    <p:sldId id="289" r:id="rId14"/>
    <p:sldId id="296" r:id="rId15"/>
    <p:sldId id="26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CE484-0802-40DB-BFA2-66A5C5FBBDAF}" v="3" dt="2021-05-05T09:20:43.333"/>
    <p1510:client id="{6343633E-1DBE-4AF3-B58B-CA6396C62B94}" v="3" dt="2021-05-05T09:22:56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 showGuides="1">
      <p:cViewPr varScale="1">
        <p:scale>
          <a:sx n="106" d="100"/>
          <a:sy n="106" d="100"/>
        </p:scale>
        <p:origin x="756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5BCF8D4C-66F9-4D8E-86E6-E66E8D9734EC}"/>
    <pc:docChg chg="modSld">
      <pc:chgData name="moath momani" userId="720708e143949568" providerId="LiveId" clId="{5BCF8D4C-66F9-4D8E-86E6-E66E8D9734EC}" dt="2020-06-29T05:12:59.791" v="4" actId="20577"/>
      <pc:docMkLst>
        <pc:docMk/>
      </pc:docMkLst>
      <pc:sldChg chg="modSp mod">
        <pc:chgData name="moath momani" userId="720708e143949568" providerId="LiveId" clId="{5BCF8D4C-66F9-4D8E-86E6-E66E8D9734EC}" dt="2020-06-29T05:12:59.791" v="4" actId="20577"/>
        <pc:sldMkLst>
          <pc:docMk/>
          <pc:sldMk cId="726861172" sldId="282"/>
        </pc:sldMkLst>
        <pc:spChg chg="mod">
          <ac:chgData name="moath momani" userId="720708e143949568" providerId="LiveId" clId="{5BCF8D4C-66F9-4D8E-86E6-E66E8D9734EC}" dt="2020-06-29T05:12:59.791" v="4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momani" userId="720708e143949568" providerId="LiveId" clId="{5BCF8D4C-66F9-4D8E-86E6-E66E8D9734EC}" dt="2020-06-29T05:12:53.391" v="0" actId="1076"/>
          <ac:spMkLst>
            <pc:docMk/>
            <pc:sldMk cId="726861172" sldId="282"/>
            <ac:spMk id="15" creationId="{25E41919-33CC-4848-B429-AE373B607F71}"/>
          </ac:spMkLst>
        </pc:spChg>
      </pc:sldChg>
    </pc:docChg>
  </pc:docChgLst>
  <pc:docChgLst>
    <pc:chgData name="Moath Almomani" userId="ff116c73-3ed4-4407-a8d2-899e4a260434" providerId="ADAL" clId="{5BBCE484-0802-40DB-BFA2-66A5C5FBBDAF}"/>
    <pc:docChg chg="custSel addSld delSld modSld">
      <pc:chgData name="Moath Almomani" userId="ff116c73-3ed4-4407-a8d2-899e4a260434" providerId="ADAL" clId="{5BBCE484-0802-40DB-BFA2-66A5C5FBBDAF}" dt="2021-04-18T11:12:17.445" v="20" actId="1076"/>
      <pc:docMkLst>
        <pc:docMk/>
      </pc:docMkLst>
      <pc:sldChg chg="modSp mod">
        <pc:chgData name="Moath Almomani" userId="ff116c73-3ed4-4407-a8d2-899e4a260434" providerId="ADAL" clId="{5BBCE484-0802-40DB-BFA2-66A5C5FBBDAF}" dt="2021-04-12T09:06:55.008" v="17" actId="20577"/>
        <pc:sldMkLst>
          <pc:docMk/>
          <pc:sldMk cId="911208218" sldId="273"/>
        </pc:sldMkLst>
        <pc:spChg chg="mod">
          <ac:chgData name="Moath Almomani" userId="ff116c73-3ed4-4407-a8d2-899e4a260434" providerId="ADAL" clId="{5BBCE484-0802-40DB-BFA2-66A5C5FBBDAF}" dt="2021-04-12T09:06:55.008" v="17" actId="20577"/>
          <ac:spMkLst>
            <pc:docMk/>
            <pc:sldMk cId="911208218" sldId="273"/>
            <ac:spMk id="14" creationId="{00000000-0000-0000-0000-000000000000}"/>
          </ac:spMkLst>
        </pc:spChg>
      </pc:sldChg>
      <pc:sldChg chg="add del">
        <pc:chgData name="Moath Almomani" userId="ff116c73-3ed4-4407-a8d2-899e4a260434" providerId="ADAL" clId="{5BBCE484-0802-40DB-BFA2-66A5C5FBBDAF}" dt="2021-04-18T10:04:51.670" v="18" actId="47"/>
        <pc:sldMkLst>
          <pc:docMk/>
          <pc:sldMk cId="2271298433" sldId="279"/>
        </pc:sldMkLst>
      </pc:sldChg>
      <pc:sldChg chg="modSp mod">
        <pc:chgData name="Moath Almomani" userId="ff116c73-3ed4-4407-a8d2-899e4a260434" providerId="ADAL" clId="{5BBCE484-0802-40DB-BFA2-66A5C5FBBDAF}" dt="2021-04-18T11:12:17.445" v="20" actId="1076"/>
        <pc:sldMkLst>
          <pc:docMk/>
          <pc:sldMk cId="726861172" sldId="282"/>
        </pc:sldMkLst>
        <pc:spChg chg="mod">
          <ac:chgData name="Moath Almomani" userId="ff116c73-3ed4-4407-a8d2-899e4a260434" providerId="ADAL" clId="{5BBCE484-0802-40DB-BFA2-66A5C5FBBDAF}" dt="2021-04-18T11:12:17.445" v="20" actId="1076"/>
          <ac:spMkLst>
            <pc:docMk/>
            <pc:sldMk cId="726861172" sldId="282"/>
            <ac:spMk id="9" creationId="{8C86B758-F35E-4F64-B765-9552F9E6979B}"/>
          </ac:spMkLst>
        </pc:spChg>
      </pc:sldChg>
      <pc:sldChg chg="addSp delSp modSp mod">
        <pc:chgData name="Moath Almomani" userId="ff116c73-3ed4-4407-a8d2-899e4a260434" providerId="ADAL" clId="{5BBCE484-0802-40DB-BFA2-66A5C5FBBDAF}" dt="2021-03-28T10:51:26.788" v="12" actId="1038"/>
        <pc:sldMkLst>
          <pc:docMk/>
          <pc:sldMk cId="1562894240" sldId="296"/>
        </pc:sldMkLst>
        <pc:spChg chg="mod">
          <ac:chgData name="Moath Almomani" userId="ff116c73-3ed4-4407-a8d2-899e4a260434" providerId="ADAL" clId="{5BBCE484-0802-40DB-BFA2-66A5C5FBBDAF}" dt="2021-03-28T10:51:26.788" v="12" actId="1038"/>
          <ac:spMkLst>
            <pc:docMk/>
            <pc:sldMk cId="1562894240" sldId="296"/>
            <ac:spMk id="13" creationId="{B3504292-BEFF-4E29-9F74-CB9710F74E74}"/>
          </ac:spMkLst>
        </pc:spChg>
        <pc:picChg chg="add mod">
          <ac:chgData name="Moath Almomani" userId="ff116c73-3ed4-4407-a8d2-899e4a260434" providerId="ADAL" clId="{5BBCE484-0802-40DB-BFA2-66A5C5FBBDAF}" dt="2021-03-28T10:51:21.503" v="10" actId="1076"/>
          <ac:picMkLst>
            <pc:docMk/>
            <pc:sldMk cId="1562894240" sldId="296"/>
            <ac:picMk id="3" creationId="{7C9CB321-BBCB-4F64-AF9B-074394889A21}"/>
          </ac:picMkLst>
        </pc:picChg>
        <pc:picChg chg="del">
          <ac:chgData name="Moath Almomani" userId="ff116c73-3ed4-4407-a8d2-899e4a260434" providerId="ADAL" clId="{5BBCE484-0802-40DB-BFA2-66A5C5FBBDAF}" dt="2021-03-28T10:50:52.572" v="0" actId="478"/>
          <ac:picMkLst>
            <pc:docMk/>
            <pc:sldMk cId="1562894240" sldId="296"/>
            <ac:picMk id="11" creationId="{7DB5F18A-0A22-4238-93C7-08087AF47E6E}"/>
          </ac:picMkLst>
        </pc:picChg>
      </pc:sldChg>
    </pc:docChg>
  </pc:docChgLst>
  <pc:docChgLst>
    <pc:chgData name="moath momani" userId="720708e143949568" providerId="LiveId" clId="{A1707EBB-95F0-4E7A-A287-45DC2222C5E0}"/>
    <pc:docChg chg="undo redo custSel mod addSld delSld modSld sldOrd">
      <pc:chgData name="moath momani" userId="720708e143949568" providerId="LiveId" clId="{A1707EBB-95F0-4E7A-A287-45DC2222C5E0}" dt="2020-06-29T08:38:02.693" v="678" actId="1076"/>
      <pc:docMkLst>
        <pc:docMk/>
      </pc:docMkLst>
      <pc:sldChg chg="addSp modSp mod">
        <pc:chgData name="moath momani" userId="720708e143949568" providerId="LiveId" clId="{A1707EBB-95F0-4E7A-A287-45DC2222C5E0}" dt="2020-06-29T08:20:04.810" v="283" actId="1076"/>
        <pc:sldMkLst>
          <pc:docMk/>
          <pc:sldMk cId="1521942773" sldId="263"/>
        </pc:sldMkLst>
        <pc:spChg chg="mod">
          <ac:chgData name="moath momani" userId="720708e143949568" providerId="LiveId" clId="{A1707EBB-95F0-4E7A-A287-45DC2222C5E0}" dt="2020-06-29T08:19:43.448" v="277" actId="1076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A1707EBB-95F0-4E7A-A287-45DC2222C5E0}" dt="2020-06-29T08:19:46.491" v="279" actId="404"/>
          <ac:spMkLst>
            <pc:docMk/>
            <pc:sldMk cId="1521942773" sldId="263"/>
            <ac:spMk id="5" creationId="{00000000-0000-0000-0000-000000000000}"/>
          </ac:spMkLst>
        </pc:spChg>
        <pc:spChg chg="mod">
          <ac:chgData name="moath momani" userId="720708e143949568" providerId="LiveId" clId="{A1707EBB-95F0-4E7A-A287-45DC2222C5E0}" dt="2020-06-29T08:19:51.606" v="280" actId="1076"/>
          <ac:spMkLst>
            <pc:docMk/>
            <pc:sldMk cId="1521942773" sldId="263"/>
            <ac:spMk id="11" creationId="{16FD6DF3-7A9A-434B-B314-718248A71AF0}"/>
          </ac:spMkLst>
        </pc:spChg>
        <pc:picChg chg="add mod">
          <ac:chgData name="moath momani" userId="720708e143949568" providerId="LiveId" clId="{A1707EBB-95F0-4E7A-A287-45DC2222C5E0}" dt="2020-06-29T08:20:04.810" v="283" actId="1076"/>
          <ac:picMkLst>
            <pc:docMk/>
            <pc:sldMk cId="1521942773" sldId="263"/>
            <ac:picMk id="4" creationId="{0A991301-9CE1-4AF4-A007-A1EAD141B09A}"/>
          </ac:picMkLst>
        </pc:picChg>
      </pc:sldChg>
      <pc:sldChg chg="modSp mod">
        <pc:chgData name="moath momani" userId="720708e143949568" providerId="LiveId" clId="{A1707EBB-95F0-4E7A-A287-45DC2222C5E0}" dt="2020-06-29T08:14:21.638" v="189" actId="1076"/>
        <pc:sldMkLst>
          <pc:docMk/>
          <pc:sldMk cId="211947262" sldId="272"/>
        </pc:sldMkLst>
        <pc:spChg chg="mod">
          <ac:chgData name="moath momani" userId="720708e143949568" providerId="LiveId" clId="{A1707EBB-95F0-4E7A-A287-45DC2222C5E0}" dt="2020-06-29T08:14:21.638" v="189" actId="1076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A1707EBB-95F0-4E7A-A287-45DC2222C5E0}" dt="2020-06-29T08:13:38.922" v="184"/>
          <ac:spMkLst>
            <pc:docMk/>
            <pc:sldMk cId="211947262" sldId="272"/>
            <ac:spMk id="4" creationId="{00000000-0000-0000-0000-000000000000}"/>
          </ac:spMkLst>
        </pc:spChg>
      </pc:sldChg>
      <pc:sldChg chg="addSp delSp modSp mod modNotesTx">
        <pc:chgData name="moath momani" userId="720708e143949568" providerId="LiveId" clId="{A1707EBB-95F0-4E7A-A287-45DC2222C5E0}" dt="2020-06-29T08:38:02.693" v="678" actId="1076"/>
        <pc:sldMkLst>
          <pc:docMk/>
          <pc:sldMk cId="1582608556" sldId="274"/>
        </pc:sldMkLst>
        <pc:spChg chg="del">
          <ac:chgData name="moath momani" userId="720708e143949568" providerId="LiveId" clId="{A1707EBB-95F0-4E7A-A287-45DC2222C5E0}" dt="2020-06-29T08:33:00.634" v="562" actId="478"/>
          <ac:spMkLst>
            <pc:docMk/>
            <pc:sldMk cId="1582608556" sldId="274"/>
            <ac:spMk id="4" creationId="{00000000-0000-0000-0000-000000000000}"/>
          </ac:spMkLst>
        </pc:spChg>
        <pc:spChg chg="mod">
          <ac:chgData name="moath momani" userId="720708e143949568" providerId="LiveId" clId="{A1707EBB-95F0-4E7A-A287-45DC2222C5E0}" dt="2020-06-29T08:36:49.603" v="669" actId="6549"/>
          <ac:spMkLst>
            <pc:docMk/>
            <pc:sldMk cId="1582608556" sldId="274"/>
            <ac:spMk id="5" creationId="{00000000-0000-0000-0000-000000000000}"/>
          </ac:spMkLst>
        </pc:spChg>
        <pc:spChg chg="del">
          <ac:chgData name="moath momani" userId="720708e143949568" providerId="LiveId" clId="{A1707EBB-95F0-4E7A-A287-45DC2222C5E0}" dt="2020-06-29T08:33:00.634" v="562" actId="478"/>
          <ac:spMkLst>
            <pc:docMk/>
            <pc:sldMk cId="1582608556" sldId="274"/>
            <ac:spMk id="14" creationId="{00000000-0000-0000-0000-000000000000}"/>
          </ac:spMkLst>
        </pc:spChg>
        <pc:grpChg chg="add del">
          <ac:chgData name="moath momani" userId="720708e143949568" providerId="LiveId" clId="{A1707EBB-95F0-4E7A-A287-45DC2222C5E0}" dt="2020-06-29T08:33:00.634" v="562" actId="478"/>
          <ac:grpSpMkLst>
            <pc:docMk/>
            <pc:sldMk cId="1582608556" sldId="274"/>
            <ac:grpSpMk id="13" creationId="{00000000-0000-0000-0000-000000000000}"/>
          </ac:grpSpMkLst>
        </pc:grpChg>
        <pc:picChg chg="add del mod">
          <ac:chgData name="moath momani" userId="720708e143949568" providerId="LiveId" clId="{A1707EBB-95F0-4E7A-A287-45DC2222C5E0}" dt="2020-06-29T08:32:52.330" v="559"/>
          <ac:picMkLst>
            <pc:docMk/>
            <pc:sldMk cId="1582608556" sldId="274"/>
            <ac:picMk id="6" creationId="{8024F190-F776-462E-88C7-5EA726E87EC8}"/>
          </ac:picMkLst>
        </pc:picChg>
        <pc:picChg chg="add mod">
          <ac:chgData name="moath momani" userId="720708e143949568" providerId="LiveId" clId="{A1707EBB-95F0-4E7A-A287-45DC2222C5E0}" dt="2020-06-29T08:37:29.029" v="675" actId="1076"/>
          <ac:picMkLst>
            <pc:docMk/>
            <pc:sldMk cId="1582608556" sldId="274"/>
            <ac:picMk id="7" creationId="{40CA83EA-F935-44EB-8D6F-00BF128DFDF5}"/>
          </ac:picMkLst>
        </pc:picChg>
        <pc:picChg chg="add mod">
          <ac:chgData name="moath momani" userId="720708e143949568" providerId="LiveId" clId="{A1707EBB-95F0-4E7A-A287-45DC2222C5E0}" dt="2020-06-29T08:38:02.693" v="678" actId="1076"/>
          <ac:picMkLst>
            <pc:docMk/>
            <pc:sldMk cId="1582608556" sldId="274"/>
            <ac:picMk id="8" creationId="{F5969F13-FDF9-4594-BCD9-1FB1714F3C5A}"/>
          </ac:picMkLst>
        </pc:picChg>
        <pc:picChg chg="mod">
          <ac:chgData name="moath momani" userId="720708e143949568" providerId="LiveId" clId="{A1707EBB-95F0-4E7A-A287-45DC2222C5E0}" dt="2020-06-29T08:33:32.371" v="579" actId="14100"/>
          <ac:picMkLst>
            <pc:docMk/>
            <pc:sldMk cId="1582608556" sldId="274"/>
            <ac:picMk id="9" creationId="{00000000-0000-0000-0000-000000000000}"/>
          </ac:picMkLst>
        </pc:picChg>
      </pc:sldChg>
      <pc:sldChg chg="addSp delSp modSp mod">
        <pc:chgData name="moath momani" userId="720708e143949568" providerId="LiveId" clId="{A1707EBB-95F0-4E7A-A287-45DC2222C5E0}" dt="2020-06-29T07:57:36.808" v="48" actId="478"/>
        <pc:sldMkLst>
          <pc:docMk/>
          <pc:sldMk cId="927733710" sldId="276"/>
        </pc:sldMkLst>
        <pc:spChg chg="del mod">
          <ac:chgData name="moath momani" userId="720708e143949568" providerId="LiveId" clId="{A1707EBB-95F0-4E7A-A287-45DC2222C5E0}" dt="2020-06-29T07:51:46.570" v="8" actId="21"/>
          <ac:spMkLst>
            <pc:docMk/>
            <pc:sldMk cId="927733710" sldId="276"/>
            <ac:spMk id="2" creationId="{0B2AAF93-F372-4E32-8DE3-2B37B0349A7C}"/>
          </ac:spMkLst>
        </pc:spChg>
        <pc:spChg chg="add del mod">
          <ac:chgData name="moath momani" userId="720708e143949568" providerId="LiveId" clId="{A1707EBB-95F0-4E7A-A287-45DC2222C5E0}" dt="2020-06-29T07:57:36.808" v="48" actId="478"/>
          <ac:spMkLst>
            <pc:docMk/>
            <pc:sldMk cId="927733710" sldId="276"/>
            <ac:spMk id="3" creationId="{98B2A38E-5EA7-4388-AC56-6DA106FEC0AD}"/>
          </ac:spMkLst>
        </pc:spChg>
        <pc:spChg chg="add mod">
          <ac:chgData name="moath momani" userId="720708e143949568" providerId="LiveId" clId="{A1707EBB-95F0-4E7A-A287-45DC2222C5E0}" dt="2020-06-29T07:56:34.531" v="30" actId="208"/>
          <ac:spMkLst>
            <pc:docMk/>
            <pc:sldMk cId="927733710" sldId="276"/>
            <ac:spMk id="4" creationId="{9C67E42A-6E72-41DB-B8B3-76AE8C2DDCB8}"/>
          </ac:spMkLst>
        </pc:spChg>
        <pc:spChg chg="mod">
          <ac:chgData name="moath momani" userId="720708e143949568" providerId="LiveId" clId="{A1707EBB-95F0-4E7A-A287-45DC2222C5E0}" dt="2020-06-29T07:57:22.759" v="47" actId="1037"/>
          <ac:spMkLst>
            <pc:docMk/>
            <pc:sldMk cId="927733710" sldId="276"/>
            <ac:spMk id="13" creationId="{3F1A2497-1971-4C58-B102-B8E32919937F}"/>
          </ac:spMkLst>
        </pc:spChg>
        <pc:spChg chg="mod">
          <ac:chgData name="moath momani" userId="720708e143949568" providerId="LiveId" clId="{A1707EBB-95F0-4E7A-A287-45DC2222C5E0}" dt="2020-06-29T07:52:53.414" v="18" actId="1076"/>
          <ac:spMkLst>
            <pc:docMk/>
            <pc:sldMk cId="927733710" sldId="276"/>
            <ac:spMk id="14" creationId="{A364EDD5-34D7-4092-84F1-0940EF494C7F}"/>
          </ac:spMkLst>
        </pc:spChg>
        <pc:spChg chg="mod">
          <ac:chgData name="moath momani" userId="720708e143949568" providerId="LiveId" clId="{A1707EBB-95F0-4E7A-A287-45DC2222C5E0}" dt="2020-06-29T07:53:11.592" v="20" actId="1076"/>
          <ac:spMkLst>
            <pc:docMk/>
            <pc:sldMk cId="927733710" sldId="276"/>
            <ac:spMk id="15" creationId="{BECB638C-BDFC-4105-A05D-A1518A3C43F1}"/>
          </ac:spMkLst>
        </pc:spChg>
        <pc:spChg chg="mod">
          <ac:chgData name="moath momani" userId="720708e143949568" providerId="LiveId" clId="{A1707EBB-95F0-4E7A-A287-45DC2222C5E0}" dt="2020-06-29T07:52:53.414" v="18" actId="1076"/>
          <ac:spMkLst>
            <pc:docMk/>
            <pc:sldMk cId="927733710" sldId="276"/>
            <ac:spMk id="17" creationId="{583524F1-A195-4FD5-A3AD-118DFC05E033}"/>
          </ac:spMkLst>
        </pc:spChg>
        <pc:spChg chg="mod">
          <ac:chgData name="moath momani" userId="720708e143949568" providerId="LiveId" clId="{A1707EBB-95F0-4E7A-A287-45DC2222C5E0}" dt="2020-06-29T07:53:11.592" v="20" actId="1076"/>
          <ac:spMkLst>
            <pc:docMk/>
            <pc:sldMk cId="927733710" sldId="276"/>
            <ac:spMk id="18" creationId="{60F53F81-3300-4A60-B610-264693357C54}"/>
          </ac:spMkLst>
        </pc:spChg>
        <pc:spChg chg="mod">
          <ac:chgData name="moath momani" userId="720708e143949568" providerId="LiveId" clId="{A1707EBB-95F0-4E7A-A287-45DC2222C5E0}" dt="2020-06-29T07:53:46.278" v="22" actId="1076"/>
          <ac:spMkLst>
            <pc:docMk/>
            <pc:sldMk cId="927733710" sldId="276"/>
            <ac:spMk id="19" creationId="{12A20B6A-5407-4573-A1BF-351DFD266313}"/>
          </ac:spMkLst>
        </pc:spChg>
        <pc:spChg chg="add mod">
          <ac:chgData name="moath momani" userId="720708e143949568" providerId="LiveId" clId="{A1707EBB-95F0-4E7A-A287-45DC2222C5E0}" dt="2020-06-29T07:52:09.843" v="14" actId="207"/>
          <ac:spMkLst>
            <pc:docMk/>
            <pc:sldMk cId="927733710" sldId="276"/>
            <ac:spMk id="20" creationId="{CD099CD4-0177-4332-AAC3-DAB82DEAF086}"/>
          </ac:spMkLst>
        </pc:spChg>
        <pc:spChg chg="add mod">
          <ac:chgData name="moath momani" userId="720708e143949568" providerId="LiveId" clId="{A1707EBB-95F0-4E7A-A287-45DC2222C5E0}" dt="2020-06-29T07:56:57.911" v="36" actId="1076"/>
          <ac:spMkLst>
            <pc:docMk/>
            <pc:sldMk cId="927733710" sldId="276"/>
            <ac:spMk id="21" creationId="{65B16ACB-AF0A-4AF5-B042-23FCD6ADD2A5}"/>
          </ac:spMkLst>
        </pc:spChg>
        <pc:spChg chg="add mod">
          <ac:chgData name="moath momani" userId="720708e143949568" providerId="LiveId" clId="{A1707EBB-95F0-4E7A-A287-45DC2222C5E0}" dt="2020-06-29T07:57:17.920" v="44" actId="1037"/>
          <ac:spMkLst>
            <pc:docMk/>
            <pc:sldMk cId="927733710" sldId="276"/>
            <ac:spMk id="22" creationId="{21352EEB-5013-480D-A746-F08CC27E5D3F}"/>
          </ac:spMkLst>
        </pc:spChg>
        <pc:picChg chg="mod">
          <ac:chgData name="moath momani" userId="720708e143949568" providerId="LiveId" clId="{A1707EBB-95F0-4E7A-A287-45DC2222C5E0}" dt="2020-06-29T07:57:01.205" v="39" actId="1076"/>
          <ac:picMkLst>
            <pc:docMk/>
            <pc:sldMk cId="927733710" sldId="276"/>
            <ac:picMk id="9" creationId="{8F73BB18-6D38-480A-968D-4357CA986BEA}"/>
          </ac:picMkLst>
        </pc:picChg>
        <pc:picChg chg="del">
          <ac:chgData name="moath momani" userId="720708e143949568" providerId="LiveId" clId="{A1707EBB-95F0-4E7A-A287-45DC2222C5E0}" dt="2020-06-29T07:50:50.561" v="0" actId="478"/>
          <ac:picMkLst>
            <pc:docMk/>
            <pc:sldMk cId="927733710" sldId="276"/>
            <ac:picMk id="16" creationId="{66B73202-E48F-4C29-AF70-F62EC9FDA449}"/>
          </ac:picMkLst>
        </pc:picChg>
      </pc:sldChg>
      <pc:sldChg chg="delSp modSp del mod">
        <pc:chgData name="moath momani" userId="720708e143949568" providerId="LiveId" clId="{A1707EBB-95F0-4E7A-A287-45DC2222C5E0}" dt="2020-06-29T08:16:50.052" v="224" actId="47"/>
        <pc:sldMkLst>
          <pc:docMk/>
          <pc:sldMk cId="2448404788" sldId="280"/>
        </pc:sldMkLst>
        <pc:spChg chg="del mod">
          <ac:chgData name="moath momani" userId="720708e143949568" providerId="LiveId" clId="{A1707EBB-95F0-4E7A-A287-45DC2222C5E0}" dt="2020-06-29T08:16:43.684" v="222"/>
          <ac:spMkLst>
            <pc:docMk/>
            <pc:sldMk cId="2448404788" sldId="280"/>
            <ac:spMk id="4" creationId="{00000000-0000-0000-0000-000000000000}"/>
          </ac:spMkLst>
        </pc:spChg>
        <pc:picChg chg="mod">
          <ac:chgData name="moath momani" userId="720708e143949568" providerId="LiveId" clId="{A1707EBB-95F0-4E7A-A287-45DC2222C5E0}" dt="2020-06-29T07:57:53.647" v="49" actId="1076"/>
          <ac:picMkLst>
            <pc:docMk/>
            <pc:sldMk cId="2448404788" sldId="280"/>
            <ac:picMk id="5" creationId="{DBFB858A-9C2F-4AC8-B570-FBA9D23C81B2}"/>
          </ac:picMkLst>
        </pc:picChg>
      </pc:sldChg>
      <pc:sldChg chg="modSp mod">
        <pc:chgData name="moath momani" userId="720708e143949568" providerId="LiveId" clId="{A1707EBB-95F0-4E7A-A287-45DC2222C5E0}" dt="2020-06-29T08:21:37.695" v="286" actId="20577"/>
        <pc:sldMkLst>
          <pc:docMk/>
          <pc:sldMk cId="1277294211" sldId="284"/>
        </pc:sldMkLst>
        <pc:spChg chg="mod">
          <ac:chgData name="moath momani" userId="720708e143949568" providerId="LiveId" clId="{A1707EBB-95F0-4E7A-A287-45DC2222C5E0}" dt="2020-06-29T08:21:37.695" v="286" actId="20577"/>
          <ac:spMkLst>
            <pc:docMk/>
            <pc:sldMk cId="1277294211" sldId="284"/>
            <ac:spMk id="10" creationId="{12AAC416-1548-440D-8506-D949102B7218}"/>
          </ac:spMkLst>
        </pc:spChg>
      </pc:sldChg>
      <pc:sldChg chg="del">
        <pc:chgData name="moath momani" userId="720708e143949568" providerId="LiveId" clId="{A1707EBB-95F0-4E7A-A287-45DC2222C5E0}" dt="2020-06-29T08:18:31.108" v="252" actId="47"/>
        <pc:sldMkLst>
          <pc:docMk/>
          <pc:sldMk cId="1077447134" sldId="286"/>
        </pc:sldMkLst>
      </pc:sldChg>
      <pc:sldChg chg="addSp delSp modSp add mod setBg modNotesTx">
        <pc:chgData name="moath momani" userId="720708e143949568" providerId="LiveId" clId="{A1707EBB-95F0-4E7A-A287-45DC2222C5E0}" dt="2020-06-29T08:18:16.071" v="251" actId="1076"/>
        <pc:sldMkLst>
          <pc:docMk/>
          <pc:sldMk cId="2791844772" sldId="287"/>
        </pc:sldMkLst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4" creationId="{9C67E42A-6E72-41DB-B8B3-76AE8C2DDCB8}"/>
          </ac:spMkLst>
        </pc:spChg>
        <pc:spChg chg="add mod">
          <ac:chgData name="moath momani" userId="720708e143949568" providerId="LiveId" clId="{A1707EBB-95F0-4E7A-A287-45DC2222C5E0}" dt="2020-06-29T08:18:16.071" v="251" actId="1076"/>
          <ac:spMkLst>
            <pc:docMk/>
            <pc:sldMk cId="2791844772" sldId="287"/>
            <ac:spMk id="7" creationId="{DF5976E2-F309-462B-9964-CF1825FFB057}"/>
          </ac:spMkLst>
        </pc:spChg>
        <pc:spChg chg="del">
          <ac:chgData name="moath momani" userId="720708e143949568" providerId="LiveId" clId="{A1707EBB-95F0-4E7A-A287-45DC2222C5E0}" dt="2020-06-29T08:06:01.417" v="60" actId="478"/>
          <ac:spMkLst>
            <pc:docMk/>
            <pc:sldMk cId="2791844772" sldId="287"/>
            <ac:spMk id="8" creationId="{00000000-0000-0000-0000-000000000000}"/>
          </ac:spMkLst>
        </pc:spChg>
        <pc:spChg chg="add del">
          <ac:chgData name="moath momani" userId="720708e143949568" providerId="LiveId" clId="{A1707EBB-95F0-4E7A-A287-45DC2222C5E0}" dt="2020-06-29T08:06:12.103" v="62" actId="26606"/>
          <ac:spMkLst>
            <pc:docMk/>
            <pc:sldMk cId="2791844772" sldId="287"/>
            <ac:spMk id="11" creationId="{42A4FC2C-047E-45A5-965D-8E1E3BF09BC6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3" creationId="{3F1A2497-1971-4C58-B102-B8E32919937F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4" creationId="{A364EDD5-34D7-4092-84F1-0940EF494C7F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5" creationId="{BECB638C-BDFC-4105-A05D-A1518A3C43F1}"/>
          </ac:spMkLst>
        </pc:spChg>
        <pc:spChg chg="add del">
          <ac:chgData name="moath momani" userId="720708e143949568" providerId="LiveId" clId="{A1707EBB-95F0-4E7A-A287-45DC2222C5E0}" dt="2020-06-29T08:06:25.757" v="64" actId="26606"/>
          <ac:spMkLst>
            <pc:docMk/>
            <pc:sldMk cId="2791844772" sldId="287"/>
            <ac:spMk id="16" creationId="{7EBFDB7D-DD97-44CE-AFFB-458781A3DB9B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7" creationId="{583524F1-A195-4FD5-A3AD-118DFC05E033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8" creationId="{60F53F81-3300-4A60-B610-264693357C54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19" creationId="{12A20B6A-5407-4573-A1BF-351DFD266313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20" creationId="{CD099CD4-0177-4332-AAC3-DAB82DEAF086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21" creationId="{65B16ACB-AF0A-4AF5-B042-23FCD6ADD2A5}"/>
          </ac:spMkLst>
        </pc:spChg>
        <pc:spChg chg="del">
          <ac:chgData name="moath momani" userId="720708e143949568" providerId="LiveId" clId="{A1707EBB-95F0-4E7A-A287-45DC2222C5E0}" dt="2020-06-29T07:58:13.033" v="51" actId="478"/>
          <ac:spMkLst>
            <pc:docMk/>
            <pc:sldMk cId="2791844772" sldId="287"/>
            <ac:spMk id="22" creationId="{21352EEB-5013-480D-A746-F08CC27E5D3F}"/>
          </ac:spMkLst>
        </pc:spChg>
        <pc:spChg chg="add del">
          <ac:chgData name="moath momani" userId="720708e143949568" providerId="LiveId" clId="{A1707EBB-95F0-4E7A-A287-45DC2222C5E0}" dt="2020-06-29T08:06:25.757" v="64" actId="26606"/>
          <ac:spMkLst>
            <pc:docMk/>
            <pc:sldMk cId="2791844772" sldId="287"/>
            <ac:spMk id="23" creationId="{50F864A1-23CF-4954-887F-3C4458622A68}"/>
          </ac:spMkLst>
        </pc:spChg>
        <pc:spChg chg="add del">
          <ac:chgData name="moath momani" userId="720708e143949568" providerId="LiveId" clId="{A1707EBB-95F0-4E7A-A287-45DC2222C5E0}" dt="2020-06-29T08:06:25.757" v="64" actId="26606"/>
          <ac:spMkLst>
            <pc:docMk/>
            <pc:sldMk cId="2791844772" sldId="287"/>
            <ac:spMk id="24" creationId="{8D313E8C-7457-407E-BDA5-EACA44D38247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6" creationId="{569BBA9B-8F4E-4D2B-BEFA-41A475443377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7" creationId="{851012D1-8033-40B1-9EC0-91390FFC7403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8" creationId="{2E80C965-DB6D-4F81-9E9E-B027384D0BD6}"/>
          </ac:spMkLst>
        </pc:spChg>
        <pc:spChg chg="add del">
          <ac:chgData name="moath momani" userId="720708e143949568" providerId="LiveId" clId="{A1707EBB-95F0-4E7A-A287-45DC2222C5E0}" dt="2020-06-29T08:06:34.594" v="66" actId="26606"/>
          <ac:spMkLst>
            <pc:docMk/>
            <pc:sldMk cId="2791844772" sldId="287"/>
            <ac:spMk id="29" creationId="{D291F021-C45C-4D44-A2B8-A789E386CC42}"/>
          </ac:spMkLst>
        </pc:spChg>
        <pc:spChg chg="add">
          <ac:chgData name="moath momani" userId="720708e143949568" providerId="LiveId" clId="{A1707EBB-95F0-4E7A-A287-45DC2222C5E0}" dt="2020-06-29T08:06:34.598" v="67" actId="26606"/>
          <ac:spMkLst>
            <pc:docMk/>
            <pc:sldMk cId="2791844772" sldId="287"/>
            <ac:spMk id="31" creationId="{7EBFDB7D-DD97-44CE-AFFB-458781A3DB9B}"/>
          </ac:spMkLst>
        </pc:spChg>
        <pc:spChg chg="add">
          <ac:chgData name="moath momani" userId="720708e143949568" providerId="LiveId" clId="{A1707EBB-95F0-4E7A-A287-45DC2222C5E0}" dt="2020-06-29T08:06:34.598" v="67" actId="26606"/>
          <ac:spMkLst>
            <pc:docMk/>
            <pc:sldMk cId="2791844772" sldId="287"/>
            <ac:spMk id="32" creationId="{50F864A1-23CF-4954-887F-3C4458622A68}"/>
          </ac:spMkLst>
        </pc:spChg>
        <pc:spChg chg="add">
          <ac:chgData name="moath momani" userId="720708e143949568" providerId="LiveId" clId="{A1707EBB-95F0-4E7A-A287-45DC2222C5E0}" dt="2020-06-29T08:06:34.598" v="67" actId="26606"/>
          <ac:spMkLst>
            <pc:docMk/>
            <pc:sldMk cId="2791844772" sldId="287"/>
            <ac:spMk id="33" creationId="{8D313E8C-7457-407E-BDA5-EACA44D38247}"/>
          </ac:spMkLst>
        </pc:spChg>
        <pc:spChg chg="add del mod">
          <ac:chgData name="moath momani" userId="720708e143949568" providerId="LiveId" clId="{A1707EBB-95F0-4E7A-A287-45DC2222C5E0}" dt="2020-06-29T08:07:31.736" v="96" actId="478"/>
          <ac:spMkLst>
            <pc:docMk/>
            <pc:sldMk cId="2791844772" sldId="287"/>
            <ac:spMk id="34" creationId="{7E65565A-AAA9-4752-833E-8DC18FBC165D}"/>
          </ac:spMkLst>
        </pc:spChg>
        <pc:spChg chg="add del mod">
          <ac:chgData name="moath momani" userId="720708e143949568" providerId="LiveId" clId="{A1707EBB-95F0-4E7A-A287-45DC2222C5E0}" dt="2020-06-29T08:17:37.356" v="227" actId="478"/>
          <ac:spMkLst>
            <pc:docMk/>
            <pc:sldMk cId="2791844772" sldId="287"/>
            <ac:spMk id="40" creationId="{163E4506-78CC-450F-B675-EC079FA4AE69}"/>
          </ac:spMkLst>
        </pc:spChg>
        <pc:spChg chg="add mod">
          <ac:chgData name="moath momani" userId="720708e143949568" providerId="LiveId" clId="{A1707EBB-95F0-4E7A-A287-45DC2222C5E0}" dt="2020-06-29T08:17:54.157" v="236" actId="207"/>
          <ac:spMkLst>
            <pc:docMk/>
            <pc:sldMk cId="2791844772" sldId="287"/>
            <ac:spMk id="41" creationId="{2F9A8287-8E31-4C86-8701-CCA6D06FA719}"/>
          </ac:spMkLst>
        </pc:spChg>
        <pc:grpChg chg="del">
          <ac:chgData name="moath momani" userId="720708e143949568" providerId="LiveId" clId="{A1707EBB-95F0-4E7A-A287-45DC2222C5E0}" dt="2020-06-29T08:06:01.417" v="60" actId="478"/>
          <ac:grpSpMkLst>
            <pc:docMk/>
            <pc:sldMk cId="2791844772" sldId="287"/>
            <ac:grpSpMk id="10" creationId="{00000000-0000-0000-0000-000000000000}"/>
          </ac:grpSpMkLst>
        </pc:grpChg>
        <pc:grpChg chg="add del mod">
          <ac:chgData name="moath momani" userId="720708e143949568" providerId="LiveId" clId="{A1707EBB-95F0-4E7A-A287-45DC2222C5E0}" dt="2020-06-29T08:07:31.736" v="96" actId="478"/>
          <ac:grpSpMkLst>
            <pc:docMk/>
            <pc:sldMk cId="2791844772" sldId="287"/>
            <ac:grpSpMk id="35" creationId="{9B04E241-55EB-4173-BAFD-D705680DA275}"/>
          </ac:grpSpMkLst>
        </pc:grpChg>
        <pc:picChg chg="add mod ord">
          <ac:chgData name="moath momani" userId="720708e143949568" providerId="LiveId" clId="{A1707EBB-95F0-4E7A-A287-45DC2222C5E0}" dt="2020-06-29T08:06:34.598" v="67" actId="26606"/>
          <ac:picMkLst>
            <pc:docMk/>
            <pc:sldMk cId="2791844772" sldId="287"/>
            <ac:picMk id="3" creationId="{7B8D71A7-629A-49AE-99A7-AE3F5F74576F}"/>
          </ac:picMkLst>
        </pc:picChg>
        <pc:picChg chg="del mod">
          <ac:chgData name="moath momani" userId="720708e143949568" providerId="LiveId" clId="{A1707EBB-95F0-4E7A-A287-45DC2222C5E0}" dt="2020-06-29T07:58:13.653" v="53" actId="478"/>
          <ac:picMkLst>
            <pc:docMk/>
            <pc:sldMk cId="2791844772" sldId="287"/>
            <ac:picMk id="9" creationId="{8F73BB18-6D38-480A-968D-4357CA986BEA}"/>
          </ac:picMkLst>
        </pc:picChg>
        <pc:picChg chg="mod">
          <ac:chgData name="moath momani" userId="720708e143949568" providerId="LiveId" clId="{A1707EBB-95F0-4E7A-A287-45DC2222C5E0}" dt="2020-06-29T08:07:08.687" v="89"/>
          <ac:picMkLst>
            <pc:docMk/>
            <pc:sldMk cId="2791844772" sldId="287"/>
            <ac:picMk id="36" creationId="{40B3D385-6B26-464C-98A5-C4C944EA5CA5}"/>
          </ac:picMkLst>
        </pc:picChg>
        <pc:picChg chg="mod">
          <ac:chgData name="moath momani" userId="720708e143949568" providerId="LiveId" clId="{A1707EBB-95F0-4E7A-A287-45DC2222C5E0}" dt="2020-06-29T08:07:08.687" v="89"/>
          <ac:picMkLst>
            <pc:docMk/>
            <pc:sldMk cId="2791844772" sldId="287"/>
            <ac:picMk id="37" creationId="{4D44C5F6-3708-4FD9-BE7E-84B5B53BDE19}"/>
          </ac:picMkLst>
        </pc:picChg>
        <pc:picChg chg="add mod">
          <ac:chgData name="moath momani" userId="720708e143949568" providerId="LiveId" clId="{A1707EBB-95F0-4E7A-A287-45DC2222C5E0}" dt="2020-06-29T08:16:26.575" v="219" actId="1038"/>
          <ac:picMkLst>
            <pc:docMk/>
            <pc:sldMk cId="2791844772" sldId="287"/>
            <ac:picMk id="38" creationId="{CDA12267-032E-4700-8032-6F30DFA8B0A5}"/>
          </ac:picMkLst>
        </pc:picChg>
        <pc:picChg chg="add mod">
          <ac:chgData name="moath momani" userId="720708e143949568" providerId="LiveId" clId="{A1707EBB-95F0-4E7A-A287-45DC2222C5E0}" dt="2020-06-29T08:15:26.676" v="194" actId="1076"/>
          <ac:picMkLst>
            <pc:docMk/>
            <pc:sldMk cId="2791844772" sldId="287"/>
            <ac:picMk id="39" creationId="{0570388A-A297-48BE-84DF-B4636583B480}"/>
          </ac:picMkLst>
        </pc:picChg>
      </pc:sldChg>
      <pc:sldChg chg="add ord">
        <pc:chgData name="moath momani" userId="720708e143949568" providerId="LiveId" clId="{A1707EBB-95F0-4E7A-A287-45DC2222C5E0}" dt="2020-06-29T08:20:57.799" v="285"/>
        <pc:sldMkLst>
          <pc:docMk/>
          <pc:sldMk cId="2514924934" sldId="288"/>
        </pc:sldMkLst>
      </pc:sldChg>
      <pc:sldChg chg="addSp delSp modSp add mod">
        <pc:chgData name="moath momani" userId="720708e143949568" providerId="LiveId" clId="{A1707EBB-95F0-4E7A-A287-45DC2222C5E0}" dt="2020-06-29T08:26:42.358" v="548" actId="1076"/>
        <pc:sldMkLst>
          <pc:docMk/>
          <pc:sldMk cId="3585943159" sldId="289"/>
        </pc:sldMkLst>
        <pc:spChg chg="add mod">
          <ac:chgData name="moath momani" userId="720708e143949568" providerId="LiveId" clId="{A1707EBB-95F0-4E7A-A287-45DC2222C5E0}" dt="2020-06-29T08:26:36.699" v="545" actId="1076"/>
          <ac:spMkLst>
            <pc:docMk/>
            <pc:sldMk cId="3585943159" sldId="289"/>
            <ac:spMk id="2" creationId="{4B673DF7-D399-4174-B38F-4D0B1E9A1483}"/>
          </ac:spMkLst>
        </pc:spChg>
        <pc:spChg chg="del">
          <ac:chgData name="moath momani" userId="720708e143949568" providerId="LiveId" clId="{A1707EBB-95F0-4E7A-A287-45DC2222C5E0}" dt="2020-06-29T08:22:24.100" v="291" actId="478"/>
          <ac:spMkLst>
            <pc:docMk/>
            <pc:sldMk cId="3585943159" sldId="289"/>
            <ac:spMk id="4" creationId="{F87D73B5-05B0-4238-8BCD-91F2EDC3A49B}"/>
          </ac:spMkLst>
        </pc:spChg>
        <pc:spChg chg="del">
          <ac:chgData name="moath momani" userId="720708e143949568" providerId="LiveId" clId="{A1707EBB-95F0-4E7A-A287-45DC2222C5E0}" dt="2020-06-29T08:22:24.100" v="291" actId="478"/>
          <ac:spMkLst>
            <pc:docMk/>
            <pc:sldMk cId="3585943159" sldId="289"/>
            <ac:spMk id="10" creationId="{12AAC416-1548-440D-8506-D949102B7218}"/>
          </ac:spMkLst>
        </pc:spChg>
        <pc:spChg chg="del">
          <ac:chgData name="moath momani" userId="720708e143949568" providerId="LiveId" clId="{A1707EBB-95F0-4E7A-A287-45DC2222C5E0}" dt="2020-06-29T08:22:24.100" v="291" actId="478"/>
          <ac:spMkLst>
            <pc:docMk/>
            <pc:sldMk cId="3585943159" sldId="289"/>
            <ac:spMk id="14" creationId="{DF7E10CB-E1D6-40DB-8C3B-F5D5430E0B3A}"/>
          </ac:spMkLst>
        </pc:spChg>
        <pc:picChg chg="del mod">
          <ac:chgData name="moath momani" userId="720708e143949568" providerId="LiveId" clId="{A1707EBB-95F0-4E7A-A287-45DC2222C5E0}" dt="2020-06-29T08:22:21.788" v="290" actId="478"/>
          <ac:picMkLst>
            <pc:docMk/>
            <pc:sldMk cId="3585943159" sldId="289"/>
            <ac:picMk id="11" creationId="{E10E7FB9-BC8B-4DDB-87B4-97363AD9EC8D}"/>
          </ac:picMkLst>
        </pc:picChg>
        <pc:picChg chg="add mod">
          <ac:chgData name="moath momani" userId="720708e143949568" providerId="LiveId" clId="{A1707EBB-95F0-4E7A-A287-45DC2222C5E0}" dt="2020-06-29T08:26:42.358" v="548" actId="1076"/>
          <ac:picMkLst>
            <pc:docMk/>
            <pc:sldMk cId="3585943159" sldId="289"/>
            <ac:picMk id="13" creationId="{D1CE600E-EDA5-41B3-89E8-3A528160DB98}"/>
          </ac:picMkLst>
        </pc:picChg>
      </pc:sldChg>
      <pc:sldChg chg="add">
        <pc:chgData name="moath momani" userId="720708e143949568" providerId="LiveId" clId="{A1707EBB-95F0-4E7A-A287-45DC2222C5E0}" dt="2020-06-29T08:32:56.226" v="561"/>
        <pc:sldMkLst>
          <pc:docMk/>
          <pc:sldMk cId="2906134956" sldId="290"/>
        </pc:sldMkLst>
      </pc:sldChg>
    </pc:docChg>
  </pc:docChgLst>
  <pc:docChgLst>
    <pc:chgData name="moath momani" userId="720708e143949568" providerId="LiveId" clId="{6D4F666E-AB93-4804-91A7-D4545E2284B0}"/>
    <pc:docChg chg="modSld">
      <pc:chgData name="moath momani" userId="720708e143949568" providerId="LiveId" clId="{6D4F666E-AB93-4804-91A7-D4545E2284B0}" dt="2020-10-18T11:44:44.564" v="6" actId="20577"/>
      <pc:docMkLst>
        <pc:docMk/>
      </pc:docMkLst>
      <pc:sldChg chg="modSp mod">
        <pc:chgData name="moath momani" userId="720708e143949568" providerId="LiveId" clId="{6D4F666E-AB93-4804-91A7-D4545E2284B0}" dt="2020-10-18T11:44:44.564" v="6" actId="20577"/>
        <pc:sldMkLst>
          <pc:docMk/>
          <pc:sldMk cId="911208218" sldId="273"/>
        </pc:sldMkLst>
        <pc:spChg chg="mod">
          <ac:chgData name="moath momani" userId="720708e143949568" providerId="LiveId" clId="{6D4F666E-AB93-4804-91A7-D4545E2284B0}" dt="2020-10-18T11:43:40.666" v="0" actId="20577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6D4F666E-AB93-4804-91A7-D4545E2284B0}" dt="2020-10-18T11:44:44.564" v="6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Almomani" userId="ff116c73-3ed4-4407-a8d2-899e4a260434" providerId="ADAL" clId="{6343633E-1DBE-4AF3-B58B-CA6396C62B94}"/>
    <pc:docChg chg="custSel modSld">
      <pc:chgData name="Moath Almomani" userId="ff116c73-3ed4-4407-a8d2-899e4a260434" providerId="ADAL" clId="{6343633E-1DBE-4AF3-B58B-CA6396C62B94}" dt="2021-05-05T09:22:52.478" v="11" actId="1076"/>
      <pc:docMkLst>
        <pc:docMk/>
      </pc:docMkLst>
      <pc:sldChg chg="addSp delSp modSp mod">
        <pc:chgData name="Moath Almomani" userId="ff116c73-3ed4-4407-a8d2-899e4a260434" providerId="ADAL" clId="{6343633E-1DBE-4AF3-B58B-CA6396C62B94}" dt="2021-05-05T09:21:28.606" v="4" actId="1076"/>
        <pc:sldMkLst>
          <pc:docMk/>
          <pc:sldMk cId="3507875137" sldId="260"/>
        </pc:sldMkLst>
        <pc:picChg chg="add mod">
          <ac:chgData name="Moath Almomani" userId="ff116c73-3ed4-4407-a8d2-899e4a260434" providerId="ADAL" clId="{6343633E-1DBE-4AF3-B58B-CA6396C62B94}" dt="2021-05-05T09:21:28.606" v="4" actId="1076"/>
          <ac:picMkLst>
            <pc:docMk/>
            <pc:sldMk cId="3507875137" sldId="260"/>
            <ac:picMk id="10" creationId="{FC81E65B-58B4-465E-817B-22F6876F40AC}"/>
          </ac:picMkLst>
        </pc:picChg>
        <pc:picChg chg="del">
          <ac:chgData name="Moath Almomani" userId="ff116c73-3ed4-4407-a8d2-899e4a260434" providerId="ADAL" clId="{6343633E-1DBE-4AF3-B58B-CA6396C62B94}" dt="2021-05-05T09:21:24.940" v="0" actId="478"/>
          <ac:picMkLst>
            <pc:docMk/>
            <pc:sldMk cId="3507875137" sldId="260"/>
            <ac:picMk id="11" creationId="{C5E42528-C1B5-429B-84AA-678B65BD0D6B}"/>
          </ac:picMkLst>
        </pc:picChg>
      </pc:sldChg>
      <pc:sldChg chg="addSp delSp modSp mod">
        <pc:chgData name="Moath Almomani" userId="ff116c73-3ed4-4407-a8d2-899e4a260434" providerId="ADAL" clId="{6343633E-1DBE-4AF3-B58B-CA6396C62B94}" dt="2021-05-05T09:22:52.478" v="11" actId="1076"/>
        <pc:sldMkLst>
          <pc:docMk/>
          <pc:sldMk cId="1277294211" sldId="284"/>
        </pc:sldMkLst>
        <pc:spChg chg="del">
          <ac:chgData name="Moath Almomani" userId="ff116c73-3ed4-4407-a8d2-899e4a260434" providerId="ADAL" clId="{6343633E-1DBE-4AF3-B58B-CA6396C62B94}" dt="2021-05-05T09:22:47.990" v="8" actId="478"/>
          <ac:spMkLst>
            <pc:docMk/>
            <pc:sldMk cId="1277294211" sldId="284"/>
            <ac:spMk id="4" creationId="{F87D73B5-05B0-4238-8BCD-91F2EDC3A49B}"/>
          </ac:spMkLst>
        </pc:spChg>
        <pc:picChg chg="add mod">
          <ac:chgData name="Moath Almomani" userId="ff116c73-3ed4-4407-a8d2-899e4a260434" providerId="ADAL" clId="{6343633E-1DBE-4AF3-B58B-CA6396C62B94}" dt="2021-05-05T09:22:52.478" v="11" actId="1076"/>
          <ac:picMkLst>
            <pc:docMk/>
            <pc:sldMk cId="1277294211" sldId="284"/>
            <ac:picMk id="3" creationId="{8E680622-EBBD-4A0D-8EC9-46467C0CD98F}"/>
          </ac:picMkLst>
        </pc:picChg>
        <pc:picChg chg="del">
          <ac:chgData name="Moath Almomani" userId="ff116c73-3ed4-4407-a8d2-899e4a260434" providerId="ADAL" clId="{6343633E-1DBE-4AF3-B58B-CA6396C62B94}" dt="2021-05-05T09:22:43.389" v="5" actId="478"/>
          <ac:picMkLst>
            <pc:docMk/>
            <pc:sldMk cId="1277294211" sldId="284"/>
            <ac:picMk id="11" creationId="{E10E7FB9-BC8B-4DDB-87B4-97363AD9EC8D}"/>
          </ac:picMkLst>
        </pc:picChg>
      </pc:sldChg>
    </pc:docChg>
  </pc:docChgLst>
  <pc:docChgLst>
    <pc:chgData name="moath momani" userId="720708e143949568" providerId="LiveId" clId="{21E48409-68DE-4947-BAD4-E9A55F532CAC}"/>
    <pc:docChg chg="custSel modSld">
      <pc:chgData name="moath momani" userId="720708e143949568" providerId="LiveId" clId="{21E48409-68DE-4947-BAD4-E9A55F532CAC}" dt="2020-06-29T08:39:54.253" v="8" actId="1076"/>
      <pc:docMkLst>
        <pc:docMk/>
      </pc:docMkLst>
      <pc:sldChg chg="addSp delSp modSp mod">
        <pc:chgData name="moath momani" userId="720708e143949568" providerId="LiveId" clId="{21E48409-68DE-4947-BAD4-E9A55F532CAC}" dt="2020-06-29T08:39:54.253" v="8" actId="1076"/>
        <pc:sldMkLst>
          <pc:docMk/>
          <pc:sldMk cId="1521942773" sldId="263"/>
        </pc:sldMkLst>
        <pc:picChg chg="del">
          <ac:chgData name="moath momani" userId="720708e143949568" providerId="LiveId" clId="{21E48409-68DE-4947-BAD4-E9A55F532CAC}" dt="2020-06-29T08:39:45.220" v="0" actId="478"/>
          <ac:picMkLst>
            <pc:docMk/>
            <pc:sldMk cId="1521942773" sldId="263"/>
            <ac:picMk id="4" creationId="{0A991301-9CE1-4AF4-A007-A1EAD141B09A}"/>
          </ac:picMkLst>
        </pc:picChg>
        <pc:picChg chg="add mod">
          <ac:chgData name="moath momani" userId="720708e143949568" providerId="LiveId" clId="{21E48409-68DE-4947-BAD4-E9A55F532CAC}" dt="2020-06-29T08:39:54.253" v="8" actId="1076"/>
          <ac:picMkLst>
            <pc:docMk/>
            <pc:sldMk cId="1521942773" sldId="263"/>
            <ac:picMk id="12" creationId="{F7FE03D9-3602-47E4-9EE6-86C75E320D87}"/>
          </ac:picMkLst>
        </pc:picChg>
      </pc:sldChg>
    </pc:docChg>
  </pc:docChgLst>
  <pc:docChgLst>
    <pc:chgData name="moath momani" userId="720708e143949568" providerId="LiveId" clId="{3608880E-C26B-4F97-9B0F-64DA0623E7F6}"/>
    <pc:docChg chg="modSld">
      <pc:chgData name="moath momani" userId="720708e143949568" providerId="LiveId" clId="{3608880E-C26B-4F97-9B0F-64DA0623E7F6}" dt="2020-07-02T10:40:30.947" v="72" actId="1076"/>
      <pc:docMkLst>
        <pc:docMk/>
      </pc:docMkLst>
      <pc:sldChg chg="addSp modSp mod">
        <pc:chgData name="moath momani" userId="720708e143949568" providerId="LiveId" clId="{3608880E-C26B-4F97-9B0F-64DA0623E7F6}" dt="2020-07-02T10:40:30.947" v="72" actId="1076"/>
        <pc:sldMkLst>
          <pc:docMk/>
          <pc:sldMk cId="1269525912" sldId="291"/>
        </pc:sldMkLst>
        <pc:spChg chg="mod">
          <ac:chgData name="moath momani" userId="720708e143949568" providerId="LiveId" clId="{3608880E-C26B-4F97-9B0F-64DA0623E7F6}" dt="2020-07-02T10:37:55.218" v="29" actId="20577"/>
          <ac:spMkLst>
            <pc:docMk/>
            <pc:sldMk cId="1269525912" sldId="291"/>
            <ac:spMk id="4" creationId="{00000000-0000-0000-0000-000000000000}"/>
          </ac:spMkLst>
        </pc:spChg>
        <pc:spChg chg="add mod">
          <ac:chgData name="moath momani" userId="720708e143949568" providerId="LiveId" clId="{3608880E-C26B-4F97-9B0F-64DA0623E7F6}" dt="2020-07-02T10:40:30.947" v="72" actId="1076"/>
          <ac:spMkLst>
            <pc:docMk/>
            <pc:sldMk cId="1269525912" sldId="291"/>
            <ac:spMk id="13" creationId="{422D3C52-CA55-42A2-B3AD-93C062F4DE25}"/>
          </ac:spMkLst>
        </pc:spChg>
      </pc:sldChg>
    </pc:docChg>
  </pc:docChgLst>
  <pc:docChgLst>
    <pc:chgData name="moath momani" userId="720708e143949568" providerId="LiveId" clId="{6239FF8F-12C6-4B7D-91DA-CB4838DF6DA5}"/>
    <pc:docChg chg="custSel delSld modSld">
      <pc:chgData name="moath momani" userId="720708e143949568" providerId="LiveId" clId="{6239FF8F-12C6-4B7D-91DA-CB4838DF6DA5}" dt="2020-09-27T06:59:19.140" v="2" actId="478"/>
      <pc:docMkLst>
        <pc:docMk/>
      </pc:docMkLst>
      <pc:sldChg chg="modSp">
        <pc:chgData name="moath momani" userId="720708e143949568" providerId="LiveId" clId="{6239FF8F-12C6-4B7D-91DA-CB4838DF6DA5}" dt="2020-09-27T06:59:12.607" v="1" actId="1076"/>
        <pc:sldMkLst>
          <pc:docMk/>
          <pc:sldMk cId="552383949" sldId="281"/>
        </pc:sldMkLst>
        <pc:picChg chg="mod">
          <ac:chgData name="moath momani" userId="720708e143949568" providerId="LiveId" clId="{6239FF8F-12C6-4B7D-91DA-CB4838DF6DA5}" dt="2020-09-27T06:59:12.607" v="1" actId="1076"/>
          <ac:picMkLst>
            <pc:docMk/>
            <pc:sldMk cId="552383949" sldId="281"/>
            <ac:picMk id="1032" creationId="{00000000-0000-0000-0000-000000000000}"/>
          </ac:picMkLst>
        </pc:picChg>
      </pc:sldChg>
      <pc:sldChg chg="del">
        <pc:chgData name="moath momani" userId="720708e143949568" providerId="LiveId" clId="{6239FF8F-12C6-4B7D-91DA-CB4838DF6DA5}" dt="2020-09-27T06:58:26.212" v="0" actId="47"/>
        <pc:sldMkLst>
          <pc:docMk/>
          <pc:sldMk cId="2906134956" sldId="290"/>
        </pc:sldMkLst>
      </pc:sldChg>
      <pc:sldChg chg="delSp mod">
        <pc:chgData name="moath momani" userId="720708e143949568" providerId="LiveId" clId="{6239FF8F-12C6-4B7D-91DA-CB4838DF6DA5}" dt="2020-09-27T06:59:19.140" v="2" actId="478"/>
        <pc:sldMkLst>
          <pc:docMk/>
          <pc:sldMk cId="2964831801" sldId="292"/>
        </pc:sldMkLst>
        <pc:picChg chg="del">
          <ac:chgData name="moath momani" userId="720708e143949568" providerId="LiveId" clId="{6239FF8F-12C6-4B7D-91DA-CB4838DF6DA5}" dt="2020-09-27T06:59:19.140" v="2" actId="478"/>
          <ac:picMkLst>
            <pc:docMk/>
            <pc:sldMk cId="2964831801" sldId="292"/>
            <ac:picMk id="16" creationId="{74C8FCC3-7586-40DB-A757-B9E8C36DF27D}"/>
          </ac:picMkLst>
        </pc:picChg>
      </pc:sldChg>
    </pc:docChg>
  </pc:docChgLst>
  <pc:docChgLst>
    <pc:chgData name="moath momani" userId="720708e143949568" providerId="LiveId" clId="{4B47138D-8D4E-41F1-BE78-625C1B196DC0}"/>
    <pc:docChg chg="undo custSel addSld modSld">
      <pc:chgData name="moath momani" userId="720708e143949568" providerId="LiveId" clId="{4B47138D-8D4E-41F1-BE78-625C1B196DC0}" dt="2020-07-02T05:59:53.841" v="127" actId="1076"/>
      <pc:docMkLst>
        <pc:docMk/>
      </pc:docMkLst>
      <pc:sldChg chg="modNotesTx">
        <pc:chgData name="moath momani" userId="720708e143949568" providerId="LiveId" clId="{4B47138D-8D4E-41F1-BE78-625C1B196DC0}" dt="2020-07-02T05:56:40.114" v="115" actId="20577"/>
        <pc:sldMkLst>
          <pc:docMk/>
          <pc:sldMk cId="1521942773" sldId="263"/>
        </pc:sldMkLst>
      </pc:sldChg>
      <pc:sldChg chg="modSp mod modNotesTx">
        <pc:chgData name="moath momani" userId="720708e143949568" providerId="LiveId" clId="{4B47138D-8D4E-41F1-BE78-625C1B196DC0}" dt="2020-07-02T05:54:29.654" v="72" actId="20577"/>
        <pc:sldMkLst>
          <pc:docMk/>
          <pc:sldMk cId="1269525912" sldId="291"/>
        </pc:sldMkLst>
        <pc:spChg chg="mod">
          <ac:chgData name="moath momani" userId="720708e143949568" providerId="LiveId" clId="{4B47138D-8D4E-41F1-BE78-625C1B196DC0}" dt="2020-07-02T05:52:48.180" v="32" actId="20577"/>
          <ac:spMkLst>
            <pc:docMk/>
            <pc:sldMk cId="1269525912" sldId="291"/>
            <ac:spMk id="4" creationId="{00000000-0000-0000-0000-000000000000}"/>
          </ac:spMkLst>
        </pc:spChg>
      </pc:sldChg>
      <pc:sldChg chg="addSp delSp modSp add mod">
        <pc:chgData name="moath momani" userId="720708e143949568" providerId="LiveId" clId="{4B47138D-8D4E-41F1-BE78-625C1B196DC0}" dt="2020-07-02T05:59:53.841" v="127" actId="1076"/>
        <pc:sldMkLst>
          <pc:docMk/>
          <pc:sldMk cId="2964831801" sldId="292"/>
        </pc:sldMkLst>
        <pc:spChg chg="del mod">
          <ac:chgData name="moath momani" userId="720708e143949568" providerId="LiveId" clId="{4B47138D-8D4E-41F1-BE78-625C1B196DC0}" dt="2020-07-02T05:59:41.271" v="120" actId="478"/>
          <ac:spMkLst>
            <pc:docMk/>
            <pc:sldMk cId="2964831801" sldId="292"/>
            <ac:spMk id="2" creationId="{00000000-0000-0000-0000-000000000000}"/>
          </ac:spMkLst>
        </pc:spChg>
        <pc:spChg chg="add del mod">
          <ac:chgData name="moath momani" userId="720708e143949568" providerId="LiveId" clId="{4B47138D-8D4E-41F1-BE78-625C1B196DC0}" dt="2020-07-02T05:59:43.013" v="121" actId="478"/>
          <ac:spMkLst>
            <pc:docMk/>
            <pc:sldMk cId="2964831801" sldId="292"/>
            <ac:spMk id="4" creationId="{1AFA1B0A-90DF-4EA3-BAC1-EBC7A5C254EA}"/>
          </ac:spMkLst>
        </pc:spChg>
        <pc:spChg chg="del">
          <ac:chgData name="moath momani" userId="720708e143949568" providerId="LiveId" clId="{4B47138D-8D4E-41F1-BE78-625C1B196DC0}" dt="2020-07-02T05:59:45.253" v="122" actId="478"/>
          <ac:spMkLst>
            <pc:docMk/>
            <pc:sldMk cId="2964831801" sldId="292"/>
            <ac:spMk id="9" creationId="{8C86B758-F35E-4F64-B765-9552F9E6979B}"/>
          </ac:spMkLst>
        </pc:spChg>
        <pc:spChg chg="add mod">
          <ac:chgData name="moath momani" userId="720708e143949568" providerId="LiveId" clId="{4B47138D-8D4E-41F1-BE78-625C1B196DC0}" dt="2020-07-02T05:59:49.739" v="124" actId="1076"/>
          <ac:spMkLst>
            <pc:docMk/>
            <pc:sldMk cId="2964831801" sldId="292"/>
            <ac:spMk id="12" creationId="{184D066D-2B53-4DC7-8CDB-84064EF8ED48}"/>
          </ac:spMkLst>
        </pc:spChg>
        <pc:spChg chg="del">
          <ac:chgData name="moath momani" userId="720708e143949568" providerId="LiveId" clId="{4B47138D-8D4E-41F1-BE78-625C1B196DC0}" dt="2020-07-02T05:59:47.188" v="123" actId="478"/>
          <ac:spMkLst>
            <pc:docMk/>
            <pc:sldMk cId="2964831801" sldId="292"/>
            <ac:spMk id="15" creationId="{25E41919-33CC-4848-B429-AE373B607F71}"/>
          </ac:spMkLst>
        </pc:spChg>
        <pc:picChg chg="mod">
          <ac:chgData name="moath momani" userId="720708e143949568" providerId="LiveId" clId="{4B47138D-8D4E-41F1-BE78-625C1B196DC0}" dt="2020-07-02T05:59:53.841" v="127" actId="1076"/>
          <ac:picMkLst>
            <pc:docMk/>
            <pc:sldMk cId="2964831801" sldId="292"/>
            <ac:picMk id="11" creationId="{7CD33244-0A29-4753-97CF-76841B4E545A}"/>
          </ac:picMkLst>
        </pc:picChg>
      </pc:sldChg>
    </pc:docChg>
  </pc:docChgLst>
  <pc:docChgLst>
    <pc:chgData name="moath momani" userId="720708e143949568" providerId="LiveId" clId="{3F48D004-977F-4521-A5AE-F89B73B84633}"/>
    <pc:docChg chg="addSld delSld modSld">
      <pc:chgData name="moath momani" userId="720708e143949568" providerId="LiveId" clId="{3F48D004-977F-4521-A5AE-F89B73B84633}" dt="2020-06-30T07:02:32.323" v="1" actId="47"/>
      <pc:docMkLst>
        <pc:docMk/>
      </pc:docMkLst>
      <pc:sldChg chg="del">
        <pc:chgData name="moath momani" userId="720708e143949568" providerId="LiveId" clId="{3F48D004-977F-4521-A5AE-F89B73B84633}" dt="2020-06-30T07:02:32.323" v="1" actId="47"/>
        <pc:sldMkLst>
          <pc:docMk/>
          <pc:sldMk cId="211947262" sldId="272"/>
        </pc:sldMkLst>
      </pc:sldChg>
      <pc:sldChg chg="add">
        <pc:chgData name="moath momani" userId="720708e143949568" providerId="LiveId" clId="{3F48D004-977F-4521-A5AE-F89B73B84633}" dt="2020-06-30T07:02:27.007" v="0"/>
        <pc:sldMkLst>
          <pc:docMk/>
          <pc:sldMk cId="1269525912" sldId="291"/>
        </pc:sldMkLst>
      </pc:sldChg>
    </pc:docChg>
  </pc:docChgLst>
  <pc:docChgLst>
    <pc:chgData name="moath momani" userId="720708e143949568" providerId="LiveId" clId="{3ACC57A6-361D-4C79-97B5-8787AA2B913F}"/>
    <pc:docChg chg="modSld sldOrd">
      <pc:chgData name="moath momani" userId="720708e143949568" providerId="LiveId" clId="{3ACC57A6-361D-4C79-97B5-8787AA2B913F}" dt="2020-04-27T10:48:09.179" v="1"/>
      <pc:docMkLst>
        <pc:docMk/>
      </pc:docMkLst>
      <pc:sldChg chg="ord">
        <pc:chgData name="moath momani" userId="720708e143949568" providerId="LiveId" clId="{3ACC57A6-361D-4C79-97B5-8787AA2B913F}" dt="2020-04-27T10:48:09.179" v="1"/>
        <pc:sldMkLst>
          <pc:docMk/>
          <pc:sldMk cId="4281662222" sldId="275"/>
        </pc:sldMkLst>
      </pc:sldChg>
    </pc:docChg>
  </pc:docChgLst>
  <pc:docChgLst>
    <pc:chgData name="Moath Almomani" userId="ff116c73-3ed4-4407-a8d2-899e4a260434" providerId="ADAL" clId="{B4CEC947-5CE6-4494-94D3-C0651E9009A3}"/>
    <pc:docChg chg="undo custSel addSld delSld modSld sldOrd">
      <pc:chgData name="Moath Almomani" userId="ff116c73-3ed4-4407-a8d2-899e4a260434" providerId="ADAL" clId="{B4CEC947-5CE6-4494-94D3-C0651E9009A3}" dt="2021-03-25T09:12:17.476" v="802"/>
      <pc:docMkLst>
        <pc:docMk/>
      </pc:docMkLst>
      <pc:sldChg chg="add">
        <pc:chgData name="Moath Almomani" userId="ff116c73-3ed4-4407-a8d2-899e4a260434" providerId="ADAL" clId="{B4CEC947-5CE6-4494-94D3-C0651E9009A3}" dt="2021-03-25T09:12:17.476" v="802"/>
        <pc:sldMkLst>
          <pc:docMk/>
          <pc:sldMk cId="3507875137" sldId="260"/>
        </pc:sldMkLst>
      </pc:sldChg>
      <pc:sldChg chg="modSp mod">
        <pc:chgData name="Moath Almomani" userId="ff116c73-3ed4-4407-a8d2-899e4a260434" providerId="ADAL" clId="{B4CEC947-5CE6-4494-94D3-C0651E9009A3}" dt="2021-03-24T09:21:12.223" v="628"/>
        <pc:sldMkLst>
          <pc:docMk/>
          <pc:sldMk cId="911208218" sldId="273"/>
        </pc:sldMkLst>
        <pc:spChg chg="mod">
          <ac:chgData name="Moath Almomani" userId="ff116c73-3ed4-4407-a8d2-899e4a260434" providerId="ADAL" clId="{B4CEC947-5CE6-4494-94D3-C0651E9009A3}" dt="2021-03-24T09:21:12.223" v="628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Almomani" userId="ff116c73-3ed4-4407-a8d2-899e4a260434" providerId="ADAL" clId="{B4CEC947-5CE6-4494-94D3-C0651E9009A3}" dt="2021-03-24T07:51:02.755" v="0" actId="47"/>
        <pc:sldMkLst>
          <pc:docMk/>
          <pc:sldMk cId="927733710" sldId="276"/>
        </pc:sldMkLst>
      </pc:sldChg>
      <pc:sldChg chg="ord">
        <pc:chgData name="Moath Almomani" userId="ff116c73-3ed4-4407-a8d2-899e4a260434" providerId="ADAL" clId="{B4CEC947-5CE6-4494-94D3-C0651E9009A3}" dt="2021-03-24T08:00:36.103" v="268"/>
        <pc:sldMkLst>
          <pc:docMk/>
          <pc:sldMk cId="2514924934" sldId="288"/>
        </pc:sldMkLst>
      </pc:sldChg>
      <pc:sldChg chg="addSp delSp modSp mod">
        <pc:chgData name="Moath Almomani" userId="ff116c73-3ed4-4407-a8d2-899e4a260434" providerId="ADAL" clId="{B4CEC947-5CE6-4494-94D3-C0651E9009A3}" dt="2021-03-24T08:46:47.815" v="625" actId="1037"/>
        <pc:sldMkLst>
          <pc:docMk/>
          <pc:sldMk cId="3585943159" sldId="289"/>
        </pc:sldMkLst>
        <pc:spChg chg="del">
          <ac:chgData name="Moath Almomani" userId="ff116c73-3ed4-4407-a8d2-899e4a260434" providerId="ADAL" clId="{B4CEC947-5CE6-4494-94D3-C0651E9009A3}" dt="2021-03-24T08:45:21.683" v="603" actId="478"/>
          <ac:spMkLst>
            <pc:docMk/>
            <pc:sldMk cId="3585943159" sldId="289"/>
            <ac:spMk id="2" creationId="{4B673DF7-D399-4174-B38F-4D0B1E9A1483}"/>
          </ac:spMkLst>
        </pc:spChg>
        <pc:picChg chg="add mod">
          <ac:chgData name="Moath Almomani" userId="ff116c73-3ed4-4407-a8d2-899e4a260434" providerId="ADAL" clId="{B4CEC947-5CE6-4494-94D3-C0651E9009A3}" dt="2021-03-24T08:46:45.695" v="616" actId="1076"/>
          <ac:picMkLst>
            <pc:docMk/>
            <pc:sldMk cId="3585943159" sldId="289"/>
            <ac:picMk id="3" creationId="{435B07AA-1D8F-4B3A-AB06-F834CE211906}"/>
          </ac:picMkLst>
        </pc:picChg>
        <pc:picChg chg="add mod">
          <ac:chgData name="Moath Almomani" userId="ff116c73-3ed4-4407-a8d2-899e4a260434" providerId="ADAL" clId="{B4CEC947-5CE6-4494-94D3-C0651E9009A3}" dt="2021-03-24T08:46:47.815" v="625" actId="1037"/>
          <ac:picMkLst>
            <pc:docMk/>
            <pc:sldMk cId="3585943159" sldId="289"/>
            <ac:picMk id="4" creationId="{645F7540-2598-4DDF-9FA6-38D188DE82DB}"/>
          </ac:picMkLst>
        </pc:picChg>
        <pc:picChg chg="del">
          <ac:chgData name="Moath Almomani" userId="ff116c73-3ed4-4407-a8d2-899e4a260434" providerId="ADAL" clId="{B4CEC947-5CE6-4494-94D3-C0651E9009A3}" dt="2021-03-24T08:45:26.742" v="607" actId="478"/>
          <ac:picMkLst>
            <pc:docMk/>
            <pc:sldMk cId="3585943159" sldId="289"/>
            <ac:picMk id="12" creationId="{F6D059E2-4153-4475-B6F6-5FBD22ECF0D0}"/>
          </ac:picMkLst>
        </pc:picChg>
        <pc:picChg chg="del">
          <ac:chgData name="Moath Almomani" userId="ff116c73-3ed4-4407-a8d2-899e4a260434" providerId="ADAL" clId="{B4CEC947-5CE6-4494-94D3-C0651E9009A3}" dt="2021-03-24T08:45:19.303" v="602" actId="478"/>
          <ac:picMkLst>
            <pc:docMk/>
            <pc:sldMk cId="3585943159" sldId="289"/>
            <ac:picMk id="13" creationId="{D1CE600E-EDA5-41B3-89E8-3A528160DB98}"/>
          </ac:picMkLst>
        </pc:picChg>
      </pc:sldChg>
      <pc:sldChg chg="del">
        <pc:chgData name="Moath Almomani" userId="ff116c73-3ed4-4407-a8d2-899e4a260434" providerId="ADAL" clId="{B4CEC947-5CE6-4494-94D3-C0651E9009A3}" dt="2021-03-24T07:52:56.545" v="2" actId="47"/>
        <pc:sldMkLst>
          <pc:docMk/>
          <pc:sldMk cId="1269525912" sldId="291"/>
        </pc:sldMkLst>
      </pc:sldChg>
      <pc:sldChg chg="addSp modSp mod modNotesTx">
        <pc:chgData name="Moath Almomani" userId="ff116c73-3ed4-4407-a8d2-899e4a260434" providerId="ADAL" clId="{B4CEC947-5CE6-4494-94D3-C0651E9009A3}" dt="2021-03-25T08:40:01.113" v="671" actId="20577"/>
        <pc:sldMkLst>
          <pc:docMk/>
          <pc:sldMk cId="2277941545" sldId="293"/>
        </pc:sldMkLst>
        <pc:spChg chg="mod">
          <ac:chgData name="Moath Almomani" userId="ff116c73-3ed4-4407-a8d2-899e4a260434" providerId="ADAL" clId="{B4CEC947-5CE6-4494-94D3-C0651E9009A3}" dt="2021-03-24T09:18:09.258" v="627" actId="1076"/>
          <ac:spMkLst>
            <pc:docMk/>
            <pc:sldMk cId="2277941545" sldId="293"/>
            <ac:spMk id="2" creationId="{82A73F36-23C2-41E0-85A1-1D67C11FA5BB}"/>
          </ac:spMkLst>
        </pc:spChg>
        <pc:spChg chg="mod">
          <ac:chgData name="Moath Almomani" userId="ff116c73-3ed4-4407-a8d2-899e4a260434" providerId="ADAL" clId="{B4CEC947-5CE6-4494-94D3-C0651E9009A3}" dt="2021-03-25T08:40:01.113" v="671" actId="20577"/>
          <ac:spMkLst>
            <pc:docMk/>
            <pc:sldMk cId="2277941545" sldId="293"/>
            <ac:spMk id="4" creationId="{00000000-0000-0000-0000-000000000000}"/>
          </ac:spMkLst>
        </pc:spChg>
        <pc:picChg chg="add mod">
          <ac:chgData name="Moath Almomani" userId="ff116c73-3ed4-4407-a8d2-899e4a260434" providerId="ADAL" clId="{B4CEC947-5CE6-4494-94D3-C0651E9009A3}" dt="2021-03-24T08:00:08.959" v="266" actId="14100"/>
          <ac:picMkLst>
            <pc:docMk/>
            <pc:sldMk cId="2277941545" sldId="293"/>
            <ac:picMk id="13" creationId="{EB9912E8-F192-4C44-95DC-39D3C7554712}"/>
          </ac:picMkLst>
        </pc:picChg>
      </pc:sldChg>
      <pc:sldChg chg="add">
        <pc:chgData name="Moath Almomani" userId="ff116c73-3ed4-4407-a8d2-899e4a260434" providerId="ADAL" clId="{B4CEC947-5CE6-4494-94D3-C0651E9009A3}" dt="2021-03-24T07:51:04.834" v="1"/>
        <pc:sldMkLst>
          <pc:docMk/>
          <pc:sldMk cId="927733710" sldId="294"/>
        </pc:sldMkLst>
      </pc:sldChg>
      <pc:sldChg chg="modSp add del mod">
        <pc:chgData name="Moath Almomani" userId="ff116c73-3ed4-4407-a8d2-899e4a260434" providerId="ADAL" clId="{B4CEC947-5CE6-4494-94D3-C0651E9009A3}" dt="2021-03-24T08:22:44.501" v="601" actId="47"/>
        <pc:sldMkLst>
          <pc:docMk/>
          <pc:sldMk cId="2662659683" sldId="295"/>
        </pc:sldMkLst>
        <pc:spChg chg="mod">
          <ac:chgData name="Moath Almomani" userId="ff116c73-3ed4-4407-a8d2-899e4a260434" providerId="ADAL" clId="{B4CEC947-5CE6-4494-94D3-C0651E9009A3}" dt="2021-03-24T08:08:24.985" v="600"/>
          <ac:spMkLst>
            <pc:docMk/>
            <pc:sldMk cId="2662659683" sldId="295"/>
            <ac:spMk id="2" creationId="{82A73F36-23C2-41E0-85A1-1D67C11FA5BB}"/>
          </ac:spMkLst>
        </pc:spChg>
        <pc:spChg chg="mod">
          <ac:chgData name="Moath Almomani" userId="ff116c73-3ed4-4407-a8d2-899e4a260434" providerId="ADAL" clId="{B4CEC947-5CE6-4494-94D3-C0651E9009A3}" dt="2021-03-24T08:08:06.942" v="599" actId="20577"/>
          <ac:spMkLst>
            <pc:docMk/>
            <pc:sldMk cId="2662659683" sldId="295"/>
            <ac:spMk id="4" creationId="{00000000-0000-0000-0000-000000000000}"/>
          </ac:spMkLst>
        </pc:spChg>
      </pc:sldChg>
      <pc:sldChg chg="addSp delSp modSp add del mod">
        <pc:chgData name="Moath Almomani" userId="ff116c73-3ed4-4407-a8d2-899e4a260434" providerId="ADAL" clId="{B4CEC947-5CE6-4494-94D3-C0651E9009A3}" dt="2021-03-25T09:08:55.542" v="798" actId="47"/>
        <pc:sldMkLst>
          <pc:docMk/>
          <pc:sldMk cId="3670461540" sldId="295"/>
        </pc:sldMkLst>
        <pc:picChg chg="del">
          <ac:chgData name="Moath Almomani" userId="ff116c73-3ed4-4407-a8d2-899e4a260434" providerId="ADAL" clId="{B4CEC947-5CE6-4494-94D3-C0651E9009A3}" dt="2021-03-25T08:43:33.992" v="673" actId="478"/>
          <ac:picMkLst>
            <pc:docMk/>
            <pc:sldMk cId="3670461540" sldId="295"/>
            <ac:picMk id="3" creationId="{435B07AA-1D8F-4B3A-AB06-F834CE211906}"/>
          </ac:picMkLst>
        </pc:picChg>
        <pc:picChg chg="del">
          <ac:chgData name="Moath Almomani" userId="ff116c73-3ed4-4407-a8d2-899e4a260434" providerId="ADAL" clId="{B4CEC947-5CE6-4494-94D3-C0651E9009A3}" dt="2021-03-25T08:43:34.994" v="674" actId="478"/>
          <ac:picMkLst>
            <pc:docMk/>
            <pc:sldMk cId="3670461540" sldId="295"/>
            <ac:picMk id="4" creationId="{645F7540-2598-4DDF-9FA6-38D188DE82DB}"/>
          </ac:picMkLst>
        </pc:picChg>
        <pc:picChg chg="add mod">
          <ac:chgData name="Moath Almomani" userId="ff116c73-3ed4-4407-a8d2-899e4a260434" providerId="ADAL" clId="{B4CEC947-5CE6-4494-94D3-C0651E9009A3}" dt="2021-03-25T08:43:57.606" v="680" actId="1076"/>
          <ac:picMkLst>
            <pc:docMk/>
            <pc:sldMk cId="3670461540" sldId="295"/>
            <ac:picMk id="9" creationId="{07DD2A2E-F585-4E0E-9E26-7470482F74D0}"/>
          </ac:picMkLst>
        </pc:picChg>
        <pc:picChg chg="add mod">
          <ac:chgData name="Moath Almomani" userId="ff116c73-3ed4-4407-a8d2-899e4a260434" providerId="ADAL" clId="{B4CEC947-5CE6-4494-94D3-C0651E9009A3}" dt="2021-03-25T08:43:50.239" v="679" actId="14100"/>
          <ac:picMkLst>
            <pc:docMk/>
            <pc:sldMk cId="3670461540" sldId="295"/>
            <ac:picMk id="10" creationId="{A48A4440-F48B-4D15-A38C-4FD341E4CF19}"/>
          </ac:picMkLst>
        </pc:picChg>
      </pc:sldChg>
      <pc:sldChg chg="addSp delSp modSp add mod">
        <pc:chgData name="Moath Almomani" userId="ff116c73-3ed4-4407-a8d2-899e4a260434" providerId="ADAL" clId="{B4CEC947-5CE6-4494-94D3-C0651E9009A3}" dt="2021-03-25T09:09:12.373" v="801" actId="207"/>
        <pc:sldMkLst>
          <pc:docMk/>
          <pc:sldMk cId="1562894240" sldId="296"/>
        </pc:sldMkLst>
        <pc:spChg chg="add mod">
          <ac:chgData name="Moath Almomani" userId="ff116c73-3ed4-4407-a8d2-899e4a260434" providerId="ADAL" clId="{B4CEC947-5CE6-4494-94D3-C0651E9009A3}" dt="2021-03-25T08:54:08.603" v="733" actId="1076"/>
          <ac:spMkLst>
            <pc:docMk/>
            <pc:sldMk cId="1562894240" sldId="296"/>
            <ac:spMk id="9" creationId="{731CAF0B-F910-4550-9E58-2EED14227AA4}"/>
          </ac:spMkLst>
        </pc:spChg>
        <pc:spChg chg="add mod">
          <ac:chgData name="Moath Almomani" userId="ff116c73-3ed4-4407-a8d2-899e4a260434" providerId="ADAL" clId="{B4CEC947-5CE6-4494-94D3-C0651E9009A3}" dt="2021-03-25T09:09:12.373" v="801" actId="207"/>
          <ac:spMkLst>
            <pc:docMk/>
            <pc:sldMk cId="1562894240" sldId="296"/>
            <ac:spMk id="13" creationId="{B3504292-BEFF-4E29-9F74-CB9710F74E74}"/>
          </ac:spMkLst>
        </pc:spChg>
        <pc:picChg chg="add del mod">
          <ac:chgData name="Moath Almomani" userId="ff116c73-3ed4-4407-a8d2-899e4a260434" providerId="ADAL" clId="{B4CEC947-5CE6-4494-94D3-C0651E9009A3}" dt="2021-03-25T09:07:16.511" v="734" actId="478"/>
          <ac:picMkLst>
            <pc:docMk/>
            <pc:sldMk cId="1562894240" sldId="296"/>
            <ac:picMk id="3" creationId="{435B07AA-1D8F-4B3A-AB06-F834CE211906}"/>
          </ac:picMkLst>
        </pc:picChg>
        <pc:picChg chg="del mod">
          <ac:chgData name="Moath Almomani" userId="ff116c73-3ed4-4407-a8d2-899e4a260434" providerId="ADAL" clId="{B4CEC947-5CE6-4494-94D3-C0651E9009A3}" dt="2021-03-25T09:07:16.904" v="735" actId="478"/>
          <ac:picMkLst>
            <pc:docMk/>
            <pc:sldMk cId="1562894240" sldId="296"/>
            <ac:picMk id="4" creationId="{645F7540-2598-4DDF-9FA6-38D188DE82DB}"/>
          </ac:picMkLst>
        </pc:picChg>
        <pc:picChg chg="add mod">
          <ac:chgData name="Moath Almomani" userId="ff116c73-3ed4-4407-a8d2-899e4a260434" providerId="ADAL" clId="{B4CEC947-5CE6-4494-94D3-C0651E9009A3}" dt="2021-03-25T09:08:13.853" v="797" actId="1037"/>
          <ac:picMkLst>
            <pc:docMk/>
            <pc:sldMk cId="1562894240" sldId="296"/>
            <ac:picMk id="10" creationId="{EAB760BB-53AC-4AFA-9172-BF48DD09732F}"/>
          </ac:picMkLst>
        </pc:picChg>
        <pc:picChg chg="add mod">
          <ac:chgData name="Moath Almomani" userId="ff116c73-3ed4-4407-a8d2-899e4a260434" providerId="ADAL" clId="{B4CEC947-5CE6-4494-94D3-C0651E9009A3}" dt="2021-03-25T09:08:59.804" v="799" actId="1038"/>
          <ac:picMkLst>
            <pc:docMk/>
            <pc:sldMk cId="1562894240" sldId="296"/>
            <ac:picMk id="11" creationId="{7DB5F18A-0A22-4238-93C7-08087AF47E6E}"/>
          </ac:picMkLst>
        </pc:picChg>
        <pc:picChg chg="add mod">
          <ac:chgData name="Moath Almomani" userId="ff116c73-3ed4-4407-a8d2-899e4a260434" providerId="ADAL" clId="{B4CEC947-5CE6-4494-94D3-C0651E9009A3}" dt="2021-03-25T09:07:53.647" v="759" actId="14100"/>
          <ac:picMkLst>
            <pc:docMk/>
            <pc:sldMk cId="1562894240" sldId="296"/>
            <ac:picMk id="12" creationId="{E6C7F536-C345-413E-9905-F573063166E2}"/>
          </ac:picMkLst>
        </pc:picChg>
      </pc:sldChg>
    </pc:docChg>
  </pc:docChgLst>
  <pc:docChgLst>
    <pc:chgData name="moath momani" userId="720708e143949568" providerId="LiveId" clId="{F008DD31-BA7A-4FE0-A11B-AD3BB34362FF}"/>
    <pc:docChg chg="undo custSel addSld delSld modSld">
      <pc:chgData name="moath momani" userId="720708e143949568" providerId="LiveId" clId="{F008DD31-BA7A-4FE0-A11B-AD3BB34362FF}" dt="2020-07-02T08:44:01.426" v="439" actId="20577"/>
      <pc:docMkLst>
        <pc:docMk/>
      </pc:docMkLst>
      <pc:sldChg chg="delSp modSp mod">
        <pc:chgData name="moath momani" userId="720708e143949568" providerId="LiveId" clId="{F008DD31-BA7A-4FE0-A11B-AD3BB34362FF}" dt="2020-07-02T08:44:01.426" v="439" actId="20577"/>
        <pc:sldMkLst>
          <pc:docMk/>
          <pc:sldMk cId="1269525912" sldId="291"/>
        </pc:sldMkLst>
        <pc:spChg chg="del mod">
          <ac:chgData name="moath momani" userId="720708e143949568" providerId="LiveId" clId="{F008DD31-BA7A-4FE0-A11B-AD3BB34362FF}" dt="2020-07-02T08:31:03.986" v="5" actId="478"/>
          <ac:spMkLst>
            <pc:docMk/>
            <pc:sldMk cId="1269525912" sldId="291"/>
            <ac:spMk id="2" creationId="{82A73F36-23C2-41E0-85A1-1D67C11FA5BB}"/>
          </ac:spMkLst>
        </pc:spChg>
        <pc:spChg chg="mod">
          <ac:chgData name="moath momani" userId="720708e143949568" providerId="LiveId" clId="{F008DD31-BA7A-4FE0-A11B-AD3BB34362FF}" dt="2020-07-02T08:44:01.426" v="439" actId="20577"/>
          <ac:spMkLst>
            <pc:docMk/>
            <pc:sldMk cId="1269525912" sldId="291"/>
            <ac:spMk id="4" creationId="{00000000-0000-0000-0000-000000000000}"/>
          </ac:spMkLst>
        </pc:spChg>
      </pc:sldChg>
      <pc:sldChg chg="add">
        <pc:chgData name="moath momani" userId="720708e143949568" providerId="LiveId" clId="{F008DD31-BA7A-4FE0-A11B-AD3BB34362FF}" dt="2020-07-02T08:29:31.133" v="0"/>
        <pc:sldMkLst>
          <pc:docMk/>
          <pc:sldMk cId="2277941545" sldId="293"/>
        </pc:sldMkLst>
      </pc:sldChg>
      <pc:sldChg chg="add del">
        <pc:chgData name="moath momani" userId="720708e143949568" providerId="LiveId" clId="{F008DD31-BA7A-4FE0-A11B-AD3BB34362FF}" dt="2020-07-02T08:29:42.633" v="2"/>
        <pc:sldMkLst>
          <pc:docMk/>
          <pc:sldMk cId="2125608458" sldId="294"/>
        </pc:sldMkLst>
      </pc:sldChg>
    </pc:docChg>
  </pc:docChgLst>
  <pc:docChgLst>
    <pc:chgData name="moath momani" userId="720708e143949568" providerId="LiveId" clId="{74CDCB1D-FA35-4D03-A299-1E70193A7CCF}"/>
    <pc:docChg chg="modSld">
      <pc:chgData name="moath momani" userId="720708e143949568" providerId="LiveId" clId="{74CDCB1D-FA35-4D03-A299-1E70193A7CCF}" dt="2020-06-28T10:38:25.297" v="1" actId="207"/>
      <pc:docMkLst>
        <pc:docMk/>
      </pc:docMkLst>
      <pc:sldChg chg="modSp mod">
        <pc:chgData name="moath momani" userId="720708e143949568" providerId="LiveId" clId="{74CDCB1D-FA35-4D03-A299-1E70193A7CCF}" dt="2020-06-28T10:38:25.297" v="1" actId="207"/>
        <pc:sldMkLst>
          <pc:docMk/>
          <pc:sldMk cId="911208218" sldId="273"/>
        </pc:sldMkLst>
        <pc:spChg chg="mod">
          <ac:chgData name="moath momani" userId="720708e143949568" providerId="LiveId" clId="{74CDCB1D-FA35-4D03-A299-1E70193A7CCF}" dt="2020-06-28T10:38:25.297" v="1" actId="207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74CDCB1D-FA35-4D03-A299-1E70193A7CCF}" dt="2020-06-28T10:38:13.670" v="0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AE74513F-C5BD-4F17-8AE5-ED6E5F316575}"/>
    <pc:docChg chg="undo custSel delSld modSld">
      <pc:chgData name="moath momani" userId="720708e143949568" providerId="LiveId" clId="{AE74513F-C5BD-4F17-8AE5-ED6E5F316575}" dt="2020-07-01T05:12:49.211" v="40" actId="20577"/>
      <pc:docMkLst>
        <pc:docMk/>
      </pc:docMkLst>
      <pc:sldChg chg="modSp mod">
        <pc:chgData name="moath momani" userId="720708e143949568" providerId="LiveId" clId="{AE74513F-C5BD-4F17-8AE5-ED6E5F316575}" dt="2020-06-30T14:49:44.998" v="3" actId="1076"/>
        <pc:sldMkLst>
          <pc:docMk/>
          <pc:sldMk cId="1582608556" sldId="274"/>
        </pc:sldMkLst>
        <pc:picChg chg="mod">
          <ac:chgData name="moath momani" userId="720708e143949568" providerId="LiveId" clId="{AE74513F-C5BD-4F17-8AE5-ED6E5F316575}" dt="2020-06-30T14:49:44.998" v="3" actId="1076"/>
          <ac:picMkLst>
            <pc:docMk/>
            <pc:sldMk cId="1582608556" sldId="274"/>
            <ac:picMk id="7" creationId="{40CA83EA-F935-44EB-8D6F-00BF128DFDF5}"/>
          </ac:picMkLst>
        </pc:picChg>
      </pc:sldChg>
      <pc:sldChg chg="modSp mod">
        <pc:chgData name="moath momani" userId="720708e143949568" providerId="LiveId" clId="{AE74513F-C5BD-4F17-8AE5-ED6E5F316575}" dt="2020-07-01T05:12:49.211" v="40" actId="20577"/>
        <pc:sldMkLst>
          <pc:docMk/>
          <pc:sldMk cId="726861172" sldId="282"/>
        </pc:sldMkLst>
        <pc:spChg chg="mod">
          <ac:chgData name="moath momani" userId="720708e143949568" providerId="LiveId" clId="{AE74513F-C5BD-4F17-8AE5-ED6E5F316575}" dt="2020-07-01T05:12:49.211" v="40" actId="20577"/>
          <ac:spMkLst>
            <pc:docMk/>
            <pc:sldMk cId="726861172" sldId="282"/>
            <ac:spMk id="15" creationId="{25E41919-33CC-4848-B429-AE373B607F71}"/>
          </ac:spMkLst>
        </pc:spChg>
        <pc:picChg chg="mod">
          <ac:chgData name="moath momani" userId="720708e143949568" providerId="LiveId" clId="{AE74513F-C5BD-4F17-8AE5-ED6E5F316575}" dt="2020-07-01T05:11:18.071" v="14" actId="1076"/>
          <ac:picMkLst>
            <pc:docMk/>
            <pc:sldMk cId="726861172" sldId="282"/>
            <ac:picMk id="16" creationId="{74C8FCC3-7586-40DB-A757-B9E8C36DF27D}"/>
          </ac:picMkLst>
        </pc:picChg>
      </pc:sldChg>
      <pc:sldChg chg="del">
        <pc:chgData name="moath momani" userId="720708e143949568" providerId="LiveId" clId="{AE74513F-C5BD-4F17-8AE5-ED6E5F316575}" dt="2020-06-30T14:48:16.931" v="2" actId="47"/>
        <pc:sldMkLst>
          <pc:docMk/>
          <pc:sldMk cId="2791844772" sldId="287"/>
        </pc:sldMkLst>
      </pc:sldChg>
      <pc:sldChg chg="addSp modSp mod">
        <pc:chgData name="moath momani" userId="720708e143949568" providerId="LiveId" clId="{AE74513F-C5BD-4F17-8AE5-ED6E5F316575}" dt="2020-06-30T14:48:13.821" v="1" actId="1076"/>
        <pc:sldMkLst>
          <pc:docMk/>
          <pc:sldMk cId="2514924934" sldId="288"/>
        </pc:sldMkLst>
        <pc:spChg chg="add mod">
          <ac:chgData name="moath momani" userId="720708e143949568" providerId="LiveId" clId="{AE74513F-C5BD-4F17-8AE5-ED6E5F316575}" dt="2020-06-30T14:48:13.821" v="1" actId="1076"/>
          <ac:spMkLst>
            <pc:docMk/>
            <pc:sldMk cId="2514924934" sldId="288"/>
            <ac:spMk id="12" creationId="{107FE564-C7B7-4975-9919-1265A035AF51}"/>
          </ac:spMkLst>
        </pc:spChg>
      </pc:sldChg>
    </pc:docChg>
  </pc:docChgLst>
  <pc:docChgLst>
    <pc:chgData name="moath momani" userId="720708e143949568" providerId="LiveId" clId="{85CBF3D9-1ECC-489A-ABD1-BC7A5CCD1F9B}"/>
    <pc:docChg chg="modSld">
      <pc:chgData name="moath momani" userId="720708e143949568" providerId="LiveId" clId="{85CBF3D9-1ECC-489A-ABD1-BC7A5CCD1F9B}" dt="2021-01-26T07:28:33.108" v="1" actId="20577"/>
      <pc:docMkLst>
        <pc:docMk/>
      </pc:docMkLst>
      <pc:sldChg chg="modSp mod">
        <pc:chgData name="moath momani" userId="720708e143949568" providerId="LiveId" clId="{85CBF3D9-1ECC-489A-ABD1-BC7A5CCD1F9B}" dt="2021-01-26T07:28:33.108" v="1" actId="20577"/>
        <pc:sldMkLst>
          <pc:docMk/>
          <pc:sldMk cId="1269525912" sldId="291"/>
        </pc:sldMkLst>
        <pc:spChg chg="mod">
          <ac:chgData name="moath momani" userId="720708e143949568" providerId="LiveId" clId="{85CBF3D9-1ECC-489A-ABD1-BC7A5CCD1F9B}" dt="2021-01-26T07:28:33.108" v="1" actId="20577"/>
          <ac:spMkLst>
            <pc:docMk/>
            <pc:sldMk cId="1269525912" sldId="291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117792E4-B7A7-4CAE-BA52-DC6D8653DFB8}"/>
    <pc:docChg chg="modSld">
      <pc:chgData name="moath momani" userId="720708e143949568" providerId="LiveId" clId="{117792E4-B7A7-4CAE-BA52-DC6D8653DFB8}" dt="2020-06-28T10:52:16.362" v="11" actId="1076"/>
      <pc:docMkLst>
        <pc:docMk/>
      </pc:docMkLst>
      <pc:sldChg chg="modSp mod">
        <pc:chgData name="moath momani" userId="720708e143949568" providerId="LiveId" clId="{117792E4-B7A7-4CAE-BA52-DC6D8653DFB8}" dt="2020-06-28T10:52:16.362" v="11" actId="1076"/>
        <pc:sldMkLst>
          <pc:docMk/>
          <pc:sldMk cId="2448404788" sldId="280"/>
        </pc:sldMkLst>
        <pc:spChg chg="mod">
          <ac:chgData name="moath momani" userId="720708e143949568" providerId="LiveId" clId="{117792E4-B7A7-4CAE-BA52-DC6D8653DFB8}" dt="2020-06-28T10:52:13.920" v="10" actId="1076"/>
          <ac:spMkLst>
            <pc:docMk/>
            <pc:sldMk cId="2448404788" sldId="280"/>
            <ac:spMk id="4" creationId="{00000000-0000-0000-0000-000000000000}"/>
          </ac:spMkLst>
        </pc:spChg>
        <pc:picChg chg="mod">
          <ac:chgData name="moath momani" userId="720708e143949568" providerId="LiveId" clId="{117792E4-B7A7-4CAE-BA52-DC6D8653DFB8}" dt="2020-06-28T10:52:16.362" v="11" actId="1076"/>
          <ac:picMkLst>
            <pc:docMk/>
            <pc:sldMk cId="2448404788" sldId="280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84BFF568-8D66-41EA-988D-3BC5ADE28C8D}"/>
    <pc:docChg chg="modSld">
      <pc:chgData name="moath momani" userId="720708e143949568" providerId="LiveId" clId="{84BFF568-8D66-41EA-988D-3BC5ADE28C8D}" dt="2020-07-26T12:27:13.930" v="368" actId="403"/>
      <pc:docMkLst>
        <pc:docMk/>
      </pc:docMkLst>
      <pc:sldChg chg="modSp mod">
        <pc:chgData name="moath momani" userId="720708e143949568" providerId="LiveId" clId="{84BFF568-8D66-41EA-988D-3BC5ADE28C8D}" dt="2020-07-26T12:27:13.930" v="368" actId="403"/>
        <pc:sldMkLst>
          <pc:docMk/>
          <pc:sldMk cId="911208218" sldId="273"/>
        </pc:sldMkLst>
        <pc:spChg chg="mod">
          <ac:chgData name="moath momani" userId="720708e143949568" providerId="LiveId" clId="{84BFF568-8D66-41EA-988D-3BC5ADE28C8D}" dt="2020-07-26T12:27:13.930" v="368" actId="403"/>
          <ac:spMkLst>
            <pc:docMk/>
            <pc:sldMk cId="911208218" sldId="273"/>
            <ac:spMk id="7" creationId="{00000000-0000-0000-0000-000000000000}"/>
          </ac:spMkLst>
        </pc:spChg>
      </pc:sldChg>
      <pc:sldChg chg="modSp mod">
        <pc:chgData name="moath momani" userId="720708e143949568" providerId="LiveId" clId="{84BFF568-8D66-41EA-988D-3BC5ADE28C8D}" dt="2020-07-26T09:37:55.204" v="347" actId="20577"/>
        <pc:sldMkLst>
          <pc:docMk/>
          <pc:sldMk cId="2514924934" sldId="288"/>
        </pc:sldMkLst>
        <pc:spChg chg="mod">
          <ac:chgData name="moath momani" userId="720708e143949568" providerId="LiveId" clId="{84BFF568-8D66-41EA-988D-3BC5ADE28C8D}" dt="2020-07-26T09:37:55.204" v="347" actId="20577"/>
          <ac:spMkLst>
            <pc:docMk/>
            <pc:sldMk cId="2514924934" sldId="288"/>
            <ac:spMk id="7" creationId="{DF5976E2-F309-462B-9964-CF1825FFB057}"/>
          </ac:spMkLst>
        </pc:spChg>
      </pc:sldChg>
      <pc:sldChg chg="modSp mod">
        <pc:chgData name="moath momani" userId="720708e143949568" providerId="LiveId" clId="{84BFF568-8D66-41EA-988D-3BC5ADE28C8D}" dt="2020-07-12T09:24:54.567" v="304" actId="1076"/>
        <pc:sldMkLst>
          <pc:docMk/>
          <pc:sldMk cId="1269525912" sldId="291"/>
        </pc:sldMkLst>
        <pc:spChg chg="mod">
          <ac:chgData name="moath momani" userId="720708e143949568" providerId="LiveId" clId="{84BFF568-8D66-41EA-988D-3BC5ADE28C8D}" dt="2020-07-12T09:22:29.894" v="256" actId="1076"/>
          <ac:spMkLst>
            <pc:docMk/>
            <pc:sldMk cId="1269525912" sldId="291"/>
            <ac:spMk id="4" creationId="{00000000-0000-0000-0000-000000000000}"/>
          </ac:spMkLst>
        </pc:spChg>
        <pc:spChg chg="mod">
          <ac:chgData name="moath momani" userId="720708e143949568" providerId="LiveId" clId="{84BFF568-8D66-41EA-988D-3BC5ADE28C8D}" dt="2020-07-12T09:24:54.567" v="304" actId="1076"/>
          <ac:spMkLst>
            <pc:docMk/>
            <pc:sldMk cId="1269525912" sldId="291"/>
            <ac:spMk id="13" creationId="{422D3C52-CA55-42A2-B3AD-93C062F4DE25}"/>
          </ac:spMkLst>
        </pc:spChg>
      </pc:sldChg>
      <pc:sldChg chg="modNotesTx">
        <pc:chgData name="moath momani" userId="720708e143949568" providerId="LiveId" clId="{84BFF568-8D66-41EA-988D-3BC5ADE28C8D}" dt="2020-07-12T09:27:59.254" v="341" actId="20577"/>
        <pc:sldMkLst>
          <pc:docMk/>
          <pc:sldMk cId="2277941545" sldId="293"/>
        </pc:sldMkLst>
      </pc:sldChg>
    </pc:docChg>
  </pc:docChgLst>
  <pc:docChgLst>
    <pc:chgData name="moath momani" userId="720708e143949568" providerId="LiveId" clId="{4D3D4818-DBF7-41CE-B1B7-2FD2593D0F24}"/>
    <pc:docChg chg="undo custSel addSld delSld modSld sldOrd">
      <pc:chgData name="moath momani" userId="720708e143949568" providerId="LiveId" clId="{4D3D4818-DBF7-41CE-B1B7-2FD2593D0F24}" dt="2020-06-28T10:07:51.242" v="2675" actId="313"/>
      <pc:docMkLst>
        <pc:docMk/>
      </pc:docMkLst>
      <pc:sldChg chg="del">
        <pc:chgData name="moath momani" userId="720708e143949568" providerId="LiveId" clId="{4D3D4818-DBF7-41CE-B1B7-2FD2593D0F24}" dt="2020-06-28T08:48:30.712" v="1938" actId="47"/>
        <pc:sldMkLst>
          <pc:docMk/>
          <pc:sldMk cId="2663903155" sldId="258"/>
        </pc:sldMkLst>
      </pc:sldChg>
      <pc:sldChg chg="del">
        <pc:chgData name="moath momani" userId="720708e143949568" providerId="LiveId" clId="{4D3D4818-DBF7-41CE-B1B7-2FD2593D0F24}" dt="2020-06-28T08:46:21.632" v="1899" actId="47"/>
        <pc:sldMkLst>
          <pc:docMk/>
          <pc:sldMk cId="3507875137" sldId="260"/>
        </pc:sldMkLst>
      </pc:sldChg>
      <pc:sldChg chg="del">
        <pc:chgData name="moath momani" userId="720708e143949568" providerId="LiveId" clId="{4D3D4818-DBF7-41CE-B1B7-2FD2593D0F24}" dt="2020-06-28T08:48:26.966" v="1937" actId="47"/>
        <pc:sldMkLst>
          <pc:docMk/>
          <pc:sldMk cId="2805206234" sldId="261"/>
        </pc:sldMkLst>
      </pc:sldChg>
      <pc:sldChg chg="addSp delSp modSp mod ord modNotesTx">
        <pc:chgData name="moath momani" userId="720708e143949568" providerId="LiveId" clId="{4D3D4818-DBF7-41CE-B1B7-2FD2593D0F24}" dt="2020-06-28T08:47:00.758" v="1921" actId="1037"/>
        <pc:sldMkLst>
          <pc:docMk/>
          <pc:sldMk cId="1521942773" sldId="263"/>
        </pc:sldMkLst>
        <pc:spChg chg="mod">
          <ac:chgData name="moath momani" userId="720708e143949568" providerId="LiveId" clId="{4D3D4818-DBF7-41CE-B1B7-2FD2593D0F24}" dt="2020-06-28T06:16:42.389" v="621" actId="113"/>
          <ac:spMkLst>
            <pc:docMk/>
            <pc:sldMk cId="1521942773" sldId="263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5:50:09.922" v="523" actId="478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02:51.092" v="716" actId="1076"/>
          <ac:spMkLst>
            <pc:docMk/>
            <pc:sldMk cId="1521942773" sldId="263"/>
            <ac:spMk id="5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02:55.524" v="717" actId="1076"/>
          <ac:spMkLst>
            <pc:docMk/>
            <pc:sldMk cId="1521942773" sldId="263"/>
            <ac:spMk id="11" creationId="{16FD6DF3-7A9A-434B-B314-718248A71AF0}"/>
          </ac:spMkLst>
        </pc:spChg>
        <pc:picChg chg="mod">
          <ac:chgData name="moath momani" userId="720708e143949568" providerId="LiveId" clId="{4D3D4818-DBF7-41CE-B1B7-2FD2593D0F24}" dt="2020-06-28T08:47:00.758" v="1921" actId="1037"/>
          <ac:picMkLst>
            <pc:docMk/>
            <pc:sldMk cId="1521942773" sldId="263"/>
            <ac:picMk id="7" creationId="{00000000-0000-0000-0000-000000000000}"/>
          </ac:picMkLst>
        </pc:picChg>
      </pc:sldChg>
      <pc:sldChg chg="addSp delSp modSp mod ord modNotesTx">
        <pc:chgData name="moath momani" userId="720708e143949568" providerId="LiveId" clId="{4D3D4818-DBF7-41CE-B1B7-2FD2593D0F24}" dt="2020-06-28T08:29:43.092" v="1375" actId="1076"/>
        <pc:sldMkLst>
          <pc:docMk/>
          <pc:sldMk cId="2036179745" sldId="264"/>
        </pc:sldMkLst>
        <pc:spChg chg="del">
          <ac:chgData name="moath momani" userId="720708e143949568" providerId="LiveId" clId="{4D3D4818-DBF7-41CE-B1B7-2FD2593D0F24}" dt="2020-06-28T06:17:33.771" v="623" actId="478"/>
          <ac:spMkLst>
            <pc:docMk/>
            <pc:sldMk cId="2036179745" sldId="264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6:17:35.591" v="624" actId="478"/>
          <ac:spMkLst>
            <pc:docMk/>
            <pc:sldMk cId="2036179745" sldId="264"/>
            <ac:spMk id="9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09:31.818" v="740"/>
          <ac:spMkLst>
            <pc:docMk/>
            <pc:sldMk cId="2036179745" sldId="264"/>
            <ac:spMk id="16" creationId="{1E56E748-77F8-4520-BA91-F3AAAA832C61}"/>
          </ac:spMkLst>
        </pc:spChg>
        <pc:spChg chg="add mod">
          <ac:chgData name="moath momani" userId="720708e143949568" providerId="LiveId" clId="{4D3D4818-DBF7-41CE-B1B7-2FD2593D0F24}" dt="2020-06-28T08:17:22.319" v="962" actId="12"/>
          <ac:spMkLst>
            <pc:docMk/>
            <pc:sldMk cId="2036179745" sldId="264"/>
            <ac:spMk id="17" creationId="{E3EECA5B-5480-47ED-AED0-442792532CEC}"/>
          </ac:spMkLst>
        </pc:spChg>
        <pc:spChg chg="add mod">
          <ac:chgData name="moath momani" userId="720708e143949568" providerId="LiveId" clId="{4D3D4818-DBF7-41CE-B1B7-2FD2593D0F24}" dt="2020-06-28T08:17:43.676" v="972" actId="1036"/>
          <ac:spMkLst>
            <pc:docMk/>
            <pc:sldMk cId="2036179745" sldId="264"/>
            <ac:spMk id="20" creationId="{D86FEA32-E524-4EDE-8560-5E87B7AAAB30}"/>
          </ac:spMkLst>
        </pc:spChg>
        <pc:picChg chg="add del mod">
          <ac:chgData name="moath momani" userId="720708e143949568" providerId="LiveId" clId="{4D3D4818-DBF7-41CE-B1B7-2FD2593D0F24}" dt="2020-06-28T07:57:52.019" v="666" actId="478"/>
          <ac:picMkLst>
            <pc:docMk/>
            <pc:sldMk cId="2036179745" sldId="264"/>
            <ac:picMk id="4" creationId="{46602436-6C42-4D4C-8A96-B2EF7E877246}"/>
          </ac:picMkLst>
        </pc:picChg>
        <pc:picChg chg="add del mod">
          <ac:chgData name="moath momani" userId="720708e143949568" providerId="LiveId" clId="{4D3D4818-DBF7-41CE-B1B7-2FD2593D0F24}" dt="2020-06-28T07:58:08.677" v="673" actId="21"/>
          <ac:picMkLst>
            <pc:docMk/>
            <pc:sldMk cId="2036179745" sldId="264"/>
            <ac:picMk id="12" creationId="{F1E0A41C-0CDB-4637-BF14-C784B1351713}"/>
          </ac:picMkLst>
        </pc:picChg>
        <pc:picChg chg="add del mod">
          <ac:chgData name="moath momani" userId="720708e143949568" providerId="LiveId" clId="{4D3D4818-DBF7-41CE-B1B7-2FD2593D0F24}" dt="2020-06-28T08:06:52.604" v="719" actId="478"/>
          <ac:picMkLst>
            <pc:docMk/>
            <pc:sldMk cId="2036179745" sldId="264"/>
            <ac:picMk id="14" creationId="{F2FFFC15-265A-4BF6-9967-BD3C2EC3C03D}"/>
          </ac:picMkLst>
        </pc:picChg>
        <pc:picChg chg="add del mod">
          <ac:chgData name="moath momani" userId="720708e143949568" providerId="LiveId" clId="{4D3D4818-DBF7-41CE-B1B7-2FD2593D0F24}" dt="2020-06-28T08:29:30.162" v="1369" actId="21"/>
          <ac:picMkLst>
            <pc:docMk/>
            <pc:sldMk cId="2036179745" sldId="264"/>
            <ac:picMk id="15" creationId="{BC9EE497-839B-4F5A-97AA-B9F3A61C8C94}"/>
          </ac:picMkLst>
        </pc:picChg>
        <pc:picChg chg="add mod">
          <ac:chgData name="moath momani" userId="720708e143949568" providerId="LiveId" clId="{4D3D4818-DBF7-41CE-B1B7-2FD2593D0F24}" dt="2020-06-28T08:29:43.092" v="1375" actId="1076"/>
          <ac:picMkLst>
            <pc:docMk/>
            <pc:sldMk cId="2036179745" sldId="264"/>
            <ac:picMk id="21" creationId="{56E0E9B8-BA04-4863-9CBA-A1082A8E1AA2}"/>
          </ac:picMkLst>
        </pc:picChg>
        <pc:picChg chg="del">
          <ac:chgData name="moath momani" userId="720708e143949568" providerId="LiveId" clId="{4D3D4818-DBF7-41CE-B1B7-2FD2593D0F24}" dt="2020-06-28T06:17:31.507" v="622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4D3D4818-DBF7-41CE-B1B7-2FD2593D0F24}" dt="2020-06-28T08:48:20.068" v="1935" actId="47"/>
        <pc:sldMkLst>
          <pc:docMk/>
          <pc:sldMk cId="2109020196" sldId="267"/>
        </pc:sldMkLst>
      </pc:sldChg>
      <pc:sldChg chg="del">
        <pc:chgData name="moath momani" userId="720708e143949568" providerId="LiveId" clId="{4D3D4818-DBF7-41CE-B1B7-2FD2593D0F24}" dt="2020-06-28T08:48:21.131" v="1936" actId="47"/>
        <pc:sldMkLst>
          <pc:docMk/>
          <pc:sldMk cId="2103716925" sldId="268"/>
        </pc:sldMkLst>
      </pc:sldChg>
      <pc:sldChg chg="delSp modSp mod modNotesTx">
        <pc:chgData name="moath momani" userId="720708e143949568" providerId="LiveId" clId="{4D3D4818-DBF7-41CE-B1B7-2FD2593D0F24}" dt="2020-06-28T10:07:51.242" v="2675" actId="313"/>
        <pc:sldMkLst>
          <pc:docMk/>
          <pc:sldMk cId="211947262" sldId="272"/>
        </pc:sldMkLst>
        <pc:spChg chg="mod">
          <ac:chgData name="moath momani" userId="720708e143949568" providerId="LiveId" clId="{4D3D4818-DBF7-41CE-B1B7-2FD2593D0F24}" dt="2020-06-28T05:17:05.218" v="476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4D3D4818-DBF7-41CE-B1B7-2FD2593D0F24}" dt="2020-06-28T05:15:29.305" v="454" actId="1076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4D3D4818-DBF7-41CE-B1B7-2FD2593D0F24}" dt="2020-06-28T05:14:46.065" v="445" actId="478"/>
          <ac:picMkLst>
            <pc:docMk/>
            <pc:sldMk cId="211947262" sldId="272"/>
            <ac:picMk id="3" creationId="{00000000-0000-0000-0000-000000000000}"/>
          </ac:picMkLst>
        </pc:picChg>
        <pc:picChg chg="del">
          <ac:chgData name="moath momani" userId="720708e143949568" providerId="LiveId" clId="{4D3D4818-DBF7-41CE-B1B7-2FD2593D0F24}" dt="2020-06-28T05:14:46.647" v="446" actId="478"/>
          <ac:picMkLst>
            <pc:docMk/>
            <pc:sldMk cId="211947262" sldId="272"/>
            <ac:picMk id="7" creationId="{00000000-0000-0000-0000-000000000000}"/>
          </ac:picMkLst>
        </pc:picChg>
      </pc:sldChg>
      <pc:sldChg chg="modSp mod">
        <pc:chgData name="moath momani" userId="720708e143949568" providerId="LiveId" clId="{4D3D4818-DBF7-41CE-B1B7-2FD2593D0F24}" dt="2020-06-28T05:06:24.839" v="33" actId="20577"/>
        <pc:sldMkLst>
          <pc:docMk/>
          <pc:sldMk cId="911208218" sldId="273"/>
        </pc:sldMkLst>
        <pc:spChg chg="mod">
          <ac:chgData name="moath momani" userId="720708e143949568" providerId="LiveId" clId="{4D3D4818-DBF7-41CE-B1B7-2FD2593D0F24}" dt="2020-06-28T05:06:24.839" v="33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4D3D4818-DBF7-41CE-B1B7-2FD2593D0F24}" dt="2020-06-28T08:46:23.972" v="1900" actId="47"/>
        <pc:sldMkLst>
          <pc:docMk/>
          <pc:sldMk cId="4281662222" sldId="275"/>
        </pc:sldMkLst>
      </pc:sldChg>
      <pc:sldChg chg="add">
        <pc:chgData name="moath momani" userId="720708e143949568" providerId="LiveId" clId="{4D3D4818-DBF7-41CE-B1B7-2FD2593D0F24}" dt="2020-06-28T08:06:16.485" v="718"/>
        <pc:sldMkLst>
          <pc:docMk/>
          <pc:sldMk cId="927733710" sldId="276"/>
        </pc:sldMkLst>
      </pc:sldChg>
      <pc:sldChg chg="addSp delSp modSp add mod modNotesTx">
        <pc:chgData name="moath momani" userId="720708e143949568" providerId="LiveId" clId="{4D3D4818-DBF7-41CE-B1B7-2FD2593D0F24}" dt="2020-06-28T09:32:32.482" v="2649" actId="1076"/>
        <pc:sldMkLst>
          <pc:docMk/>
          <pc:sldMk cId="2448404788" sldId="280"/>
        </pc:sldMkLst>
        <pc:spChg chg="del">
          <ac:chgData name="moath momani" userId="720708e143949568" providerId="LiveId" clId="{4D3D4818-DBF7-41CE-B1B7-2FD2593D0F24}" dt="2020-06-28T09:06:54.085" v="2203" actId="478"/>
          <ac:spMkLst>
            <pc:docMk/>
            <pc:sldMk cId="2448404788" sldId="280"/>
            <ac:spMk id="3" creationId="{00000000-0000-0000-0000-000000000000}"/>
          </ac:spMkLst>
        </pc:spChg>
        <pc:spChg chg="mod">
          <ac:chgData name="moath momani" userId="720708e143949568" providerId="LiveId" clId="{4D3D4818-DBF7-41CE-B1B7-2FD2593D0F24}" dt="2020-06-28T09:26:54.064" v="2512" actId="207"/>
          <ac:spMkLst>
            <pc:docMk/>
            <pc:sldMk cId="2448404788" sldId="280"/>
            <ac:spMk id="4" creationId="{00000000-0000-0000-0000-000000000000}"/>
          </ac:spMkLst>
        </pc:spChg>
        <pc:spChg chg="del">
          <ac:chgData name="moath momani" userId="720708e143949568" providerId="LiveId" clId="{4D3D4818-DBF7-41CE-B1B7-2FD2593D0F24}" dt="2020-06-28T09:05:39.665" v="2181" actId="478"/>
          <ac:spMkLst>
            <pc:docMk/>
            <pc:sldMk cId="2448404788" sldId="280"/>
            <ac:spMk id="11" creationId="{65284718-9A8B-4649-96DE-DA89CF0137E1}"/>
          </ac:spMkLst>
        </pc:spChg>
        <pc:spChg chg="add mod">
          <ac:chgData name="moath momani" userId="720708e143949568" providerId="LiveId" clId="{4D3D4818-DBF7-41CE-B1B7-2FD2593D0F24}" dt="2020-06-28T09:06:54.450" v="2204"/>
          <ac:spMkLst>
            <pc:docMk/>
            <pc:sldMk cId="2448404788" sldId="280"/>
            <ac:spMk id="15" creationId="{34D7D085-44DA-4209-8B4B-59A4BFE659F3}"/>
          </ac:spMkLst>
        </pc:spChg>
        <pc:grpChg chg="del mod">
          <ac:chgData name="moath momani" userId="720708e143949568" providerId="LiveId" clId="{4D3D4818-DBF7-41CE-B1B7-2FD2593D0F24}" dt="2020-06-28T09:20:24.272" v="2211" actId="478"/>
          <ac:grpSpMkLst>
            <pc:docMk/>
            <pc:sldMk cId="2448404788" sldId="280"/>
            <ac:grpSpMk id="10" creationId="{00000000-0000-0000-0000-000000000000}"/>
          </ac:grpSpMkLst>
        </pc:grpChg>
        <pc:grpChg chg="add mod">
          <ac:chgData name="moath momani" userId="720708e143949568" providerId="LiveId" clId="{4D3D4818-DBF7-41CE-B1B7-2FD2593D0F24}" dt="2020-06-28T09:06:54.450" v="2204"/>
          <ac:grpSpMkLst>
            <pc:docMk/>
            <pc:sldMk cId="2448404788" sldId="280"/>
            <ac:grpSpMk id="16" creationId="{6D209302-BA21-4FB8-A120-6E684FCDA090}"/>
          </ac:grpSpMkLst>
        </pc:grpChg>
        <pc:picChg chg="add mod">
          <ac:chgData name="moath momani" userId="720708e143949568" providerId="LiveId" clId="{4D3D4818-DBF7-41CE-B1B7-2FD2593D0F24}" dt="2020-06-28T09:32:32.482" v="2649" actId="1076"/>
          <ac:picMkLst>
            <pc:docMk/>
            <pc:sldMk cId="2448404788" sldId="280"/>
            <ac:picMk id="5" creationId="{DBFB858A-9C2F-4AC8-B570-FBA9D23C81B2}"/>
          </ac:picMkLst>
        </pc:picChg>
        <pc:picChg chg="add mod">
          <ac:chgData name="moath momani" userId="720708e143949568" providerId="LiveId" clId="{4D3D4818-DBF7-41CE-B1B7-2FD2593D0F24}" dt="2020-06-28T09:06:23.227" v="2198"/>
          <ac:picMkLst>
            <pc:docMk/>
            <pc:sldMk cId="2448404788" sldId="280"/>
            <ac:picMk id="12" creationId="{3E8DCBCB-068D-4B81-9ED9-F1120B1046BC}"/>
          </ac:picMkLst>
        </pc:picChg>
        <pc:picChg chg="del">
          <ac:chgData name="moath momani" userId="720708e143949568" providerId="LiveId" clId="{4D3D4818-DBF7-41CE-B1B7-2FD2593D0F24}" dt="2020-06-28T09:05:33.460" v="2180" actId="478"/>
          <ac:picMkLst>
            <pc:docMk/>
            <pc:sldMk cId="2448404788" sldId="280"/>
            <ac:picMk id="13" creationId="{98B26C5B-B22D-46A0-AD60-3ABB082DF208}"/>
          </ac:picMkLst>
        </pc:picChg>
        <pc:picChg chg="add mod">
          <ac:chgData name="moath momani" userId="720708e143949568" providerId="LiveId" clId="{4D3D4818-DBF7-41CE-B1B7-2FD2593D0F24}" dt="2020-06-28T09:06:58.011" v="2205" actId="14100"/>
          <ac:picMkLst>
            <pc:docMk/>
            <pc:sldMk cId="2448404788" sldId="280"/>
            <ac:picMk id="14" creationId="{ED663E17-9DF1-4E21-BC8A-20123B469248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7" creationId="{080FEE6F-0528-4007-8C8B-A6CDCBA2AD6A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8" creationId="{33AC49EA-1EB7-4625-B115-5BB318452A7D}"/>
          </ac:picMkLst>
        </pc:picChg>
      </pc:sldChg>
      <pc:sldChg chg="addSp delSp modSp add mod modNotesTx">
        <pc:chgData name="moath momani" userId="720708e143949568" providerId="LiveId" clId="{4D3D4818-DBF7-41CE-B1B7-2FD2593D0F24}" dt="2020-06-28T08:54:08.378" v="2030" actId="1076"/>
        <pc:sldMkLst>
          <pc:docMk/>
          <pc:sldMk cId="552383949" sldId="281"/>
        </pc:sldMkLst>
        <pc:spChg chg="del mod">
          <ac:chgData name="moath momani" userId="720708e143949568" providerId="LiveId" clId="{4D3D4818-DBF7-41CE-B1B7-2FD2593D0F24}" dt="2020-06-28T08:27:42.671" v="1351"/>
          <ac:spMkLst>
            <pc:docMk/>
            <pc:sldMk cId="552383949" sldId="281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5:03.498" v="920"/>
          <ac:spMkLst>
            <pc:docMk/>
            <pc:sldMk cId="552383949" sldId="281"/>
            <ac:spMk id="3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8:03.087" v="979"/>
          <ac:spMkLst>
            <pc:docMk/>
            <pc:sldMk cId="552383949" sldId="281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5:53.357" v="1322" actId="14100"/>
          <ac:spMkLst>
            <pc:docMk/>
            <pc:sldMk cId="552383949" sldId="281"/>
            <ac:spMk id="5" creationId="{BB06E2DE-4CCB-4E98-96AD-6EFAA7477C62}"/>
          </ac:spMkLst>
        </pc:spChg>
        <pc:spChg chg="del mod">
          <ac:chgData name="moath momani" userId="720708e143949568" providerId="LiveId" clId="{4D3D4818-DBF7-41CE-B1B7-2FD2593D0F24}" dt="2020-06-28T08:27:39.372" v="1349" actId="21"/>
          <ac:spMkLst>
            <pc:docMk/>
            <pc:sldMk cId="552383949" sldId="281"/>
            <ac:spMk id="8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8:04.896" v="1365" actId="20577"/>
          <ac:spMkLst>
            <pc:docMk/>
            <pc:sldMk cId="552383949" sldId="281"/>
            <ac:spMk id="13" creationId="{A56D33EA-3755-4E78-A92A-DD35EB0BAA38}"/>
          </ac:spMkLst>
        </pc:spChg>
        <pc:spChg chg="add mod">
          <ac:chgData name="moath momani" userId="720708e143949568" providerId="LiveId" clId="{4D3D4818-DBF7-41CE-B1B7-2FD2593D0F24}" dt="2020-06-28T08:27:45.381" v="1352" actId="122"/>
          <ac:spMkLst>
            <pc:docMk/>
            <pc:sldMk cId="552383949" sldId="281"/>
            <ac:spMk id="16" creationId="{9B50C31E-600E-491D-8AD6-9346FA2CE5EE}"/>
          </ac:spMkLst>
        </pc:spChg>
        <pc:picChg chg="add del mod">
          <ac:chgData name="moath momani" userId="720708e143949568" providerId="LiveId" clId="{4D3D4818-DBF7-41CE-B1B7-2FD2593D0F24}" dt="2020-06-28T08:26:28.139" v="1330" actId="21"/>
          <ac:picMkLst>
            <pc:docMk/>
            <pc:sldMk cId="552383949" sldId="281"/>
            <ac:picMk id="14" creationId="{FCC49320-06A9-45AC-8A85-030B0244A9AC}"/>
          </ac:picMkLst>
        </pc:picChg>
        <pc:picChg chg="mod">
          <ac:chgData name="moath momani" userId="720708e143949568" providerId="LiveId" clId="{4D3D4818-DBF7-41CE-B1B7-2FD2593D0F24}" dt="2020-06-28T08:54:08.378" v="2030" actId="1076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delSp modSp add mod ord modNotesTx">
        <pc:chgData name="moath momani" userId="720708e143949568" providerId="LiveId" clId="{4D3D4818-DBF7-41CE-B1B7-2FD2593D0F24}" dt="2020-06-28T09:37:39.776" v="2653" actId="20577"/>
        <pc:sldMkLst>
          <pc:docMk/>
          <pc:sldMk cId="726861172" sldId="282"/>
        </pc:sldMkLst>
        <pc:spChg chg="mod">
          <ac:chgData name="moath momani" userId="720708e143949568" providerId="LiveId" clId="{4D3D4818-DBF7-41CE-B1B7-2FD2593D0F24}" dt="2020-06-28T08:47:10.442" v="1934" actId="1038"/>
          <ac:spMkLst>
            <pc:docMk/>
            <pc:sldMk cId="726861172" sldId="282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8:27:16.434" v="1345" actId="478"/>
          <ac:spMkLst>
            <pc:docMk/>
            <pc:sldMk cId="726861172" sldId="282"/>
            <ac:spMk id="3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27:07.811" v="1343" actId="478"/>
          <ac:spMkLst>
            <pc:docMk/>
            <pc:sldMk cId="726861172" sldId="282"/>
            <ac:spMk id="4" creationId="{9B3CCCDF-6117-40B3-8760-8DD0D5F4520F}"/>
          </ac:spMkLst>
        </pc:spChg>
        <pc:spChg chg="add mod">
          <ac:chgData name="moath momani" userId="720708e143949568" providerId="LiveId" clId="{4D3D4818-DBF7-41CE-B1B7-2FD2593D0F24}" dt="2020-06-28T09:37:39.776" v="2653" actId="20577"/>
          <ac:spMkLst>
            <pc:docMk/>
            <pc:sldMk cId="726861172" sldId="282"/>
            <ac:spMk id="9" creationId="{8C86B758-F35E-4F64-B765-9552F9E6979B}"/>
          </ac:spMkLst>
        </pc:spChg>
        <pc:spChg chg="add mod">
          <ac:chgData name="moath momani" userId="720708e143949568" providerId="LiveId" clId="{4D3D4818-DBF7-41CE-B1B7-2FD2593D0F24}" dt="2020-06-28T08:46:48.291" v="1906" actId="1076"/>
          <ac:spMkLst>
            <pc:docMk/>
            <pc:sldMk cId="726861172" sldId="282"/>
            <ac:spMk id="15" creationId="{25E41919-33CC-4848-B429-AE373B607F71}"/>
          </ac:spMkLst>
        </pc:spChg>
        <pc:picChg chg="add del mod">
          <ac:chgData name="moath momani" userId="720708e143949568" providerId="LiveId" clId="{4D3D4818-DBF7-41CE-B1B7-2FD2593D0F24}" dt="2020-06-28T08:29:27.313" v="1367" actId="478"/>
          <ac:picMkLst>
            <pc:docMk/>
            <pc:sldMk cId="726861172" sldId="282"/>
            <ac:picMk id="10" creationId="{189937DC-18C2-427F-AC7A-5A8A71BCC182}"/>
          </ac:picMkLst>
        </pc:picChg>
        <pc:picChg chg="add del mod">
          <ac:chgData name="moath momani" userId="720708e143949568" providerId="LiveId" clId="{4D3D4818-DBF7-41CE-B1B7-2FD2593D0F24}" dt="2020-06-28T08:34:24.853" v="1551" actId="478"/>
          <ac:picMkLst>
            <pc:docMk/>
            <pc:sldMk cId="726861172" sldId="282"/>
            <ac:picMk id="11" creationId="{E10E7FB9-BC8B-4DDB-87B4-97363AD9EC8D}"/>
          </ac:picMkLst>
        </pc:picChg>
        <pc:picChg chg="add del mod">
          <ac:chgData name="moath momani" userId="720708e143949568" providerId="LiveId" clId="{4D3D4818-DBF7-41CE-B1B7-2FD2593D0F24}" dt="2020-06-28T08:34:02.245" v="1546"/>
          <ac:picMkLst>
            <pc:docMk/>
            <pc:sldMk cId="726861172" sldId="282"/>
            <ac:picMk id="13" creationId="{CACCC977-9F31-499B-A479-7D5D9D1FDF3A}"/>
          </ac:picMkLst>
        </pc:picChg>
        <pc:picChg chg="add mod">
          <ac:chgData name="moath momani" userId="720708e143949568" providerId="LiveId" clId="{4D3D4818-DBF7-41CE-B1B7-2FD2593D0F24}" dt="2020-06-28T08:46:43.602" v="1905" actId="1076"/>
          <ac:picMkLst>
            <pc:docMk/>
            <pc:sldMk cId="726861172" sldId="282"/>
            <ac:picMk id="16" creationId="{74C8FCC3-7586-40DB-A757-B9E8C36DF27D}"/>
          </ac:picMkLst>
        </pc:picChg>
        <pc:picChg chg="add mod">
          <ac:chgData name="moath momani" userId="720708e143949568" providerId="LiveId" clId="{4D3D4818-DBF7-41CE-B1B7-2FD2593D0F24}" dt="2020-06-28T08:47:03.731" v="1922"/>
          <ac:picMkLst>
            <pc:docMk/>
            <pc:sldMk cId="726861172" sldId="282"/>
            <ac:picMk id="17" creationId="{CF676154-980B-4106-900B-FA1C37E30CF3}"/>
          </ac:picMkLst>
        </pc:picChg>
        <pc:picChg chg="del">
          <ac:chgData name="moath momani" userId="720708e143949568" providerId="LiveId" clId="{4D3D4818-DBF7-41CE-B1B7-2FD2593D0F24}" dt="2020-06-28T08:26:30.094" v="1331" actId="478"/>
          <ac:picMkLst>
            <pc:docMk/>
            <pc:sldMk cId="726861172" sldId="282"/>
            <ac:picMk id="3074" creationId="{00000000-0000-0000-0000-000000000000}"/>
          </ac:picMkLst>
        </pc:picChg>
      </pc:sldChg>
      <pc:sldChg chg="addSp delSp modSp add mod">
        <pc:chgData name="moath momani" userId="720708e143949568" providerId="LiveId" clId="{4D3D4818-DBF7-41CE-B1B7-2FD2593D0F24}" dt="2020-06-28T09:04:28.937" v="2172" actId="207"/>
        <pc:sldMkLst>
          <pc:docMk/>
          <pc:sldMk cId="637404386" sldId="283"/>
        </pc:sldMkLst>
        <pc:spChg chg="mod">
          <ac:chgData name="moath momani" userId="720708e143949568" providerId="LiveId" clId="{4D3D4818-DBF7-41CE-B1B7-2FD2593D0F24}" dt="2020-06-28T08:49:33.482" v="1939" actId="12"/>
          <ac:spMkLst>
            <pc:docMk/>
            <pc:sldMk cId="637404386" sldId="283"/>
            <ac:spMk id="2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42:04.730" v="1826" actId="478"/>
          <ac:spMkLst>
            <pc:docMk/>
            <pc:sldMk cId="637404386" sldId="283"/>
            <ac:spMk id="4" creationId="{F87D73B5-05B0-4238-8BCD-91F2EDC3A49B}"/>
          </ac:spMkLst>
        </pc:spChg>
        <pc:spChg chg="del">
          <ac:chgData name="moath momani" userId="720708e143949568" providerId="LiveId" clId="{4D3D4818-DBF7-41CE-B1B7-2FD2593D0F24}" dt="2020-06-28T08:36:15.810" v="1573" actId="478"/>
          <ac:spMkLst>
            <pc:docMk/>
            <pc:sldMk cId="637404386" sldId="283"/>
            <ac:spMk id="9" creationId="{8C86B758-F35E-4F64-B765-9552F9E6979B}"/>
          </ac:spMkLst>
        </pc:spChg>
        <pc:spChg chg="add del mod">
          <ac:chgData name="moath momani" userId="720708e143949568" providerId="LiveId" clId="{4D3D4818-DBF7-41CE-B1B7-2FD2593D0F24}" dt="2020-06-28T08:42:01.388" v="1824" actId="478"/>
          <ac:spMkLst>
            <pc:docMk/>
            <pc:sldMk cId="637404386" sldId="283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49:47.828" v="1941" actId="1076"/>
          <ac:spMkLst>
            <pc:docMk/>
            <pc:sldMk cId="637404386" sldId="283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4:28.937" v="2172" actId="207"/>
          <ac:spMkLst>
            <pc:docMk/>
            <pc:sldMk cId="637404386" sldId="283"/>
            <ac:spMk id="17" creationId="{77C27D0C-EC6E-4348-9700-267571C21DC5}"/>
          </ac:spMkLst>
        </pc:spChg>
        <pc:picChg chg="del mod">
          <ac:chgData name="moath momani" userId="720708e143949568" providerId="LiveId" clId="{4D3D4818-DBF7-41CE-B1B7-2FD2593D0F24}" dt="2020-06-28T08:42:03.346" v="1825" actId="478"/>
          <ac:picMkLst>
            <pc:docMk/>
            <pc:sldMk cId="637404386" sldId="283"/>
            <ac:picMk id="11" creationId="{E10E7FB9-BC8B-4DDB-87B4-97363AD9EC8D}"/>
          </ac:picMkLst>
        </pc:picChg>
        <pc:picChg chg="add mod">
          <ac:chgData name="moath momani" userId="720708e143949568" providerId="LiveId" clId="{4D3D4818-DBF7-41CE-B1B7-2FD2593D0F24}" dt="2020-06-28T08:41:25.049" v="1802"/>
          <ac:picMkLst>
            <pc:docMk/>
            <pc:sldMk cId="637404386" sldId="283"/>
            <ac:picMk id="12" creationId="{F6D059E2-4153-4475-B6F6-5FBD22ECF0D0}"/>
          </ac:picMkLst>
        </pc:picChg>
        <pc:picChg chg="add del mod">
          <ac:chgData name="moath momani" userId="720708e143949568" providerId="LiveId" clId="{4D3D4818-DBF7-41CE-B1B7-2FD2593D0F24}" dt="2020-06-28T08:57:19.486" v="2050" actId="478"/>
          <ac:picMkLst>
            <pc:docMk/>
            <pc:sldMk cId="637404386" sldId="283"/>
            <ac:picMk id="13" creationId="{FCE05E10-E2D2-4A42-A1E9-1568A2C4EC25}"/>
          </ac:picMkLst>
        </pc:picChg>
        <pc:picChg chg="add mod">
          <ac:chgData name="moath momani" userId="720708e143949568" providerId="LiveId" clId="{4D3D4818-DBF7-41CE-B1B7-2FD2593D0F24}" dt="2020-06-28T09:03:07.435" v="2115" actId="1076"/>
          <ac:picMkLst>
            <pc:docMk/>
            <pc:sldMk cId="637404386" sldId="283"/>
            <ac:picMk id="16" creationId="{71BF3673-1E8C-4967-9C2A-BCA3D4C966CF}"/>
          </ac:picMkLst>
        </pc:picChg>
      </pc:sldChg>
      <pc:sldChg chg="addSp delSp modSp add mod">
        <pc:chgData name="moath momani" userId="720708e143949568" providerId="LiveId" clId="{4D3D4818-DBF7-41CE-B1B7-2FD2593D0F24}" dt="2020-06-28T08:53:52.372" v="2027" actId="1076"/>
        <pc:sldMkLst>
          <pc:docMk/>
          <pc:sldMk cId="1277294211" sldId="284"/>
        </pc:sldMkLst>
        <pc:spChg chg="del mod">
          <ac:chgData name="moath momani" userId="720708e143949568" providerId="LiveId" clId="{4D3D4818-DBF7-41CE-B1B7-2FD2593D0F24}" dt="2020-06-28T08:45:43.939" v="1889" actId="478"/>
          <ac:spMkLst>
            <pc:docMk/>
            <pc:sldMk cId="1277294211" sldId="284"/>
            <ac:spMk id="2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50:39.900" v="1990" actId="1035"/>
          <ac:spMkLst>
            <pc:docMk/>
            <pc:sldMk cId="1277294211" sldId="284"/>
            <ac:spMk id="4" creationId="{F87D73B5-05B0-4238-8BCD-91F2EDC3A49B}"/>
          </ac:spMkLst>
        </pc:spChg>
        <pc:spChg chg="add del mod">
          <ac:chgData name="moath momani" userId="720708e143949568" providerId="LiveId" clId="{4D3D4818-DBF7-41CE-B1B7-2FD2593D0F24}" dt="2020-06-28T08:45:47.456" v="1890" actId="478"/>
          <ac:spMkLst>
            <pc:docMk/>
            <pc:sldMk cId="1277294211" sldId="284"/>
            <ac:spMk id="9" creationId="{030F981A-52C7-40AD-ABD8-4030BFE53947}"/>
          </ac:spMkLst>
        </pc:spChg>
        <pc:spChg chg="mod">
          <ac:chgData name="moath momani" userId="720708e143949568" providerId="LiveId" clId="{4D3D4818-DBF7-41CE-B1B7-2FD2593D0F24}" dt="2020-06-28T08:53:52.372" v="2027" actId="1076"/>
          <ac:spMkLst>
            <pc:docMk/>
            <pc:sldMk cId="1277294211" sldId="284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53:49.043" v="2026" actId="1076"/>
          <ac:spMkLst>
            <pc:docMk/>
            <pc:sldMk cId="1277294211" sldId="284"/>
            <ac:spMk id="14" creationId="{DF7E10CB-E1D6-40DB-8C3B-F5D5430E0B3A}"/>
          </ac:spMkLst>
        </pc:spChg>
        <pc:picChg chg="mod">
          <ac:chgData name="moath momani" userId="720708e143949568" providerId="LiveId" clId="{4D3D4818-DBF7-41CE-B1B7-2FD2593D0F24}" dt="2020-06-28T08:50:39.900" v="1990" actId="1035"/>
          <ac:picMkLst>
            <pc:docMk/>
            <pc:sldMk cId="1277294211" sldId="284"/>
            <ac:picMk id="11" creationId="{E10E7FB9-BC8B-4DDB-87B4-97363AD9EC8D}"/>
          </ac:picMkLst>
        </pc:picChg>
      </pc:sldChg>
      <pc:sldChg chg="addSp delSp modSp add mod ord">
        <pc:chgData name="moath momani" userId="720708e143949568" providerId="LiveId" clId="{4D3D4818-DBF7-41CE-B1B7-2FD2593D0F24}" dt="2020-06-28T09:02:42.572" v="2112"/>
        <pc:sldMkLst>
          <pc:docMk/>
          <pc:sldMk cId="3594284595" sldId="285"/>
        </pc:sldMkLst>
        <pc:spChg chg="mod">
          <ac:chgData name="moath momani" userId="720708e143949568" providerId="LiveId" clId="{4D3D4818-DBF7-41CE-B1B7-2FD2593D0F24}" dt="2020-06-28T09:01:58.226" v="2102" actId="1076"/>
          <ac:spMkLst>
            <pc:docMk/>
            <pc:sldMk cId="3594284595" sldId="285"/>
            <ac:spMk id="2" creationId="{00000000-0000-0000-0000-000000000000}"/>
          </ac:spMkLst>
        </pc:spChg>
        <pc:spChg chg="add del">
          <ac:chgData name="moath momani" userId="720708e143949568" providerId="LiveId" clId="{4D3D4818-DBF7-41CE-B1B7-2FD2593D0F24}" dt="2020-06-28T09:00:39.510" v="2080" actId="11529"/>
          <ac:spMkLst>
            <pc:docMk/>
            <pc:sldMk cId="3594284595" sldId="285"/>
            <ac:spMk id="11" creationId="{0787B11F-A741-4619-9270-C44851AFC4F3}"/>
          </ac:spMkLst>
        </pc:spChg>
        <pc:spChg chg="add mod">
          <ac:chgData name="moath momani" userId="720708e143949568" providerId="LiveId" clId="{4D3D4818-DBF7-41CE-B1B7-2FD2593D0F24}" dt="2020-06-28T09:01:13.934" v="2095" actId="208"/>
          <ac:spMkLst>
            <pc:docMk/>
            <pc:sldMk cId="3594284595" sldId="285"/>
            <ac:spMk id="14" creationId="{A9177350-29B1-4E87-B07D-2B36219D3994}"/>
          </ac:spMkLst>
        </pc:spChg>
        <pc:spChg chg="del">
          <ac:chgData name="moath momani" userId="720708e143949568" providerId="LiveId" clId="{4D3D4818-DBF7-41CE-B1B7-2FD2593D0F24}" dt="2020-06-28T08:57:38.188" v="2057" actId="478"/>
          <ac:spMkLst>
            <pc:docMk/>
            <pc:sldMk cId="3594284595" sldId="285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2:23.274" v="2110" actId="20577"/>
          <ac:spMkLst>
            <pc:docMk/>
            <pc:sldMk cId="3594284595" sldId="285"/>
            <ac:spMk id="17" creationId="{D7683BC0-9991-4F0D-9C12-C763759090BE}"/>
          </ac:spMkLst>
        </pc:spChg>
        <pc:picChg chg="add del mod">
          <ac:chgData name="moath momani" userId="720708e143949568" providerId="LiveId" clId="{4D3D4818-DBF7-41CE-B1B7-2FD2593D0F24}" dt="2020-06-28T08:59:19.843" v="2062" actId="478"/>
          <ac:picMkLst>
            <pc:docMk/>
            <pc:sldMk cId="3594284595" sldId="285"/>
            <ac:picMk id="3" creationId="{291D6162-E89E-424D-93AF-A43574377C89}"/>
          </ac:picMkLst>
        </pc:picChg>
        <pc:picChg chg="add del mod">
          <ac:chgData name="moath momani" userId="720708e143949568" providerId="LiveId" clId="{4D3D4818-DBF7-41CE-B1B7-2FD2593D0F24}" dt="2020-06-28T08:59:31.203" v="2067" actId="478"/>
          <ac:picMkLst>
            <pc:docMk/>
            <pc:sldMk cId="3594284595" sldId="285"/>
            <ac:picMk id="4" creationId="{EE17EA74-05C8-4C01-929B-F52739835707}"/>
          </ac:picMkLst>
        </pc:picChg>
        <pc:picChg chg="add del">
          <ac:chgData name="moath momani" userId="720708e143949568" providerId="LiveId" clId="{4D3D4818-DBF7-41CE-B1B7-2FD2593D0F24}" dt="2020-06-28T08:59:48.521" v="2069" actId="478"/>
          <ac:picMkLst>
            <pc:docMk/>
            <pc:sldMk cId="3594284595" sldId="285"/>
            <ac:picMk id="9" creationId="{8950A355-CBD9-40B1-B414-26674C1C959D}"/>
          </ac:picMkLst>
        </pc:picChg>
        <pc:picChg chg="add mod">
          <ac:chgData name="moath momani" userId="720708e143949568" providerId="LiveId" clId="{4D3D4818-DBF7-41CE-B1B7-2FD2593D0F24}" dt="2020-06-28T09:00:30.802" v="2077" actId="1076"/>
          <ac:picMkLst>
            <pc:docMk/>
            <pc:sldMk cId="3594284595" sldId="285"/>
            <ac:picMk id="10" creationId="{104F624C-2C7B-44F1-871C-9D7128F9043B}"/>
          </ac:picMkLst>
        </pc:picChg>
        <pc:picChg chg="del">
          <ac:chgData name="moath momani" userId="720708e143949568" providerId="LiveId" clId="{4D3D4818-DBF7-41CE-B1B7-2FD2593D0F24}" dt="2020-06-28T08:57:30.732" v="2053" actId="478"/>
          <ac:picMkLst>
            <pc:docMk/>
            <pc:sldMk cId="3594284595" sldId="285"/>
            <ac:picMk id="13" creationId="{FCE05E10-E2D2-4A42-A1E9-1568A2C4EC25}"/>
          </ac:picMkLst>
        </pc:picChg>
      </pc:sldChg>
      <pc:sldChg chg="add del">
        <pc:chgData name="moath momani" userId="720708e143949568" providerId="LiveId" clId="{4D3D4818-DBF7-41CE-B1B7-2FD2593D0F24}" dt="2020-06-28T08:57:22.262" v="2052"/>
        <pc:sldMkLst>
          <pc:docMk/>
          <pc:sldMk cId="295568186" sldId="286"/>
        </pc:sldMkLst>
      </pc:sldChg>
      <pc:sldChg chg="addSp delSp modSp add mod">
        <pc:chgData name="moath momani" userId="720708e143949568" providerId="LiveId" clId="{4D3D4818-DBF7-41CE-B1B7-2FD2593D0F24}" dt="2020-06-28T09:32:26.690" v="2646" actId="1076"/>
        <pc:sldMkLst>
          <pc:docMk/>
          <pc:sldMk cId="1077447134" sldId="286"/>
        </pc:sldMkLst>
        <pc:spChg chg="del">
          <ac:chgData name="moath momani" userId="720708e143949568" providerId="LiveId" clId="{4D3D4818-DBF7-41CE-B1B7-2FD2593D0F24}" dt="2020-06-28T09:27:56.699" v="2546" actId="478"/>
          <ac:spMkLst>
            <pc:docMk/>
            <pc:sldMk cId="1077447134" sldId="286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9:32:25.082" v="2645" actId="1076"/>
          <ac:spMkLst>
            <pc:docMk/>
            <pc:sldMk cId="1077447134" sldId="286"/>
            <ac:spMk id="11" creationId="{02D7D3D9-203C-44F0-9498-44E3BC9A9624}"/>
          </ac:spMkLst>
        </pc:spChg>
        <pc:picChg chg="mod">
          <ac:chgData name="moath momani" userId="720708e143949568" providerId="LiveId" clId="{4D3D4818-DBF7-41CE-B1B7-2FD2593D0F24}" dt="2020-06-28T09:32:26.690" v="2646" actId="1076"/>
          <ac:picMkLst>
            <pc:docMk/>
            <pc:sldMk cId="1077447134" sldId="286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DF161558-645A-40E2-ADD4-1C6A46C0D56B}"/>
    <pc:docChg chg="modSld">
      <pc:chgData name="moath momani" userId="720708e143949568" providerId="LiveId" clId="{DF161558-645A-40E2-ADD4-1C6A46C0D56B}" dt="2020-06-18T05:52:44.674" v="0" actId="1076"/>
      <pc:docMkLst>
        <pc:docMk/>
      </pc:docMkLst>
      <pc:sldChg chg="modSp mod">
        <pc:chgData name="moath momani" userId="720708e143949568" providerId="LiveId" clId="{DF161558-645A-40E2-ADD4-1C6A46C0D56B}" dt="2020-06-18T05:52:44.674" v="0" actId="1076"/>
        <pc:sldMkLst>
          <pc:docMk/>
          <pc:sldMk cId="211947262" sldId="272"/>
        </pc:sldMkLst>
        <pc:picChg chg="mod">
          <ac:chgData name="moath momani" userId="720708e143949568" providerId="LiveId" clId="{DF161558-645A-40E2-ADD4-1C6A46C0D56B}" dt="2020-06-18T05:52:44.674" v="0" actId="1076"/>
          <ac:picMkLst>
            <pc:docMk/>
            <pc:sldMk cId="211947262" sldId="272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We are Fab lab Studio 56 teaching youth about digital fabrication, design and computer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Politica"/>
              <a:ea typeface="Politica" charset="0"/>
              <a:cs typeface="Poli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200" dirty="0">
                <a:latin typeface="Politica"/>
                <a:ea typeface="Politica" charset="0"/>
                <a:cs typeface="Politica" charset="0"/>
              </a:rPr>
              <a:t>Studio 56 has 3 main zones: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0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0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Show participants different 3D projects.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the participants to hold and touch the 3D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participants to follow our studio56qa Instagram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Introduce how to use Microsoft teams.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Icebreaking activity </a:t>
            </a:r>
          </a:p>
          <a:p>
            <a:r>
              <a:rPr lang="en-US" dirty="0"/>
              <a:t>Ask participant what is your favorite game?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Tell them :  you all like to play video games, and it’s the trends these days, so let’s make a nice designs that can be used to create a nice video game.</a:t>
            </a:r>
          </a:p>
          <a:p>
            <a:endParaRPr lang="en-US" dirty="0"/>
          </a:p>
          <a:p>
            <a:r>
              <a:rPr lang="en-US" dirty="0"/>
              <a:t>What is your ideas </a:t>
            </a:r>
            <a:endParaRPr lang="ar-QA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Explain the 3D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use the 3D design to create 3D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="1" dirty="0"/>
              <a:t>Ask Participants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What kind of design software have you experiences before?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baseline="0" dirty="0"/>
              <a:t>Have you used Tinkercad before?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="1" baseline="0" dirty="0"/>
              <a:t>Introduced Tinkercad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2.e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1"/>
            <a:ext cx="12192001" cy="5526759"/>
            <a:chOff x="-1" y="1007391"/>
            <a:chExt cx="12192001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736698" y="1007391"/>
              <a:ext cx="6455302" cy="552675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Al Dawama 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3D </a:t>
            </a:r>
            <a:r>
              <a:rPr lang="en-US" sz="240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modeling 7-10</a:t>
            </a:r>
            <a:endParaRPr lang="en-US" sz="2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802" y="1099524"/>
            <a:ext cx="9404723" cy="976488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Objects can be moved by click and drag objects. </a:t>
            </a:r>
            <a:br>
              <a:rPr lang="en-US" sz="2800" dirty="0">
                <a:latin typeface="Politica" panose="02000506060000020004"/>
              </a:rPr>
            </a:br>
            <a:endParaRPr lang="en-US" sz="28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6AB0BB-EF84-4C62-BFC7-DA4BB13E7E31}"/>
              </a:ext>
            </a:extLst>
          </p:cNvPr>
          <p:cNvSpPr txBox="1"/>
          <p:nvPr/>
        </p:nvSpPr>
        <p:spPr>
          <a:xfrm>
            <a:off x="3007016" y="2225787"/>
            <a:ext cx="701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يمكن نقل </a:t>
            </a:r>
            <a:r>
              <a:rPr lang="ar-JO" sz="2800" dirty="0">
                <a:latin typeface="Politica" panose="02000506060000020004"/>
              </a:rPr>
              <a:t>المجسمات</a:t>
            </a:r>
            <a:r>
              <a:rPr lang="en-US" sz="2800" dirty="0">
                <a:latin typeface="Politica" panose="02000506060000020004"/>
              </a:rPr>
              <a:t> عن طريق النقر و</a:t>
            </a:r>
            <a:r>
              <a:rPr lang="ar-JO" sz="2800" dirty="0">
                <a:latin typeface="Politica" panose="02000506060000020004"/>
              </a:rPr>
              <a:t>ال</a:t>
            </a:r>
            <a:r>
              <a:rPr lang="en-US" sz="2800" dirty="0">
                <a:latin typeface="Politica" panose="02000506060000020004"/>
              </a:rPr>
              <a:t>سحب.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BF3673-1E8C-4967-9C2A-BCA3D4C966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522" y="3213481"/>
            <a:ext cx="7354142" cy="26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C27D0C-EC6E-4348-9700-267571C21DC5}"/>
              </a:ext>
            </a:extLst>
          </p:cNvPr>
          <p:cNvSpPr txBox="1"/>
          <p:nvPr/>
        </p:nvSpPr>
        <p:spPr>
          <a:xfrm>
            <a:off x="2736490" y="282512"/>
            <a:ext cx="56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Politica" panose="02000506060000020004"/>
              </a:rPr>
              <a:t>Moving Objects   </a:t>
            </a:r>
            <a:r>
              <a:rPr lang="ar-JO" sz="3200" b="1" dirty="0">
                <a:solidFill>
                  <a:schemeClr val="accent1"/>
                </a:solidFill>
                <a:latin typeface="Politica" panose="02000506060000020004"/>
              </a:rPr>
              <a:t>تحريك المجسمات</a:t>
            </a:r>
            <a:endParaRPr lang="en-US" sz="3200" b="1" dirty="0">
              <a:solidFill>
                <a:schemeClr val="accent1"/>
              </a:solidFill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3740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AAC416-1548-440D-8506-D949102B7218}"/>
              </a:ext>
            </a:extLst>
          </p:cNvPr>
          <p:cNvSpPr txBox="1"/>
          <p:nvPr/>
        </p:nvSpPr>
        <p:spPr>
          <a:xfrm>
            <a:off x="2093746" y="518614"/>
            <a:ext cx="49212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Two primary ways to control the camera.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/>
              </a:rPr>
              <a:t> Hold the right click.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/>
              </a:rPr>
              <a:t> Use of navigation – located in the top left screen.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7E10CB-E1D6-40DB-8C3B-F5D5430E0B3A}"/>
              </a:ext>
            </a:extLst>
          </p:cNvPr>
          <p:cNvSpPr txBox="1"/>
          <p:nvPr/>
        </p:nvSpPr>
        <p:spPr>
          <a:xfrm>
            <a:off x="7254496" y="539086"/>
            <a:ext cx="47287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/>
              <a:t>طريقتان أساسيتان للتحكم في الكاميرا</a:t>
            </a:r>
            <a:r>
              <a:rPr lang="ar-JO" sz="2800" dirty="0"/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800" dirty="0"/>
              <a:t>  اضغط باستمرار على الزر الأيمن</a:t>
            </a:r>
            <a:r>
              <a:rPr lang="ar-JO" sz="2800" dirty="0"/>
              <a:t>.</a:t>
            </a:r>
            <a:endParaRPr lang="en-US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800" dirty="0"/>
              <a:t>  استخدام التنقل الموجود أعلى الشاشة اليسرى</a:t>
            </a:r>
            <a:r>
              <a:rPr lang="ar-JO" sz="2800" dirty="0"/>
              <a:t>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80622-EBBD-4A0D-8EC9-46467C0CD9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374" y="2976047"/>
            <a:ext cx="6578241" cy="37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11" name="Picture 8" descr="Image result for TINKERCAD png">
            <a:extLst>
              <a:ext uri="{FF2B5EF4-FFF2-40B4-BE49-F238E27FC236}">
                <a16:creationId xmlns:a16="http://schemas.microsoft.com/office/drawing/2014/main" id="{7CD33244-0A29-4753-97CF-76841B4E5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3166" y="3104532"/>
            <a:ext cx="6015316" cy="25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5">
            <a:extLst>
              <a:ext uri="{FF2B5EF4-FFF2-40B4-BE49-F238E27FC236}">
                <a16:creationId xmlns:a16="http://schemas.microsoft.com/office/drawing/2014/main" id="{184D066D-2B53-4DC7-8CDB-84064EF8ED48}"/>
              </a:ext>
            </a:extLst>
          </p:cNvPr>
          <p:cNvSpPr txBox="1">
            <a:spLocks/>
          </p:cNvSpPr>
          <p:nvPr/>
        </p:nvSpPr>
        <p:spPr>
          <a:xfrm>
            <a:off x="1682711" y="1491465"/>
            <a:ext cx="859790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0070C0"/>
                </a:solidFill>
                <a:latin typeface="Politica" panose="02000506060000020004"/>
              </a:rPr>
              <a:t>Let’s Start Tinkering </a:t>
            </a:r>
          </a:p>
        </p:txBody>
      </p:sp>
    </p:spTree>
    <p:extLst>
      <p:ext uri="{BB962C8B-B14F-4D97-AF65-F5344CB8AC3E}">
        <p14:creationId xmlns:p14="http://schemas.microsoft.com/office/powerpoint/2010/main" val="296483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5B07AA-1D8F-4B3A-AB06-F834CE2119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23" y="1522259"/>
            <a:ext cx="5849377" cy="3654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5F7540-2598-4DDF-9FA6-38D188DE82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003" y="1522260"/>
            <a:ext cx="5849377" cy="36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4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itle 15">
            <a:extLst>
              <a:ext uri="{FF2B5EF4-FFF2-40B4-BE49-F238E27FC236}">
                <a16:creationId xmlns:a16="http://schemas.microsoft.com/office/drawing/2014/main" id="{731CAF0B-F910-4550-9E58-2EED14227AA4}"/>
              </a:ext>
            </a:extLst>
          </p:cNvPr>
          <p:cNvSpPr txBox="1">
            <a:spLocks/>
          </p:cNvSpPr>
          <p:nvPr/>
        </p:nvSpPr>
        <p:spPr>
          <a:xfrm>
            <a:off x="1484943" y="631386"/>
            <a:ext cx="8597900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0070C0"/>
                </a:solidFill>
                <a:latin typeface="Politica" panose="02000506060000020004"/>
              </a:rPr>
              <a:t>How to fabricate the designs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B760BB-53AC-4AFA-9172-BF48DD0973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803" y="1638676"/>
            <a:ext cx="3904501" cy="3984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7F536-C345-413E-9905-F57306316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23922" cy="680491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504292-BEFF-4E29-9F74-CB9710F74E74}"/>
              </a:ext>
            </a:extLst>
          </p:cNvPr>
          <p:cNvSpPr/>
          <p:nvPr/>
        </p:nvSpPr>
        <p:spPr>
          <a:xfrm>
            <a:off x="5930019" y="2924269"/>
            <a:ext cx="914400" cy="10502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, indoor, black, orange&#10;&#10;Description automatically generated">
            <a:extLst>
              <a:ext uri="{FF2B5EF4-FFF2-40B4-BE49-F238E27FC236}">
                <a16:creationId xmlns:a16="http://schemas.microsoft.com/office/drawing/2014/main" id="{7C9CB321-BBCB-4F64-AF9B-074394889A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922" y="1636644"/>
            <a:ext cx="4137813" cy="39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55" y="92164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b="1" dirty="0">
                <a:solidFill>
                  <a:srgbClr val="0070C0"/>
                </a:solidFill>
                <a:latin typeface="Politica" panose="02000506060000020004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b="1" dirty="0">
                <a:solidFill>
                  <a:srgbClr val="0070C0"/>
                </a:solidFill>
                <a:latin typeface="Politica" panose="0200050606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1" dirty="0">
                <a:solidFill>
                  <a:srgbClr val="0070C0"/>
                </a:solidFill>
                <a:latin typeface="Politica" panose="02000506060000020004"/>
              </a:rPr>
              <a:t>3D Printing Technology</a:t>
            </a:r>
            <a:endParaRPr lang="en-US" sz="24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9252" y="1411047"/>
            <a:ext cx="494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427" y="1397828"/>
            <a:ext cx="6296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It is manufacturing processes where the designs are manufactured by printing a layer over a layer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C81E65B-58B4-465E-817B-22F6876F40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706" y="3213710"/>
            <a:ext cx="4053666" cy="32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A83EA-F935-44EB-8D6F-00BF128DFD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624" y="1608902"/>
            <a:ext cx="8128758" cy="4445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69F13-FDF9-4594-BCD9-1FB1714F3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631" y="434621"/>
            <a:ext cx="3609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7B8D71A7-629A-49AE-99A7-AE3F5F745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976E2-F309-462B-9964-CF1825FFB057}"/>
              </a:ext>
            </a:extLst>
          </p:cNvPr>
          <p:cNvSpPr txBox="1"/>
          <p:nvPr/>
        </p:nvSpPr>
        <p:spPr>
          <a:xfrm>
            <a:off x="8738880" y="285763"/>
            <a:ext cx="27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Who are we?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A12267-032E-4700-8032-6F30DFA8B0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037" y="893125"/>
            <a:ext cx="1662300" cy="14930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70388A-A297-48BE-84DF-B4636583B4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10608653" y="1768873"/>
            <a:ext cx="1583327" cy="32522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63E4506-78CC-450F-B675-EC079FA4AE69}"/>
              </a:ext>
            </a:extLst>
          </p:cNvPr>
          <p:cNvSpPr txBox="1"/>
          <p:nvPr/>
        </p:nvSpPr>
        <p:spPr>
          <a:xfrm>
            <a:off x="8870952" y="4838221"/>
            <a:ext cx="60970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Software Zone.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F0"/>
                </a:solidFill>
                <a:latin typeface="Politica"/>
                <a:ea typeface="Politica" charset="0"/>
                <a:cs typeface="Politica" charset="0"/>
              </a:rPr>
              <a:t>Technology </a:t>
            </a:r>
            <a:r>
              <a:rPr lang="en-US" sz="2800" dirty="0">
                <a:solidFill>
                  <a:srgbClr val="00B0F0"/>
                </a:solidFill>
                <a:latin typeface="Politica"/>
                <a:ea typeface="Politica" charset="0"/>
                <a:cs typeface="Politica" charset="0"/>
              </a:rPr>
              <a:t>Zone</a:t>
            </a:r>
            <a:r>
              <a:rPr lang="en-US" sz="2800" dirty="0">
                <a:latin typeface="Politica"/>
                <a:ea typeface="Politica" charset="0"/>
                <a:cs typeface="Politica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/>
                <a:ea typeface="Politica" charset="0"/>
                <a:cs typeface="Politica" charset="0"/>
              </a:rPr>
              <a:t>Creative Zone.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FE564-C7B7-4975-9919-1265A035AF51}"/>
              </a:ext>
            </a:extLst>
          </p:cNvPr>
          <p:cNvSpPr txBox="1"/>
          <p:nvPr/>
        </p:nvSpPr>
        <p:spPr>
          <a:xfrm>
            <a:off x="9326797" y="2544060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3600" b="1" dirty="0">
                <a:solidFill>
                  <a:schemeClr val="accent5">
                    <a:lumMod val="75000"/>
                  </a:schemeClr>
                </a:solidFill>
                <a:latin typeface="Politica" panose="02000506060000020004"/>
              </a:rPr>
              <a:t>من نحن؟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51492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A2C80A7-6EFD-4AEC-AFDF-9F9DAA539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5" y="198437"/>
            <a:ext cx="11185732" cy="6063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474D12-67FA-4C3B-A865-F01EF2A705AD}"/>
              </a:ext>
            </a:extLst>
          </p:cNvPr>
          <p:cNvSpPr txBox="1"/>
          <p:nvPr/>
        </p:nvSpPr>
        <p:spPr>
          <a:xfrm>
            <a:off x="3048000" y="31238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Politica"/>
              </a:rPr>
              <a:t>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3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5032" y="611242"/>
            <a:ext cx="9639883" cy="1640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62626"/>
                </a:solidFill>
                <a:effectLst/>
                <a:latin typeface="Politica" panose="02000506060000020004" pitchFamily="2" charset="0"/>
                <a:ea typeface="Calibri" panose="020F0502020204030204" pitchFamily="34" charset="0"/>
              </a:rPr>
              <a:t>Al Dawama is an old Qatari traditional game, but it slowly faded over time. We all know that technology and video gaming have taken over our lives now, so </a:t>
            </a:r>
            <a:r>
              <a:rPr lang="en-US" sz="2400" dirty="0">
                <a:solidFill>
                  <a:srgbClr val="262626"/>
                </a:solidFill>
                <a:latin typeface="Politica" panose="02000506060000020004" pitchFamily="2" charset="0"/>
                <a:ea typeface="Calibri" panose="020F0502020204030204" pitchFamily="34" charset="0"/>
              </a:rPr>
              <a:t>we need your support to bring back this game by the help of technology to customize a modern </a:t>
            </a:r>
            <a:r>
              <a:rPr lang="en-US" sz="2400" b="1" dirty="0">
                <a:solidFill>
                  <a:srgbClr val="262626"/>
                </a:solidFill>
                <a:latin typeface="Politica" panose="02000506060000020004" pitchFamily="2" charset="0"/>
                <a:ea typeface="Calibri" panose="020F0502020204030204" pitchFamily="34" charset="0"/>
              </a:rPr>
              <a:t>design</a:t>
            </a:r>
            <a:r>
              <a:rPr lang="en-US" sz="2400" dirty="0">
                <a:solidFill>
                  <a:srgbClr val="262626"/>
                </a:solidFill>
                <a:latin typeface="Politica" panose="02000506060000020004" pitchFamily="2" charset="0"/>
                <a:ea typeface="Calibri" panose="020F0502020204030204" pitchFamily="34" charset="0"/>
              </a:rPr>
              <a:t> for AL Dawama and create a 3D printed model. </a:t>
            </a:r>
            <a:endParaRPr lang="en-US" sz="3600" dirty="0">
              <a:latin typeface="Politica" panose="0200050606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A73F36-23C2-41E0-85A1-1D67C11FA5BB}"/>
              </a:ext>
            </a:extLst>
          </p:cNvPr>
          <p:cNvSpPr/>
          <p:nvPr/>
        </p:nvSpPr>
        <p:spPr>
          <a:xfrm>
            <a:off x="2015032" y="2241371"/>
            <a:ext cx="900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</a:rPr>
              <a:t>الدوامة هي لعبة </a:t>
            </a:r>
            <a:r>
              <a:rPr lang="ar-QA" sz="2400" dirty="0">
                <a:latin typeface="Calibri" panose="020F0502020204030204" pitchFamily="34" charset="0"/>
                <a:ea typeface="Calibri" panose="020F0502020204030204" pitchFamily="34" charset="0"/>
              </a:rPr>
              <a:t>قطرية 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</a:rPr>
              <a:t>تقليدية قديمة ولكنها تلاشت ببطء مع مرور الوقت. نعلم جميعًا أن التكنولوجيا والألعاب قد استحوذت على حياتنا الآن ، لذلك نحتاج إلى دعمكم لإعادة هذه اللعبة بمساعدة التكنولوجيا لإنشاء 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</a:rPr>
              <a:t>تصميم</a:t>
            </a:r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</a:rPr>
              <a:t> عصري </a:t>
            </a:r>
            <a:r>
              <a:rPr lang="ar-QA" sz="2400" dirty="0">
                <a:latin typeface="Calibri" panose="020F0502020204030204" pitchFamily="34" charset="0"/>
                <a:ea typeface="Calibri" panose="020F0502020204030204" pitchFamily="34" charset="0"/>
              </a:rPr>
              <a:t>للعبة الدوامة.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9912E8-F192-4C44-95DC-39D3C755471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620" y="3753394"/>
            <a:ext cx="3735543" cy="27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760" y="254563"/>
            <a:ext cx="9404723" cy="8642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Politica"/>
              </a:rPr>
              <a:t>3D Design </a:t>
            </a:r>
            <a:br>
              <a:rPr lang="en-US" sz="3200" b="1" dirty="0">
                <a:solidFill>
                  <a:srgbClr val="0070C0"/>
                </a:solidFill>
                <a:latin typeface="Politica"/>
              </a:rPr>
            </a:br>
            <a:r>
              <a:rPr lang="ar-JO" sz="3200" b="1" dirty="0">
                <a:solidFill>
                  <a:srgbClr val="0070C0"/>
                </a:solidFill>
                <a:latin typeface="Politica"/>
              </a:rPr>
              <a:t>التصميم الثلاثي الابعاد</a:t>
            </a:r>
            <a:endParaRPr lang="en-US" sz="3200" b="1" dirty="0">
              <a:solidFill>
                <a:srgbClr val="0070C0"/>
              </a:solidFill>
              <a:latin typeface="Poli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1722" y="1373424"/>
            <a:ext cx="9790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3D models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 are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used for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 a variety of mediums including 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video games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, movies, architecture, and engineering.</a:t>
            </a:r>
          </a:p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222222"/>
              </a:solidFill>
              <a:effectLst/>
              <a:latin typeface="Politica"/>
            </a:endParaRPr>
          </a:p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 The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olitica"/>
              </a:rPr>
              <a:t>3D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Politica"/>
              </a:rPr>
              <a:t> modeling process produces a digital object.</a:t>
            </a:r>
            <a:endParaRPr lang="en-US" sz="2400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FD6DF3-7A9A-434B-B314-718248A71AF0}"/>
              </a:ext>
            </a:extLst>
          </p:cNvPr>
          <p:cNvSpPr txBox="1"/>
          <p:nvPr/>
        </p:nvSpPr>
        <p:spPr>
          <a:xfrm>
            <a:off x="3574038" y="3140619"/>
            <a:ext cx="8095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يتم استخدام النماذج ثلاثية الأبعاد لمجموعة متنوعة من الوسائط بما في ذلك ألعاب الفيديو والأفلام والهندسة المعمارية والهندسة</a:t>
            </a:r>
            <a:r>
              <a:rPr lang="ar-JO" sz="2800" dirty="0">
                <a:latin typeface="Politica" panose="02000506060000020004"/>
              </a:rPr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 تنتج عملية النمذجة ثلاثية الأبعاد </a:t>
            </a:r>
            <a:r>
              <a:rPr lang="ar-JO" sz="2800" dirty="0">
                <a:latin typeface="Politica" panose="02000506060000020004"/>
              </a:rPr>
              <a:t>مجسما</a:t>
            </a:r>
            <a:r>
              <a:rPr lang="en-US" sz="2800" dirty="0">
                <a:latin typeface="Politica" panose="02000506060000020004"/>
              </a:rPr>
              <a:t> رقميا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2" name="Picture 11" descr="A picture containing table, different, old, large&#10;&#10;Description automatically generated">
            <a:extLst>
              <a:ext uri="{FF2B5EF4-FFF2-40B4-BE49-F238E27FC236}">
                <a16:creationId xmlns:a16="http://schemas.microsoft.com/office/drawing/2014/main" id="{F7FE03D9-3602-47E4-9EE6-86C75E320D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37" y="4155828"/>
            <a:ext cx="2803056" cy="23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2069079" y="429431"/>
            <a:ext cx="932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design is about creating a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representation of any surface or object in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space.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1854200" y="1496270"/>
            <a:ext cx="921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يدور التصميم ثلاثي الأبعاد حول إنشاء تمثيل ثلاثي الأبعاد لأي سطح أو كائن في مساحة ثلاثية الأبعاد.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21" name="Picture 20" descr="A picture containing toy, table, sitting, green&#10;&#10;Description automatically generated">
            <a:extLst>
              <a:ext uri="{FF2B5EF4-FFF2-40B4-BE49-F238E27FC236}">
                <a16:creationId xmlns:a16="http://schemas.microsoft.com/office/drawing/2014/main" id="{56E0E9B8-BA04-4863-9CBA-A1082A8E1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921" y="2924442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TINKERCAD 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5119" y="3603045"/>
            <a:ext cx="5893363" cy="25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06E2DE-4CCB-4E98-96AD-6EFAA7477C62}"/>
              </a:ext>
            </a:extLst>
          </p:cNvPr>
          <p:cNvSpPr txBox="1"/>
          <p:nvPr/>
        </p:nvSpPr>
        <p:spPr>
          <a:xfrm>
            <a:off x="944843" y="1658203"/>
            <a:ext cx="5940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Today we are going to use an online tool which will help us to create 3D objects.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D33EA-3755-4E78-A92A-DD35EB0BAA38}"/>
              </a:ext>
            </a:extLst>
          </p:cNvPr>
          <p:cNvSpPr txBox="1"/>
          <p:nvPr/>
        </p:nvSpPr>
        <p:spPr>
          <a:xfrm>
            <a:off x="7096835" y="1749075"/>
            <a:ext cx="45416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سنستخدم اليوم أداة عبر الإنترنت ستساعدنا في إنشاء </a:t>
            </a:r>
            <a:r>
              <a:rPr lang="ar-JO" sz="2800" dirty="0">
                <a:latin typeface="Politica" panose="02000506060000020004"/>
              </a:rPr>
              <a:t>تصاميم</a:t>
            </a:r>
            <a:r>
              <a:rPr lang="en-US" sz="2800" dirty="0">
                <a:latin typeface="Politica" panose="02000506060000020004"/>
              </a:rPr>
              <a:t> ثلاثية الأبعاد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B50C31E-600E-491D-8AD6-9346FA2CE5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7050" y="598297"/>
            <a:ext cx="85979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TINKERCAD</a:t>
            </a:r>
          </a:p>
        </p:txBody>
      </p:sp>
    </p:spTree>
    <p:extLst>
      <p:ext uri="{BB962C8B-B14F-4D97-AF65-F5344CB8AC3E}">
        <p14:creationId xmlns:p14="http://schemas.microsoft.com/office/powerpoint/2010/main" val="55238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11865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Getting started with Tinkercad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2286329" y="1246234"/>
            <a:ext cx="64345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Basic objects – how to interact with objects and scale them.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How to change colors.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How to move objects and control the camera view.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How to align objects with each others.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How to group objects and ungroup to create complex shapes.</a:t>
            </a:r>
          </a:p>
          <a:p>
            <a:endParaRPr lang="en-US" sz="2800" dirty="0">
              <a:latin typeface="Politica" panose="020005060600000200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41919-33CC-4848-B429-AE373B607F71}"/>
              </a:ext>
            </a:extLst>
          </p:cNvPr>
          <p:cNvSpPr txBox="1"/>
          <p:nvPr/>
        </p:nvSpPr>
        <p:spPr>
          <a:xfrm>
            <a:off x="4313041" y="3810929"/>
            <a:ext cx="60971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المجسمات البسيطة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الحركة والتحكم في الكاميرا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تفاعل </a:t>
            </a:r>
            <a:r>
              <a:rPr lang="ar-JO" sz="2800" dirty="0">
                <a:latin typeface="Politica" panose="02000506060000020004"/>
              </a:rPr>
              <a:t>المجسم</a:t>
            </a:r>
            <a:endParaRPr lang="en-US" sz="2800" dirty="0">
              <a:latin typeface="Politica" panose="02000506060000020004"/>
            </a:endParaRPr>
          </a:p>
          <a:p>
            <a:pPr algn="r" rtl="1"/>
            <a:endParaRPr lang="en-US" sz="2800" dirty="0">
              <a:latin typeface="Politica" panose="020005060600000200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C8FCC3-7586-40DB-A757-B9E8C36DF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9730854" y="731154"/>
            <a:ext cx="2461146" cy="3893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24" y="272572"/>
            <a:ext cx="9404723" cy="976488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Objects can be moved by click and drag objects. </a:t>
            </a:r>
            <a:br>
              <a:rPr lang="en-US" sz="2800" dirty="0">
                <a:latin typeface="Politica" panose="02000506060000020004"/>
              </a:rPr>
            </a:br>
            <a:endParaRPr lang="en-US" sz="28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F624C-2C7B-44F1-871C-9D7128F904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170" y="1894917"/>
            <a:ext cx="6419501" cy="428705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177350-29B1-4E87-B07D-2B36219D3994}"/>
              </a:ext>
            </a:extLst>
          </p:cNvPr>
          <p:cNvSpPr/>
          <p:nvPr/>
        </p:nvSpPr>
        <p:spPr>
          <a:xfrm flipH="1">
            <a:off x="9312633" y="5426587"/>
            <a:ext cx="506929" cy="59128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83BC0-9991-4F0D-9C12-C763759090BE}"/>
              </a:ext>
            </a:extLst>
          </p:cNvPr>
          <p:cNvSpPr txBox="1"/>
          <p:nvPr/>
        </p:nvSpPr>
        <p:spPr>
          <a:xfrm>
            <a:off x="2381466" y="1050002"/>
            <a:ext cx="7489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يمكن نقل الكائنات عن طريق النقر واسحب الكائنات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9428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674</Words>
  <Application>Microsoft Office PowerPoint</Application>
  <PresentationFormat>Widescreen</PresentationFormat>
  <Paragraphs>102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3D Design  التصميم الثلاثي الابعاد</vt:lpstr>
      <vt:lpstr>PowerPoint Presentation</vt:lpstr>
      <vt:lpstr>TINKERCAD</vt:lpstr>
      <vt:lpstr>Getting started with Tinkercad</vt:lpstr>
      <vt:lpstr>Objects can be moved by click and drag objects.  </vt:lpstr>
      <vt:lpstr>Objects can be moved by click and drag objects.  </vt:lpstr>
      <vt:lpstr>PowerPoint Presentation</vt:lpstr>
      <vt:lpstr>PowerPoint Presentation</vt:lpstr>
      <vt:lpstr>PowerPoint Presentation</vt:lpstr>
      <vt:lpstr>PowerPoint Presentation</vt:lpstr>
      <vt:lpstr>تكنولوجيا الطباعة ثلاثية الابعاد  3D Printing Technology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80</cp:revision>
  <dcterms:created xsi:type="dcterms:W3CDTF">2019-08-27T05:15:07Z</dcterms:created>
  <dcterms:modified xsi:type="dcterms:W3CDTF">2021-05-05T09:22:57Z</dcterms:modified>
</cp:coreProperties>
</file>