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20"/>
  </p:notesMasterIdLst>
  <p:sldIdLst>
    <p:sldId id="273" r:id="rId2"/>
    <p:sldId id="289" r:id="rId3"/>
    <p:sldId id="288" r:id="rId4"/>
    <p:sldId id="292" r:id="rId5"/>
    <p:sldId id="302" r:id="rId6"/>
    <p:sldId id="290" r:id="rId7"/>
    <p:sldId id="276" r:id="rId8"/>
    <p:sldId id="299" r:id="rId9"/>
    <p:sldId id="298" r:id="rId10"/>
    <p:sldId id="264" r:id="rId11"/>
    <p:sldId id="303" r:id="rId12"/>
    <p:sldId id="304" r:id="rId13"/>
    <p:sldId id="277" r:id="rId14"/>
    <p:sldId id="300" r:id="rId15"/>
    <p:sldId id="301" r:id="rId16"/>
    <p:sldId id="305" r:id="rId17"/>
    <p:sldId id="29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3634C-5ABB-4961-BAB0-253A57DB4151}" v="1" dt="2021-05-01T22:33:22.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61" autoAdjust="0"/>
  </p:normalViewPr>
  <p:slideViewPr>
    <p:cSldViewPr snapToGrid="0" showGuides="1">
      <p:cViewPr varScale="1">
        <p:scale>
          <a:sx n="94" d="100"/>
          <a:sy n="94" d="100"/>
        </p:scale>
        <p:origin x="1194" y="120"/>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docChgLst>
    <pc:chgData name="moath momani" userId="720708e143949568" providerId="LiveId" clId="{0428B142-B5DD-410A-AFF1-56FA9CA2D0C8}"/>
    <pc:docChg chg="undo custSel addSld delSld modSld sldOrd">
      <pc:chgData name="moath momani" userId="720708e143949568" providerId="LiveId" clId="{0428B142-B5DD-410A-AFF1-56FA9CA2D0C8}" dt="2020-11-22T18:19:48.923" v="628" actId="1076"/>
      <pc:docMkLst>
        <pc:docMk/>
      </pc:docMkLst>
      <pc:sldChg chg="addSp delSp modSp mod">
        <pc:chgData name="moath momani" userId="720708e143949568" providerId="LiveId" clId="{0428B142-B5DD-410A-AFF1-56FA9CA2D0C8}" dt="2020-11-22T17:53:53.148" v="436" actId="1038"/>
        <pc:sldMkLst>
          <pc:docMk/>
          <pc:sldMk cId="2036179745" sldId="264"/>
        </pc:sldMkLst>
        <pc:spChg chg="mod">
          <ac:chgData name="moath momani" userId="720708e143949568" providerId="LiveId" clId="{0428B142-B5DD-410A-AFF1-56FA9CA2D0C8}" dt="2020-11-22T17:53:53.148" v="436" actId="1038"/>
          <ac:spMkLst>
            <pc:docMk/>
            <pc:sldMk cId="2036179745" sldId="264"/>
            <ac:spMk id="9" creationId="{00000000-0000-0000-0000-000000000000}"/>
          </ac:spMkLst>
        </pc:spChg>
        <pc:picChg chg="del mod">
          <ac:chgData name="moath momani" userId="720708e143949568" providerId="LiveId" clId="{0428B142-B5DD-410A-AFF1-56FA9CA2D0C8}" dt="2020-11-22T17:53:10.903" v="392" actId="478"/>
          <ac:picMkLst>
            <pc:docMk/>
            <pc:sldMk cId="2036179745" sldId="264"/>
            <ac:picMk id="6" creationId="{00000000-0000-0000-0000-000000000000}"/>
          </ac:picMkLst>
        </pc:picChg>
        <pc:picChg chg="add mod">
          <ac:chgData name="moath momani" userId="720708e143949568" providerId="LiveId" clId="{0428B142-B5DD-410A-AFF1-56FA9CA2D0C8}" dt="2020-11-22T17:53:12.096" v="393"/>
          <ac:picMkLst>
            <pc:docMk/>
            <pc:sldMk cId="2036179745" sldId="264"/>
            <ac:picMk id="11" creationId="{3D1270B6-BE88-4725-A901-ECA5E6DB12C1}"/>
          </ac:picMkLst>
        </pc:picChg>
        <pc:picChg chg="mod">
          <ac:chgData name="moath momani" userId="720708e143949568" providerId="LiveId" clId="{0428B142-B5DD-410A-AFF1-56FA9CA2D0C8}" dt="2020-11-22T17:53:53.148" v="436" actId="1038"/>
          <ac:picMkLst>
            <pc:docMk/>
            <pc:sldMk cId="2036179745" sldId="264"/>
            <ac:picMk id="16" creationId="{BA30E087-169F-49D6-A63A-CCE14C14AD5D}"/>
          </ac:picMkLst>
        </pc:picChg>
      </pc:sldChg>
      <pc:sldChg chg="addSp delSp modSp mod">
        <pc:chgData name="moath momani" userId="720708e143949568" providerId="LiveId" clId="{0428B142-B5DD-410A-AFF1-56FA9CA2D0C8}" dt="2020-11-22T17:53:15.920" v="395"/>
        <pc:sldMkLst>
          <pc:docMk/>
          <pc:sldMk cId="2729657736" sldId="276"/>
        </pc:sldMkLst>
        <pc:spChg chg="mod">
          <ac:chgData name="moath momani" userId="720708e143949568" providerId="LiveId" clId="{0428B142-B5DD-410A-AFF1-56FA9CA2D0C8}" dt="2020-11-22T17:51:09.623" v="377" actId="1076"/>
          <ac:spMkLst>
            <pc:docMk/>
            <pc:sldMk cId="2729657736" sldId="276"/>
            <ac:spMk id="23" creationId="{DBCEF4BA-D7D0-4AE5-AA42-1485677533AF}"/>
          </ac:spMkLst>
        </pc:spChg>
        <pc:spChg chg="mod">
          <ac:chgData name="moath momani" userId="720708e143949568" providerId="LiveId" clId="{0428B142-B5DD-410A-AFF1-56FA9CA2D0C8}" dt="2020-11-22T17:51:08.169" v="376" actId="113"/>
          <ac:spMkLst>
            <pc:docMk/>
            <pc:sldMk cId="2729657736" sldId="276"/>
            <ac:spMk id="25" creationId="{6EE683CE-B4F9-4F7F-901B-2A9C46B5B3A6}"/>
          </ac:spMkLst>
        </pc:spChg>
        <pc:picChg chg="del">
          <ac:chgData name="moath momani" userId="720708e143949568" providerId="LiveId" clId="{0428B142-B5DD-410A-AFF1-56FA9CA2D0C8}" dt="2020-11-22T17:52:41.677" v="380" actId="478"/>
          <ac:picMkLst>
            <pc:docMk/>
            <pc:sldMk cId="2729657736" sldId="276"/>
            <ac:picMk id="9" creationId="{00000000-0000-0000-0000-000000000000}"/>
          </ac:picMkLst>
        </pc:picChg>
        <pc:picChg chg="add del mod">
          <ac:chgData name="moath momani" userId="720708e143949568" providerId="LiveId" clId="{0428B142-B5DD-410A-AFF1-56FA9CA2D0C8}" dt="2020-11-22T17:53:14.954" v="394" actId="478"/>
          <ac:picMkLst>
            <pc:docMk/>
            <pc:sldMk cId="2729657736" sldId="276"/>
            <ac:picMk id="22" creationId="{5262EC8D-3931-4D08-B1F1-A68789BE9C6F}"/>
          </ac:picMkLst>
        </pc:picChg>
        <pc:picChg chg="add mod">
          <ac:chgData name="moath momani" userId="720708e143949568" providerId="LiveId" clId="{0428B142-B5DD-410A-AFF1-56FA9CA2D0C8}" dt="2020-11-22T17:53:15.920" v="395"/>
          <ac:picMkLst>
            <pc:docMk/>
            <pc:sldMk cId="2729657736" sldId="276"/>
            <ac:picMk id="26" creationId="{A8180F68-A772-487F-B8EE-F1982A08A1F3}"/>
          </ac:picMkLst>
        </pc:picChg>
      </pc:sldChg>
      <pc:sldChg chg="addSp delSp modSp mod delAnim modAnim modNotesTx">
        <pc:chgData name="moath momani" userId="720708e143949568" providerId="LiveId" clId="{0428B142-B5DD-410A-AFF1-56FA9CA2D0C8}" dt="2020-11-22T18:05:35.970" v="615"/>
        <pc:sldMkLst>
          <pc:docMk/>
          <pc:sldMk cId="2293705616" sldId="277"/>
        </pc:sldMkLst>
        <pc:spChg chg="mod">
          <ac:chgData name="moath momani" userId="720708e143949568" providerId="LiveId" clId="{0428B142-B5DD-410A-AFF1-56FA9CA2D0C8}" dt="2020-11-22T17:55:38.373" v="460" actId="20577"/>
          <ac:spMkLst>
            <pc:docMk/>
            <pc:sldMk cId="2293705616" sldId="277"/>
            <ac:spMk id="2" creationId="{00000000-0000-0000-0000-000000000000}"/>
          </ac:spMkLst>
        </pc:spChg>
        <pc:spChg chg="add del mod">
          <ac:chgData name="moath momani" userId="720708e143949568" providerId="LiveId" clId="{0428B142-B5DD-410A-AFF1-56FA9CA2D0C8}" dt="2020-11-22T18:00:25.324" v="507" actId="478"/>
          <ac:spMkLst>
            <pc:docMk/>
            <pc:sldMk cId="2293705616" sldId="277"/>
            <ac:spMk id="4" creationId="{EFDC052B-A478-4ECB-BE0D-74FAF479D97E}"/>
          </ac:spMkLst>
        </pc:spChg>
        <pc:spChg chg="mod">
          <ac:chgData name="moath momani" userId="720708e143949568" providerId="LiveId" clId="{0428B142-B5DD-410A-AFF1-56FA9CA2D0C8}" dt="2020-11-22T18:01:19.399" v="519" actId="782"/>
          <ac:spMkLst>
            <pc:docMk/>
            <pc:sldMk cId="2293705616" sldId="277"/>
            <ac:spMk id="12" creationId="{4AFB44FE-3BF1-4566-B986-E43AD0DC5860}"/>
          </ac:spMkLst>
        </pc:spChg>
        <pc:picChg chg="add mod">
          <ac:chgData name="moath momani" userId="720708e143949568" providerId="LiveId" clId="{0428B142-B5DD-410A-AFF1-56FA9CA2D0C8}" dt="2020-11-22T18:00:42.500" v="517" actId="1076"/>
          <ac:picMkLst>
            <pc:docMk/>
            <pc:sldMk cId="2293705616" sldId="277"/>
            <ac:picMk id="3" creationId="{CAD550D5-2A86-4BCE-B029-11BC5D0369F1}"/>
          </ac:picMkLst>
        </pc:picChg>
        <pc:picChg chg="del">
          <ac:chgData name="moath momani" userId="720708e143949568" providerId="LiveId" clId="{0428B142-B5DD-410A-AFF1-56FA9CA2D0C8}" dt="2020-11-22T17:58:59.539" v="494" actId="478"/>
          <ac:picMkLst>
            <pc:docMk/>
            <pc:sldMk cId="2293705616" sldId="277"/>
            <ac:picMk id="5" creationId="{D6FFD61D-BC0D-45CC-9CE4-D4C5060AC8A9}"/>
          </ac:picMkLst>
        </pc:picChg>
        <pc:picChg chg="del">
          <ac:chgData name="moath momani" userId="720708e143949568" providerId="LiveId" clId="{0428B142-B5DD-410A-AFF1-56FA9CA2D0C8}" dt="2020-11-22T17:55:43.472" v="461" actId="478"/>
          <ac:picMkLst>
            <pc:docMk/>
            <pc:sldMk cId="2293705616" sldId="277"/>
            <ac:picMk id="7" creationId="{00000000-0000-0000-0000-000000000000}"/>
          </ac:picMkLst>
        </pc:picChg>
        <pc:picChg chg="add del mod">
          <ac:chgData name="moath momani" userId="720708e143949568" providerId="LiveId" clId="{0428B142-B5DD-410A-AFF1-56FA9CA2D0C8}" dt="2020-11-22T18:00:23.901" v="506" actId="478"/>
          <ac:picMkLst>
            <pc:docMk/>
            <pc:sldMk cId="2293705616" sldId="277"/>
            <ac:picMk id="11" creationId="{46FA8077-D48A-4EE1-850F-66C7B4E56206}"/>
          </ac:picMkLst>
        </pc:picChg>
        <pc:picChg chg="add mod">
          <ac:chgData name="moath momani" userId="720708e143949568" providerId="LiveId" clId="{0428B142-B5DD-410A-AFF1-56FA9CA2D0C8}" dt="2020-11-22T18:05:35.970" v="615"/>
          <ac:picMkLst>
            <pc:docMk/>
            <pc:sldMk cId="2293705616" sldId="277"/>
            <ac:picMk id="13" creationId="{B8A45AB9-C24F-46F2-9DF0-AE161509396C}"/>
          </ac:picMkLst>
        </pc:picChg>
      </pc:sldChg>
      <pc:sldChg chg="addSp delSp modSp mod">
        <pc:chgData name="moath momani" userId="720708e143949568" providerId="LiveId" clId="{0428B142-B5DD-410A-AFF1-56FA9CA2D0C8}" dt="2020-11-22T17:38:19.383" v="127"/>
        <pc:sldMkLst>
          <pc:docMk/>
          <pc:sldMk cId="2271298433" sldId="279"/>
        </pc:sldMkLst>
        <pc:spChg chg="mod">
          <ac:chgData name="moath momani" userId="720708e143949568" providerId="LiveId" clId="{0428B142-B5DD-410A-AFF1-56FA9CA2D0C8}" dt="2020-11-22T17:34:02.523" v="13" actId="1036"/>
          <ac:spMkLst>
            <pc:docMk/>
            <pc:sldMk cId="2271298433" sldId="279"/>
            <ac:spMk id="12" creationId="{C321AE8A-BA5B-44D6-8EDD-0AA2D8A165E6}"/>
          </ac:spMkLst>
        </pc:spChg>
        <pc:spChg chg="add mod">
          <ac:chgData name="moath momani" userId="720708e143949568" providerId="LiveId" clId="{0428B142-B5DD-410A-AFF1-56FA9CA2D0C8}" dt="2020-11-22T17:38:19.383" v="127"/>
          <ac:spMkLst>
            <pc:docMk/>
            <pc:sldMk cId="2271298433" sldId="279"/>
            <ac:spMk id="13" creationId="{9F5047B4-FD18-420F-8AA5-E813C96322F8}"/>
          </ac:spMkLst>
        </pc:spChg>
        <pc:spChg chg="mod">
          <ac:chgData name="moath momani" userId="720708e143949568" providerId="LiveId" clId="{0428B142-B5DD-410A-AFF1-56FA9CA2D0C8}" dt="2020-11-22T17:38:01.887" v="125" actId="1036"/>
          <ac:spMkLst>
            <pc:docMk/>
            <pc:sldMk cId="2271298433" sldId="279"/>
            <ac:spMk id="17" creationId="{4955A6DA-815F-4124-A9F3-75EDB42FED58}"/>
          </ac:spMkLst>
        </pc:spChg>
        <pc:grpChg chg="add mod">
          <ac:chgData name="moath momani" userId="720708e143949568" providerId="LiveId" clId="{0428B142-B5DD-410A-AFF1-56FA9CA2D0C8}" dt="2020-11-22T17:38:19.383" v="127"/>
          <ac:grpSpMkLst>
            <pc:docMk/>
            <pc:sldMk cId="2271298433" sldId="279"/>
            <ac:grpSpMk id="14" creationId="{9B897362-9036-4C3C-8952-C7754C0F4ECA}"/>
          </ac:grpSpMkLst>
        </pc:grpChg>
        <pc:picChg chg="add del mod">
          <ac:chgData name="moath momani" userId="720708e143949568" providerId="LiveId" clId="{0428B142-B5DD-410A-AFF1-56FA9CA2D0C8}" dt="2020-11-22T17:36:21.570" v="28" actId="22"/>
          <ac:picMkLst>
            <pc:docMk/>
            <pc:sldMk cId="2271298433" sldId="279"/>
            <ac:picMk id="3" creationId="{1B1B57E5-B0CD-4CE7-BD21-BD665D6DBF4B}"/>
          </ac:picMkLst>
        </pc:picChg>
        <pc:picChg chg="add del mod">
          <ac:chgData name="moath momani" userId="720708e143949568" providerId="LiveId" clId="{0428B142-B5DD-410A-AFF1-56FA9CA2D0C8}" dt="2020-11-22T17:37:13.160" v="86" actId="1076"/>
          <ac:picMkLst>
            <pc:docMk/>
            <pc:sldMk cId="2271298433" sldId="279"/>
            <ac:picMk id="4" creationId="{E028CEF5-29C5-4F6B-B682-3E346E7E03FF}"/>
          </ac:picMkLst>
        </pc:picChg>
        <pc:picChg chg="add del">
          <ac:chgData name="moath momani" userId="720708e143949568" providerId="LiveId" clId="{0428B142-B5DD-410A-AFF1-56FA9CA2D0C8}" dt="2020-11-22T17:36:57.530" v="30" actId="478"/>
          <ac:picMkLst>
            <pc:docMk/>
            <pc:sldMk cId="2271298433" sldId="279"/>
            <ac:picMk id="8" creationId="{0C28AFCE-4C23-4D39-BCD1-D3D2FDEE8C23}"/>
          </ac:picMkLst>
        </pc:picChg>
        <pc:picChg chg="add mod">
          <ac:chgData name="moath momani" userId="720708e143949568" providerId="LiveId" clId="{0428B142-B5DD-410A-AFF1-56FA9CA2D0C8}" dt="2020-11-22T17:38:07.487" v="126"/>
          <ac:picMkLst>
            <pc:docMk/>
            <pc:sldMk cId="2271298433" sldId="279"/>
            <ac:picMk id="11" creationId="{F913EC1D-1134-4D31-9A62-30D1F1BEA251}"/>
          </ac:picMkLst>
        </pc:picChg>
        <pc:picChg chg="mod">
          <ac:chgData name="moath momani" userId="720708e143949568" providerId="LiveId" clId="{0428B142-B5DD-410A-AFF1-56FA9CA2D0C8}" dt="2020-11-22T17:38:19.383" v="127"/>
          <ac:picMkLst>
            <pc:docMk/>
            <pc:sldMk cId="2271298433" sldId="279"/>
            <ac:picMk id="15" creationId="{7B5D917A-9C9A-40AF-8A24-24151BF8F9D9}"/>
          </ac:picMkLst>
        </pc:picChg>
        <pc:picChg chg="mod">
          <ac:chgData name="moath momani" userId="720708e143949568" providerId="LiveId" clId="{0428B142-B5DD-410A-AFF1-56FA9CA2D0C8}" dt="2020-11-22T17:38:19.383" v="127"/>
          <ac:picMkLst>
            <pc:docMk/>
            <pc:sldMk cId="2271298433" sldId="279"/>
            <ac:picMk id="18" creationId="{6028E53A-A33B-4963-9130-03ACBA7BF3EC}"/>
          </ac:picMkLst>
        </pc:picChg>
      </pc:sldChg>
      <pc:sldChg chg="addSp delSp modSp mod">
        <pc:chgData name="moath momani" userId="720708e143949568" providerId="LiveId" clId="{0428B142-B5DD-410A-AFF1-56FA9CA2D0C8}" dt="2020-11-22T17:53:23.941" v="399"/>
        <pc:sldMkLst>
          <pc:docMk/>
          <pc:sldMk cId="2252611959" sldId="290"/>
        </pc:sldMkLst>
        <pc:picChg chg="mod">
          <ac:chgData name="moath momani" userId="720708e143949568" providerId="LiveId" clId="{0428B142-B5DD-410A-AFF1-56FA9CA2D0C8}" dt="2020-11-22T17:39:00.650" v="131" actId="14100"/>
          <ac:picMkLst>
            <pc:docMk/>
            <pc:sldMk cId="2252611959" sldId="290"/>
            <ac:picMk id="4" creationId="{5ADF67A0-E817-4069-B860-677C2AE0B6E9}"/>
          </ac:picMkLst>
        </pc:picChg>
        <pc:picChg chg="del">
          <ac:chgData name="moath momani" userId="720708e143949568" providerId="LiveId" clId="{0428B142-B5DD-410A-AFF1-56FA9CA2D0C8}" dt="2020-11-22T17:52:50.768" v="384" actId="478"/>
          <ac:picMkLst>
            <pc:docMk/>
            <pc:sldMk cId="2252611959" sldId="290"/>
            <ac:picMk id="16" creationId="{66B73202-E48F-4C29-AF70-F62EC9FDA449}"/>
          </ac:picMkLst>
        </pc:picChg>
        <pc:picChg chg="add del mod">
          <ac:chgData name="moath momani" userId="720708e143949568" providerId="LiveId" clId="{0428B142-B5DD-410A-AFF1-56FA9CA2D0C8}" dt="2020-11-22T17:53:22.921" v="398" actId="478"/>
          <ac:picMkLst>
            <pc:docMk/>
            <pc:sldMk cId="2252611959" sldId="290"/>
            <ac:picMk id="20" creationId="{BDF8AAA6-4F11-4D69-B659-D4EEEB3CDD83}"/>
          </ac:picMkLst>
        </pc:picChg>
        <pc:picChg chg="add mod">
          <ac:chgData name="moath momani" userId="720708e143949568" providerId="LiveId" clId="{0428B142-B5DD-410A-AFF1-56FA9CA2D0C8}" dt="2020-11-22T17:53:23.941" v="399"/>
          <ac:picMkLst>
            <pc:docMk/>
            <pc:sldMk cId="2252611959" sldId="290"/>
            <ac:picMk id="21" creationId="{A999AB83-ECE7-4643-949E-F2A249C86E67}"/>
          </ac:picMkLst>
        </pc:picChg>
        <pc:picChg chg="mod">
          <ac:chgData name="moath momani" userId="720708e143949568" providerId="LiveId" clId="{0428B142-B5DD-410A-AFF1-56FA9CA2D0C8}" dt="2020-11-22T17:39:03.278" v="132" actId="14100"/>
          <ac:picMkLst>
            <pc:docMk/>
            <pc:sldMk cId="2252611959" sldId="290"/>
            <ac:picMk id="27" creationId="{40E48420-C0A5-4A2D-8D22-EBADD219FBAF}"/>
          </ac:picMkLst>
        </pc:picChg>
      </pc:sldChg>
      <pc:sldChg chg="addSp delSp modSp mod">
        <pc:chgData name="moath momani" userId="720708e143949568" providerId="LiveId" clId="{0428B142-B5DD-410A-AFF1-56FA9CA2D0C8}" dt="2020-11-22T17:53:28.662" v="401"/>
        <pc:sldMkLst>
          <pc:docMk/>
          <pc:sldMk cId="1109524678" sldId="292"/>
        </pc:sldMkLst>
        <pc:spChg chg="mod">
          <ac:chgData name="moath momani" userId="720708e143949568" providerId="LiveId" clId="{0428B142-B5DD-410A-AFF1-56FA9CA2D0C8}" dt="2020-11-22T17:38:34.431" v="128" actId="404"/>
          <ac:spMkLst>
            <pc:docMk/>
            <pc:sldMk cId="1109524678" sldId="292"/>
            <ac:spMk id="2" creationId="{0B2AAF93-F372-4E32-8DE3-2B37B0349A7C}"/>
          </ac:spMkLst>
        </pc:spChg>
        <pc:spChg chg="mod">
          <ac:chgData name="moath momani" userId="720708e143949568" providerId="LiveId" clId="{0428B142-B5DD-410A-AFF1-56FA9CA2D0C8}" dt="2020-11-22T17:38:53.204" v="130" actId="1076"/>
          <ac:spMkLst>
            <pc:docMk/>
            <pc:sldMk cId="1109524678" sldId="292"/>
            <ac:spMk id="17" creationId="{4955A6DA-815F-4124-A9F3-75EDB42FED58}"/>
          </ac:spMkLst>
        </pc:spChg>
        <pc:picChg chg="add del mod">
          <ac:chgData name="moath momani" userId="720708e143949568" providerId="LiveId" clId="{0428B142-B5DD-410A-AFF1-56FA9CA2D0C8}" dt="2020-11-22T17:53:27.487" v="400" actId="478"/>
          <ac:picMkLst>
            <pc:docMk/>
            <pc:sldMk cId="1109524678" sldId="292"/>
            <ac:picMk id="13" creationId="{95D6557B-759B-4E39-B4FD-B7E26C450E1F}"/>
          </ac:picMkLst>
        </pc:picChg>
        <pc:picChg chg="add mod">
          <ac:chgData name="moath momani" userId="720708e143949568" providerId="LiveId" clId="{0428B142-B5DD-410A-AFF1-56FA9CA2D0C8}" dt="2020-11-22T17:53:28.662" v="401"/>
          <ac:picMkLst>
            <pc:docMk/>
            <pc:sldMk cId="1109524678" sldId="292"/>
            <ac:picMk id="14" creationId="{5AC1C17B-6817-4BC0-A70B-0B9B262F8AEE}"/>
          </ac:picMkLst>
        </pc:picChg>
        <pc:picChg chg="del">
          <ac:chgData name="moath momani" userId="720708e143949568" providerId="LiveId" clId="{0428B142-B5DD-410A-AFF1-56FA9CA2D0C8}" dt="2020-11-22T17:52:57.478" v="387" actId="478"/>
          <ac:picMkLst>
            <pc:docMk/>
            <pc:sldMk cId="1109524678" sldId="292"/>
            <ac:picMk id="16" creationId="{66B73202-E48F-4C29-AF70-F62EC9FDA449}"/>
          </ac:picMkLst>
        </pc:picChg>
      </pc:sldChg>
      <pc:sldChg chg="addSp delSp modSp mod">
        <pc:chgData name="moath momani" userId="720708e143949568" providerId="LiveId" clId="{0428B142-B5DD-410A-AFF1-56FA9CA2D0C8}" dt="2020-11-22T17:53:19.572" v="397"/>
        <pc:sldMkLst>
          <pc:docMk/>
          <pc:sldMk cId="1866362295" sldId="293"/>
        </pc:sldMkLst>
        <pc:spChg chg="mod">
          <ac:chgData name="moath momani" userId="720708e143949568" providerId="LiveId" clId="{0428B142-B5DD-410A-AFF1-56FA9CA2D0C8}" dt="2020-11-22T17:43:56.301" v="291" actId="20577"/>
          <ac:spMkLst>
            <pc:docMk/>
            <pc:sldMk cId="1866362295" sldId="293"/>
            <ac:spMk id="18" creationId="{62605D86-DEA7-4D40-906C-66D92E9112CF}"/>
          </ac:spMkLst>
        </pc:spChg>
        <pc:spChg chg="mod">
          <ac:chgData name="moath momani" userId="720708e143949568" providerId="LiveId" clId="{0428B142-B5DD-410A-AFF1-56FA9CA2D0C8}" dt="2020-11-22T17:44:45.994" v="320" actId="20577"/>
          <ac:spMkLst>
            <pc:docMk/>
            <pc:sldMk cId="1866362295" sldId="293"/>
            <ac:spMk id="24" creationId="{E80DB9B8-BA7D-456E-B519-3C68562A7866}"/>
          </ac:spMkLst>
        </pc:spChg>
        <pc:picChg chg="mod">
          <ac:chgData name="moath momani" userId="720708e143949568" providerId="LiveId" clId="{0428B142-B5DD-410A-AFF1-56FA9CA2D0C8}" dt="2020-11-22T17:43:18.093" v="276" actId="1037"/>
          <ac:picMkLst>
            <pc:docMk/>
            <pc:sldMk cId="1866362295" sldId="293"/>
            <ac:picMk id="7" creationId="{1D96343E-86CD-456E-A786-D80C0120C2B1}"/>
          </ac:picMkLst>
        </pc:picChg>
        <pc:picChg chg="add del mod">
          <ac:chgData name="moath momani" userId="720708e143949568" providerId="LiveId" clId="{0428B142-B5DD-410A-AFF1-56FA9CA2D0C8}" dt="2020-11-22T17:53:18.532" v="396" actId="478"/>
          <ac:picMkLst>
            <pc:docMk/>
            <pc:sldMk cId="1866362295" sldId="293"/>
            <ac:picMk id="13" creationId="{6851063D-20CB-4CF2-A702-54BD8ABFC2C4}"/>
          </ac:picMkLst>
        </pc:picChg>
        <pc:picChg chg="add mod">
          <ac:chgData name="moath momani" userId="720708e143949568" providerId="LiveId" clId="{0428B142-B5DD-410A-AFF1-56FA9CA2D0C8}" dt="2020-11-22T17:53:19.572" v="397"/>
          <ac:picMkLst>
            <pc:docMk/>
            <pc:sldMk cId="1866362295" sldId="293"/>
            <ac:picMk id="14" creationId="{8E079EC5-CB92-4ED5-A9C7-C801953E1473}"/>
          </ac:picMkLst>
        </pc:picChg>
        <pc:picChg chg="del">
          <ac:chgData name="moath momani" userId="720708e143949568" providerId="LiveId" clId="{0428B142-B5DD-410A-AFF1-56FA9CA2D0C8}" dt="2020-11-22T17:52:45.662" v="382" actId="478"/>
          <ac:picMkLst>
            <pc:docMk/>
            <pc:sldMk cId="1866362295" sldId="293"/>
            <ac:picMk id="16" creationId="{66B73202-E48F-4C29-AF70-F62EC9FDA449}"/>
          </ac:picMkLst>
        </pc:picChg>
      </pc:sldChg>
      <pc:sldChg chg="del">
        <pc:chgData name="moath momani" userId="720708e143949568" providerId="LiveId" clId="{0428B142-B5DD-410A-AFF1-56FA9CA2D0C8}" dt="2020-11-22T18:01:41.301" v="521" actId="47"/>
        <pc:sldMkLst>
          <pc:docMk/>
          <pc:sldMk cId="3088862319" sldId="294"/>
        </pc:sldMkLst>
      </pc:sldChg>
      <pc:sldChg chg="del">
        <pc:chgData name="moath momani" userId="720708e143949568" providerId="LiveId" clId="{0428B142-B5DD-410A-AFF1-56FA9CA2D0C8}" dt="2020-11-22T18:01:44.442" v="524" actId="47"/>
        <pc:sldMkLst>
          <pc:docMk/>
          <pc:sldMk cId="3801030893" sldId="295"/>
        </pc:sldMkLst>
      </pc:sldChg>
      <pc:sldChg chg="del">
        <pc:chgData name="moath momani" userId="720708e143949568" providerId="LiveId" clId="{0428B142-B5DD-410A-AFF1-56FA9CA2D0C8}" dt="2020-11-22T18:01:43.772" v="523" actId="47"/>
        <pc:sldMkLst>
          <pc:docMk/>
          <pc:sldMk cId="4219974568" sldId="296"/>
        </pc:sldMkLst>
      </pc:sldChg>
      <pc:sldChg chg="del">
        <pc:chgData name="moath momani" userId="720708e143949568" providerId="LiveId" clId="{0428B142-B5DD-410A-AFF1-56FA9CA2D0C8}" dt="2020-11-22T18:01:42.894" v="522" actId="47"/>
        <pc:sldMkLst>
          <pc:docMk/>
          <pc:sldMk cId="1580388485" sldId="297"/>
        </pc:sldMkLst>
      </pc:sldChg>
      <pc:sldChg chg="addSp delSp modSp mod">
        <pc:chgData name="moath momani" userId="720708e143949568" providerId="LiveId" clId="{0428B142-B5DD-410A-AFF1-56FA9CA2D0C8}" dt="2020-11-22T17:53:07.719" v="391"/>
        <pc:sldMkLst>
          <pc:docMk/>
          <pc:sldMk cId="469179642" sldId="298"/>
        </pc:sldMkLst>
        <pc:picChg chg="del">
          <ac:chgData name="moath momani" userId="720708e143949568" providerId="LiveId" clId="{0428B142-B5DD-410A-AFF1-56FA9CA2D0C8}" dt="2020-11-22T17:53:06.617" v="390" actId="478"/>
          <ac:picMkLst>
            <pc:docMk/>
            <pc:sldMk cId="469179642" sldId="298"/>
            <ac:picMk id="6" creationId="{00000000-0000-0000-0000-000000000000}"/>
          </ac:picMkLst>
        </pc:picChg>
        <pc:picChg chg="add mod">
          <ac:chgData name="moath momani" userId="720708e143949568" providerId="LiveId" clId="{0428B142-B5DD-410A-AFF1-56FA9CA2D0C8}" dt="2020-11-22T17:53:07.719" v="391"/>
          <ac:picMkLst>
            <pc:docMk/>
            <pc:sldMk cId="469179642" sldId="298"/>
            <ac:picMk id="11" creationId="{7B569DCF-4B0C-412A-937E-CFDC78F259F3}"/>
          </ac:picMkLst>
        </pc:picChg>
      </pc:sldChg>
      <pc:sldChg chg="modSp mod modNotesTx">
        <pc:chgData name="moath momani" userId="720708e143949568" providerId="LiveId" clId="{0428B142-B5DD-410A-AFF1-56FA9CA2D0C8}" dt="2020-11-22T17:58:05.906" v="493" actId="20577"/>
        <pc:sldMkLst>
          <pc:docMk/>
          <pc:sldMk cId="1114007940" sldId="299"/>
        </pc:sldMkLst>
        <pc:spChg chg="mod">
          <ac:chgData name="moath momani" userId="720708e143949568" providerId="LiveId" clId="{0428B142-B5DD-410A-AFF1-56FA9CA2D0C8}" dt="2020-11-22T17:52:13.124" v="378" actId="1076"/>
          <ac:spMkLst>
            <pc:docMk/>
            <pc:sldMk cId="1114007940" sldId="299"/>
            <ac:spMk id="44" creationId="{059FE218-AFA4-48A1-9C78-55E211B1ECC3}"/>
          </ac:spMkLst>
        </pc:spChg>
      </pc:sldChg>
      <pc:sldChg chg="addSp delSp modSp add mod delAnim">
        <pc:chgData name="moath momani" userId="720708e143949568" providerId="LiveId" clId="{0428B142-B5DD-410A-AFF1-56FA9CA2D0C8}" dt="2020-11-22T18:05:37.915" v="616"/>
        <pc:sldMkLst>
          <pc:docMk/>
          <pc:sldMk cId="87762276" sldId="300"/>
        </pc:sldMkLst>
        <pc:spChg chg="mod">
          <ac:chgData name="moath momani" userId="720708e143949568" providerId="LiveId" clId="{0428B142-B5DD-410A-AFF1-56FA9CA2D0C8}" dt="2020-11-22T18:05:29.706" v="614" actId="1076"/>
          <ac:spMkLst>
            <pc:docMk/>
            <pc:sldMk cId="87762276" sldId="300"/>
            <ac:spMk id="2" creationId="{00000000-0000-0000-0000-000000000000}"/>
          </ac:spMkLst>
        </pc:spChg>
        <pc:spChg chg="mod">
          <ac:chgData name="moath momani" userId="720708e143949568" providerId="LiveId" clId="{0428B142-B5DD-410A-AFF1-56FA9CA2D0C8}" dt="2020-11-22T18:04:09.432" v="607" actId="20577"/>
          <ac:spMkLst>
            <pc:docMk/>
            <pc:sldMk cId="87762276" sldId="300"/>
            <ac:spMk id="12" creationId="{4AFB44FE-3BF1-4566-B986-E43AD0DC5860}"/>
          </ac:spMkLst>
        </pc:spChg>
        <pc:picChg chg="del mod">
          <ac:chgData name="moath momani" userId="720708e143949568" providerId="LiveId" clId="{0428B142-B5DD-410A-AFF1-56FA9CA2D0C8}" dt="2020-11-22T18:04:20.969" v="609" actId="478"/>
          <ac:picMkLst>
            <pc:docMk/>
            <pc:sldMk cId="87762276" sldId="300"/>
            <ac:picMk id="3" creationId="{CAD550D5-2A86-4BCE-B029-11BC5D0369F1}"/>
          </ac:picMkLst>
        </pc:picChg>
        <pc:picChg chg="add mod">
          <ac:chgData name="moath momani" userId="720708e143949568" providerId="LiveId" clId="{0428B142-B5DD-410A-AFF1-56FA9CA2D0C8}" dt="2020-11-22T18:05:27.431" v="613" actId="1076"/>
          <ac:picMkLst>
            <pc:docMk/>
            <pc:sldMk cId="87762276" sldId="300"/>
            <ac:picMk id="4" creationId="{19AC5106-6A4B-4069-BEF4-31AED1875335}"/>
          </ac:picMkLst>
        </pc:picChg>
        <pc:picChg chg="add mod">
          <ac:chgData name="moath momani" userId="720708e143949568" providerId="LiveId" clId="{0428B142-B5DD-410A-AFF1-56FA9CA2D0C8}" dt="2020-11-22T18:05:37.915" v="616"/>
          <ac:picMkLst>
            <pc:docMk/>
            <pc:sldMk cId="87762276" sldId="300"/>
            <ac:picMk id="11" creationId="{D0AD3303-256F-47FB-A1FB-D4DE95AA137C}"/>
          </ac:picMkLst>
        </pc:picChg>
      </pc:sldChg>
      <pc:sldChg chg="addSp delSp modSp add mod ord modAnim">
        <pc:chgData name="moath momani" userId="720708e143949568" providerId="LiveId" clId="{0428B142-B5DD-410A-AFF1-56FA9CA2D0C8}" dt="2020-11-22T18:19:48.923" v="628" actId="1076"/>
        <pc:sldMkLst>
          <pc:docMk/>
          <pc:sldMk cId="2125619045" sldId="301"/>
        </pc:sldMkLst>
        <pc:spChg chg="mod">
          <ac:chgData name="moath momani" userId="720708e143949568" providerId="LiveId" clId="{0428B142-B5DD-410A-AFF1-56FA9CA2D0C8}" dt="2020-11-22T18:19:39.170" v="626" actId="14100"/>
          <ac:spMkLst>
            <pc:docMk/>
            <pc:sldMk cId="2125619045" sldId="301"/>
            <ac:spMk id="16" creationId="{281F9B70-499C-402C-AE54-6FB92422A7EB}"/>
          </ac:spMkLst>
        </pc:spChg>
        <pc:picChg chg="add mod">
          <ac:chgData name="moath momani" userId="720708e143949568" providerId="LiveId" clId="{0428B142-B5DD-410A-AFF1-56FA9CA2D0C8}" dt="2020-11-22T18:19:48.923" v="628" actId="1076"/>
          <ac:picMkLst>
            <pc:docMk/>
            <pc:sldMk cId="2125619045" sldId="301"/>
            <ac:picMk id="2" creationId="{2486A8EA-261D-40AC-AA3C-3FFCD9A124D7}"/>
          </ac:picMkLst>
        </pc:picChg>
        <pc:picChg chg="del">
          <ac:chgData name="moath momani" userId="720708e143949568" providerId="LiveId" clId="{0428B142-B5DD-410A-AFF1-56FA9CA2D0C8}" dt="2020-11-22T18:09:56.681" v="620" actId="478"/>
          <ac:picMkLst>
            <pc:docMk/>
            <pc:sldMk cId="2125619045" sldId="301"/>
            <ac:picMk id="49" creationId="{90078E2B-4BC8-4A94-87B0-5DDF4CAD684C}"/>
          </ac:picMkLst>
        </pc:picChg>
        <pc:picChg chg="del">
          <ac:chgData name="moath momani" userId="720708e143949568" providerId="LiveId" clId="{0428B142-B5DD-410A-AFF1-56FA9CA2D0C8}" dt="2020-11-22T18:09:57.177" v="621" actId="478"/>
          <ac:picMkLst>
            <pc:docMk/>
            <pc:sldMk cId="2125619045" sldId="301"/>
            <ac:picMk id="50" creationId="{3C3F9C46-0854-4721-A529-CD20D08C236C}"/>
          </ac:picMkLst>
        </pc:picChg>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Almomani" userId="ff116c73-3ed4-4407-a8d2-899e4a260434" providerId="ADAL" clId="{956DAC9F-33B5-4DAC-9FB5-18A6866BD295}"/>
    <pc:docChg chg="custSel delSld modSld sldOrd">
      <pc:chgData name="Moath Almomani" userId="ff116c73-3ed4-4407-a8d2-899e4a260434" providerId="ADAL" clId="{956DAC9F-33B5-4DAC-9FB5-18A6866BD295}" dt="2021-02-28T11:51:21.462" v="19" actId="20577"/>
      <pc:docMkLst>
        <pc:docMk/>
      </pc:docMkLst>
      <pc:sldChg chg="ord modNotesTx">
        <pc:chgData name="Moath Almomani" userId="ff116c73-3ed4-4407-a8d2-899e4a260434" providerId="ADAL" clId="{956DAC9F-33B5-4DAC-9FB5-18A6866BD295}" dt="2021-02-28T11:43:09.784" v="15"/>
        <pc:sldMkLst>
          <pc:docMk/>
          <pc:sldMk cId="2036179745" sldId="264"/>
        </pc:sldMkLst>
      </pc:sldChg>
      <pc:sldChg chg="del">
        <pc:chgData name="Moath Almomani" userId="ff116c73-3ed4-4407-a8d2-899e4a260434" providerId="ADAL" clId="{956DAC9F-33B5-4DAC-9FB5-18A6866BD295}" dt="2021-02-28T10:37:48.337" v="0" actId="47"/>
        <pc:sldMkLst>
          <pc:docMk/>
          <pc:sldMk cId="2271298433" sldId="279"/>
        </pc:sldMkLst>
      </pc:sldChg>
      <pc:sldChg chg="ord modNotesTx">
        <pc:chgData name="Moath Almomani" userId="ff116c73-3ed4-4407-a8d2-899e4a260434" providerId="ADAL" clId="{956DAC9F-33B5-4DAC-9FB5-18A6866BD295}" dt="2021-02-28T11:51:21.462" v="19" actId="20577"/>
        <pc:sldMkLst>
          <pc:docMk/>
          <pc:sldMk cId="1109524678" sldId="292"/>
        </pc:sldMkLst>
      </pc:sldChg>
      <pc:sldChg chg="ord modNotesTx">
        <pc:chgData name="Moath Almomani" userId="ff116c73-3ed4-4407-a8d2-899e4a260434" providerId="ADAL" clId="{956DAC9F-33B5-4DAC-9FB5-18A6866BD295}" dt="2021-02-28T11:43:11.907" v="17"/>
        <pc:sldMkLst>
          <pc:docMk/>
          <pc:sldMk cId="469179642" sldId="298"/>
        </pc:sldMkLst>
      </pc:sldChg>
      <pc:sldChg chg="ord">
        <pc:chgData name="Moath Almomani" userId="ff116c73-3ed4-4407-a8d2-899e4a260434" providerId="ADAL" clId="{956DAC9F-33B5-4DAC-9FB5-18A6866BD295}" dt="2021-02-28T11:42:59.296" v="13"/>
        <pc:sldMkLst>
          <pc:docMk/>
          <pc:sldMk cId="1114007940" sldId="299"/>
        </pc:sldMkLst>
      </pc:sldChg>
      <pc:sldChg chg="modNotesTx">
        <pc:chgData name="Moath Almomani" userId="ff116c73-3ed4-4407-a8d2-899e4a260434" providerId="ADAL" clId="{956DAC9F-33B5-4DAC-9FB5-18A6866BD295}" dt="2021-02-28T10:39:30.932" v="2" actId="313"/>
        <pc:sldMkLst>
          <pc:docMk/>
          <pc:sldMk cId="3957453164" sldId="302"/>
        </pc:sldMkLst>
      </pc:sldChg>
      <pc:sldChg chg="ord">
        <pc:chgData name="Moath Almomani" userId="ff116c73-3ed4-4407-a8d2-899e4a260434" providerId="ADAL" clId="{956DAC9F-33B5-4DAC-9FB5-18A6866BD295}" dt="2021-02-28T11:42:40.032" v="9"/>
        <pc:sldMkLst>
          <pc:docMk/>
          <pc:sldMk cId="1975578052" sldId="303"/>
        </pc:sldMkLst>
      </pc:sldChg>
      <pc:sldChg chg="modSp mod">
        <pc:chgData name="Moath Almomani" userId="ff116c73-3ed4-4407-a8d2-899e4a260434" providerId="ADAL" clId="{956DAC9F-33B5-4DAC-9FB5-18A6866BD295}" dt="2021-02-28T11:44:16.006" v="18" actId="1076"/>
        <pc:sldMkLst>
          <pc:docMk/>
          <pc:sldMk cId="2791469001" sldId="305"/>
        </pc:sldMkLst>
        <pc:spChg chg="mod">
          <ac:chgData name="Moath Almomani" userId="ff116c73-3ed4-4407-a8d2-899e4a260434" providerId="ADAL" clId="{956DAC9F-33B5-4DAC-9FB5-18A6866BD295}" dt="2021-02-28T11:44:16.006" v="18" actId="1076"/>
          <ac:spMkLst>
            <pc:docMk/>
            <pc:sldMk cId="2791469001" sldId="305"/>
            <ac:spMk id="16" creationId="{281F9B70-499C-402C-AE54-6FB92422A7EB}"/>
          </ac:spMkLst>
        </pc:sp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E97006B9-446E-4CDA-99B7-6A1EA71FF27B}"/>
    <pc:docChg chg="undo custSel mod addSld delSld modSld">
      <pc:chgData name="moath momani" userId="720708e143949568" providerId="LiveId" clId="{E97006B9-446E-4CDA-99B7-6A1EA71FF27B}" dt="2020-10-29T06:36:45.332" v="3046" actId="20577"/>
      <pc:docMkLst>
        <pc:docMk/>
      </pc:docMkLst>
      <pc:sldChg chg="addSp delSp modSp mod delAnim modAnim modNotesTx">
        <pc:chgData name="moath momani" userId="720708e143949568" providerId="LiveId" clId="{E97006B9-446E-4CDA-99B7-6A1EA71FF27B}" dt="2020-10-08T06:17:09.194" v="2126"/>
        <pc:sldMkLst>
          <pc:docMk/>
          <pc:sldMk cId="1521942773" sldId="263"/>
        </pc:sldMkLst>
        <pc:spChg chg="mod">
          <ac:chgData name="moath momani" userId="720708e143949568" providerId="LiveId" clId="{E97006B9-446E-4CDA-99B7-6A1EA71FF27B}" dt="2020-10-08T06:02:56.930" v="2124" actId="1076"/>
          <ac:spMkLst>
            <pc:docMk/>
            <pc:sldMk cId="1521942773" sldId="263"/>
            <ac:spMk id="2" creationId="{00000000-0000-0000-0000-000000000000}"/>
          </ac:spMkLst>
        </pc:spChg>
        <pc:spChg chg="add del mod">
          <ac:chgData name="moath momani" userId="720708e143949568" providerId="LiveId" clId="{E97006B9-446E-4CDA-99B7-6A1EA71FF27B}" dt="2020-10-08T06:01:28.766" v="2121" actId="478"/>
          <ac:spMkLst>
            <pc:docMk/>
            <pc:sldMk cId="1521942773" sldId="263"/>
            <ac:spMk id="12" creationId="{D03AC1A4-B670-4F7F-A35A-DC799A07DBC4}"/>
          </ac:spMkLst>
        </pc:spChg>
        <pc:picChg chg="del">
          <ac:chgData name="moath momani" userId="720708e143949568" providerId="LiveId" clId="{E97006B9-446E-4CDA-99B7-6A1EA71FF27B}" dt="2020-10-08T06:01:20.653" v="2118" actId="478"/>
          <ac:picMkLst>
            <pc:docMk/>
            <pc:sldMk cId="1521942773" sldId="263"/>
            <ac:picMk id="4" creationId="{20F8A2B3-6EDC-4CB9-B3DD-66F680FECBB4}"/>
          </ac:picMkLst>
        </pc:picChg>
        <pc:picChg chg="add del mod">
          <ac:chgData name="moath momani" userId="720708e143949568" providerId="LiveId" clId="{E97006B9-446E-4CDA-99B7-6A1EA71FF27B}" dt="2020-10-08T06:16:54.079" v="2125" actId="478"/>
          <ac:picMkLst>
            <pc:docMk/>
            <pc:sldMk cId="1521942773" sldId="263"/>
            <ac:picMk id="5" creationId="{42099E9F-661E-4191-9D06-CD8032B7F79D}"/>
          </ac:picMkLst>
        </pc:picChg>
        <pc:picChg chg="add mod">
          <ac:chgData name="moath momani" userId="720708e143949568" providerId="LiveId" clId="{E97006B9-446E-4CDA-99B7-6A1EA71FF27B}" dt="2020-10-08T06:17:09.194" v="2126"/>
          <ac:picMkLst>
            <pc:docMk/>
            <pc:sldMk cId="1521942773" sldId="263"/>
            <ac:picMk id="7" creationId="{6942E5D9-9ADF-4420-8D81-C6664BD109A6}"/>
          </ac:picMkLst>
        </pc:picChg>
      </pc:sldChg>
      <pc:sldChg chg="addSp delSp modSp add mod">
        <pc:chgData name="moath momani" userId="720708e143949568" providerId="LiveId" clId="{E97006B9-446E-4CDA-99B7-6A1EA71FF27B}" dt="2020-10-10T15:37:38.319" v="2796" actId="22"/>
        <pc:sldMkLst>
          <pc:docMk/>
          <pc:sldMk cId="2036179745" sldId="264"/>
        </pc:sldMkLst>
        <pc:spChg chg="del">
          <ac:chgData name="moath momani" userId="720708e143949568" providerId="LiveId" clId="{E97006B9-446E-4CDA-99B7-6A1EA71FF27B}" dt="2020-10-08T05:49:31.287" v="1969" actId="478"/>
          <ac:spMkLst>
            <pc:docMk/>
            <pc:sldMk cId="2036179745" sldId="264"/>
            <ac:spMk id="2" creationId="{00000000-0000-0000-0000-000000000000}"/>
          </ac:spMkLst>
        </pc:spChg>
        <pc:spChg chg="mod">
          <ac:chgData name="moath momani" userId="720708e143949568" providerId="LiveId" clId="{E97006B9-446E-4CDA-99B7-6A1EA71FF27B}" dt="2020-10-08T05:57:04.278" v="2090" actId="1076"/>
          <ac:spMkLst>
            <pc:docMk/>
            <pc:sldMk cId="2036179745" sldId="264"/>
            <ac:spMk id="9" creationId="{00000000-0000-0000-0000-000000000000}"/>
          </ac:spMkLst>
        </pc:spChg>
        <pc:spChg chg="add mod">
          <ac:chgData name="moath momani" userId="720708e143949568" providerId="LiveId" clId="{E97006B9-446E-4CDA-99B7-6A1EA71FF27B}" dt="2020-10-08T05:56:11.559" v="2039" actId="1076"/>
          <ac:spMkLst>
            <pc:docMk/>
            <pc:sldMk cId="2036179745" sldId="264"/>
            <ac:spMk id="12" creationId="{CB7F213B-E680-4F6E-B850-3B9D657A9E84}"/>
          </ac:spMkLst>
        </pc:spChg>
        <pc:spChg chg="add mod">
          <ac:chgData name="moath momani" userId="720708e143949568" providerId="LiveId" clId="{E97006B9-446E-4CDA-99B7-6A1EA71FF27B}" dt="2020-10-08T05:56:52.374" v="2089" actId="20577"/>
          <ac:spMkLst>
            <pc:docMk/>
            <pc:sldMk cId="2036179745" sldId="264"/>
            <ac:spMk id="14" creationId="{E02D2F0A-A520-44A2-B8E2-5DD6E542987A}"/>
          </ac:spMkLst>
        </pc:spChg>
        <pc:picChg chg="add">
          <ac:chgData name="moath momani" userId="720708e143949568" providerId="LiveId" clId="{E97006B9-446E-4CDA-99B7-6A1EA71FF27B}" dt="2020-10-10T15:37:38.319" v="2796" actId="22"/>
          <ac:picMkLst>
            <pc:docMk/>
            <pc:sldMk cId="2036179745" sldId="264"/>
            <ac:picMk id="2" creationId="{79DCDC5B-70F4-4C7D-B4E0-23B530453455}"/>
          </ac:picMkLst>
        </pc:picChg>
        <pc:picChg chg="add del mod">
          <ac:chgData name="moath momani" userId="720708e143949568" providerId="LiveId" clId="{E97006B9-446E-4CDA-99B7-6A1EA71FF27B}" dt="2020-10-08T05:50:27.369" v="1974" actId="478"/>
          <ac:picMkLst>
            <pc:docMk/>
            <pc:sldMk cId="2036179745" sldId="264"/>
            <ac:picMk id="3" creationId="{C1CB39F9-7587-4DE6-BC67-8D4AA3C9552F}"/>
          </ac:picMkLst>
        </pc:picChg>
        <pc:picChg chg="add del mod">
          <ac:chgData name="moath momani" userId="720708e143949568" providerId="LiveId" clId="{E97006B9-446E-4CDA-99B7-6A1EA71FF27B}" dt="2020-10-08T05:53:47.658" v="1984" actId="478"/>
          <ac:picMkLst>
            <pc:docMk/>
            <pc:sldMk cId="2036179745" sldId="264"/>
            <ac:picMk id="4" creationId="{808AD9D1-499C-499B-8E95-431EE1065ACF}"/>
          </ac:picMkLst>
        </pc:picChg>
        <pc:picChg chg="add mod">
          <ac:chgData name="moath momani" userId="720708e143949568" providerId="LiveId" clId="{E97006B9-446E-4CDA-99B7-6A1EA71FF27B}" dt="2020-10-08T05:55:58.525" v="2036" actId="1076"/>
          <ac:picMkLst>
            <pc:docMk/>
            <pc:sldMk cId="2036179745" sldId="264"/>
            <ac:picMk id="11" creationId="{CAE87B09-0555-416D-840C-0FBD24113676}"/>
          </ac:picMkLst>
        </pc:picChg>
        <pc:picChg chg="del mod">
          <ac:chgData name="moath momani" userId="720708e143949568" providerId="LiveId" clId="{E97006B9-446E-4CDA-99B7-6A1EA71FF27B}" dt="2020-10-10T15:36:41.909" v="2795" actId="478"/>
          <ac:picMkLst>
            <pc:docMk/>
            <pc:sldMk cId="2036179745" sldId="264"/>
            <ac:picMk id="5126" creationId="{00000000-0000-0000-0000-000000000000}"/>
          </ac:picMkLst>
        </pc:picChg>
      </pc:sldChg>
      <pc:sldChg chg="addSp delSp modSp mod">
        <pc:chgData name="moath momani" userId="720708e143949568" providerId="LiveId" clId="{E97006B9-446E-4CDA-99B7-6A1EA71FF27B}" dt="2020-10-29T06:36:45.332" v="3046" actId="20577"/>
        <pc:sldMkLst>
          <pc:docMk/>
          <pc:sldMk cId="911208218" sldId="273"/>
        </pc:sldMkLst>
        <pc:spChg chg="add del mod">
          <ac:chgData name="moath momani" userId="720708e143949568" providerId="LiveId" clId="{E97006B9-446E-4CDA-99B7-6A1EA71FF27B}" dt="2020-10-29T06:36:45.332" v="3046" actId="20577"/>
          <ac:spMkLst>
            <pc:docMk/>
            <pc:sldMk cId="911208218" sldId="273"/>
            <ac:spMk id="4" creationId="{00000000-0000-0000-0000-000000000000}"/>
          </ac:spMkLst>
        </pc:spChg>
      </pc:sldChg>
      <pc:sldChg chg="del">
        <pc:chgData name="moath momani" userId="720708e143949568" providerId="LiveId" clId="{E97006B9-446E-4CDA-99B7-6A1EA71FF27B}" dt="2020-10-08T06:22:47.464" v="2250" actId="47"/>
        <pc:sldMkLst>
          <pc:docMk/>
          <pc:sldMk cId="1823530429" sldId="275"/>
        </pc:sldMkLst>
      </pc:sldChg>
      <pc:sldChg chg="addSp delSp modSp mod modNotesTx">
        <pc:chgData name="moath momani" userId="720708e143949568" providerId="LiveId" clId="{E97006B9-446E-4CDA-99B7-6A1EA71FF27B}" dt="2020-10-08T05:47:08.857" v="1905" actId="113"/>
        <pc:sldMkLst>
          <pc:docMk/>
          <pc:sldMk cId="2729657736" sldId="276"/>
        </pc:sldMkLst>
        <pc:spChg chg="mod">
          <ac:chgData name="moath momani" userId="720708e143949568" providerId="LiveId" clId="{E97006B9-446E-4CDA-99B7-6A1EA71FF27B}" dt="2020-10-07T22:09:23.425" v="1631" actId="1076"/>
          <ac:spMkLst>
            <pc:docMk/>
            <pc:sldMk cId="2729657736" sldId="276"/>
            <ac:spMk id="7" creationId="{9E33896C-8318-4ED3-B30E-381542C1AF01}"/>
          </ac:spMkLst>
        </pc:spChg>
        <pc:spChg chg="mod">
          <ac:chgData name="moath momani" userId="720708e143949568" providerId="LiveId" clId="{E97006B9-446E-4CDA-99B7-6A1EA71FF27B}" dt="2020-10-08T05:44:36.975" v="1782" actId="1076"/>
          <ac:spMkLst>
            <pc:docMk/>
            <pc:sldMk cId="2729657736" sldId="276"/>
            <ac:spMk id="16" creationId="{CCA082C2-3FEC-4BC1-8F72-5280462EB1FD}"/>
          </ac:spMkLst>
        </pc:spChg>
        <pc:spChg chg="mod">
          <ac:chgData name="moath momani" userId="720708e143949568" providerId="LiveId" clId="{E97006B9-446E-4CDA-99B7-6A1EA71FF27B}" dt="2020-10-08T05:44:20.583" v="1778" actId="1076"/>
          <ac:spMkLst>
            <pc:docMk/>
            <pc:sldMk cId="2729657736" sldId="276"/>
            <ac:spMk id="19" creationId="{3A19FDB5-205D-41F2-A62C-196EC416734C}"/>
          </ac:spMkLst>
        </pc:spChg>
        <pc:spChg chg="add mod">
          <ac:chgData name="moath momani" userId="720708e143949568" providerId="LiveId" clId="{E97006B9-446E-4CDA-99B7-6A1EA71FF27B}" dt="2020-10-07T22:10:16.353" v="1645" actId="20577"/>
          <ac:spMkLst>
            <pc:docMk/>
            <pc:sldMk cId="2729657736" sldId="276"/>
            <ac:spMk id="20" creationId="{D4006D6C-1916-4ED3-8969-8C4CCF20BEF5}"/>
          </ac:spMkLst>
        </pc:spChg>
        <pc:spChg chg="add mod">
          <ac:chgData name="moath momani" userId="720708e143949568" providerId="LiveId" clId="{E97006B9-446E-4CDA-99B7-6A1EA71FF27B}" dt="2020-10-08T05:44:48.385" v="1797" actId="20577"/>
          <ac:spMkLst>
            <pc:docMk/>
            <pc:sldMk cId="2729657736" sldId="276"/>
            <ac:spMk id="23" creationId="{DBCEF4BA-D7D0-4AE5-AA42-1485677533AF}"/>
          </ac:spMkLst>
        </pc:spChg>
        <pc:spChg chg="add mod">
          <ac:chgData name="moath momani" userId="720708e143949568" providerId="LiveId" clId="{E97006B9-446E-4CDA-99B7-6A1EA71FF27B}" dt="2020-10-08T05:44:43.767" v="1790" actId="20577"/>
          <ac:spMkLst>
            <pc:docMk/>
            <pc:sldMk cId="2729657736" sldId="276"/>
            <ac:spMk id="25" creationId="{6EE683CE-B4F9-4F7F-901B-2A9C46B5B3A6}"/>
          </ac:spMkLst>
        </pc:spChg>
        <pc:spChg chg="add mod">
          <ac:chgData name="moath momani" userId="720708e143949568" providerId="LiveId" clId="{E97006B9-446E-4CDA-99B7-6A1EA71FF27B}" dt="2020-10-08T05:47:00.151" v="1903" actId="1076"/>
          <ac:spMkLst>
            <pc:docMk/>
            <pc:sldMk cId="2729657736" sldId="276"/>
            <ac:spMk id="27" creationId="{13E6180D-3356-4BE5-95D1-EC8BAE23EC65}"/>
          </ac:spMkLst>
        </pc:spChg>
        <pc:spChg chg="add mod">
          <ac:chgData name="moath momani" userId="720708e143949568" providerId="LiveId" clId="{E97006B9-446E-4CDA-99B7-6A1EA71FF27B}" dt="2020-10-08T05:47:00.151" v="1903" actId="1076"/>
          <ac:spMkLst>
            <pc:docMk/>
            <pc:sldMk cId="2729657736" sldId="276"/>
            <ac:spMk id="29" creationId="{21371636-C087-438C-94E8-C41C46C46718}"/>
          </ac:spMkLst>
        </pc:spChg>
        <pc:spChg chg="add mod">
          <ac:chgData name="moath momani" userId="720708e143949568" providerId="LiveId" clId="{E97006B9-446E-4CDA-99B7-6A1EA71FF27B}" dt="2020-10-08T05:47:06.655" v="1904" actId="1076"/>
          <ac:spMkLst>
            <pc:docMk/>
            <pc:sldMk cId="2729657736" sldId="276"/>
            <ac:spMk id="31" creationId="{56DA5B16-FCEC-4E05-BCEF-484C2B938B1E}"/>
          </ac:spMkLst>
        </pc:spChg>
        <pc:spChg chg="add mod">
          <ac:chgData name="moath momani" userId="720708e143949568" providerId="LiveId" clId="{E97006B9-446E-4CDA-99B7-6A1EA71FF27B}" dt="2020-10-08T05:47:08.857" v="1905" actId="113"/>
          <ac:spMkLst>
            <pc:docMk/>
            <pc:sldMk cId="2729657736" sldId="276"/>
            <ac:spMk id="33" creationId="{609CCEF0-2513-4EBA-A561-6A5A50C91972}"/>
          </ac:spMkLst>
        </pc:spChg>
        <pc:spChg chg="add mod">
          <ac:chgData name="moath momani" userId="720708e143949568" providerId="LiveId" clId="{E97006B9-446E-4CDA-99B7-6A1EA71FF27B}" dt="2020-10-08T05:46:53.692" v="1902" actId="571"/>
          <ac:spMkLst>
            <pc:docMk/>
            <pc:sldMk cId="2729657736" sldId="276"/>
            <ac:spMk id="36" creationId="{00F336C9-60D1-4B6F-9CF0-194CB92ED5FF}"/>
          </ac:spMkLst>
        </pc:spChg>
        <pc:picChg chg="add mod">
          <ac:chgData name="moath momani" userId="720708e143949568" providerId="LiveId" clId="{E97006B9-446E-4CDA-99B7-6A1EA71FF27B}" dt="2020-10-08T05:44:14.680" v="1775" actId="1076"/>
          <ac:picMkLst>
            <pc:docMk/>
            <pc:sldMk cId="2729657736" sldId="276"/>
            <ac:picMk id="3" creationId="{78DF608C-F6BC-49E1-A454-91D66A4E768A}"/>
          </ac:picMkLst>
        </pc:picChg>
        <pc:picChg chg="add mod">
          <ac:chgData name="moath momani" userId="720708e143949568" providerId="LiveId" clId="{E97006B9-446E-4CDA-99B7-6A1EA71FF27B}" dt="2020-10-08T05:44:39.103" v="1783" actId="1076"/>
          <ac:picMkLst>
            <pc:docMk/>
            <pc:sldMk cId="2729657736" sldId="276"/>
            <ac:picMk id="13" creationId="{385D070F-D482-4667-BBDF-0B339BD257CD}"/>
          </ac:picMkLst>
        </pc:picChg>
        <pc:picChg chg="del">
          <ac:chgData name="moath momani" userId="720708e143949568" providerId="LiveId" clId="{E97006B9-446E-4CDA-99B7-6A1EA71FF27B}" dt="2020-10-08T05:39:57.781" v="1646" actId="478"/>
          <ac:picMkLst>
            <pc:docMk/>
            <pc:sldMk cId="2729657736" sldId="276"/>
            <ac:picMk id="15" creationId="{C2742168-B3D3-4C6C-AB27-7F880DD7FEA3}"/>
          </ac:picMkLst>
        </pc:picChg>
        <pc:picChg chg="del">
          <ac:chgData name="moath momani" userId="720708e143949568" providerId="LiveId" clId="{E97006B9-446E-4CDA-99B7-6A1EA71FF27B}" dt="2020-10-08T05:41:32.838" v="1652" actId="478"/>
          <ac:picMkLst>
            <pc:docMk/>
            <pc:sldMk cId="2729657736" sldId="276"/>
            <ac:picMk id="17" creationId="{2C970B63-BAEC-4260-96B1-A55EB8E0F421}"/>
          </ac:picMkLst>
        </pc:picChg>
        <pc:picChg chg="del">
          <ac:chgData name="moath momani" userId="720708e143949568" providerId="LiveId" clId="{E97006B9-446E-4CDA-99B7-6A1EA71FF27B}" dt="2020-10-08T05:41:43.544" v="1658" actId="478"/>
          <ac:picMkLst>
            <pc:docMk/>
            <pc:sldMk cId="2729657736" sldId="276"/>
            <ac:picMk id="18" creationId="{7AE498B4-B891-4E9A-9CDE-DD8F3DF89E8F}"/>
          </ac:picMkLst>
        </pc:picChg>
        <pc:picChg chg="add del mod">
          <ac:chgData name="moath momani" userId="720708e143949568" providerId="LiveId" clId="{E97006B9-446E-4CDA-99B7-6A1EA71FF27B}" dt="2020-10-08T05:43:55.358" v="1771" actId="478"/>
          <ac:picMkLst>
            <pc:docMk/>
            <pc:sldMk cId="2729657736" sldId="276"/>
            <ac:picMk id="21" creationId="{8B6E1821-CF91-4BDC-A2EA-64DE6B7E5787}"/>
          </ac:picMkLst>
        </pc:picChg>
        <pc:picChg chg="add mod">
          <ac:chgData name="moath momani" userId="720708e143949568" providerId="LiveId" clId="{E97006B9-446E-4CDA-99B7-6A1EA71FF27B}" dt="2020-10-08T05:44:22.208" v="1780" actId="1076"/>
          <ac:picMkLst>
            <pc:docMk/>
            <pc:sldMk cId="2729657736" sldId="276"/>
            <ac:picMk id="35" creationId="{EE65E8C4-4C1F-4C35-86B7-A0270E1FCE92}"/>
          </ac:picMkLst>
        </pc:picChg>
      </pc:sldChg>
      <pc:sldChg chg="addSp delSp modSp mod">
        <pc:chgData name="moath momani" userId="720708e143949568" providerId="LiveId" clId="{E97006B9-446E-4CDA-99B7-6A1EA71FF27B}" dt="2020-10-10T15:40:53.200" v="2828" actId="1036"/>
        <pc:sldMkLst>
          <pc:docMk/>
          <pc:sldMk cId="2293705616" sldId="277"/>
        </pc:sldMkLst>
        <pc:spChg chg="mod">
          <ac:chgData name="moath momani" userId="720708e143949568" providerId="LiveId" clId="{E97006B9-446E-4CDA-99B7-6A1EA71FF27B}" dt="2020-10-08T06:22:36.435" v="2248" actId="255"/>
          <ac:spMkLst>
            <pc:docMk/>
            <pc:sldMk cId="2293705616" sldId="277"/>
            <ac:spMk id="2" creationId="{00000000-0000-0000-0000-000000000000}"/>
          </ac:spMkLst>
        </pc:spChg>
        <pc:spChg chg="add del">
          <ac:chgData name="moath momani" userId="720708e143949568" providerId="LiveId" clId="{E97006B9-446E-4CDA-99B7-6A1EA71FF27B}" dt="2020-10-10T15:39:07.763" v="2802"/>
          <ac:spMkLst>
            <pc:docMk/>
            <pc:sldMk cId="2293705616" sldId="277"/>
            <ac:spMk id="4" creationId="{0C10B6F8-D493-4834-997F-3BFEC4AF68D5}"/>
          </ac:spMkLst>
        </pc:spChg>
        <pc:spChg chg="add mod">
          <ac:chgData name="moath momani" userId="720708e143949568" providerId="LiveId" clId="{E97006B9-446E-4CDA-99B7-6A1EA71FF27B}" dt="2020-10-08T06:22:42.321" v="2249" actId="2711"/>
          <ac:spMkLst>
            <pc:docMk/>
            <pc:sldMk cId="2293705616" sldId="277"/>
            <ac:spMk id="12" creationId="{4AFB44FE-3BF1-4566-B986-E43AD0DC5860}"/>
          </ac:spMkLst>
        </pc:spChg>
        <pc:picChg chg="del">
          <ac:chgData name="moath momani" userId="720708e143949568" providerId="LiveId" clId="{E97006B9-446E-4CDA-99B7-6A1EA71FF27B}" dt="2020-10-08T06:18:28.308" v="2188" actId="478"/>
          <ac:picMkLst>
            <pc:docMk/>
            <pc:sldMk cId="2293705616" sldId="277"/>
            <ac:picMk id="3" creationId="{910D621F-6F2C-48A0-9276-F357B9E21E13}"/>
          </ac:picMkLst>
        </pc:picChg>
        <pc:picChg chg="add del mod">
          <ac:chgData name="moath momani" userId="720708e143949568" providerId="LiveId" clId="{E97006B9-446E-4CDA-99B7-6A1EA71FF27B}" dt="2020-10-10T15:39:03.713" v="2800"/>
          <ac:picMkLst>
            <pc:docMk/>
            <pc:sldMk cId="2293705616" sldId="277"/>
            <ac:picMk id="3" creationId="{987049B3-D6C6-438A-A109-FBCFF0EB2390}"/>
          </ac:picMkLst>
        </pc:picChg>
        <pc:picChg chg="add mod">
          <ac:chgData name="moath momani" userId="720708e143949568" providerId="LiveId" clId="{E97006B9-446E-4CDA-99B7-6A1EA71FF27B}" dt="2020-10-10T15:40:53.200" v="2828" actId="1036"/>
          <ac:picMkLst>
            <pc:docMk/>
            <pc:sldMk cId="2293705616" sldId="277"/>
            <ac:picMk id="5" creationId="{D6FFD61D-BC0D-45CC-9CE4-D4C5060AC8A9}"/>
          </ac:picMkLst>
        </pc:picChg>
        <pc:picChg chg="del mod">
          <ac:chgData name="moath momani" userId="720708e143949568" providerId="LiveId" clId="{E97006B9-446E-4CDA-99B7-6A1EA71FF27B}" dt="2020-10-08T06:18:28.979" v="2189" actId="478"/>
          <ac:picMkLst>
            <pc:docMk/>
            <pc:sldMk cId="2293705616" sldId="277"/>
            <ac:picMk id="5" creationId="{E32174AB-4CAD-47F6-81EB-6685508A3654}"/>
          </ac:picMkLst>
        </pc:picChg>
        <pc:picChg chg="add del mod">
          <ac:chgData name="moath momani" userId="720708e143949568" providerId="LiveId" clId="{E97006B9-446E-4CDA-99B7-6A1EA71FF27B}" dt="2020-10-10T15:39:29.762" v="2806" actId="478"/>
          <ac:picMkLst>
            <pc:docMk/>
            <pc:sldMk cId="2293705616" sldId="277"/>
            <ac:picMk id="11" creationId="{9748F2EA-F332-4A9A-BC00-DB26E2C47005}"/>
          </ac:picMkLst>
        </pc:picChg>
      </pc:sldChg>
      <pc:sldChg chg="add del">
        <pc:chgData name="moath momani" userId="720708e143949568" providerId="LiveId" clId="{E97006B9-446E-4CDA-99B7-6A1EA71FF27B}" dt="2020-10-08T05:42:25.649" v="1669" actId="47"/>
        <pc:sldMkLst>
          <pc:docMk/>
          <pc:sldMk cId="384976588" sldId="278"/>
        </pc:sldMkLst>
      </pc:sldChg>
      <pc:sldChg chg="addSp delSp modSp mod">
        <pc:chgData name="moath momani" userId="720708e143949568" providerId="LiveId" clId="{E97006B9-446E-4CDA-99B7-6A1EA71FF27B}" dt="2020-10-11T10:06:07.205" v="2920" actId="1076"/>
        <pc:sldMkLst>
          <pc:docMk/>
          <pc:sldMk cId="2271298433" sldId="279"/>
        </pc:sldMkLst>
        <pc:spChg chg="mod">
          <ac:chgData name="moath momani" userId="720708e143949568" providerId="LiveId" clId="{E97006B9-446E-4CDA-99B7-6A1EA71FF27B}" dt="2020-10-10T15:34:16.079" v="2728" actId="20577"/>
          <ac:spMkLst>
            <pc:docMk/>
            <pc:sldMk cId="2271298433" sldId="279"/>
            <ac:spMk id="2" creationId="{0B2AAF93-F372-4E32-8DE3-2B37B0349A7C}"/>
          </ac:spMkLst>
        </pc:spChg>
        <pc:spChg chg="del">
          <ac:chgData name="moath momani" userId="720708e143949568" providerId="LiveId" clId="{E97006B9-446E-4CDA-99B7-6A1EA71FF27B}" dt="2020-10-11T09:56:18.634" v="2870" actId="478"/>
          <ac:spMkLst>
            <pc:docMk/>
            <pc:sldMk cId="2271298433" sldId="279"/>
            <ac:spMk id="8" creationId="{00000000-0000-0000-0000-000000000000}"/>
          </ac:spMkLst>
        </pc:spChg>
        <pc:spChg chg="mod">
          <ac:chgData name="moath momani" userId="720708e143949568" providerId="LiveId" clId="{E97006B9-446E-4CDA-99B7-6A1EA71FF27B}" dt="2020-10-11T09:54:22.009" v="2845" actId="1076"/>
          <ac:spMkLst>
            <pc:docMk/>
            <pc:sldMk cId="2271298433" sldId="279"/>
            <ac:spMk id="17" creationId="{4955A6DA-815F-4124-A9F3-75EDB42FED58}"/>
          </ac:spMkLst>
        </pc:spChg>
        <pc:grpChg chg="del">
          <ac:chgData name="moath momani" userId="720708e143949568" providerId="LiveId" clId="{E97006B9-446E-4CDA-99B7-6A1EA71FF27B}" dt="2020-10-11T09:56:21.880" v="2871" actId="478"/>
          <ac:grpSpMkLst>
            <pc:docMk/>
            <pc:sldMk cId="2271298433" sldId="279"/>
            <ac:grpSpMk id="10" creationId="{00000000-0000-0000-0000-000000000000}"/>
          </ac:grpSpMkLst>
        </pc:grpChg>
        <pc:picChg chg="add del mod">
          <ac:chgData name="moath momani" userId="720708e143949568" providerId="LiveId" clId="{E97006B9-446E-4CDA-99B7-6A1EA71FF27B}" dt="2020-10-11T09:56:29.376" v="2875" actId="478"/>
          <ac:picMkLst>
            <pc:docMk/>
            <pc:sldMk cId="2271298433" sldId="279"/>
            <ac:picMk id="4" creationId="{B1D3ACDF-57EE-4FCF-A0A2-6A3E646CE8C2}"/>
          </ac:picMkLst>
        </pc:picChg>
        <pc:picChg chg="add del mod">
          <ac:chgData name="moath momani" userId="720708e143949568" providerId="LiveId" clId="{E97006B9-446E-4CDA-99B7-6A1EA71FF27B}" dt="2020-10-11T09:55:27.936" v="2857" actId="478"/>
          <ac:picMkLst>
            <pc:docMk/>
            <pc:sldMk cId="2271298433" sldId="279"/>
            <ac:picMk id="9" creationId="{8568EA02-0860-4E4A-8BE2-7C64AE64CA13}"/>
          </ac:picMkLst>
        </pc:picChg>
        <pc:picChg chg="del">
          <ac:chgData name="moath momani" userId="720708e143949568" providerId="LiveId" clId="{E97006B9-446E-4CDA-99B7-6A1EA71FF27B}" dt="2020-10-07T11:00:17.127" v="352" actId="478"/>
          <ac:picMkLst>
            <pc:docMk/>
            <pc:sldMk cId="2271298433" sldId="279"/>
            <ac:picMk id="13" creationId="{9319865D-7103-44A0-8690-685D1A6BCF9C}"/>
          </ac:picMkLst>
        </pc:picChg>
        <pc:picChg chg="del">
          <ac:chgData name="moath momani" userId="720708e143949568" providerId="LiveId" clId="{E97006B9-446E-4CDA-99B7-6A1EA71FF27B}" dt="2020-10-07T11:00:22.422" v="353" actId="478"/>
          <ac:picMkLst>
            <pc:docMk/>
            <pc:sldMk cId="2271298433" sldId="279"/>
            <ac:picMk id="14" creationId="{4F44C90C-9AB6-4E41-BBC9-EB36E64FA76A}"/>
          </ac:picMkLst>
        </pc:picChg>
        <pc:picChg chg="add mod">
          <ac:chgData name="moath momani" userId="720708e143949568" providerId="LiveId" clId="{E97006B9-446E-4CDA-99B7-6A1EA71FF27B}" dt="2020-10-11T10:06:07.205" v="2920" actId="1076"/>
          <ac:picMkLst>
            <pc:docMk/>
            <pc:sldMk cId="2271298433" sldId="279"/>
            <ac:picMk id="14" creationId="{9B7F0385-F61B-44F8-9E69-0DF5D16EA5A7}"/>
          </ac:picMkLst>
        </pc:picChg>
        <pc:picChg chg="del">
          <ac:chgData name="moath momani" userId="720708e143949568" providerId="LiveId" clId="{E97006B9-446E-4CDA-99B7-6A1EA71FF27B}" dt="2020-10-07T11:00:26.286" v="354" actId="478"/>
          <ac:picMkLst>
            <pc:docMk/>
            <pc:sldMk cId="2271298433" sldId="279"/>
            <ac:picMk id="15" creationId="{782957B5-4F0A-4A4E-A07D-DE1207191CA4}"/>
          </ac:picMkLst>
        </pc:picChg>
        <pc:picChg chg="add del mod">
          <ac:chgData name="moath momani" userId="720708e143949568" providerId="LiveId" clId="{E97006B9-446E-4CDA-99B7-6A1EA71FF27B}" dt="2020-10-11T10:02:03.273" v="2915" actId="478"/>
          <ac:picMkLst>
            <pc:docMk/>
            <pc:sldMk cId="2271298433" sldId="279"/>
            <ac:picMk id="18" creationId="{C705328E-3483-4DBF-955B-07B6E46160EC}"/>
          </ac:picMkLst>
        </pc:picChg>
        <pc:picChg chg="add del mod">
          <ac:chgData name="moath momani" userId="720708e143949568" providerId="LiveId" clId="{E97006B9-446E-4CDA-99B7-6A1EA71FF27B}" dt="2020-10-11T09:57:51.210" v="2892" actId="478"/>
          <ac:picMkLst>
            <pc:docMk/>
            <pc:sldMk cId="2271298433" sldId="279"/>
            <ac:picMk id="20" creationId="{5B4DF514-3594-4596-9E0C-31689185182E}"/>
          </ac:picMkLst>
        </pc:picChg>
        <pc:picChg chg="add del mod">
          <ac:chgData name="moath momani" userId="720708e143949568" providerId="LiveId" clId="{E97006B9-446E-4CDA-99B7-6A1EA71FF27B}" dt="2020-10-11T10:01:07.073" v="2906" actId="478"/>
          <ac:picMkLst>
            <pc:docMk/>
            <pc:sldMk cId="2271298433" sldId="279"/>
            <ac:picMk id="22" creationId="{0CF28490-8FD5-41E7-8993-65B4066E521F}"/>
          </ac:picMkLst>
        </pc:picChg>
        <pc:picChg chg="add mod">
          <ac:chgData name="moath momani" userId="720708e143949568" providerId="LiveId" clId="{E97006B9-446E-4CDA-99B7-6A1EA71FF27B}" dt="2020-10-11T10:01:46.420" v="2912" actId="1076"/>
          <ac:picMkLst>
            <pc:docMk/>
            <pc:sldMk cId="2271298433" sldId="279"/>
            <ac:picMk id="24" creationId="{DE716A95-8587-40CF-9AF7-63D84DD74EB3}"/>
          </ac:picMkLst>
        </pc:picChg>
        <pc:picChg chg="add mod">
          <ac:chgData name="moath momani" userId="720708e143949568" providerId="LiveId" clId="{E97006B9-446E-4CDA-99B7-6A1EA71FF27B}" dt="2020-10-11T10:01:43.133" v="2911" actId="14100"/>
          <ac:picMkLst>
            <pc:docMk/>
            <pc:sldMk cId="2271298433" sldId="279"/>
            <ac:picMk id="26" creationId="{987918EF-845F-42B2-AFB5-8470EE6AE81C}"/>
          </ac:picMkLst>
        </pc:picChg>
        <pc:picChg chg="add mod">
          <ac:chgData name="moath momani" userId="720708e143949568" providerId="LiveId" clId="{E97006B9-446E-4CDA-99B7-6A1EA71FF27B}" dt="2020-10-11T10:06:04.766" v="2919" actId="1076"/>
          <ac:picMkLst>
            <pc:docMk/>
            <pc:sldMk cId="2271298433" sldId="279"/>
            <ac:picMk id="28" creationId="{03A2CD2C-1679-49F4-8C8D-054178496706}"/>
          </ac:picMkLst>
        </pc:picChg>
      </pc:sldChg>
      <pc:sldChg chg="addSp delSp modSp mod">
        <pc:chgData name="moath momani" userId="720708e143949568" providerId="LiveId" clId="{E97006B9-446E-4CDA-99B7-6A1EA71FF27B}" dt="2020-10-08T06:40:55.829" v="2722" actId="1076"/>
        <pc:sldMkLst>
          <pc:docMk/>
          <pc:sldMk cId="927733710" sldId="289"/>
        </pc:sldMkLst>
        <pc:picChg chg="add del">
          <ac:chgData name="moath momani" userId="720708e143949568" providerId="LiveId" clId="{E97006B9-446E-4CDA-99B7-6A1EA71FF27B}" dt="2020-10-07T10:52:56.872" v="17" actId="22"/>
          <ac:picMkLst>
            <pc:docMk/>
            <pc:sldMk cId="927733710" sldId="289"/>
            <ac:picMk id="3" creationId="{C788ABF6-1D81-400C-970B-85EA4A4021CD}"/>
          </ac:picMkLst>
        </pc:picChg>
        <pc:picChg chg="add del mod">
          <ac:chgData name="moath momani" userId="720708e143949568" providerId="LiveId" clId="{E97006B9-446E-4CDA-99B7-6A1EA71FF27B}" dt="2020-10-08T06:40:55.829" v="2722" actId="1076"/>
          <ac:picMkLst>
            <pc:docMk/>
            <pc:sldMk cId="927733710" sldId="289"/>
            <ac:picMk id="9" creationId="{8F73BB18-6D38-480A-968D-4357CA986BEA}"/>
          </ac:picMkLst>
        </pc:picChg>
      </pc:sldChg>
      <pc:sldChg chg="addSp delSp modSp mod modNotesTx">
        <pc:chgData name="moath momani" userId="720708e143949568" providerId="LiveId" clId="{E97006B9-446E-4CDA-99B7-6A1EA71FF27B}" dt="2020-10-22T09:57:47.345" v="3003" actId="1076"/>
        <pc:sldMkLst>
          <pc:docMk/>
          <pc:sldMk cId="2252611959" sldId="290"/>
        </pc:sldMkLst>
        <pc:spChg chg="add del mod">
          <ac:chgData name="moath momani" userId="720708e143949568" providerId="LiveId" clId="{E97006B9-446E-4CDA-99B7-6A1EA71FF27B}" dt="2020-10-07T21:47:34.310" v="1322" actId="1076"/>
          <ac:spMkLst>
            <pc:docMk/>
            <pc:sldMk cId="2252611959" sldId="290"/>
            <ac:spMk id="2" creationId="{0B2AAF93-F372-4E32-8DE3-2B37B0349A7C}"/>
          </ac:spMkLst>
        </pc:spChg>
        <pc:spChg chg="del">
          <ac:chgData name="moath momani" userId="720708e143949568" providerId="LiveId" clId="{E97006B9-446E-4CDA-99B7-6A1EA71FF27B}" dt="2020-10-07T11:04:20.978" v="358" actId="478"/>
          <ac:spMkLst>
            <pc:docMk/>
            <pc:sldMk cId="2252611959" sldId="290"/>
            <ac:spMk id="7" creationId="{C020CCDB-ED87-4B1B-A899-51F61F3BD5D1}"/>
          </ac:spMkLst>
        </pc:spChg>
        <pc:spChg chg="add del mod">
          <ac:chgData name="moath momani" userId="720708e143949568" providerId="LiveId" clId="{E97006B9-446E-4CDA-99B7-6A1EA71FF27B}" dt="2020-10-07T21:28:16.596" v="709" actId="478"/>
          <ac:spMkLst>
            <pc:docMk/>
            <pc:sldMk cId="2252611959" sldId="290"/>
            <ac:spMk id="9" creationId="{FFBB43CF-8AB5-44E0-A9F2-B4C0A36C8D6A}"/>
          </ac:spMkLst>
        </pc:spChg>
        <pc:spChg chg="add mod">
          <ac:chgData name="moath momani" userId="720708e143949568" providerId="LiveId" clId="{E97006B9-446E-4CDA-99B7-6A1EA71FF27B}" dt="2020-10-22T09:57:47.345" v="3003" actId="1076"/>
          <ac:spMkLst>
            <pc:docMk/>
            <pc:sldMk cId="2252611959" sldId="290"/>
            <ac:spMk id="17" creationId="{6F23D8BD-787D-4284-810F-276704CC0200}"/>
          </ac:spMkLst>
        </pc:spChg>
        <pc:spChg chg="add del mod">
          <ac:chgData name="moath momani" userId="720708e143949568" providerId="LiveId" clId="{E97006B9-446E-4CDA-99B7-6A1EA71FF27B}" dt="2020-10-07T21:47:45.042" v="1324" actId="1076"/>
          <ac:spMkLst>
            <pc:docMk/>
            <pc:sldMk cId="2252611959" sldId="290"/>
            <ac:spMk id="18" creationId="{62605D86-DEA7-4D40-906C-66D92E9112CF}"/>
          </ac:spMkLst>
        </pc:spChg>
        <pc:spChg chg="add mod">
          <ac:chgData name="moath momani" userId="720708e143949568" providerId="LiveId" clId="{E97006B9-446E-4CDA-99B7-6A1EA71FF27B}" dt="2020-10-22T09:57:44.336" v="3002" actId="1076"/>
          <ac:spMkLst>
            <pc:docMk/>
            <pc:sldMk cId="2252611959" sldId="290"/>
            <ac:spMk id="19" creationId="{BE275E7A-EB96-402C-BB89-129A034EC597}"/>
          </ac:spMkLst>
        </pc:spChg>
        <pc:spChg chg="add mod">
          <ac:chgData name="moath momani" userId="720708e143949568" providerId="LiveId" clId="{E97006B9-446E-4CDA-99B7-6A1EA71FF27B}" dt="2020-10-10T15:35:56.056" v="2768" actId="20577"/>
          <ac:spMkLst>
            <pc:docMk/>
            <pc:sldMk cId="2252611959" sldId="290"/>
            <ac:spMk id="20" creationId="{B998D8D1-D5F8-47B7-925C-10A48A0D8C53}"/>
          </ac:spMkLst>
        </pc:spChg>
        <pc:spChg chg="add mod">
          <ac:chgData name="moath momani" userId="720708e143949568" providerId="LiveId" clId="{E97006B9-446E-4CDA-99B7-6A1EA71FF27B}" dt="2020-10-22T09:57:00.481" v="2969" actId="1076"/>
          <ac:spMkLst>
            <pc:docMk/>
            <pc:sldMk cId="2252611959" sldId="290"/>
            <ac:spMk id="21" creationId="{C4444049-84FB-4279-B211-7378DABE5225}"/>
          </ac:spMkLst>
        </pc:spChg>
        <pc:spChg chg="add mod">
          <ac:chgData name="moath momani" userId="720708e143949568" providerId="LiveId" clId="{E97006B9-446E-4CDA-99B7-6A1EA71FF27B}" dt="2020-10-10T15:35:53.367" v="2766" actId="1076"/>
          <ac:spMkLst>
            <pc:docMk/>
            <pc:sldMk cId="2252611959" sldId="290"/>
            <ac:spMk id="22" creationId="{3B1CBD7A-17DF-4613-B88E-406AD18A78A9}"/>
          </ac:spMkLst>
        </pc:spChg>
        <pc:spChg chg="add mod">
          <ac:chgData name="moath momani" userId="720708e143949568" providerId="LiveId" clId="{E97006B9-446E-4CDA-99B7-6A1EA71FF27B}" dt="2020-10-07T21:45:55.395" v="1313" actId="20577"/>
          <ac:spMkLst>
            <pc:docMk/>
            <pc:sldMk cId="2252611959" sldId="290"/>
            <ac:spMk id="23" creationId="{2B53EFD3-EE9C-4063-B97A-D49AF5A40F4E}"/>
          </ac:spMkLst>
        </pc:spChg>
        <pc:picChg chg="add mod">
          <ac:chgData name="moath momani" userId="720708e143949568" providerId="LiveId" clId="{E97006B9-446E-4CDA-99B7-6A1EA71FF27B}" dt="2020-10-07T21:37:28.181" v="731" actId="14100"/>
          <ac:picMkLst>
            <pc:docMk/>
            <pc:sldMk cId="2252611959" sldId="290"/>
            <ac:picMk id="3" creationId="{DA725763-1BD2-4FF7-9EA5-5092496DD0AC}"/>
          </ac:picMkLst>
        </pc:picChg>
        <pc:picChg chg="del">
          <ac:chgData name="moath momani" userId="720708e143949568" providerId="LiveId" clId="{E97006B9-446E-4CDA-99B7-6A1EA71FF27B}" dt="2020-10-07T11:04:12.495" v="356" actId="478"/>
          <ac:picMkLst>
            <pc:docMk/>
            <pc:sldMk cId="2252611959" sldId="290"/>
            <ac:picMk id="4" creationId="{3C9AE7FE-933D-409D-A01B-3E62E29ED2BE}"/>
          </ac:picMkLst>
        </pc:picChg>
        <pc:picChg chg="add mod">
          <ac:chgData name="moath momani" userId="720708e143949568" providerId="LiveId" clId="{E97006B9-446E-4CDA-99B7-6A1EA71FF27B}" dt="2020-10-07T21:37:34.260" v="734" actId="14100"/>
          <ac:picMkLst>
            <pc:docMk/>
            <pc:sldMk cId="2252611959" sldId="290"/>
            <ac:picMk id="7" creationId="{29625EDA-548B-4206-A3FF-2C6C2CC6E846}"/>
          </ac:picMkLst>
        </pc:picChg>
        <pc:picChg chg="add del mod">
          <ac:chgData name="moath momani" userId="720708e143949568" providerId="LiveId" clId="{E97006B9-446E-4CDA-99B7-6A1EA71FF27B}" dt="2020-10-07T21:35:03.182" v="718" actId="478"/>
          <ac:picMkLst>
            <pc:docMk/>
            <pc:sldMk cId="2252611959" sldId="290"/>
            <ac:picMk id="13" creationId="{96961488-74BD-429F-BB20-74AF797F6327}"/>
          </ac:picMkLst>
        </pc:picChg>
        <pc:picChg chg="add mod">
          <ac:chgData name="moath momani" userId="720708e143949568" providerId="LiveId" clId="{E97006B9-446E-4CDA-99B7-6A1EA71FF27B}" dt="2020-10-07T21:37:37.351" v="737" actId="1038"/>
          <ac:picMkLst>
            <pc:docMk/>
            <pc:sldMk cId="2252611959" sldId="290"/>
            <ac:picMk id="14" creationId="{F4A18922-E898-4DDC-9D81-A3F9FF27C26A}"/>
          </ac:picMkLst>
        </pc:picChg>
      </pc:sldChg>
      <pc:sldChg chg="modSp add mod">
        <pc:chgData name="moath momani" userId="720708e143949568" providerId="LiveId" clId="{E97006B9-446E-4CDA-99B7-6A1EA71FF27B}" dt="2020-10-22T09:54:13.344" v="2967" actId="13926"/>
        <pc:sldMkLst>
          <pc:docMk/>
          <pc:sldMk cId="1109524678" sldId="292"/>
        </pc:sldMkLst>
        <pc:spChg chg="mod">
          <ac:chgData name="moath momani" userId="720708e143949568" providerId="LiveId" clId="{E97006B9-446E-4CDA-99B7-6A1EA71FF27B}" dt="2020-10-07T21:25:01.967" v="478" actId="20577"/>
          <ac:spMkLst>
            <pc:docMk/>
            <pc:sldMk cId="1109524678" sldId="292"/>
            <ac:spMk id="2" creationId="{0B2AAF93-F372-4E32-8DE3-2B37B0349A7C}"/>
          </ac:spMkLst>
        </pc:spChg>
        <pc:spChg chg="mod">
          <ac:chgData name="moath momani" userId="720708e143949568" providerId="LiveId" clId="{E97006B9-446E-4CDA-99B7-6A1EA71FF27B}" dt="2020-10-22T09:54:13.344" v="2967" actId="13926"/>
          <ac:spMkLst>
            <pc:docMk/>
            <pc:sldMk cId="1109524678" sldId="292"/>
            <ac:spMk id="17" creationId="{4955A6DA-815F-4124-A9F3-75EDB42FED58}"/>
          </ac:spMkLst>
        </pc:spChg>
      </pc:sldChg>
      <pc:sldChg chg="addSp delSp modSp add mod">
        <pc:chgData name="moath momani" userId="720708e143949568" providerId="LiveId" clId="{E97006B9-446E-4CDA-99B7-6A1EA71FF27B}" dt="2020-10-11T09:57:48.221" v="2891" actId="1076"/>
        <pc:sldMkLst>
          <pc:docMk/>
          <pc:sldMk cId="1866362295" sldId="293"/>
        </pc:sldMkLst>
        <pc:spChg chg="mod">
          <ac:chgData name="moath momani" userId="720708e143949568" providerId="LiveId" clId="{E97006B9-446E-4CDA-99B7-6A1EA71FF27B}" dt="2020-10-07T21:53:35.067" v="1418" actId="122"/>
          <ac:spMkLst>
            <pc:docMk/>
            <pc:sldMk cId="1866362295" sldId="293"/>
            <ac:spMk id="17" creationId="{6F23D8BD-787D-4284-810F-276704CC0200}"/>
          </ac:spMkLst>
        </pc:spChg>
        <pc:spChg chg="mod">
          <ac:chgData name="moath momani" userId="720708e143949568" providerId="LiveId" clId="{E97006B9-446E-4CDA-99B7-6A1EA71FF27B}" dt="2020-10-10T15:36:16.608" v="2780" actId="1076"/>
          <ac:spMkLst>
            <pc:docMk/>
            <pc:sldMk cId="1866362295" sldId="293"/>
            <ac:spMk id="19" creationId="{BE275E7A-EB96-402C-BB89-129A034EC597}"/>
          </ac:spMkLst>
        </pc:spChg>
        <pc:spChg chg="mod">
          <ac:chgData name="moath momani" userId="720708e143949568" providerId="LiveId" clId="{E97006B9-446E-4CDA-99B7-6A1EA71FF27B}" dt="2020-10-10T15:36:24.273" v="2793" actId="20577"/>
          <ac:spMkLst>
            <pc:docMk/>
            <pc:sldMk cId="1866362295" sldId="293"/>
            <ac:spMk id="20" creationId="{B998D8D1-D5F8-47B7-925C-10A48A0D8C53}"/>
          </ac:spMkLst>
        </pc:spChg>
        <pc:spChg chg="mod">
          <ac:chgData name="moath momani" userId="720708e143949568" providerId="LiveId" clId="{E97006B9-446E-4CDA-99B7-6A1EA71FF27B}" dt="2020-10-07T22:01:41.049" v="1550" actId="1037"/>
          <ac:spMkLst>
            <pc:docMk/>
            <pc:sldMk cId="1866362295" sldId="293"/>
            <ac:spMk id="21" creationId="{C4444049-84FB-4279-B211-7378DABE5225}"/>
          </ac:spMkLst>
        </pc:spChg>
        <pc:spChg chg="mod">
          <ac:chgData name="moath momani" userId="720708e143949568" providerId="LiveId" clId="{E97006B9-446E-4CDA-99B7-6A1EA71FF27B}" dt="2020-10-10T15:36:29.044" v="2794" actId="1076"/>
          <ac:spMkLst>
            <pc:docMk/>
            <pc:sldMk cId="1866362295" sldId="293"/>
            <ac:spMk id="22" creationId="{3B1CBD7A-17DF-4613-B88E-406AD18A78A9}"/>
          </ac:spMkLst>
        </pc:spChg>
        <pc:spChg chg="mod">
          <ac:chgData name="moath momani" userId="720708e143949568" providerId="LiveId" clId="{E97006B9-446E-4CDA-99B7-6A1EA71FF27B}" dt="2020-10-07T22:01:53.608" v="1551" actId="20577"/>
          <ac:spMkLst>
            <pc:docMk/>
            <pc:sldMk cId="1866362295" sldId="293"/>
            <ac:spMk id="23" creationId="{2B53EFD3-EE9C-4063-B97A-D49AF5A40F4E}"/>
          </ac:spMkLst>
        </pc:spChg>
        <pc:picChg chg="del">
          <ac:chgData name="moath momani" userId="720708e143949568" providerId="LiveId" clId="{E97006B9-446E-4CDA-99B7-6A1EA71FF27B}" dt="2020-10-07T21:57:43.166" v="1419" actId="478"/>
          <ac:picMkLst>
            <pc:docMk/>
            <pc:sldMk cId="1866362295" sldId="293"/>
            <ac:picMk id="3" creationId="{DA725763-1BD2-4FF7-9EA5-5092496DD0AC}"/>
          </ac:picMkLst>
        </pc:picChg>
        <pc:picChg chg="add mod">
          <ac:chgData name="moath momani" userId="720708e143949568" providerId="LiveId" clId="{E97006B9-446E-4CDA-99B7-6A1EA71FF27B}" dt="2020-10-11T09:57:48.221" v="2891" actId="1076"/>
          <ac:picMkLst>
            <pc:docMk/>
            <pc:sldMk cId="1866362295" sldId="293"/>
            <ac:picMk id="4" creationId="{B2677AF1-1B89-4919-A610-CF5BEFE052D4}"/>
          </ac:picMkLst>
        </pc:picChg>
        <pc:picChg chg="del">
          <ac:chgData name="moath momani" userId="720708e143949568" providerId="LiveId" clId="{E97006B9-446E-4CDA-99B7-6A1EA71FF27B}" dt="2020-10-07T21:48:42.005" v="1326" actId="478"/>
          <ac:picMkLst>
            <pc:docMk/>
            <pc:sldMk cId="1866362295" sldId="293"/>
            <ac:picMk id="7" creationId="{29625EDA-548B-4206-A3FF-2C6C2CC6E846}"/>
          </ac:picMkLst>
        </pc:picChg>
        <pc:picChg chg="add del mod">
          <ac:chgData name="moath momani" userId="720708e143949568" providerId="LiveId" clId="{E97006B9-446E-4CDA-99B7-6A1EA71FF27B}" dt="2020-10-07T21:49:33.889" v="1336" actId="478"/>
          <ac:picMkLst>
            <pc:docMk/>
            <pc:sldMk cId="1866362295" sldId="293"/>
            <ac:picMk id="9" creationId="{6DA306CA-B2BC-40E1-AD0B-E24DC01294B7}"/>
          </ac:picMkLst>
        </pc:picChg>
        <pc:picChg chg="del">
          <ac:chgData name="moath momani" userId="720708e143949568" providerId="LiveId" clId="{E97006B9-446E-4CDA-99B7-6A1EA71FF27B}" dt="2020-10-07T21:50:32.576" v="1354" actId="478"/>
          <ac:picMkLst>
            <pc:docMk/>
            <pc:sldMk cId="1866362295" sldId="293"/>
            <ac:picMk id="14" creationId="{F4A18922-E898-4DDC-9D81-A3F9FF27C26A}"/>
          </ac:picMkLst>
        </pc:picChg>
        <pc:picChg chg="add del mod">
          <ac:chgData name="moath momani" userId="720708e143949568" providerId="LiveId" clId="{E97006B9-446E-4CDA-99B7-6A1EA71FF27B}" dt="2020-10-07T21:49:59.120" v="1346" actId="478"/>
          <ac:picMkLst>
            <pc:docMk/>
            <pc:sldMk cId="1866362295" sldId="293"/>
            <ac:picMk id="15" creationId="{21F3F93A-0EF0-47C9-A83C-E5D78A7A9285}"/>
          </ac:picMkLst>
        </pc:picChg>
        <pc:picChg chg="add del mod">
          <ac:chgData name="moath momani" userId="720708e143949568" providerId="LiveId" clId="{E97006B9-446E-4CDA-99B7-6A1EA71FF27B}" dt="2020-10-07T21:51:11.769" v="1357" actId="478"/>
          <ac:picMkLst>
            <pc:docMk/>
            <pc:sldMk cId="1866362295" sldId="293"/>
            <ac:picMk id="25" creationId="{8EF55E4B-6605-4FCC-9D56-A8A8C976217F}"/>
          </ac:picMkLst>
        </pc:picChg>
        <pc:picChg chg="add mod">
          <ac:chgData name="moath momani" userId="720708e143949568" providerId="LiveId" clId="{E97006B9-446E-4CDA-99B7-6A1EA71FF27B}" dt="2020-10-07T22:01:41.049" v="1550" actId="1037"/>
          <ac:picMkLst>
            <pc:docMk/>
            <pc:sldMk cId="1866362295" sldId="293"/>
            <ac:picMk id="27" creationId="{147233B8-1D54-4647-8141-277F6D0F1388}"/>
          </ac:picMkLst>
        </pc:picChg>
        <pc:picChg chg="add del mod">
          <ac:chgData name="moath momani" userId="720708e143949568" providerId="LiveId" clId="{E97006B9-446E-4CDA-99B7-6A1EA71FF27B}" dt="2020-10-11T09:57:34.455" v="2885" actId="478"/>
          <ac:picMkLst>
            <pc:docMk/>
            <pc:sldMk cId="1866362295" sldId="293"/>
            <ac:picMk id="29" creationId="{707C730B-5472-47F6-8E4B-34D35EDE92D9}"/>
          </ac:picMkLst>
        </pc:picChg>
        <pc:picChg chg="add mod">
          <ac:chgData name="moath momani" userId="720708e143949568" providerId="LiveId" clId="{E97006B9-446E-4CDA-99B7-6A1EA71FF27B}" dt="2020-10-07T22:01:29.748" v="1540" actId="1038"/>
          <ac:picMkLst>
            <pc:docMk/>
            <pc:sldMk cId="1866362295" sldId="293"/>
            <ac:picMk id="31" creationId="{B74D9170-66CE-4FF4-A587-B82CBA5179C7}"/>
          </ac:picMkLst>
        </pc:picChg>
      </pc:sldChg>
      <pc:sldChg chg="modSp add del mod">
        <pc:chgData name="moath momani" userId="720708e143949568" providerId="LiveId" clId="{E97006B9-446E-4CDA-99B7-6A1EA71FF27B}" dt="2020-10-08T05:57:07.793" v="2091" actId="47"/>
        <pc:sldMkLst>
          <pc:docMk/>
          <pc:sldMk cId="2599168703" sldId="294"/>
        </pc:sldMkLst>
        <pc:spChg chg="mod">
          <ac:chgData name="moath momani" userId="720708e143949568" providerId="LiveId" clId="{E97006B9-446E-4CDA-99B7-6A1EA71FF27B}" dt="2020-10-08T05:55:09.595" v="2018" actId="20577"/>
          <ac:spMkLst>
            <pc:docMk/>
            <pc:sldMk cId="2599168703" sldId="294"/>
            <ac:spMk id="2" creationId="{00000000-0000-0000-0000-000000000000}"/>
          </ac:spMkLst>
        </pc:spChg>
        <pc:spChg chg="mod">
          <ac:chgData name="moath momani" userId="720708e143949568" providerId="LiveId" clId="{E97006B9-446E-4CDA-99B7-6A1EA71FF27B}" dt="2020-10-08T05:54:55.754" v="2003" actId="404"/>
          <ac:spMkLst>
            <pc:docMk/>
            <pc:sldMk cId="2599168703" sldId="294"/>
            <ac:spMk id="4" creationId="{00000000-0000-0000-0000-000000000000}"/>
          </ac:spMkLst>
        </pc:spChg>
        <pc:spChg chg="mod">
          <ac:chgData name="moath momani" userId="720708e143949568" providerId="LiveId" clId="{E97006B9-446E-4CDA-99B7-6A1EA71FF27B}" dt="2020-10-08T05:54:55.754" v="2003" actId="404"/>
          <ac:spMkLst>
            <pc:docMk/>
            <pc:sldMk cId="2599168703" sldId="294"/>
            <ac:spMk id="5" creationId="{00000000-0000-0000-0000-000000000000}"/>
          </ac:spMkLst>
        </pc:spChg>
      </pc:sldChg>
      <pc:sldChg chg="addSp delSp modSp add mod">
        <pc:chgData name="moath momani" userId="720708e143949568" providerId="LiveId" clId="{E97006B9-446E-4CDA-99B7-6A1EA71FF27B}" dt="2020-10-10T15:41:31.659" v="2836" actId="1076"/>
        <pc:sldMkLst>
          <pc:docMk/>
          <pc:sldMk cId="3088862319" sldId="294"/>
        </pc:sldMkLst>
        <pc:spChg chg="del">
          <ac:chgData name="moath momani" userId="720708e143949568" providerId="LiveId" clId="{E97006B9-446E-4CDA-99B7-6A1EA71FF27B}" dt="2020-10-08T06:23:23.667" v="2252" actId="478"/>
          <ac:spMkLst>
            <pc:docMk/>
            <pc:sldMk cId="3088862319" sldId="294"/>
            <ac:spMk id="2" creationId="{00000000-0000-0000-0000-000000000000}"/>
          </ac:spMkLst>
        </pc:spChg>
        <pc:spChg chg="add del mod">
          <ac:chgData name="moath momani" userId="720708e143949568" providerId="LiveId" clId="{E97006B9-446E-4CDA-99B7-6A1EA71FF27B}" dt="2020-10-08T06:23:25.627" v="2253" actId="478"/>
          <ac:spMkLst>
            <pc:docMk/>
            <pc:sldMk cId="3088862319" sldId="294"/>
            <ac:spMk id="4" creationId="{00635B9A-BE1C-4043-975B-742C4E2DFB7A}"/>
          </ac:spMkLst>
        </pc:spChg>
        <pc:spChg chg="del">
          <ac:chgData name="moath momani" userId="720708e143949568" providerId="LiveId" clId="{E97006B9-446E-4CDA-99B7-6A1EA71FF27B}" dt="2020-10-08T06:24:13.888" v="2258" actId="478"/>
          <ac:spMkLst>
            <pc:docMk/>
            <pc:sldMk cId="3088862319" sldId="294"/>
            <ac:spMk id="6" creationId="{00000000-0000-0000-0000-000000000000}"/>
          </ac:spMkLst>
        </pc:spChg>
        <pc:spChg chg="del">
          <ac:chgData name="moath momani" userId="720708e143949568" providerId="LiveId" clId="{E97006B9-446E-4CDA-99B7-6A1EA71FF27B}" dt="2020-10-08T06:23:23.667" v="2252" actId="478"/>
          <ac:spMkLst>
            <pc:docMk/>
            <pc:sldMk cId="3088862319" sldId="294"/>
            <ac:spMk id="12" creationId="{4AFB44FE-3BF1-4566-B986-E43AD0DC5860}"/>
          </ac:spMkLst>
        </pc:spChg>
        <pc:spChg chg="add mod">
          <ac:chgData name="moath momani" userId="720708e143949568" providerId="LiveId" clId="{E97006B9-446E-4CDA-99B7-6A1EA71FF27B}" dt="2020-10-08T06:28:24.569" v="2317" actId="1038"/>
          <ac:spMkLst>
            <pc:docMk/>
            <pc:sldMk cId="3088862319" sldId="294"/>
            <ac:spMk id="15" creationId="{881BCC1A-B5CB-4E69-A726-459637F8F428}"/>
          </ac:spMkLst>
        </pc:spChg>
        <pc:spChg chg="add del mod">
          <ac:chgData name="moath momani" userId="720708e143949568" providerId="LiveId" clId="{E97006B9-446E-4CDA-99B7-6A1EA71FF27B}" dt="2020-10-08T06:27:56.162" v="2306" actId="478"/>
          <ac:spMkLst>
            <pc:docMk/>
            <pc:sldMk cId="3088862319" sldId="294"/>
            <ac:spMk id="16" creationId="{E07F4A2D-4C9C-4EAA-8CEC-8E02232B3298}"/>
          </ac:spMkLst>
        </pc:spChg>
        <pc:spChg chg="add del mod">
          <ac:chgData name="moath momani" userId="720708e143949568" providerId="LiveId" clId="{E97006B9-446E-4CDA-99B7-6A1EA71FF27B}" dt="2020-10-08T06:27:57.245" v="2307" actId="478"/>
          <ac:spMkLst>
            <pc:docMk/>
            <pc:sldMk cId="3088862319" sldId="294"/>
            <ac:spMk id="17" creationId="{8FA5DA40-86F1-4D69-B8A4-DAD92A62EB6F}"/>
          </ac:spMkLst>
        </pc:spChg>
        <pc:spChg chg="add mod">
          <ac:chgData name="moath momani" userId="720708e143949568" providerId="LiveId" clId="{E97006B9-446E-4CDA-99B7-6A1EA71FF27B}" dt="2020-10-08T06:28:22.032" v="2313" actId="1582"/>
          <ac:spMkLst>
            <pc:docMk/>
            <pc:sldMk cId="3088862319" sldId="294"/>
            <ac:spMk id="18" creationId="{F5301A3E-30F2-463C-B513-A73257284887}"/>
          </ac:spMkLst>
        </pc:spChg>
        <pc:spChg chg="add mod">
          <ac:chgData name="moath momani" userId="720708e143949568" providerId="LiveId" clId="{E97006B9-446E-4CDA-99B7-6A1EA71FF27B}" dt="2020-10-10T15:41:24.043" v="2834" actId="1076"/>
          <ac:spMkLst>
            <pc:docMk/>
            <pc:sldMk cId="3088862319" sldId="294"/>
            <ac:spMk id="19" creationId="{6D404BFE-0A8A-45D2-9962-8FF5E46FE46C}"/>
          </ac:spMkLst>
        </pc:spChg>
        <pc:spChg chg="add mod">
          <ac:chgData name="moath momani" userId="720708e143949568" providerId="LiveId" clId="{E97006B9-446E-4CDA-99B7-6A1EA71FF27B}" dt="2020-10-10T15:41:31.659" v="2836" actId="1076"/>
          <ac:spMkLst>
            <pc:docMk/>
            <pc:sldMk cId="3088862319" sldId="294"/>
            <ac:spMk id="21" creationId="{F6A0A4CA-6F4D-4768-B46E-040C08E093D8}"/>
          </ac:spMkLst>
        </pc:spChg>
        <pc:grpChg chg="del">
          <ac:chgData name="moath momani" userId="720708e143949568" providerId="LiveId" clId="{E97006B9-446E-4CDA-99B7-6A1EA71FF27B}" dt="2020-10-08T06:24:13.888" v="2258" actId="478"/>
          <ac:grpSpMkLst>
            <pc:docMk/>
            <pc:sldMk cId="3088862319" sldId="294"/>
            <ac:grpSpMk id="8" creationId="{00000000-0000-0000-0000-000000000000}"/>
          </ac:grpSpMkLst>
        </pc:grpChg>
        <pc:picChg chg="del">
          <ac:chgData name="moath momani" userId="720708e143949568" providerId="LiveId" clId="{E97006B9-446E-4CDA-99B7-6A1EA71FF27B}" dt="2020-10-08T06:24:10.007" v="2256" actId="478"/>
          <ac:picMkLst>
            <pc:docMk/>
            <pc:sldMk cId="3088862319" sldId="294"/>
            <ac:picMk id="7" creationId="{00000000-0000-0000-0000-000000000000}"/>
          </ac:picMkLst>
        </pc:picChg>
        <pc:picChg chg="del">
          <ac:chgData name="moath momani" userId="720708e143949568" providerId="LiveId" clId="{E97006B9-446E-4CDA-99B7-6A1EA71FF27B}" dt="2020-10-08T06:23:23.667" v="2252" actId="478"/>
          <ac:picMkLst>
            <pc:docMk/>
            <pc:sldMk cId="3088862319" sldId="294"/>
            <ac:picMk id="11" creationId="{9748F2EA-F332-4A9A-BC00-DB26E2C47005}"/>
          </ac:picMkLst>
        </pc:picChg>
        <pc:picChg chg="add mod">
          <ac:chgData name="moath momani" userId="720708e143949568" providerId="LiveId" clId="{E97006B9-446E-4CDA-99B7-6A1EA71FF27B}" dt="2020-10-10T15:41:21.236" v="2833" actId="1076"/>
          <ac:picMkLst>
            <pc:docMk/>
            <pc:sldMk cId="3088862319" sldId="294"/>
            <ac:picMk id="13" creationId="{0189C4F5-5652-4B34-AFC3-D1A33BFA3F49}"/>
          </ac:picMkLst>
        </pc:picChg>
      </pc:sldChg>
      <pc:sldChg chg="addSp delSp modSp add mod setBg setFolMasterObjs">
        <pc:chgData name="moath momani" userId="720708e143949568" providerId="LiveId" clId="{E97006B9-446E-4CDA-99B7-6A1EA71FF27B}" dt="2020-10-10T15:42:22.352" v="2840" actId="1076"/>
        <pc:sldMkLst>
          <pc:docMk/>
          <pc:sldMk cId="3801030893" sldId="295"/>
        </pc:sldMkLst>
        <pc:spChg chg="add mod">
          <ac:chgData name="moath momani" userId="720708e143949568" providerId="LiveId" clId="{E97006B9-446E-4CDA-99B7-6A1EA71FF27B}" dt="2020-10-08T06:25:47.042" v="2281" actId="207"/>
          <ac:spMkLst>
            <pc:docMk/>
            <pc:sldMk cId="3801030893" sldId="295"/>
            <ac:spMk id="4" creationId="{CC946D7F-EC0E-4AEE-9132-24E8316B28AA}"/>
          </ac:spMkLst>
        </pc:spChg>
        <pc:spChg chg="add mod">
          <ac:chgData name="moath momani" userId="720708e143949568" providerId="LiveId" clId="{E97006B9-446E-4CDA-99B7-6A1EA71FF27B}" dt="2020-10-08T06:25:43.690" v="2280" actId="207"/>
          <ac:spMkLst>
            <pc:docMk/>
            <pc:sldMk cId="3801030893" sldId="295"/>
            <ac:spMk id="5" creationId="{3E568E5E-94A8-4A59-A36E-ACBF76B7B1C7}"/>
          </ac:spMkLst>
        </pc:spChg>
        <pc:spChg chg="add mod">
          <ac:chgData name="moath momani" userId="720708e143949568" providerId="LiveId" clId="{E97006B9-446E-4CDA-99B7-6A1EA71FF27B}" dt="2020-10-10T15:42:22.352" v="2840" actId="1076"/>
          <ac:spMkLst>
            <pc:docMk/>
            <pc:sldMk cId="3801030893" sldId="295"/>
            <ac:spMk id="6" creationId="{426C835E-6312-4DC3-A71F-A8686F834849}"/>
          </ac:spMkLst>
        </pc:spChg>
        <pc:spChg chg="add">
          <ac:chgData name="moath momani" userId="720708e143949568" providerId="LiveId" clId="{E97006B9-446E-4CDA-99B7-6A1EA71FF27B}" dt="2020-10-08T06:25:08.377" v="2274" actId="26606"/>
          <ac:spMkLst>
            <pc:docMk/>
            <pc:sldMk cId="3801030893" sldId="295"/>
            <ac:spMk id="8" creationId="{42A4FC2C-047E-45A5-965D-8E1E3BF09BC6}"/>
          </ac:spMkLst>
        </pc:spChg>
        <pc:spChg chg="add mod">
          <ac:chgData name="moath momani" userId="720708e143949568" providerId="LiveId" clId="{E97006B9-446E-4CDA-99B7-6A1EA71FF27B}" dt="2020-10-10T15:42:15.416" v="2839" actId="1076"/>
          <ac:spMkLst>
            <pc:docMk/>
            <pc:sldMk cId="3801030893" sldId="295"/>
            <ac:spMk id="11" creationId="{89AA6593-BFE9-4E85-A171-B34258604770}"/>
          </ac:spMkLst>
        </pc:spChg>
        <pc:picChg chg="add mod">
          <ac:chgData name="moath momani" userId="720708e143949568" providerId="LiveId" clId="{E97006B9-446E-4CDA-99B7-6A1EA71FF27B}" dt="2020-10-08T06:25:27.683" v="2276" actId="27614"/>
          <ac:picMkLst>
            <pc:docMk/>
            <pc:sldMk cId="3801030893" sldId="295"/>
            <ac:picMk id="3" creationId="{358D7D68-76AF-4314-95CF-6CED4EFC13FA}"/>
          </ac:picMkLst>
        </pc:picChg>
        <pc:picChg chg="del">
          <ac:chgData name="moath momani" userId="720708e143949568" providerId="LiveId" clId="{E97006B9-446E-4CDA-99B7-6A1EA71FF27B}" dt="2020-10-08T06:24:29.736" v="2271" actId="478"/>
          <ac:picMkLst>
            <pc:docMk/>
            <pc:sldMk cId="3801030893" sldId="295"/>
            <ac:picMk id="13" creationId="{0189C4F5-5652-4B34-AFC3-D1A33BFA3F49}"/>
          </ac:picMkLst>
        </pc:picChg>
      </pc:sldChg>
      <pc:sldChg chg="addSp delSp modSp add mod setBg setClrOvrMap">
        <pc:chgData name="moath momani" userId="720708e143949568" providerId="LiveId" clId="{E97006B9-446E-4CDA-99B7-6A1EA71FF27B}" dt="2020-10-10T15:42:33.332" v="2843" actId="1076"/>
        <pc:sldMkLst>
          <pc:docMk/>
          <pc:sldMk cId="4219974568" sldId="296"/>
        </pc:sldMkLst>
        <pc:spChg chg="mod">
          <ac:chgData name="moath momani" userId="720708e143949568" providerId="LiveId" clId="{E97006B9-446E-4CDA-99B7-6A1EA71FF27B}" dt="2020-10-08T06:27:10.090" v="2296" actId="1076"/>
          <ac:spMkLst>
            <pc:docMk/>
            <pc:sldMk cId="4219974568" sldId="296"/>
            <ac:spMk id="4" creationId="{CC946D7F-EC0E-4AEE-9132-24E8316B28AA}"/>
          </ac:spMkLst>
        </pc:spChg>
        <pc:spChg chg="mod">
          <ac:chgData name="moath momani" userId="720708e143949568" providerId="LiveId" clId="{E97006B9-446E-4CDA-99B7-6A1EA71FF27B}" dt="2020-10-08T06:27:02.930" v="2293" actId="1076"/>
          <ac:spMkLst>
            <pc:docMk/>
            <pc:sldMk cId="4219974568" sldId="296"/>
            <ac:spMk id="5" creationId="{3E568E5E-94A8-4A59-A36E-ACBF76B7B1C7}"/>
          </ac:spMkLst>
        </pc:spChg>
        <pc:spChg chg="add mod">
          <ac:chgData name="moath momani" userId="720708e143949568" providerId="LiveId" clId="{E97006B9-446E-4CDA-99B7-6A1EA71FF27B}" dt="2020-10-10T15:42:33.332" v="2843" actId="1076"/>
          <ac:spMkLst>
            <pc:docMk/>
            <pc:sldMk cId="4219974568" sldId="296"/>
            <ac:spMk id="7" creationId="{E3071749-3458-4732-AF2F-688391E09EDE}"/>
          </ac:spMkLst>
        </pc:spChg>
        <pc:spChg chg="add del">
          <ac:chgData name="moath momani" userId="720708e143949568" providerId="LiveId" clId="{E97006B9-446E-4CDA-99B7-6A1EA71FF27B}" dt="2020-10-08T06:26:56.720" v="2291" actId="26606"/>
          <ac:spMkLst>
            <pc:docMk/>
            <pc:sldMk cId="4219974568" sldId="296"/>
            <ac:spMk id="8" creationId="{42A4FC2C-047E-45A5-965D-8E1E3BF09BC6}"/>
          </ac:spMkLst>
        </pc:spChg>
        <pc:spChg chg="add mod">
          <ac:chgData name="moath momani" userId="720708e143949568" providerId="LiveId" clId="{E97006B9-446E-4CDA-99B7-6A1EA71FF27B}" dt="2020-10-10T15:42:33.332" v="2843" actId="1076"/>
          <ac:spMkLst>
            <pc:docMk/>
            <pc:sldMk cId="4219974568" sldId="296"/>
            <ac:spMk id="12" creationId="{F224D073-6768-447C-AAE6-6EF2961F95DD}"/>
          </ac:spMkLst>
        </pc:spChg>
        <pc:spChg chg="add del">
          <ac:chgData name="moath momani" userId="720708e143949568" providerId="LiveId" clId="{E97006B9-446E-4CDA-99B7-6A1EA71FF27B}" dt="2020-10-08T06:26:56.719" v="2290" actId="26606"/>
          <ac:spMkLst>
            <pc:docMk/>
            <pc:sldMk cId="4219974568" sldId="296"/>
            <ac:spMk id="13" creationId="{42A4FC2C-047E-45A5-965D-8E1E3BF09BC6}"/>
          </ac:spMkLst>
        </pc:spChg>
        <pc:picChg chg="del mod">
          <ac:chgData name="moath momani" userId="720708e143949568" providerId="LiveId" clId="{E97006B9-446E-4CDA-99B7-6A1EA71FF27B}" dt="2020-10-08T06:25:59.237" v="2284" actId="478"/>
          <ac:picMkLst>
            <pc:docMk/>
            <pc:sldMk cId="4219974568" sldId="296"/>
            <ac:picMk id="3" creationId="{358D7D68-76AF-4314-95CF-6CED4EFC13FA}"/>
          </ac:picMkLst>
        </pc:picChg>
        <pc:picChg chg="add mod ord">
          <ac:chgData name="moath momani" userId="720708e143949568" providerId="LiveId" clId="{E97006B9-446E-4CDA-99B7-6A1EA71FF27B}" dt="2020-10-08T06:26:56.720" v="2291" actId="26606"/>
          <ac:picMkLst>
            <pc:docMk/>
            <pc:sldMk cId="4219974568" sldId="296"/>
            <ac:picMk id="6" creationId="{5CE5CF01-698E-4F40-B2B2-13CB1675DE1B}"/>
          </ac:picMkLst>
        </pc:picChg>
      </pc:sldChg>
      <pc:sldChg chg="add">
        <pc:chgData name="moath momani" userId="720708e143949568" providerId="LiveId" clId="{E97006B9-446E-4CDA-99B7-6A1EA71FF27B}" dt="2020-10-08T06:27:19.953" v="2297" actId="2890"/>
        <pc:sldMkLst>
          <pc:docMk/>
          <pc:sldMk cId="1580388485" sldId="297"/>
        </pc:sldMkLst>
      </pc:sldChg>
      <pc:sldChg chg="add del">
        <pc:chgData name="moath momani" userId="720708e143949568" providerId="LiveId" clId="{E97006B9-446E-4CDA-99B7-6A1EA71FF27B}" dt="2020-10-11T09:56:58.258" v="2884" actId="47"/>
        <pc:sldMkLst>
          <pc:docMk/>
          <pc:sldMk cId="2978772517" sldId="298"/>
        </pc:sldMkLst>
      </pc:sldChg>
    </pc:docChg>
  </pc:docChgLst>
  <pc:docChgLst>
    <pc:chgData name="moath momani" userId="720708e143949568" providerId="LiveId" clId="{F761EDB3-1B55-49FD-B8C1-AB9682B0DC94}"/>
    <pc:docChg chg="undo custSel addSld delSld modSld sldOrd">
      <pc:chgData name="moath momani" userId="720708e143949568" providerId="LiveId" clId="{F761EDB3-1B55-49FD-B8C1-AB9682B0DC94}" dt="2020-11-29T08:19:01.209" v="989" actId="20577"/>
      <pc:docMkLst>
        <pc:docMk/>
      </pc:docMkLst>
      <pc:sldChg chg="addSp delSp modSp mod modNotesTx">
        <pc:chgData name="moath momani" userId="720708e143949568" providerId="LiveId" clId="{F761EDB3-1B55-49FD-B8C1-AB9682B0DC94}" dt="2020-11-29T08:11:12.711" v="916" actId="20577"/>
        <pc:sldMkLst>
          <pc:docMk/>
          <pc:sldMk cId="2036179745" sldId="264"/>
        </pc:sldMkLst>
        <pc:spChg chg="del mod">
          <ac:chgData name="moath momani" userId="720708e143949568" providerId="LiveId" clId="{F761EDB3-1B55-49FD-B8C1-AB9682B0DC94}" dt="2020-11-29T07:54:53.411" v="679" actId="21"/>
          <ac:spMkLst>
            <pc:docMk/>
            <pc:sldMk cId="2036179745" sldId="264"/>
            <ac:spMk id="5" creationId="{00000000-0000-0000-0000-000000000000}"/>
          </ac:spMkLst>
        </pc:spChg>
        <pc:spChg chg="mod">
          <ac:chgData name="moath momani" userId="720708e143949568" providerId="LiveId" clId="{F761EDB3-1B55-49FD-B8C1-AB9682B0DC94}" dt="2020-11-29T07:40:08.235" v="537" actId="1076"/>
          <ac:spMkLst>
            <pc:docMk/>
            <pc:sldMk cId="2036179745" sldId="264"/>
            <ac:spMk id="9" creationId="{00000000-0000-0000-0000-000000000000}"/>
          </ac:spMkLst>
        </pc:spChg>
        <pc:spChg chg="add mod">
          <ac:chgData name="moath momani" userId="720708e143949568" providerId="LiveId" clId="{F761EDB3-1B55-49FD-B8C1-AB9682B0DC94}" dt="2020-11-29T07:40:21.975" v="542" actId="403"/>
          <ac:spMkLst>
            <pc:docMk/>
            <pc:sldMk cId="2036179745" sldId="264"/>
            <ac:spMk id="12" creationId="{CDBE4FBE-1E61-46CD-BA3E-6177CA36A05D}"/>
          </ac:spMkLst>
        </pc:spChg>
        <pc:spChg chg="add mod">
          <ac:chgData name="moath momani" userId="720708e143949568" providerId="LiveId" clId="{F761EDB3-1B55-49FD-B8C1-AB9682B0DC94}" dt="2020-11-29T07:33:55.027" v="455" actId="1076"/>
          <ac:spMkLst>
            <pc:docMk/>
            <pc:sldMk cId="2036179745" sldId="264"/>
            <ac:spMk id="13" creationId="{746C2DB4-45CB-4D71-9960-F45AE3F3EB2E}"/>
          </ac:spMkLst>
        </pc:spChg>
        <pc:spChg chg="add mod">
          <ac:chgData name="moath momani" userId="720708e143949568" providerId="LiveId" clId="{F761EDB3-1B55-49FD-B8C1-AB9682B0DC94}" dt="2020-11-29T08:00:17.610" v="864" actId="255"/>
          <ac:spMkLst>
            <pc:docMk/>
            <pc:sldMk cId="2036179745" sldId="264"/>
            <ac:spMk id="14" creationId="{D8D8551F-982B-4A0B-B2A4-BAC14AAC9E98}"/>
          </ac:spMkLst>
        </pc:spChg>
        <pc:spChg chg="add mod">
          <ac:chgData name="moath momani" userId="720708e143949568" providerId="LiveId" clId="{F761EDB3-1B55-49FD-B8C1-AB9682B0DC94}" dt="2020-11-29T08:01:51.598" v="884" actId="1036"/>
          <ac:spMkLst>
            <pc:docMk/>
            <pc:sldMk cId="2036179745" sldId="264"/>
            <ac:spMk id="17" creationId="{B78E7B3A-613E-4E9B-BDFF-062A42F995E8}"/>
          </ac:spMkLst>
        </pc:spChg>
        <pc:grpChg chg="del mod">
          <ac:chgData name="moath momani" userId="720708e143949568" providerId="LiveId" clId="{F761EDB3-1B55-49FD-B8C1-AB9682B0DC94}" dt="2020-11-29T07:54:53.411" v="679" actId="21"/>
          <ac:grpSpMkLst>
            <pc:docMk/>
            <pc:sldMk cId="2036179745" sldId="264"/>
            <ac:grpSpMk id="7" creationId="{00000000-0000-0000-0000-000000000000}"/>
          </ac:grpSpMkLst>
        </pc:grpChg>
        <pc:grpChg chg="add mod">
          <ac:chgData name="moath momani" userId="720708e143949568" providerId="LiveId" clId="{F761EDB3-1B55-49FD-B8C1-AB9682B0DC94}" dt="2020-11-29T08:01:51.598" v="884" actId="1036"/>
          <ac:grpSpMkLst>
            <pc:docMk/>
            <pc:sldMk cId="2036179745" sldId="264"/>
            <ac:grpSpMk id="18" creationId="{65E52EB6-C679-4F31-AE13-DC20B1AC979A}"/>
          </ac:grpSpMkLst>
        </pc:grpChg>
        <pc:picChg chg="mod">
          <ac:chgData name="moath momani" userId="720708e143949568" providerId="LiveId" clId="{F761EDB3-1B55-49FD-B8C1-AB9682B0DC94}" dt="2020-11-29T07:40:26.515" v="543" actId="1076"/>
          <ac:picMkLst>
            <pc:docMk/>
            <pc:sldMk cId="2036179745" sldId="264"/>
            <ac:picMk id="16" creationId="{BA30E087-169F-49D6-A63A-CCE14C14AD5D}"/>
          </ac:picMkLst>
        </pc:picChg>
        <pc:picChg chg="mod">
          <ac:chgData name="moath momani" userId="720708e143949568" providerId="LiveId" clId="{F761EDB3-1B55-49FD-B8C1-AB9682B0DC94}" dt="2020-11-29T07:54:54.877" v="680"/>
          <ac:picMkLst>
            <pc:docMk/>
            <pc:sldMk cId="2036179745" sldId="264"/>
            <ac:picMk id="19" creationId="{23EB5B2B-7B49-45C3-89FB-0FF7BC6ADD2A}"/>
          </ac:picMkLst>
        </pc:picChg>
        <pc:picChg chg="mod">
          <ac:chgData name="moath momani" userId="720708e143949568" providerId="LiveId" clId="{F761EDB3-1B55-49FD-B8C1-AB9682B0DC94}" dt="2020-11-29T07:54:54.877" v="680"/>
          <ac:picMkLst>
            <pc:docMk/>
            <pc:sldMk cId="2036179745" sldId="264"/>
            <ac:picMk id="20" creationId="{B4E7DB10-DFBB-4852-B773-690E2F3D7363}"/>
          </ac:picMkLst>
        </pc:picChg>
        <pc:cxnChg chg="add mod">
          <ac:chgData name="moath momani" userId="720708e143949568" providerId="LiveId" clId="{F761EDB3-1B55-49FD-B8C1-AB9682B0DC94}" dt="2020-11-29T07:40:46.598" v="563" actId="1036"/>
          <ac:cxnSpMkLst>
            <pc:docMk/>
            <pc:sldMk cId="2036179745" sldId="264"/>
            <ac:cxnSpMk id="15" creationId="{4F7CC69F-535E-46FA-8CA1-BAA3550355E8}"/>
          </ac:cxnSpMkLst>
        </pc:cxnChg>
      </pc:sldChg>
      <pc:sldChg chg="modSp mod">
        <pc:chgData name="moath momani" userId="720708e143949568" providerId="LiveId" clId="{F761EDB3-1B55-49FD-B8C1-AB9682B0DC94}" dt="2020-11-29T08:19:01.209" v="989" actId="20577"/>
        <pc:sldMkLst>
          <pc:docMk/>
          <pc:sldMk cId="911208218" sldId="273"/>
        </pc:sldMkLst>
        <pc:spChg chg="mod">
          <ac:chgData name="moath momani" userId="720708e143949568" providerId="LiveId" clId="{F761EDB3-1B55-49FD-B8C1-AB9682B0DC94}" dt="2020-11-29T08:19:01.209" v="989" actId="20577"/>
          <ac:spMkLst>
            <pc:docMk/>
            <pc:sldMk cId="911208218" sldId="273"/>
            <ac:spMk id="14" creationId="{00000000-0000-0000-0000-000000000000}"/>
          </ac:spMkLst>
        </pc:spChg>
      </pc:sldChg>
      <pc:sldChg chg="addSp delSp modSp mod ord">
        <pc:chgData name="moath momani" userId="720708e143949568" providerId="LiveId" clId="{F761EDB3-1B55-49FD-B8C1-AB9682B0DC94}" dt="2020-11-29T08:02:01.509" v="888"/>
        <pc:sldMkLst>
          <pc:docMk/>
          <pc:sldMk cId="2729657736" sldId="276"/>
        </pc:sldMkLst>
        <pc:spChg chg="mod">
          <ac:chgData name="moath momani" userId="720708e143949568" providerId="LiveId" clId="{F761EDB3-1B55-49FD-B8C1-AB9682B0DC94}" dt="2020-11-29T08:01:05.845" v="871" actId="207"/>
          <ac:spMkLst>
            <pc:docMk/>
            <pc:sldMk cId="2729657736" sldId="276"/>
            <ac:spMk id="7" creationId="{9E33896C-8318-4ED3-B30E-381542C1AF01}"/>
          </ac:spMkLst>
        </pc:spChg>
        <pc:spChg chg="del">
          <ac:chgData name="moath momani" userId="720708e143949568" providerId="LiveId" clId="{F761EDB3-1B55-49FD-B8C1-AB9682B0DC94}" dt="2020-11-29T08:02:01.165" v="887" actId="478"/>
          <ac:spMkLst>
            <pc:docMk/>
            <pc:sldMk cId="2729657736" sldId="276"/>
            <ac:spMk id="8" creationId="{00000000-0000-0000-0000-000000000000}"/>
          </ac:spMkLst>
        </pc:spChg>
        <pc:spChg chg="mod">
          <ac:chgData name="moath momani" userId="720708e143949568" providerId="LiveId" clId="{F761EDB3-1B55-49FD-B8C1-AB9682B0DC94}" dt="2020-11-29T08:01:05.845" v="871" actId="207"/>
          <ac:spMkLst>
            <pc:docMk/>
            <pc:sldMk cId="2729657736" sldId="276"/>
            <ac:spMk id="20" creationId="{D4006D6C-1916-4ED3-8969-8C4CCF20BEF5}"/>
          </ac:spMkLst>
        </pc:spChg>
        <pc:spChg chg="add mod">
          <ac:chgData name="moath momani" userId="720708e143949568" providerId="LiveId" clId="{F761EDB3-1B55-49FD-B8C1-AB9682B0DC94}" dt="2020-11-29T08:02:01.509" v="888"/>
          <ac:spMkLst>
            <pc:docMk/>
            <pc:sldMk cId="2729657736" sldId="276"/>
            <ac:spMk id="22" creationId="{DB39A3FD-CA53-4BB9-A6C1-6ACDEBA31DD5}"/>
          </ac:spMkLst>
        </pc:spChg>
        <pc:spChg chg="mod">
          <ac:chgData name="moath momani" userId="720708e143949568" providerId="LiveId" clId="{F761EDB3-1B55-49FD-B8C1-AB9682B0DC94}" dt="2020-11-29T08:00:58.482" v="869" actId="1076"/>
          <ac:spMkLst>
            <pc:docMk/>
            <pc:sldMk cId="2729657736" sldId="276"/>
            <ac:spMk id="23" creationId="{DBCEF4BA-D7D0-4AE5-AA42-1485677533AF}"/>
          </ac:spMkLst>
        </pc:spChg>
        <pc:grpChg chg="del">
          <ac:chgData name="moath momani" userId="720708e143949568" providerId="LiveId" clId="{F761EDB3-1B55-49FD-B8C1-AB9682B0DC94}" dt="2020-11-29T08:02:01.165" v="887" actId="478"/>
          <ac:grpSpMkLst>
            <pc:docMk/>
            <pc:sldMk cId="2729657736" sldId="276"/>
            <ac:grpSpMk id="10" creationId="{00000000-0000-0000-0000-000000000000}"/>
          </ac:grpSpMkLst>
        </pc:grpChg>
        <pc:grpChg chg="add mod">
          <ac:chgData name="moath momani" userId="720708e143949568" providerId="LiveId" clId="{F761EDB3-1B55-49FD-B8C1-AB9682B0DC94}" dt="2020-11-29T08:02:01.509" v="888"/>
          <ac:grpSpMkLst>
            <pc:docMk/>
            <pc:sldMk cId="2729657736" sldId="276"/>
            <ac:grpSpMk id="27" creationId="{3213DB70-84EA-482B-B16D-70DB04E2EFB2}"/>
          </ac:grpSpMkLst>
        </pc:grpChg>
        <pc:picChg chg="mod">
          <ac:chgData name="moath momani" userId="720708e143949568" providerId="LiveId" clId="{F761EDB3-1B55-49FD-B8C1-AB9682B0DC94}" dt="2020-11-29T08:02:01.509" v="888"/>
          <ac:picMkLst>
            <pc:docMk/>
            <pc:sldMk cId="2729657736" sldId="276"/>
            <ac:picMk id="29" creationId="{C47216B6-3B0D-4ECC-B608-587B278036E2}"/>
          </ac:picMkLst>
        </pc:picChg>
        <pc:picChg chg="mod">
          <ac:chgData name="moath momani" userId="720708e143949568" providerId="LiveId" clId="{F761EDB3-1B55-49FD-B8C1-AB9682B0DC94}" dt="2020-11-29T08:02:01.509" v="888"/>
          <ac:picMkLst>
            <pc:docMk/>
            <pc:sldMk cId="2729657736" sldId="276"/>
            <ac:picMk id="31" creationId="{81A0290C-D4D3-4A4F-8FA0-A557AD6D995E}"/>
          </ac:picMkLst>
        </pc:picChg>
      </pc:sldChg>
      <pc:sldChg chg="addSp delSp modSp mod delAnim modAnim modNotesTx">
        <pc:chgData name="moath momani" userId="720708e143949568" providerId="LiveId" clId="{F761EDB3-1B55-49FD-B8C1-AB9682B0DC94}" dt="2020-11-29T08:18:13.219" v="984" actId="20577"/>
        <pc:sldMkLst>
          <pc:docMk/>
          <pc:sldMk cId="2293705616" sldId="277"/>
        </pc:sldMkLst>
        <pc:spChg chg="mod">
          <ac:chgData name="moath momani" userId="720708e143949568" providerId="LiveId" clId="{F761EDB3-1B55-49FD-B8C1-AB9682B0DC94}" dt="2020-11-29T08:17:35.050" v="964"/>
          <ac:spMkLst>
            <pc:docMk/>
            <pc:sldMk cId="2293705616" sldId="277"/>
            <ac:spMk id="2" creationId="{00000000-0000-0000-0000-000000000000}"/>
          </ac:spMkLst>
        </pc:spChg>
        <pc:spChg chg="del">
          <ac:chgData name="moath momani" userId="720708e143949568" providerId="LiveId" clId="{F761EDB3-1B55-49FD-B8C1-AB9682B0DC94}" dt="2020-11-29T08:15:17.455" v="927" actId="478"/>
          <ac:spMkLst>
            <pc:docMk/>
            <pc:sldMk cId="2293705616" sldId="277"/>
            <ac:spMk id="6" creationId="{00000000-0000-0000-0000-000000000000}"/>
          </ac:spMkLst>
        </pc:spChg>
        <pc:spChg chg="add mod">
          <ac:chgData name="moath momani" userId="720708e143949568" providerId="LiveId" clId="{F761EDB3-1B55-49FD-B8C1-AB9682B0DC94}" dt="2020-11-29T08:15:50.882" v="938" actId="14100"/>
          <ac:spMkLst>
            <pc:docMk/>
            <pc:sldMk cId="2293705616" sldId="277"/>
            <ac:spMk id="11" creationId="{68F09823-B9F9-4529-8AAD-68CC35583E09}"/>
          </ac:spMkLst>
        </pc:spChg>
        <pc:spChg chg="mod">
          <ac:chgData name="moath momani" userId="720708e143949568" providerId="LiveId" clId="{F761EDB3-1B55-49FD-B8C1-AB9682B0DC94}" dt="2020-11-29T08:17:26.771" v="963"/>
          <ac:spMkLst>
            <pc:docMk/>
            <pc:sldMk cId="2293705616" sldId="277"/>
            <ac:spMk id="12" creationId="{4AFB44FE-3BF1-4566-B986-E43AD0DC5860}"/>
          </ac:spMkLst>
        </pc:spChg>
        <pc:grpChg chg="del">
          <ac:chgData name="moath momani" userId="720708e143949568" providerId="LiveId" clId="{F761EDB3-1B55-49FD-B8C1-AB9682B0DC94}" dt="2020-11-29T08:15:17.455" v="927" actId="478"/>
          <ac:grpSpMkLst>
            <pc:docMk/>
            <pc:sldMk cId="2293705616" sldId="277"/>
            <ac:grpSpMk id="8" creationId="{00000000-0000-0000-0000-000000000000}"/>
          </ac:grpSpMkLst>
        </pc:grpChg>
        <pc:picChg chg="del">
          <ac:chgData name="moath momani" userId="720708e143949568" providerId="LiveId" clId="{F761EDB3-1B55-49FD-B8C1-AB9682B0DC94}" dt="2020-11-29T08:15:05.877" v="923" actId="478"/>
          <ac:picMkLst>
            <pc:docMk/>
            <pc:sldMk cId="2293705616" sldId="277"/>
            <ac:picMk id="3" creationId="{CAD550D5-2A86-4BCE-B029-11BC5D0369F1}"/>
          </ac:picMkLst>
        </pc:picChg>
        <pc:picChg chg="add mod">
          <ac:chgData name="moath momani" userId="720708e143949568" providerId="LiveId" clId="{F761EDB3-1B55-49FD-B8C1-AB9682B0DC94}" dt="2020-11-29T08:15:57.872" v="958" actId="1038"/>
          <ac:picMkLst>
            <pc:docMk/>
            <pc:sldMk cId="2293705616" sldId="277"/>
            <ac:picMk id="4" creationId="{2A329A24-2049-4995-A9CF-6802238F811C}"/>
          </ac:picMkLst>
        </pc:picChg>
        <pc:picChg chg="del">
          <ac:chgData name="moath momani" userId="720708e143949568" providerId="LiveId" clId="{F761EDB3-1B55-49FD-B8C1-AB9682B0DC94}" dt="2020-11-29T08:15:06.537" v="924" actId="478"/>
          <ac:picMkLst>
            <pc:docMk/>
            <pc:sldMk cId="2293705616" sldId="277"/>
            <ac:picMk id="13" creationId="{B8A45AB9-C24F-46F2-9DF0-AE161509396C}"/>
          </ac:picMkLst>
        </pc:picChg>
      </pc:sldChg>
      <pc:sldChg chg="addSp delSp modSp mod">
        <pc:chgData name="moath momani" userId="720708e143949568" providerId="LiveId" clId="{F761EDB3-1B55-49FD-B8C1-AB9682B0DC94}" dt="2020-11-29T08:02:41.071" v="896"/>
        <pc:sldMkLst>
          <pc:docMk/>
          <pc:sldMk cId="2271298433" sldId="279"/>
        </pc:sldMkLst>
        <pc:spChg chg="del">
          <ac:chgData name="moath momani" userId="720708e143949568" providerId="LiveId" clId="{F761EDB3-1B55-49FD-B8C1-AB9682B0DC94}" dt="2020-11-29T08:02:40.863" v="895" actId="478"/>
          <ac:spMkLst>
            <pc:docMk/>
            <pc:sldMk cId="2271298433" sldId="279"/>
            <ac:spMk id="13" creationId="{9F5047B4-FD18-420F-8AA5-E813C96322F8}"/>
          </ac:spMkLst>
        </pc:spChg>
        <pc:spChg chg="add mod">
          <ac:chgData name="moath momani" userId="720708e143949568" providerId="LiveId" clId="{F761EDB3-1B55-49FD-B8C1-AB9682B0DC94}" dt="2020-11-29T08:02:41.071" v="896"/>
          <ac:spMkLst>
            <pc:docMk/>
            <pc:sldMk cId="2271298433" sldId="279"/>
            <ac:spMk id="16" creationId="{710A132C-4140-46B3-BE11-E3DB94976048}"/>
          </ac:spMkLst>
        </pc:spChg>
        <pc:grpChg chg="del">
          <ac:chgData name="moath momani" userId="720708e143949568" providerId="LiveId" clId="{F761EDB3-1B55-49FD-B8C1-AB9682B0DC94}" dt="2020-11-29T08:02:40.863" v="895" actId="478"/>
          <ac:grpSpMkLst>
            <pc:docMk/>
            <pc:sldMk cId="2271298433" sldId="279"/>
            <ac:grpSpMk id="14" creationId="{9B897362-9036-4C3C-8952-C7754C0F4ECA}"/>
          </ac:grpSpMkLst>
        </pc:grpChg>
        <pc:grpChg chg="add mod">
          <ac:chgData name="moath momani" userId="720708e143949568" providerId="LiveId" clId="{F761EDB3-1B55-49FD-B8C1-AB9682B0DC94}" dt="2020-11-29T08:02:41.071" v="896"/>
          <ac:grpSpMkLst>
            <pc:docMk/>
            <pc:sldMk cId="2271298433" sldId="279"/>
            <ac:grpSpMk id="20" creationId="{059771E0-AF45-423D-A3A3-96C271759093}"/>
          </ac:grpSpMkLst>
        </pc:grpChg>
        <pc:picChg chg="mod">
          <ac:chgData name="moath momani" userId="720708e143949568" providerId="LiveId" clId="{F761EDB3-1B55-49FD-B8C1-AB9682B0DC94}" dt="2020-11-29T08:02:41.071" v="896"/>
          <ac:picMkLst>
            <pc:docMk/>
            <pc:sldMk cId="2271298433" sldId="279"/>
            <ac:picMk id="21" creationId="{8B31DE23-1A92-474A-9E1A-A292056B74CD}"/>
          </ac:picMkLst>
        </pc:picChg>
        <pc:picChg chg="mod">
          <ac:chgData name="moath momani" userId="720708e143949568" providerId="LiveId" clId="{F761EDB3-1B55-49FD-B8C1-AB9682B0DC94}" dt="2020-11-29T08:02:41.071" v="896"/>
          <ac:picMkLst>
            <pc:docMk/>
            <pc:sldMk cId="2271298433" sldId="279"/>
            <ac:picMk id="22" creationId="{14273378-0F34-4959-BB27-772BE44BF78A}"/>
          </ac:picMkLst>
        </pc:picChg>
      </pc:sldChg>
      <pc:sldChg chg="addSp delSp modSp mod modNotesTx">
        <pc:chgData name="moath momani" userId="720708e143949568" providerId="LiveId" clId="{F761EDB3-1B55-49FD-B8C1-AB9682B0DC94}" dt="2020-11-29T08:04:07.875" v="915" actId="113"/>
        <pc:sldMkLst>
          <pc:docMk/>
          <pc:sldMk cId="2252611959" sldId="290"/>
        </pc:sldMkLst>
        <pc:spChg chg="del">
          <ac:chgData name="moath momani" userId="720708e143949568" providerId="LiveId" clId="{F761EDB3-1B55-49FD-B8C1-AB9682B0DC94}" dt="2020-11-29T08:02:07.302" v="889" actId="478"/>
          <ac:spMkLst>
            <pc:docMk/>
            <pc:sldMk cId="2252611959" sldId="290"/>
            <ac:spMk id="8" creationId="{00000000-0000-0000-0000-000000000000}"/>
          </ac:spMkLst>
        </pc:spChg>
        <pc:spChg chg="add mod">
          <ac:chgData name="moath momani" userId="720708e143949568" providerId="LiveId" clId="{F761EDB3-1B55-49FD-B8C1-AB9682B0DC94}" dt="2020-11-29T08:02:07.568" v="890"/>
          <ac:spMkLst>
            <pc:docMk/>
            <pc:sldMk cId="2252611959" sldId="290"/>
            <ac:spMk id="16" creationId="{50C0AF31-0795-4392-8829-03C64D768503}"/>
          </ac:spMkLst>
        </pc:spChg>
        <pc:grpChg chg="del">
          <ac:chgData name="moath momani" userId="720708e143949568" providerId="LiveId" clId="{F761EDB3-1B55-49FD-B8C1-AB9682B0DC94}" dt="2020-11-29T08:02:07.302" v="889" actId="478"/>
          <ac:grpSpMkLst>
            <pc:docMk/>
            <pc:sldMk cId="2252611959" sldId="290"/>
            <ac:grpSpMk id="10" creationId="{00000000-0000-0000-0000-000000000000}"/>
          </ac:grpSpMkLst>
        </pc:grpChg>
        <pc:grpChg chg="add mod">
          <ac:chgData name="moath momani" userId="720708e143949568" providerId="LiveId" clId="{F761EDB3-1B55-49FD-B8C1-AB9682B0DC94}" dt="2020-11-29T08:02:07.568" v="890"/>
          <ac:grpSpMkLst>
            <pc:docMk/>
            <pc:sldMk cId="2252611959" sldId="290"/>
            <ac:grpSpMk id="20" creationId="{14635D89-7993-4590-A897-CB52B72AE0F7}"/>
          </ac:grpSpMkLst>
        </pc:grpChg>
        <pc:picChg chg="mod">
          <ac:chgData name="moath momani" userId="720708e143949568" providerId="LiveId" clId="{F761EDB3-1B55-49FD-B8C1-AB9682B0DC94}" dt="2020-11-29T08:02:07.568" v="890"/>
          <ac:picMkLst>
            <pc:docMk/>
            <pc:sldMk cId="2252611959" sldId="290"/>
            <ac:picMk id="22" creationId="{07B5A78C-B992-468B-89BF-0A58E489844E}"/>
          </ac:picMkLst>
        </pc:picChg>
        <pc:picChg chg="mod">
          <ac:chgData name="moath momani" userId="720708e143949568" providerId="LiveId" clId="{F761EDB3-1B55-49FD-B8C1-AB9682B0DC94}" dt="2020-11-29T08:02:07.568" v="890"/>
          <ac:picMkLst>
            <pc:docMk/>
            <pc:sldMk cId="2252611959" sldId="290"/>
            <ac:picMk id="23" creationId="{C86823A9-58EF-4FCA-987D-8BC2AE169AD5}"/>
          </ac:picMkLst>
        </pc:picChg>
      </pc:sldChg>
      <pc:sldChg chg="addSp delSp modSp mod">
        <pc:chgData name="moath momani" userId="720708e143949568" providerId="LiveId" clId="{F761EDB3-1B55-49FD-B8C1-AB9682B0DC94}" dt="2020-11-29T08:02:32.353" v="892"/>
        <pc:sldMkLst>
          <pc:docMk/>
          <pc:sldMk cId="1109524678" sldId="292"/>
        </pc:sldMkLst>
        <pc:spChg chg="del">
          <ac:chgData name="moath momani" userId="720708e143949568" providerId="LiveId" clId="{F761EDB3-1B55-49FD-B8C1-AB9682B0DC94}" dt="2020-11-29T08:02:32.003" v="891" actId="478"/>
          <ac:spMkLst>
            <pc:docMk/>
            <pc:sldMk cId="1109524678" sldId="292"/>
            <ac:spMk id="8" creationId="{00000000-0000-0000-0000-000000000000}"/>
          </ac:spMkLst>
        </pc:spChg>
        <pc:spChg chg="add mod">
          <ac:chgData name="moath momani" userId="720708e143949568" providerId="LiveId" clId="{F761EDB3-1B55-49FD-B8C1-AB9682B0DC94}" dt="2020-11-29T08:02:32.353" v="892"/>
          <ac:spMkLst>
            <pc:docMk/>
            <pc:sldMk cId="1109524678" sldId="292"/>
            <ac:spMk id="13" creationId="{CC04C31F-81F2-472F-BDBB-6EFB9846A6E2}"/>
          </ac:spMkLst>
        </pc:spChg>
        <pc:spChg chg="mod">
          <ac:chgData name="moath momani" userId="720708e143949568" providerId="LiveId" clId="{F761EDB3-1B55-49FD-B8C1-AB9682B0DC94}" dt="2020-11-29T05:52:54.661" v="104" actId="20577"/>
          <ac:spMkLst>
            <pc:docMk/>
            <pc:sldMk cId="1109524678" sldId="292"/>
            <ac:spMk id="17" creationId="{4955A6DA-815F-4124-A9F3-75EDB42FED58}"/>
          </ac:spMkLst>
        </pc:spChg>
        <pc:grpChg chg="del">
          <ac:chgData name="moath momani" userId="720708e143949568" providerId="LiveId" clId="{F761EDB3-1B55-49FD-B8C1-AB9682B0DC94}" dt="2020-11-29T08:02:32.003" v="891" actId="478"/>
          <ac:grpSpMkLst>
            <pc:docMk/>
            <pc:sldMk cId="1109524678" sldId="292"/>
            <ac:grpSpMk id="10" creationId="{00000000-0000-0000-0000-000000000000}"/>
          </ac:grpSpMkLst>
        </pc:grpChg>
        <pc:grpChg chg="add mod">
          <ac:chgData name="moath momani" userId="720708e143949568" providerId="LiveId" clId="{F761EDB3-1B55-49FD-B8C1-AB9682B0DC94}" dt="2020-11-29T08:02:32.353" v="892"/>
          <ac:grpSpMkLst>
            <pc:docMk/>
            <pc:sldMk cId="1109524678" sldId="292"/>
            <ac:grpSpMk id="15" creationId="{46F5FE03-2205-4A75-93B8-00AF5844B69D}"/>
          </ac:grpSpMkLst>
        </pc:grpChg>
        <pc:picChg chg="mod">
          <ac:chgData name="moath momani" userId="720708e143949568" providerId="LiveId" clId="{F761EDB3-1B55-49FD-B8C1-AB9682B0DC94}" dt="2020-11-29T08:02:32.353" v="892"/>
          <ac:picMkLst>
            <pc:docMk/>
            <pc:sldMk cId="1109524678" sldId="292"/>
            <ac:picMk id="16" creationId="{82A51BF8-BACC-499C-8644-8D3471DFF53E}"/>
          </ac:picMkLst>
        </pc:picChg>
        <pc:picChg chg="mod">
          <ac:chgData name="moath momani" userId="720708e143949568" providerId="LiveId" clId="{F761EDB3-1B55-49FD-B8C1-AB9682B0DC94}" dt="2020-11-29T08:02:32.353" v="892"/>
          <ac:picMkLst>
            <pc:docMk/>
            <pc:sldMk cId="1109524678" sldId="292"/>
            <ac:picMk id="18" creationId="{F3F573EA-9B71-461C-A721-D057B6F89AB4}"/>
          </ac:picMkLst>
        </pc:picChg>
      </pc:sldChg>
      <pc:sldChg chg="modSp del mod ord modNotesTx">
        <pc:chgData name="moath momani" userId="720708e143949568" providerId="LiveId" clId="{F761EDB3-1B55-49FD-B8C1-AB9682B0DC94}" dt="2020-11-29T08:17:36.560" v="965" actId="47"/>
        <pc:sldMkLst>
          <pc:docMk/>
          <pc:sldMk cId="1866362295" sldId="293"/>
        </pc:sldMkLst>
        <pc:spChg chg="mod">
          <ac:chgData name="moath momani" userId="720708e143949568" providerId="LiveId" clId="{F761EDB3-1B55-49FD-B8C1-AB9682B0DC94}" dt="2020-11-29T06:37:15.976" v="106" actId="1076"/>
          <ac:spMkLst>
            <pc:docMk/>
            <pc:sldMk cId="1866362295" sldId="293"/>
            <ac:spMk id="24" creationId="{E80DB9B8-BA7D-456E-B519-3C68562A7866}"/>
          </ac:spMkLst>
        </pc:spChg>
        <pc:picChg chg="mod">
          <ac:chgData name="moath momani" userId="720708e143949568" providerId="LiveId" clId="{F761EDB3-1B55-49FD-B8C1-AB9682B0DC94}" dt="2020-11-29T08:12:38.802" v="921" actId="1076"/>
          <ac:picMkLst>
            <pc:docMk/>
            <pc:sldMk cId="1866362295" sldId="293"/>
            <ac:picMk id="7" creationId="{1D96343E-86CD-456E-A786-D80C0120C2B1}"/>
          </ac:picMkLst>
        </pc:picChg>
      </pc:sldChg>
      <pc:sldChg chg="addSp delSp modSp mod ord modNotesTx">
        <pc:chgData name="moath momani" userId="720708e143949568" providerId="LiveId" clId="{F761EDB3-1B55-49FD-B8C1-AB9682B0DC94}" dt="2020-11-29T08:01:57.333" v="886"/>
        <pc:sldMkLst>
          <pc:docMk/>
          <pc:sldMk cId="469179642" sldId="298"/>
        </pc:sldMkLst>
        <pc:spChg chg="del">
          <ac:chgData name="moath momani" userId="720708e143949568" providerId="LiveId" clId="{F761EDB3-1B55-49FD-B8C1-AB9682B0DC94}" dt="2020-11-29T08:01:56.996" v="885" actId="478"/>
          <ac:spMkLst>
            <pc:docMk/>
            <pc:sldMk cId="469179642" sldId="298"/>
            <ac:spMk id="5" creationId="{00000000-0000-0000-0000-000000000000}"/>
          </ac:spMkLst>
        </pc:spChg>
        <pc:spChg chg="mod">
          <ac:chgData name="moath momani" userId="720708e143949568" providerId="LiveId" clId="{F761EDB3-1B55-49FD-B8C1-AB9682B0DC94}" dt="2020-11-29T07:00:56.207" v="166" actId="113"/>
          <ac:spMkLst>
            <pc:docMk/>
            <pc:sldMk cId="469179642" sldId="298"/>
            <ac:spMk id="9" creationId="{00000000-0000-0000-0000-000000000000}"/>
          </ac:spMkLst>
        </pc:spChg>
        <pc:spChg chg="add mod">
          <ac:chgData name="moath momani" userId="720708e143949568" providerId="LiveId" clId="{F761EDB3-1B55-49FD-B8C1-AB9682B0DC94}" dt="2020-11-29T07:28:54.429" v="400" actId="20577"/>
          <ac:spMkLst>
            <pc:docMk/>
            <pc:sldMk cId="469179642" sldId="298"/>
            <ac:spMk id="12" creationId="{66D17BA4-C67F-4F21-B25D-A98798A6DABE}"/>
          </ac:spMkLst>
        </pc:spChg>
        <pc:spChg chg="add del mod">
          <ac:chgData name="moath momani" userId="720708e143949568" providerId="LiveId" clId="{F761EDB3-1B55-49FD-B8C1-AB9682B0DC94}" dt="2020-11-29T07:23:51.449" v="257"/>
          <ac:spMkLst>
            <pc:docMk/>
            <pc:sldMk cId="469179642" sldId="298"/>
            <ac:spMk id="13" creationId="{A6956F78-0526-4CD4-AEBB-12244A4CFF19}"/>
          </ac:spMkLst>
        </pc:spChg>
        <pc:spChg chg="add mod">
          <ac:chgData name="moath momani" userId="720708e143949568" providerId="LiveId" clId="{F761EDB3-1B55-49FD-B8C1-AB9682B0DC94}" dt="2020-11-29T07:28:24.347" v="388" actId="20577"/>
          <ac:spMkLst>
            <pc:docMk/>
            <pc:sldMk cId="469179642" sldId="298"/>
            <ac:spMk id="14" creationId="{4AD4E064-6DBF-4DCD-8687-B52A00978876}"/>
          </ac:spMkLst>
        </pc:spChg>
        <pc:spChg chg="add mod">
          <ac:chgData name="moath momani" userId="720708e143949568" providerId="LiveId" clId="{F761EDB3-1B55-49FD-B8C1-AB9682B0DC94}" dt="2020-11-29T08:00:45.204" v="867" actId="255"/>
          <ac:spMkLst>
            <pc:docMk/>
            <pc:sldMk cId="469179642" sldId="298"/>
            <ac:spMk id="18" creationId="{03188F6F-07ED-4AFE-9F8E-77CB9ABB0964}"/>
          </ac:spMkLst>
        </pc:spChg>
        <pc:spChg chg="add mod">
          <ac:chgData name="moath momani" userId="720708e143949568" providerId="LiveId" clId="{F761EDB3-1B55-49FD-B8C1-AB9682B0DC94}" dt="2020-11-29T08:01:57.333" v="886"/>
          <ac:spMkLst>
            <pc:docMk/>
            <pc:sldMk cId="469179642" sldId="298"/>
            <ac:spMk id="19" creationId="{F13F833C-0A89-489F-9A6C-C5845BD7B79A}"/>
          </ac:spMkLst>
        </pc:spChg>
        <pc:grpChg chg="del">
          <ac:chgData name="moath momani" userId="720708e143949568" providerId="LiveId" clId="{F761EDB3-1B55-49FD-B8C1-AB9682B0DC94}" dt="2020-11-29T08:01:56.996" v="885" actId="478"/>
          <ac:grpSpMkLst>
            <pc:docMk/>
            <pc:sldMk cId="469179642" sldId="298"/>
            <ac:grpSpMk id="7" creationId="{00000000-0000-0000-0000-000000000000}"/>
          </ac:grpSpMkLst>
        </pc:grpChg>
        <pc:grpChg chg="add mod">
          <ac:chgData name="moath momani" userId="720708e143949568" providerId="LiveId" clId="{F761EDB3-1B55-49FD-B8C1-AB9682B0DC94}" dt="2020-11-29T08:01:57.333" v="886"/>
          <ac:grpSpMkLst>
            <pc:docMk/>
            <pc:sldMk cId="469179642" sldId="298"/>
            <ac:grpSpMk id="20" creationId="{78A3E57D-CB8D-431D-9862-0866532E38D0}"/>
          </ac:grpSpMkLst>
        </pc:grpChg>
        <pc:picChg chg="mod">
          <ac:chgData name="moath momani" userId="720708e143949568" providerId="LiveId" clId="{F761EDB3-1B55-49FD-B8C1-AB9682B0DC94}" dt="2020-11-29T07:05:49.076" v="204" actId="1076"/>
          <ac:picMkLst>
            <pc:docMk/>
            <pc:sldMk cId="469179642" sldId="298"/>
            <ac:picMk id="3" creationId="{AA5C97B0-E080-4054-9024-20DFFA96C998}"/>
          </ac:picMkLst>
        </pc:picChg>
        <pc:picChg chg="mod">
          <ac:chgData name="moath momani" userId="720708e143949568" providerId="LiveId" clId="{F761EDB3-1B55-49FD-B8C1-AB9682B0DC94}" dt="2020-11-29T08:01:57.333" v="886"/>
          <ac:picMkLst>
            <pc:docMk/>
            <pc:sldMk cId="469179642" sldId="298"/>
            <ac:picMk id="21" creationId="{9B63ADA4-3B4A-49D5-8998-32292BC3D6FD}"/>
          </ac:picMkLst>
        </pc:picChg>
        <pc:picChg chg="mod">
          <ac:chgData name="moath momani" userId="720708e143949568" providerId="LiveId" clId="{F761EDB3-1B55-49FD-B8C1-AB9682B0DC94}" dt="2020-11-29T08:01:57.333" v="886"/>
          <ac:picMkLst>
            <pc:docMk/>
            <pc:sldMk cId="469179642" sldId="298"/>
            <ac:picMk id="22" creationId="{069EBEF0-862F-4B63-B7E1-84BC543B1BF4}"/>
          </ac:picMkLst>
        </pc:picChg>
        <pc:cxnChg chg="add mod">
          <ac:chgData name="moath momani" userId="720708e143949568" providerId="LiveId" clId="{F761EDB3-1B55-49FD-B8C1-AB9682B0DC94}" dt="2020-11-29T07:05:43.892" v="201" actId="14100"/>
          <ac:cxnSpMkLst>
            <pc:docMk/>
            <pc:sldMk cId="469179642" sldId="298"/>
            <ac:cxnSpMk id="15" creationId="{4C564226-6825-42EE-AB84-9ED8FABDA6B5}"/>
          </ac:cxnSpMkLst>
        </pc:cxnChg>
      </pc:sldChg>
      <pc:sldChg chg="addSp modSp mod modNotesTx">
        <pc:chgData name="moath momani" userId="720708e143949568" providerId="LiveId" clId="{F761EDB3-1B55-49FD-B8C1-AB9682B0DC94}" dt="2020-11-29T08:12:17.728" v="918" actId="20577"/>
        <pc:sldMkLst>
          <pc:docMk/>
          <pc:sldMk cId="1114007940" sldId="299"/>
        </pc:sldMkLst>
        <pc:spChg chg="add mod">
          <ac:chgData name="moath momani" userId="720708e143949568" providerId="LiveId" clId="{F761EDB3-1B55-49FD-B8C1-AB9682B0DC94}" dt="2020-11-29T07:58:26.731" v="839" actId="14100"/>
          <ac:spMkLst>
            <pc:docMk/>
            <pc:sldMk cId="1114007940" sldId="299"/>
            <ac:spMk id="11" creationId="{2839F234-349F-4780-B61C-4F9A8F66735B}"/>
          </ac:spMkLst>
        </pc:spChg>
        <pc:spChg chg="add mod">
          <ac:chgData name="moath momani" userId="720708e143949568" providerId="LiveId" clId="{F761EDB3-1B55-49FD-B8C1-AB9682B0DC94}" dt="2020-11-29T07:57:25.996" v="759" actId="255"/>
          <ac:spMkLst>
            <pc:docMk/>
            <pc:sldMk cId="1114007940" sldId="299"/>
            <ac:spMk id="13" creationId="{57437276-A52C-42C9-9A02-37357D66774A}"/>
          </ac:spMkLst>
        </pc:spChg>
        <pc:spChg chg="add mod">
          <ac:chgData name="moath momani" userId="720708e143949568" providerId="LiveId" clId="{F761EDB3-1B55-49FD-B8C1-AB9682B0DC94}" dt="2020-11-29T08:00:26.111" v="865" actId="255"/>
          <ac:spMkLst>
            <pc:docMk/>
            <pc:sldMk cId="1114007940" sldId="299"/>
            <ac:spMk id="15" creationId="{9EFF4CAD-D9F7-443A-8A30-6BA109A502E1}"/>
          </ac:spMkLst>
        </pc:spChg>
        <pc:spChg chg="mod">
          <ac:chgData name="moath momani" userId="720708e143949568" providerId="LiveId" clId="{F761EDB3-1B55-49FD-B8C1-AB9682B0DC94}" dt="2020-11-29T07:57:44.659" v="762" actId="1076"/>
          <ac:spMkLst>
            <pc:docMk/>
            <pc:sldMk cId="1114007940" sldId="299"/>
            <ac:spMk id="16" creationId="{281F9B70-499C-402C-AE54-6FB92422A7EB}"/>
          </ac:spMkLst>
        </pc:spChg>
        <pc:spChg chg="mod">
          <ac:chgData name="moath momani" userId="720708e143949568" providerId="LiveId" clId="{F761EDB3-1B55-49FD-B8C1-AB9682B0DC94}" dt="2020-11-29T07:58:56.994" v="845" actId="1076"/>
          <ac:spMkLst>
            <pc:docMk/>
            <pc:sldMk cId="1114007940" sldId="299"/>
            <ac:spMk id="44" creationId="{059FE218-AFA4-48A1-9C78-55E211B1ECC3}"/>
          </ac:spMkLst>
        </pc:spChg>
        <pc:picChg chg="mod">
          <ac:chgData name="moath momani" userId="720708e143949568" providerId="LiveId" clId="{F761EDB3-1B55-49FD-B8C1-AB9682B0DC94}" dt="2020-11-29T07:56:11.312" v="733" actId="1036"/>
          <ac:picMkLst>
            <pc:docMk/>
            <pc:sldMk cId="1114007940" sldId="299"/>
            <ac:picMk id="49" creationId="{90078E2B-4BC8-4A94-87B0-5DDF4CAD684C}"/>
          </ac:picMkLst>
        </pc:picChg>
        <pc:picChg chg="mod">
          <ac:chgData name="moath momani" userId="720708e143949568" providerId="LiveId" clId="{F761EDB3-1B55-49FD-B8C1-AB9682B0DC94}" dt="2020-11-29T07:56:11.312" v="733" actId="1036"/>
          <ac:picMkLst>
            <pc:docMk/>
            <pc:sldMk cId="1114007940" sldId="299"/>
            <ac:picMk id="50" creationId="{3C3F9C46-0854-4721-A529-CD20D08C236C}"/>
          </ac:picMkLst>
        </pc:picChg>
        <pc:cxnChg chg="add mod">
          <ac:chgData name="moath momani" userId="720708e143949568" providerId="LiveId" clId="{F761EDB3-1B55-49FD-B8C1-AB9682B0DC94}" dt="2020-11-29T07:58:22.533" v="838" actId="1038"/>
          <ac:cxnSpMkLst>
            <pc:docMk/>
            <pc:sldMk cId="1114007940" sldId="299"/>
            <ac:cxnSpMk id="17" creationId="{BAF27EE6-67C9-48DF-9325-4E363F378C41}"/>
          </ac:cxnSpMkLst>
        </pc:cxnChg>
      </pc:sldChg>
      <pc:sldChg chg="modSp mod">
        <pc:chgData name="moath momani" userId="720708e143949568" providerId="LiveId" clId="{F761EDB3-1B55-49FD-B8C1-AB9682B0DC94}" dt="2020-11-29T08:17:19.627" v="962"/>
        <pc:sldMkLst>
          <pc:docMk/>
          <pc:sldMk cId="87762276" sldId="300"/>
        </pc:sldMkLst>
        <pc:spChg chg="mod">
          <ac:chgData name="moath momani" userId="720708e143949568" providerId="LiveId" clId="{F761EDB3-1B55-49FD-B8C1-AB9682B0DC94}" dt="2020-11-29T08:16:37.707" v="959"/>
          <ac:spMkLst>
            <pc:docMk/>
            <pc:sldMk cId="87762276" sldId="300"/>
            <ac:spMk id="2" creationId="{00000000-0000-0000-0000-000000000000}"/>
          </ac:spMkLst>
        </pc:spChg>
        <pc:spChg chg="mod">
          <ac:chgData name="moath momani" userId="720708e143949568" providerId="LiveId" clId="{F761EDB3-1B55-49FD-B8C1-AB9682B0DC94}" dt="2020-11-29T08:17:19.627" v="962"/>
          <ac:spMkLst>
            <pc:docMk/>
            <pc:sldMk cId="87762276" sldId="300"/>
            <ac:spMk id="12" creationId="{4AFB44FE-3BF1-4566-B986-E43AD0DC5860}"/>
          </ac:spMkLst>
        </pc:spChg>
      </pc:sldChg>
      <pc:sldChg chg="modNotesTx">
        <pc:chgData name="moath momani" userId="720708e143949568" providerId="LiveId" clId="{F761EDB3-1B55-49FD-B8C1-AB9682B0DC94}" dt="2020-11-29T08:18:31.442" v="985" actId="20577"/>
        <pc:sldMkLst>
          <pc:docMk/>
          <pc:sldMk cId="2125619045" sldId="301"/>
        </pc:sldMkLst>
      </pc:sldChg>
      <pc:sldChg chg="addSp delSp modSp mod">
        <pc:chgData name="moath momani" userId="720708e143949568" providerId="LiveId" clId="{F761EDB3-1B55-49FD-B8C1-AB9682B0DC94}" dt="2020-11-29T08:02:37.282" v="894"/>
        <pc:sldMkLst>
          <pc:docMk/>
          <pc:sldMk cId="3957453164" sldId="302"/>
        </pc:sldMkLst>
        <pc:spChg chg="mod">
          <ac:chgData name="moath momani" userId="720708e143949568" providerId="LiveId" clId="{F761EDB3-1B55-49FD-B8C1-AB9682B0DC94}" dt="2020-11-29T05:47:45.832" v="4" actId="20577"/>
          <ac:spMkLst>
            <pc:docMk/>
            <pc:sldMk cId="3957453164" sldId="302"/>
            <ac:spMk id="12" creationId="{C321AE8A-BA5B-44D6-8EDD-0AA2D8A165E6}"/>
          </ac:spMkLst>
        </pc:spChg>
        <pc:spChg chg="del mod">
          <ac:chgData name="moath momani" userId="720708e143949568" providerId="LiveId" clId="{F761EDB3-1B55-49FD-B8C1-AB9682B0DC94}" dt="2020-11-29T08:02:37.028" v="893" actId="478"/>
          <ac:spMkLst>
            <pc:docMk/>
            <pc:sldMk cId="3957453164" sldId="302"/>
            <ac:spMk id="13" creationId="{9F5047B4-FD18-420F-8AA5-E813C96322F8}"/>
          </ac:spMkLst>
        </pc:spChg>
        <pc:spChg chg="add mod">
          <ac:chgData name="moath momani" userId="720708e143949568" providerId="LiveId" clId="{F761EDB3-1B55-49FD-B8C1-AB9682B0DC94}" dt="2020-11-29T08:02:37.282" v="894"/>
          <ac:spMkLst>
            <pc:docMk/>
            <pc:sldMk cId="3957453164" sldId="302"/>
            <ac:spMk id="16" creationId="{496EA6D2-1BD5-46FD-9210-ED060CC6186C}"/>
          </ac:spMkLst>
        </pc:spChg>
        <pc:spChg chg="mod">
          <ac:chgData name="moath momani" userId="720708e143949568" providerId="LiveId" clId="{F761EDB3-1B55-49FD-B8C1-AB9682B0DC94}" dt="2020-11-29T05:49:51.893" v="9" actId="1076"/>
          <ac:spMkLst>
            <pc:docMk/>
            <pc:sldMk cId="3957453164" sldId="302"/>
            <ac:spMk id="17" creationId="{4955A6DA-815F-4124-A9F3-75EDB42FED58}"/>
          </ac:spMkLst>
        </pc:spChg>
        <pc:grpChg chg="del">
          <ac:chgData name="moath momani" userId="720708e143949568" providerId="LiveId" clId="{F761EDB3-1B55-49FD-B8C1-AB9682B0DC94}" dt="2020-11-29T08:02:37.028" v="893" actId="478"/>
          <ac:grpSpMkLst>
            <pc:docMk/>
            <pc:sldMk cId="3957453164" sldId="302"/>
            <ac:grpSpMk id="14" creationId="{9B897362-9036-4C3C-8952-C7754C0F4ECA}"/>
          </ac:grpSpMkLst>
        </pc:grpChg>
        <pc:grpChg chg="add mod">
          <ac:chgData name="moath momani" userId="720708e143949568" providerId="LiveId" clId="{F761EDB3-1B55-49FD-B8C1-AB9682B0DC94}" dt="2020-11-29T08:02:37.282" v="894"/>
          <ac:grpSpMkLst>
            <pc:docMk/>
            <pc:sldMk cId="3957453164" sldId="302"/>
            <ac:grpSpMk id="20" creationId="{54C34B18-D84B-4C84-8F6B-3AC2D3CC8E89}"/>
          </ac:grpSpMkLst>
        </pc:grpChg>
        <pc:picChg chg="add mod">
          <ac:chgData name="moath momani" userId="720708e143949568" providerId="LiveId" clId="{F761EDB3-1B55-49FD-B8C1-AB9682B0DC94}" dt="2020-11-29T05:50:20.262" v="14" actId="1076"/>
          <ac:picMkLst>
            <pc:docMk/>
            <pc:sldMk cId="3957453164" sldId="302"/>
            <ac:picMk id="3" creationId="{B1C72562-8FF6-4F6D-A086-D078D55F5414}"/>
          </ac:picMkLst>
        </pc:picChg>
        <pc:picChg chg="del">
          <ac:chgData name="moath momani" userId="720708e143949568" providerId="LiveId" clId="{F761EDB3-1B55-49FD-B8C1-AB9682B0DC94}" dt="2020-11-29T05:47:49.085" v="5" actId="478"/>
          <ac:picMkLst>
            <pc:docMk/>
            <pc:sldMk cId="3957453164" sldId="302"/>
            <ac:picMk id="4" creationId="{E028CEF5-29C5-4F6B-B682-3E346E7E03FF}"/>
          </ac:picMkLst>
        </pc:picChg>
        <pc:picChg chg="mod">
          <ac:chgData name="moath momani" userId="720708e143949568" providerId="LiveId" clId="{F761EDB3-1B55-49FD-B8C1-AB9682B0DC94}" dt="2020-11-29T08:02:37.282" v="894"/>
          <ac:picMkLst>
            <pc:docMk/>
            <pc:sldMk cId="3957453164" sldId="302"/>
            <ac:picMk id="21" creationId="{462CA1F8-0155-445E-80C6-11C95A912F83}"/>
          </ac:picMkLst>
        </pc:picChg>
        <pc:picChg chg="mod">
          <ac:chgData name="moath momani" userId="720708e143949568" providerId="LiveId" clId="{F761EDB3-1B55-49FD-B8C1-AB9682B0DC94}" dt="2020-11-29T08:02:37.282" v="894"/>
          <ac:picMkLst>
            <pc:docMk/>
            <pc:sldMk cId="3957453164" sldId="302"/>
            <ac:picMk id="22" creationId="{122DDA22-EF22-4A30-8C15-FCA4ED7CD11B}"/>
          </ac:picMkLst>
        </pc:picChg>
      </pc:sldChg>
      <pc:sldChg chg="addSp delSp modSp add mod ord delAnim modAnim modNotesTx">
        <pc:chgData name="moath momani" userId="720708e143949568" providerId="LiveId" clId="{F761EDB3-1B55-49FD-B8C1-AB9682B0DC94}" dt="2020-11-29T08:00:39.345" v="866" actId="255"/>
        <pc:sldMkLst>
          <pc:docMk/>
          <pc:sldMk cId="1975578052" sldId="303"/>
        </pc:sldMkLst>
        <pc:spChg chg="del">
          <ac:chgData name="moath momani" userId="720708e143949568" providerId="LiveId" clId="{F761EDB3-1B55-49FD-B8C1-AB9682B0DC94}" dt="2020-11-29T07:25:19.650" v="305" actId="478"/>
          <ac:spMkLst>
            <pc:docMk/>
            <pc:sldMk cId="1975578052" sldId="303"/>
            <ac:spMk id="5" creationId="{00000000-0000-0000-0000-000000000000}"/>
          </ac:spMkLst>
        </pc:spChg>
        <pc:spChg chg="add mod">
          <ac:chgData name="moath momani" userId="720708e143949568" providerId="LiveId" clId="{F761EDB3-1B55-49FD-B8C1-AB9682B0DC94}" dt="2020-11-29T07:31:41.407" v="421" actId="1036"/>
          <ac:spMkLst>
            <pc:docMk/>
            <pc:sldMk cId="1975578052" sldId="303"/>
            <ac:spMk id="11" creationId="{8B994737-F27F-42BB-8176-3364C703EB54}"/>
          </ac:spMkLst>
        </pc:spChg>
        <pc:spChg chg="add del mod">
          <ac:chgData name="moath momani" userId="720708e143949568" providerId="LiveId" clId="{F761EDB3-1B55-49FD-B8C1-AB9682B0DC94}" dt="2020-11-29T07:24:00.104" v="261" actId="22"/>
          <ac:spMkLst>
            <pc:docMk/>
            <pc:sldMk cId="1975578052" sldId="303"/>
            <ac:spMk id="13" creationId="{B8C92E6E-1B49-483B-946E-227138694A22}"/>
          </ac:spMkLst>
        </pc:spChg>
        <pc:spChg chg="add mod">
          <ac:chgData name="moath momani" userId="720708e143949568" providerId="LiveId" clId="{F761EDB3-1B55-49FD-B8C1-AB9682B0DC94}" dt="2020-11-29T08:00:39.345" v="866" actId="255"/>
          <ac:spMkLst>
            <pc:docMk/>
            <pc:sldMk cId="1975578052" sldId="303"/>
            <ac:spMk id="15" creationId="{11B4330D-84BD-48DA-B069-611F3A2A1E5E}"/>
          </ac:spMkLst>
        </pc:spChg>
        <pc:spChg chg="mod">
          <ac:chgData name="moath momani" userId="720708e143949568" providerId="LiveId" clId="{F761EDB3-1B55-49FD-B8C1-AB9682B0DC94}" dt="2020-11-29T07:25:33.860" v="346" actId="14100"/>
          <ac:spMkLst>
            <pc:docMk/>
            <pc:sldMk cId="1975578052" sldId="303"/>
            <ac:spMk id="16" creationId="{281F9B70-499C-402C-AE54-6FB92422A7EB}"/>
          </ac:spMkLst>
        </pc:spChg>
        <pc:spChg chg="del mod">
          <ac:chgData name="moath momani" userId="720708e143949568" providerId="LiveId" clId="{F761EDB3-1B55-49FD-B8C1-AB9682B0DC94}" dt="2020-11-29T07:23:03.890" v="249" actId="478"/>
          <ac:spMkLst>
            <pc:docMk/>
            <pc:sldMk cId="1975578052" sldId="303"/>
            <ac:spMk id="44" creationId="{059FE218-AFA4-48A1-9C78-55E211B1ECC3}"/>
          </ac:spMkLst>
        </pc:spChg>
        <pc:grpChg chg="del">
          <ac:chgData name="moath momani" userId="720708e143949568" providerId="LiveId" clId="{F761EDB3-1B55-49FD-B8C1-AB9682B0DC94}" dt="2020-11-29T07:25:19.650" v="305" actId="478"/>
          <ac:grpSpMkLst>
            <pc:docMk/>
            <pc:sldMk cId="1975578052" sldId="303"/>
            <ac:grpSpMk id="7" creationId="{00000000-0000-0000-0000-000000000000}"/>
          </ac:grpSpMkLst>
        </pc:grpChg>
        <pc:picChg chg="add mod">
          <ac:chgData name="moath momani" userId="720708e143949568" providerId="LiveId" clId="{F761EDB3-1B55-49FD-B8C1-AB9682B0DC94}" dt="2020-11-29T07:25:39.736" v="361" actId="1038"/>
          <ac:picMkLst>
            <pc:docMk/>
            <pc:sldMk cId="1975578052" sldId="303"/>
            <ac:picMk id="2" creationId="{C39C557F-253B-408F-A237-7492003A8272}"/>
          </ac:picMkLst>
        </pc:picChg>
        <pc:picChg chg="del">
          <ac:chgData name="moath momani" userId="720708e143949568" providerId="LiveId" clId="{F761EDB3-1B55-49FD-B8C1-AB9682B0DC94}" dt="2020-11-29T07:06:55.750" v="210" actId="478"/>
          <ac:picMkLst>
            <pc:docMk/>
            <pc:sldMk cId="1975578052" sldId="303"/>
            <ac:picMk id="3" creationId="{5E5EA611-6FFA-40CF-AA8D-71C5C9F03BC2}"/>
          </ac:picMkLst>
        </pc:picChg>
        <pc:cxnChg chg="add mod">
          <ac:chgData name="moath momani" userId="720708e143949568" providerId="LiveId" clId="{F761EDB3-1B55-49FD-B8C1-AB9682B0DC94}" dt="2020-11-29T07:26:21.171" v="375" actId="14100"/>
          <ac:cxnSpMkLst>
            <pc:docMk/>
            <pc:sldMk cId="1975578052" sldId="303"/>
            <ac:cxnSpMk id="17" creationId="{573E697E-3498-4E58-930B-1A8EF9886B2B}"/>
          </ac:cxnSpMkLst>
        </pc:cxnChg>
      </pc:sldChg>
      <pc:sldChg chg="addSp delSp modSp add mod ord delAnim modAnim modNotesTx">
        <pc:chgData name="moath momani" userId="720708e143949568" providerId="LiveId" clId="{F761EDB3-1B55-49FD-B8C1-AB9682B0DC94}" dt="2020-11-29T07:55:03.571" v="702" actId="1038"/>
        <pc:sldMkLst>
          <pc:docMk/>
          <pc:sldMk cId="3848959315" sldId="304"/>
        </pc:sldMkLst>
        <pc:spChg chg="add mod">
          <ac:chgData name="moath momani" userId="720708e143949568" providerId="LiveId" clId="{F761EDB3-1B55-49FD-B8C1-AB9682B0DC94}" dt="2020-11-29T07:52:25.027" v="603" actId="1076"/>
          <ac:spMkLst>
            <pc:docMk/>
            <pc:sldMk cId="3848959315" sldId="304"/>
            <ac:spMk id="8" creationId="{75C9127E-844B-4731-9101-62059AFC1E49}"/>
          </ac:spMkLst>
        </pc:spChg>
        <pc:spChg chg="add mod">
          <ac:chgData name="moath momani" userId="720708e143949568" providerId="LiveId" clId="{F761EDB3-1B55-49FD-B8C1-AB9682B0DC94}" dt="2020-11-29T07:52:22.347" v="602" actId="1076"/>
          <ac:spMkLst>
            <pc:docMk/>
            <pc:sldMk cId="3848959315" sldId="304"/>
            <ac:spMk id="9" creationId="{7983E617-0916-4275-A036-B19D8BB2E848}"/>
          </ac:spMkLst>
        </pc:spChg>
        <pc:spChg chg="add mod">
          <ac:chgData name="moath momani" userId="720708e143949568" providerId="LiveId" clId="{F761EDB3-1B55-49FD-B8C1-AB9682B0DC94}" dt="2020-11-29T07:55:03.571" v="702" actId="1038"/>
          <ac:spMkLst>
            <pc:docMk/>
            <pc:sldMk cId="3848959315" sldId="304"/>
            <ac:spMk id="10" creationId="{DF943593-7992-4A7E-86B3-C4CBD9B702B7}"/>
          </ac:spMkLst>
        </pc:spChg>
        <pc:spChg chg="del">
          <ac:chgData name="moath momani" userId="720708e143949568" providerId="LiveId" clId="{F761EDB3-1B55-49FD-B8C1-AB9682B0DC94}" dt="2020-11-29T07:51:43.783" v="575" actId="478"/>
          <ac:spMkLst>
            <pc:docMk/>
            <pc:sldMk cId="3848959315" sldId="304"/>
            <ac:spMk id="11" creationId="{8B994737-F27F-42BB-8176-3364C703EB54}"/>
          </ac:spMkLst>
        </pc:spChg>
        <pc:spChg chg="del">
          <ac:chgData name="moath momani" userId="720708e143949568" providerId="LiveId" clId="{F761EDB3-1B55-49FD-B8C1-AB9682B0DC94}" dt="2020-11-29T07:51:42.154" v="574" actId="478"/>
          <ac:spMkLst>
            <pc:docMk/>
            <pc:sldMk cId="3848959315" sldId="304"/>
            <ac:spMk id="15" creationId="{11B4330D-84BD-48DA-B069-611F3A2A1E5E}"/>
          </ac:spMkLst>
        </pc:spChg>
        <pc:spChg chg="mod">
          <ac:chgData name="moath momani" userId="720708e143949568" providerId="LiveId" clId="{F761EDB3-1B55-49FD-B8C1-AB9682B0DC94}" dt="2020-11-29T07:51:49.403" v="578" actId="1076"/>
          <ac:spMkLst>
            <pc:docMk/>
            <pc:sldMk cId="3848959315" sldId="304"/>
            <ac:spMk id="16" creationId="{281F9B70-499C-402C-AE54-6FB92422A7EB}"/>
          </ac:spMkLst>
        </pc:spChg>
        <pc:grpChg chg="add mod">
          <ac:chgData name="moath momani" userId="720708e143949568" providerId="LiveId" clId="{F761EDB3-1B55-49FD-B8C1-AB9682B0DC94}" dt="2020-11-29T07:55:03.571" v="702" actId="1038"/>
          <ac:grpSpMkLst>
            <pc:docMk/>
            <pc:sldMk cId="3848959315" sldId="304"/>
            <ac:grpSpMk id="12" creationId="{C06010A6-6840-41A7-8798-5EABB02BE7AD}"/>
          </ac:grpSpMkLst>
        </pc:grpChg>
        <pc:picChg chg="del">
          <ac:chgData name="moath momani" userId="720708e143949568" providerId="LiveId" clId="{F761EDB3-1B55-49FD-B8C1-AB9682B0DC94}" dt="2020-11-29T07:51:08.421" v="567" actId="478"/>
          <ac:picMkLst>
            <pc:docMk/>
            <pc:sldMk cId="3848959315" sldId="304"/>
            <ac:picMk id="2" creationId="{C39C557F-253B-408F-A237-7492003A8272}"/>
          </ac:picMkLst>
        </pc:picChg>
        <pc:picChg chg="add mod">
          <ac:chgData name="moath momani" userId="720708e143949568" providerId="LiveId" clId="{F761EDB3-1B55-49FD-B8C1-AB9682B0DC94}" dt="2020-11-29T07:51:55.718" v="596" actId="1037"/>
          <ac:picMkLst>
            <pc:docMk/>
            <pc:sldMk cId="3848959315" sldId="304"/>
            <ac:picMk id="3" creationId="{8718B6BC-974C-4CD7-B7D6-4297CC76E90D}"/>
          </ac:picMkLst>
        </pc:picChg>
        <pc:picChg chg="mod">
          <ac:chgData name="moath momani" userId="720708e143949568" providerId="LiveId" clId="{F761EDB3-1B55-49FD-B8C1-AB9682B0DC94}" dt="2020-11-29T07:54:57.636" v="681"/>
          <ac:picMkLst>
            <pc:docMk/>
            <pc:sldMk cId="3848959315" sldId="304"/>
            <ac:picMk id="13" creationId="{02248340-C49E-49E9-BF56-06547068B217}"/>
          </ac:picMkLst>
        </pc:picChg>
        <pc:picChg chg="mod">
          <ac:chgData name="moath momani" userId="720708e143949568" providerId="LiveId" clId="{F761EDB3-1B55-49FD-B8C1-AB9682B0DC94}" dt="2020-11-29T07:54:57.636" v="681"/>
          <ac:picMkLst>
            <pc:docMk/>
            <pc:sldMk cId="3848959315" sldId="304"/>
            <ac:picMk id="14" creationId="{27D48755-ECC8-4FBC-96EA-44483B6FD929}"/>
          </ac:picMkLst>
        </pc:picChg>
        <pc:cxnChg chg="del">
          <ac:chgData name="moath momani" userId="720708e143949568" providerId="LiveId" clId="{F761EDB3-1B55-49FD-B8C1-AB9682B0DC94}" dt="2020-11-29T07:51:44.519" v="576" actId="478"/>
          <ac:cxnSpMkLst>
            <pc:docMk/>
            <pc:sldMk cId="3848959315" sldId="304"/>
            <ac:cxnSpMk id="17" creationId="{573E697E-3498-4E58-930B-1A8EF9886B2B}"/>
          </ac:cxnSpMkLst>
        </pc:cxnChg>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BD0DEC71-DDB1-442F-B610-36F56821EEEE}"/>
    <pc:docChg chg="undo custSel mod addSld delSld modSld sldOrd">
      <pc:chgData name="moath momani" userId="720708e143949568" providerId="LiveId" clId="{BD0DEC71-DDB1-442F-B610-36F56821EEEE}" dt="2020-11-25T07:10:24.302" v="1797" actId="1038"/>
      <pc:docMkLst>
        <pc:docMk/>
      </pc:docMkLst>
      <pc:sldChg chg="modSp del mod">
        <pc:chgData name="moath momani" userId="720708e143949568" providerId="LiveId" clId="{BD0DEC71-DDB1-442F-B610-36F56821EEEE}" dt="2020-11-22T11:57:11.736" v="1676" actId="47"/>
        <pc:sldMkLst>
          <pc:docMk/>
          <pc:sldMk cId="1521942773" sldId="263"/>
        </pc:sldMkLst>
        <pc:spChg chg="mod">
          <ac:chgData name="moath momani" userId="720708e143949568" providerId="LiveId" clId="{BD0DEC71-DDB1-442F-B610-36F56821EEEE}" dt="2020-11-22T07:37:29.350" v="100" actId="27636"/>
          <ac:spMkLst>
            <pc:docMk/>
            <pc:sldMk cId="1521942773" sldId="263"/>
            <ac:spMk id="2" creationId="{00000000-0000-0000-0000-000000000000}"/>
          </ac:spMkLst>
        </pc:spChg>
      </pc:sldChg>
      <pc:sldChg chg="addSp delSp modSp mod modNotesTx">
        <pc:chgData name="moath momani" userId="720708e143949568" providerId="LiveId" clId="{BD0DEC71-DDB1-442F-B610-36F56821EEEE}" dt="2020-11-22T11:36:52.431" v="1509"/>
        <pc:sldMkLst>
          <pc:docMk/>
          <pc:sldMk cId="2036179745" sldId="264"/>
        </pc:sldMkLst>
        <pc:spChg chg="mod">
          <ac:chgData name="moath momani" userId="720708e143949568" providerId="LiveId" clId="{BD0DEC71-DDB1-442F-B610-36F56821EEEE}" dt="2020-11-22T11:05:27.668" v="1364" actId="20577"/>
          <ac:spMkLst>
            <pc:docMk/>
            <pc:sldMk cId="2036179745" sldId="264"/>
            <ac:spMk id="9" creationId="{00000000-0000-0000-0000-000000000000}"/>
          </ac:spMkLst>
        </pc:spChg>
        <pc:spChg chg="del">
          <ac:chgData name="moath momani" userId="720708e143949568" providerId="LiveId" clId="{BD0DEC71-DDB1-442F-B610-36F56821EEEE}" dt="2020-11-22T11:00:02.670" v="1234" actId="478"/>
          <ac:spMkLst>
            <pc:docMk/>
            <pc:sldMk cId="2036179745" sldId="264"/>
            <ac:spMk id="12" creationId="{CB7F213B-E680-4F6E-B850-3B9D657A9E84}"/>
          </ac:spMkLst>
        </pc:spChg>
        <pc:spChg chg="del">
          <ac:chgData name="moath momani" userId="720708e143949568" providerId="LiveId" clId="{BD0DEC71-DDB1-442F-B610-36F56821EEEE}" dt="2020-11-22T11:00:03.725" v="1235" actId="478"/>
          <ac:spMkLst>
            <pc:docMk/>
            <pc:sldMk cId="2036179745" sldId="264"/>
            <ac:spMk id="14" creationId="{E02D2F0A-A520-44A2-B8E2-5DD6E542987A}"/>
          </ac:spMkLst>
        </pc:spChg>
        <pc:picChg chg="del">
          <ac:chgData name="moath momani" userId="720708e143949568" providerId="LiveId" clId="{BD0DEC71-DDB1-442F-B610-36F56821EEEE}" dt="2020-11-22T09:54:37.540" v="1224" actId="478"/>
          <ac:picMkLst>
            <pc:docMk/>
            <pc:sldMk cId="2036179745" sldId="264"/>
            <ac:picMk id="2" creationId="{79DCDC5B-70F4-4C7D-B4E0-23B530453455}"/>
          </ac:picMkLst>
        </pc:picChg>
        <pc:picChg chg="add del mod">
          <ac:chgData name="moath momani" userId="720708e143949568" providerId="LiveId" clId="{BD0DEC71-DDB1-442F-B610-36F56821EEEE}" dt="2020-11-22T09:54:40.967" v="1227" actId="478"/>
          <ac:picMkLst>
            <pc:docMk/>
            <pc:sldMk cId="2036179745" sldId="264"/>
            <ac:picMk id="3" creationId="{E2E1B208-6C8C-4619-86DC-9B63AC7A8BD1}"/>
          </ac:picMkLst>
        </pc:picChg>
        <pc:picChg chg="del">
          <ac:chgData name="moath momani" userId="720708e143949568" providerId="LiveId" clId="{BD0DEC71-DDB1-442F-B610-36F56821EEEE}" dt="2020-11-22T10:59:59.959" v="1233" actId="478"/>
          <ac:picMkLst>
            <pc:docMk/>
            <pc:sldMk cId="2036179745" sldId="264"/>
            <ac:picMk id="11" creationId="{CAE87B09-0555-416D-840C-0FBD24113676}"/>
          </ac:picMkLst>
        </pc:picChg>
        <pc:picChg chg="add del mod">
          <ac:chgData name="moath momani" userId="720708e143949568" providerId="LiveId" clId="{BD0DEC71-DDB1-442F-B610-36F56821EEEE}" dt="2020-11-22T11:05:29.326" v="1365" actId="478"/>
          <ac:picMkLst>
            <pc:docMk/>
            <pc:sldMk cId="2036179745" sldId="264"/>
            <ac:picMk id="13" creationId="{DAA1BCAA-E589-4119-A558-71B5B7B641B4}"/>
          </ac:picMkLst>
        </pc:picChg>
        <pc:picChg chg="add mod">
          <ac:chgData name="moath momani" userId="720708e143949568" providerId="LiveId" clId="{BD0DEC71-DDB1-442F-B610-36F56821EEEE}" dt="2020-11-22T11:05:46.933" v="1370" actId="1076"/>
          <ac:picMkLst>
            <pc:docMk/>
            <pc:sldMk cId="2036179745" sldId="264"/>
            <ac:picMk id="16" creationId="{BA30E087-169F-49D6-A63A-CCE14C14AD5D}"/>
          </ac:picMkLst>
        </pc:picChg>
      </pc:sldChg>
      <pc:sldChg chg="modSp mod">
        <pc:chgData name="moath momani" userId="720708e143949568" providerId="LiveId" clId="{BD0DEC71-DDB1-442F-B610-36F56821EEEE}" dt="2020-11-23T05:27:40.663" v="1678" actId="20577"/>
        <pc:sldMkLst>
          <pc:docMk/>
          <pc:sldMk cId="911208218" sldId="273"/>
        </pc:sldMkLst>
        <pc:spChg chg="mod">
          <ac:chgData name="moath momani" userId="720708e143949568" providerId="LiveId" clId="{BD0DEC71-DDB1-442F-B610-36F56821EEEE}" dt="2020-11-23T05:27:40.663" v="1678" actId="20577"/>
          <ac:spMkLst>
            <pc:docMk/>
            <pc:sldMk cId="911208218" sldId="273"/>
            <ac:spMk id="4" creationId="{00000000-0000-0000-0000-000000000000}"/>
          </ac:spMkLst>
        </pc:spChg>
      </pc:sldChg>
      <pc:sldChg chg="addSp delSp modSp mod modNotesTx">
        <pc:chgData name="moath momani" userId="720708e143949568" providerId="LiveId" clId="{BD0DEC71-DDB1-442F-B610-36F56821EEEE}" dt="2020-11-22T09:53:05.122" v="1223" actId="20577"/>
        <pc:sldMkLst>
          <pc:docMk/>
          <pc:sldMk cId="2729657736" sldId="276"/>
        </pc:sldMkLst>
        <pc:spChg chg="mod">
          <ac:chgData name="moath momani" userId="720708e143949568" providerId="LiveId" clId="{BD0DEC71-DDB1-442F-B610-36F56821EEEE}" dt="2020-11-22T09:49:59.139" v="1132" actId="1076"/>
          <ac:spMkLst>
            <pc:docMk/>
            <pc:sldMk cId="2729657736" sldId="276"/>
            <ac:spMk id="7" creationId="{9E33896C-8318-4ED3-B30E-381542C1AF01}"/>
          </ac:spMkLst>
        </pc:spChg>
        <pc:spChg chg="del mod">
          <ac:chgData name="moath momani" userId="720708e143949568" providerId="LiveId" clId="{BD0DEC71-DDB1-442F-B610-36F56821EEEE}" dt="2020-11-22T09:50:12.524" v="1163" actId="478"/>
          <ac:spMkLst>
            <pc:docMk/>
            <pc:sldMk cId="2729657736" sldId="276"/>
            <ac:spMk id="16" creationId="{CCA082C2-3FEC-4BC1-8F72-5280462EB1FD}"/>
          </ac:spMkLst>
        </pc:spChg>
        <pc:spChg chg="del mod">
          <ac:chgData name="moath momani" userId="720708e143949568" providerId="LiveId" clId="{BD0DEC71-DDB1-442F-B610-36F56821EEEE}" dt="2020-11-22T09:50:11.715" v="1162" actId="478"/>
          <ac:spMkLst>
            <pc:docMk/>
            <pc:sldMk cId="2729657736" sldId="276"/>
            <ac:spMk id="19" creationId="{3A19FDB5-205D-41F2-A62C-196EC416734C}"/>
          </ac:spMkLst>
        </pc:spChg>
        <pc:spChg chg="mod">
          <ac:chgData name="moath momani" userId="720708e143949568" providerId="LiveId" clId="{BD0DEC71-DDB1-442F-B610-36F56821EEEE}" dt="2020-11-22T09:49:59.139" v="1132" actId="1076"/>
          <ac:spMkLst>
            <pc:docMk/>
            <pc:sldMk cId="2729657736" sldId="276"/>
            <ac:spMk id="20" creationId="{D4006D6C-1916-4ED3-8969-8C4CCF20BEF5}"/>
          </ac:spMkLst>
        </pc:spChg>
        <pc:spChg chg="mod">
          <ac:chgData name="moath momani" userId="720708e143949568" providerId="LiveId" clId="{BD0DEC71-DDB1-442F-B610-36F56821EEEE}" dt="2020-11-22T09:53:05.122" v="1223" actId="20577"/>
          <ac:spMkLst>
            <pc:docMk/>
            <pc:sldMk cId="2729657736" sldId="276"/>
            <ac:spMk id="23" creationId="{DBCEF4BA-D7D0-4AE5-AA42-1485677533AF}"/>
          </ac:spMkLst>
        </pc:spChg>
        <pc:spChg chg="mod">
          <ac:chgData name="moath momani" userId="720708e143949568" providerId="LiveId" clId="{BD0DEC71-DDB1-442F-B610-36F56821EEEE}" dt="2020-11-22T09:50:01.069" v="1133" actId="1076"/>
          <ac:spMkLst>
            <pc:docMk/>
            <pc:sldMk cId="2729657736" sldId="276"/>
            <ac:spMk id="25" creationId="{6EE683CE-B4F9-4F7F-901B-2A9C46B5B3A6}"/>
          </ac:spMkLst>
        </pc:spChg>
        <pc:spChg chg="del">
          <ac:chgData name="moath momani" userId="720708e143949568" providerId="LiveId" clId="{BD0DEC71-DDB1-442F-B610-36F56821EEEE}" dt="2020-11-22T09:38:13.307" v="796" actId="478"/>
          <ac:spMkLst>
            <pc:docMk/>
            <pc:sldMk cId="2729657736" sldId="276"/>
            <ac:spMk id="27" creationId="{13E6180D-3356-4BE5-95D1-EC8BAE23EC65}"/>
          </ac:spMkLst>
        </pc:spChg>
        <pc:spChg chg="del">
          <ac:chgData name="moath momani" userId="720708e143949568" providerId="LiveId" clId="{BD0DEC71-DDB1-442F-B610-36F56821EEEE}" dt="2020-11-22T09:38:13.307" v="796" actId="478"/>
          <ac:spMkLst>
            <pc:docMk/>
            <pc:sldMk cId="2729657736" sldId="276"/>
            <ac:spMk id="29" creationId="{21371636-C087-438C-94E8-C41C46C46718}"/>
          </ac:spMkLst>
        </pc:spChg>
        <pc:spChg chg="add mod">
          <ac:chgData name="moath momani" userId="720708e143949568" providerId="LiveId" clId="{BD0DEC71-DDB1-442F-B610-36F56821EEEE}" dt="2020-11-22T09:51:35.717" v="1201" actId="1076"/>
          <ac:spMkLst>
            <pc:docMk/>
            <pc:sldMk cId="2729657736" sldId="276"/>
            <ac:spMk id="30" creationId="{51112019-77A8-4875-BEA9-8B30B95FCE21}"/>
          </ac:spMkLst>
        </pc:spChg>
        <pc:spChg chg="del">
          <ac:chgData name="moath momani" userId="720708e143949568" providerId="LiveId" clId="{BD0DEC71-DDB1-442F-B610-36F56821EEEE}" dt="2020-11-22T09:38:13.307" v="796" actId="478"/>
          <ac:spMkLst>
            <pc:docMk/>
            <pc:sldMk cId="2729657736" sldId="276"/>
            <ac:spMk id="31" creationId="{56DA5B16-FCEC-4E05-BCEF-484C2B938B1E}"/>
          </ac:spMkLst>
        </pc:spChg>
        <pc:spChg chg="del">
          <ac:chgData name="moath momani" userId="720708e143949568" providerId="LiveId" clId="{BD0DEC71-DDB1-442F-B610-36F56821EEEE}" dt="2020-11-22T09:38:13.307" v="796" actId="478"/>
          <ac:spMkLst>
            <pc:docMk/>
            <pc:sldMk cId="2729657736" sldId="276"/>
            <ac:spMk id="33" creationId="{609CCEF0-2513-4EBA-A561-6A5A50C91972}"/>
          </ac:spMkLst>
        </pc:spChg>
        <pc:spChg chg="add mod">
          <ac:chgData name="moath momani" userId="720708e143949568" providerId="LiveId" clId="{BD0DEC71-DDB1-442F-B610-36F56821EEEE}" dt="2020-11-22T09:52:26.286" v="1212" actId="1076"/>
          <ac:spMkLst>
            <pc:docMk/>
            <pc:sldMk cId="2729657736" sldId="276"/>
            <ac:spMk id="34" creationId="{66ED8656-36A0-4270-B566-4452E1889251}"/>
          </ac:spMkLst>
        </pc:spChg>
        <pc:spChg chg="add mod">
          <ac:chgData name="moath momani" userId="720708e143949568" providerId="LiveId" clId="{BD0DEC71-DDB1-442F-B610-36F56821EEEE}" dt="2020-11-22T09:52:26.286" v="1212" actId="1076"/>
          <ac:spMkLst>
            <pc:docMk/>
            <pc:sldMk cId="2729657736" sldId="276"/>
            <ac:spMk id="36" creationId="{C9D95BC8-C9A2-48D1-A9BA-0EFEEA3C422B}"/>
          </ac:spMkLst>
        </pc:spChg>
        <pc:spChg chg="add mod">
          <ac:chgData name="moath momani" userId="720708e143949568" providerId="LiveId" clId="{BD0DEC71-DDB1-442F-B610-36F56821EEEE}" dt="2020-11-22T09:51:48.245" v="1205" actId="1076"/>
          <ac:spMkLst>
            <pc:docMk/>
            <pc:sldMk cId="2729657736" sldId="276"/>
            <ac:spMk id="37" creationId="{359807D6-C2D6-4532-9CBC-B4378BE1BBDC}"/>
          </ac:spMkLst>
        </pc:spChg>
        <pc:spChg chg="add mod">
          <ac:chgData name="moath momani" userId="720708e143949568" providerId="LiveId" clId="{BD0DEC71-DDB1-442F-B610-36F56821EEEE}" dt="2020-11-22T09:52:33.198" v="1213" actId="1076"/>
          <ac:spMkLst>
            <pc:docMk/>
            <pc:sldMk cId="2729657736" sldId="276"/>
            <ac:spMk id="38" creationId="{69C446C2-C568-4D9B-8A98-A358F2EF63B8}"/>
          </ac:spMkLst>
        </pc:spChg>
        <pc:spChg chg="add mod">
          <ac:chgData name="moath momani" userId="720708e143949568" providerId="LiveId" clId="{BD0DEC71-DDB1-442F-B610-36F56821EEEE}" dt="2020-11-22T09:52:33.198" v="1213" actId="1076"/>
          <ac:spMkLst>
            <pc:docMk/>
            <pc:sldMk cId="2729657736" sldId="276"/>
            <ac:spMk id="39" creationId="{057E9FAE-4BF1-4E16-8C90-B75E5730EEFF}"/>
          </ac:spMkLst>
        </pc:spChg>
        <pc:picChg chg="del">
          <ac:chgData name="moath momani" userId="720708e143949568" providerId="LiveId" clId="{BD0DEC71-DDB1-442F-B610-36F56821EEEE}" dt="2020-11-22T09:29:14.447" v="662" actId="478"/>
          <ac:picMkLst>
            <pc:docMk/>
            <pc:sldMk cId="2729657736" sldId="276"/>
            <ac:picMk id="3" creationId="{78DF608C-F6BC-49E1-A454-91D66A4E768A}"/>
          </ac:picMkLst>
        </pc:picChg>
        <pc:picChg chg="add del mod">
          <ac:chgData name="moath momani" userId="720708e143949568" providerId="LiveId" clId="{BD0DEC71-DDB1-442F-B610-36F56821EEEE}" dt="2020-11-22T09:33:11.264" v="778" actId="478"/>
          <ac:picMkLst>
            <pc:docMk/>
            <pc:sldMk cId="2729657736" sldId="276"/>
            <ac:picMk id="4" creationId="{14E4579D-30EB-486A-A889-D2EAF8BF706F}"/>
          </ac:picMkLst>
        </pc:picChg>
        <pc:picChg chg="del">
          <ac:chgData name="moath momani" userId="720708e143949568" providerId="LiveId" clId="{BD0DEC71-DDB1-442F-B610-36F56821EEEE}" dt="2020-11-22T09:29:14.918" v="663" actId="478"/>
          <ac:picMkLst>
            <pc:docMk/>
            <pc:sldMk cId="2729657736" sldId="276"/>
            <ac:picMk id="13" creationId="{385D070F-D482-4667-BBDF-0B339BD257CD}"/>
          </ac:picMkLst>
        </pc:picChg>
        <pc:picChg chg="add del mod">
          <ac:chgData name="moath momani" userId="720708e143949568" providerId="LiveId" clId="{BD0DEC71-DDB1-442F-B610-36F56821EEEE}" dt="2020-11-22T09:31:55.853" v="697" actId="478"/>
          <ac:picMkLst>
            <pc:docMk/>
            <pc:sldMk cId="2729657736" sldId="276"/>
            <ac:picMk id="15" creationId="{037D77F0-2FAB-4F43-B9C5-B8E922679825}"/>
          </ac:picMkLst>
        </pc:picChg>
        <pc:picChg chg="add mod">
          <ac:chgData name="moath momani" userId="720708e143949568" providerId="LiveId" clId="{BD0DEC71-DDB1-442F-B610-36F56821EEEE}" dt="2020-11-22T09:50:10.695" v="1161" actId="1036"/>
          <ac:picMkLst>
            <pc:docMk/>
            <pc:sldMk cId="2729657736" sldId="276"/>
            <ac:picMk id="18" creationId="{3CE1A86D-4C76-438A-9F5B-1782E13CEAE9}"/>
          </ac:picMkLst>
        </pc:picChg>
        <pc:picChg chg="add del mod">
          <ac:chgData name="moath momani" userId="720708e143949568" providerId="LiveId" clId="{BD0DEC71-DDB1-442F-B610-36F56821EEEE}" dt="2020-11-22T09:33:00.479" v="766" actId="478"/>
          <ac:picMkLst>
            <pc:docMk/>
            <pc:sldMk cId="2729657736" sldId="276"/>
            <ac:picMk id="21" creationId="{462570E4-6C83-46D4-9DEA-0B1A81AFE12C}"/>
          </ac:picMkLst>
        </pc:picChg>
        <pc:picChg chg="add mod">
          <ac:chgData name="moath momani" userId="720708e143949568" providerId="LiveId" clId="{BD0DEC71-DDB1-442F-B610-36F56821EEEE}" dt="2020-11-22T09:52:33.198" v="1213" actId="1076"/>
          <ac:picMkLst>
            <pc:docMk/>
            <pc:sldMk cId="2729657736" sldId="276"/>
            <ac:picMk id="24" creationId="{4041E1DB-AEA8-4EA1-B194-4AAC53FFF61B}"/>
          </ac:picMkLst>
        </pc:picChg>
        <pc:picChg chg="add mod">
          <ac:chgData name="moath momani" userId="720708e143949568" providerId="LiveId" clId="{BD0DEC71-DDB1-442F-B610-36F56821EEEE}" dt="2020-11-22T09:52:26.286" v="1212" actId="1076"/>
          <ac:picMkLst>
            <pc:docMk/>
            <pc:sldMk cId="2729657736" sldId="276"/>
            <ac:picMk id="28" creationId="{1BEDE100-9EBC-40B3-ABB8-FBE734B30E69}"/>
          </ac:picMkLst>
        </pc:picChg>
        <pc:picChg chg="del">
          <ac:chgData name="moath momani" userId="720708e143949568" providerId="LiveId" clId="{BD0DEC71-DDB1-442F-B610-36F56821EEEE}" dt="2020-11-22T09:29:15.617" v="664" actId="478"/>
          <ac:picMkLst>
            <pc:docMk/>
            <pc:sldMk cId="2729657736" sldId="276"/>
            <ac:picMk id="35" creationId="{EE65E8C4-4C1F-4C35-86B7-A0270E1FCE92}"/>
          </ac:picMkLst>
        </pc:picChg>
      </pc:sldChg>
      <pc:sldChg chg="addSp delSp modSp mod">
        <pc:chgData name="moath momani" userId="720708e143949568" providerId="LiveId" clId="{BD0DEC71-DDB1-442F-B610-36F56821EEEE}" dt="2020-11-25T07:10:24.302" v="1797" actId="1038"/>
        <pc:sldMkLst>
          <pc:docMk/>
          <pc:sldMk cId="2271298433" sldId="279"/>
        </pc:sldMkLst>
        <pc:spChg chg="del mod">
          <ac:chgData name="moath momani" userId="720708e143949568" providerId="LiveId" clId="{BD0DEC71-DDB1-442F-B610-36F56821EEEE}" dt="2020-11-22T07:31:58.027" v="44" actId="478"/>
          <ac:spMkLst>
            <pc:docMk/>
            <pc:sldMk cId="2271298433" sldId="279"/>
            <ac:spMk id="2" creationId="{0B2AAF93-F372-4E32-8DE3-2B37B0349A7C}"/>
          </ac:spMkLst>
        </pc:spChg>
        <pc:spChg chg="add mod">
          <ac:chgData name="moath momani" userId="720708e143949568" providerId="LiveId" clId="{BD0DEC71-DDB1-442F-B610-36F56821EEEE}" dt="2020-11-25T06:22:52.952" v="1759" actId="14100"/>
          <ac:spMkLst>
            <pc:docMk/>
            <pc:sldMk cId="2271298433" sldId="279"/>
            <ac:spMk id="12" creationId="{C321AE8A-BA5B-44D6-8EDD-0AA2D8A165E6}"/>
          </ac:spMkLst>
        </pc:spChg>
        <pc:spChg chg="mod">
          <ac:chgData name="moath momani" userId="720708e143949568" providerId="LiveId" clId="{BD0DEC71-DDB1-442F-B610-36F56821EEEE}" dt="2020-11-25T07:10:11.966" v="1784" actId="20577"/>
          <ac:spMkLst>
            <pc:docMk/>
            <pc:sldMk cId="2271298433" sldId="279"/>
            <ac:spMk id="17" creationId="{4955A6DA-815F-4124-A9F3-75EDB42FED58}"/>
          </ac:spMkLst>
        </pc:spChg>
        <pc:picChg chg="add mod">
          <ac:chgData name="moath momani" userId="720708e143949568" providerId="LiveId" clId="{BD0DEC71-DDB1-442F-B610-36F56821EEEE}" dt="2020-11-25T07:10:24.302" v="1797" actId="1038"/>
          <ac:picMkLst>
            <pc:docMk/>
            <pc:sldMk cId="2271298433" sldId="279"/>
            <ac:picMk id="3" creationId="{4D9C843A-6118-401F-B12C-70D4C55C1F69}"/>
          </ac:picMkLst>
        </pc:picChg>
        <pc:picChg chg="add del mod">
          <ac:chgData name="moath momani" userId="720708e143949568" providerId="LiveId" clId="{BD0DEC71-DDB1-442F-B610-36F56821EEEE}" dt="2020-11-25T06:20:32.234" v="1731" actId="478"/>
          <ac:picMkLst>
            <pc:docMk/>
            <pc:sldMk cId="2271298433" sldId="279"/>
            <ac:picMk id="4" creationId="{E028CEF5-29C5-4F6B-B682-3E346E7E03FF}"/>
          </ac:picMkLst>
        </pc:picChg>
        <pc:picChg chg="add mod">
          <ac:chgData name="moath momani" userId="720708e143949568" providerId="LiveId" clId="{BD0DEC71-DDB1-442F-B610-36F56821EEEE}" dt="2020-11-22T07:38:22.208" v="107" actId="1076"/>
          <ac:picMkLst>
            <pc:docMk/>
            <pc:sldMk cId="2271298433" sldId="279"/>
            <ac:picMk id="8" creationId="{0C28AFCE-4C23-4D39-BCD1-D3D2FDEE8C23}"/>
          </ac:picMkLst>
        </pc:picChg>
        <pc:picChg chg="del">
          <ac:chgData name="moath momani" userId="720708e143949568" providerId="LiveId" clId="{BD0DEC71-DDB1-442F-B610-36F56821EEEE}" dt="2020-11-25T06:22:54.356" v="1760" actId="478"/>
          <ac:picMkLst>
            <pc:docMk/>
            <pc:sldMk cId="2271298433" sldId="279"/>
            <ac:picMk id="11" creationId="{F913EC1D-1134-4D31-9A62-30D1F1BEA251}"/>
          </ac:picMkLst>
        </pc:picChg>
        <pc:picChg chg="del">
          <ac:chgData name="moath momani" userId="720708e143949568" providerId="LiveId" clId="{BD0DEC71-DDB1-442F-B610-36F56821EEEE}" dt="2020-11-22T07:36:28.026" v="97" actId="478"/>
          <ac:picMkLst>
            <pc:docMk/>
            <pc:sldMk cId="2271298433" sldId="279"/>
            <ac:picMk id="14" creationId="{9B7F0385-F61B-44F8-9E69-0DF5D16EA5A7}"/>
          </ac:picMkLst>
        </pc:picChg>
        <pc:picChg chg="del">
          <ac:chgData name="moath momani" userId="720708e143949568" providerId="LiveId" clId="{BD0DEC71-DDB1-442F-B610-36F56821EEEE}" dt="2020-11-25T06:20:11.508" v="1728" actId="478"/>
          <ac:picMkLst>
            <pc:docMk/>
            <pc:sldMk cId="2271298433" sldId="279"/>
            <ac:picMk id="16" creationId="{66B73202-E48F-4C29-AF70-F62EC9FDA449}"/>
          </ac:picMkLst>
        </pc:picChg>
        <pc:picChg chg="add mod">
          <ac:chgData name="moath momani" userId="720708e143949568" providerId="LiveId" clId="{BD0DEC71-DDB1-442F-B610-36F56821EEEE}" dt="2020-11-25T06:20:16.693" v="1730"/>
          <ac:picMkLst>
            <pc:docMk/>
            <pc:sldMk cId="2271298433" sldId="279"/>
            <ac:picMk id="19" creationId="{4266A623-C1FF-4D0D-8AFF-A3954762149B}"/>
          </ac:picMkLst>
        </pc:picChg>
        <pc:picChg chg="del">
          <ac:chgData name="moath momani" userId="720708e143949568" providerId="LiveId" clId="{BD0DEC71-DDB1-442F-B610-36F56821EEEE}" dt="2020-11-22T07:36:27.400" v="95" actId="478"/>
          <ac:picMkLst>
            <pc:docMk/>
            <pc:sldMk cId="2271298433" sldId="279"/>
            <ac:picMk id="24" creationId="{DE716A95-8587-40CF-9AF7-63D84DD74EB3}"/>
          </ac:picMkLst>
        </pc:picChg>
        <pc:picChg chg="del">
          <ac:chgData name="moath momani" userId="720708e143949568" providerId="LiveId" clId="{BD0DEC71-DDB1-442F-B610-36F56821EEEE}" dt="2020-11-22T07:36:27.720" v="96" actId="478"/>
          <ac:picMkLst>
            <pc:docMk/>
            <pc:sldMk cId="2271298433" sldId="279"/>
            <ac:picMk id="26" creationId="{987918EF-845F-42B2-AFB5-8470EE6AE81C}"/>
          </ac:picMkLst>
        </pc:picChg>
        <pc:picChg chg="del">
          <ac:chgData name="moath momani" userId="720708e143949568" providerId="LiveId" clId="{BD0DEC71-DDB1-442F-B610-36F56821EEEE}" dt="2020-11-22T07:36:28.389" v="98" actId="478"/>
          <ac:picMkLst>
            <pc:docMk/>
            <pc:sldMk cId="2271298433" sldId="279"/>
            <ac:picMk id="28" creationId="{03A2CD2C-1679-49F4-8C8D-054178496706}"/>
          </ac:picMkLst>
        </pc:picChg>
      </pc:sldChg>
      <pc:sldChg chg="addSp delSp modSp mod">
        <pc:chgData name="moath momani" userId="720708e143949568" providerId="LiveId" clId="{BD0DEC71-DDB1-442F-B610-36F56821EEEE}" dt="2020-11-23T05:27:54.923" v="1686" actId="1036"/>
        <pc:sldMkLst>
          <pc:docMk/>
          <pc:sldMk cId="2514924934" sldId="288"/>
        </pc:sldMkLst>
        <pc:spChg chg="mod">
          <ac:chgData name="moath momani" userId="720708e143949568" providerId="LiveId" clId="{BD0DEC71-DDB1-442F-B610-36F56821EEEE}" dt="2020-11-22T07:45:14.682" v="330" actId="1076"/>
          <ac:spMkLst>
            <pc:docMk/>
            <pc:sldMk cId="2514924934" sldId="288"/>
            <ac:spMk id="12" creationId="{107FE564-C7B7-4975-9919-1265A035AF51}"/>
          </ac:spMkLst>
        </pc:spChg>
        <pc:spChg chg="mod">
          <ac:chgData name="moath momani" userId="720708e143949568" providerId="LiveId" clId="{BD0DEC71-DDB1-442F-B610-36F56821EEEE}" dt="2020-11-22T07:45:14.270" v="328" actId="1076"/>
          <ac:spMkLst>
            <pc:docMk/>
            <pc:sldMk cId="2514924934" sldId="288"/>
            <ac:spMk id="40" creationId="{163E4506-78CC-450F-B675-EC079FA4AE69}"/>
          </ac:spMkLst>
        </pc:spChg>
        <pc:picChg chg="add del mod">
          <ac:chgData name="moath momani" userId="720708e143949568" providerId="LiveId" clId="{BD0DEC71-DDB1-442F-B610-36F56821EEEE}" dt="2020-11-22T07:45:20.125" v="338" actId="478"/>
          <ac:picMkLst>
            <pc:docMk/>
            <pc:sldMk cId="2514924934" sldId="288"/>
            <ac:picMk id="2" creationId="{CB61F28F-3193-4137-8658-B9644EFFA4ED}"/>
          </ac:picMkLst>
        </pc:picChg>
        <pc:picChg chg="add del mod">
          <ac:chgData name="moath momani" userId="720708e143949568" providerId="LiveId" clId="{BD0DEC71-DDB1-442F-B610-36F56821EEEE}" dt="2020-11-22T07:43:54.489" v="301"/>
          <ac:picMkLst>
            <pc:docMk/>
            <pc:sldMk cId="2514924934" sldId="288"/>
            <ac:picMk id="4" creationId="{99AE5B3C-8B97-4CEE-8562-DD530B299B4A}"/>
          </ac:picMkLst>
        </pc:picChg>
        <pc:picChg chg="add del mod">
          <ac:chgData name="moath momani" userId="720708e143949568" providerId="LiveId" clId="{BD0DEC71-DDB1-442F-B610-36F56821EEEE}" dt="2020-11-22T07:45:16.371" v="335" actId="22"/>
          <ac:picMkLst>
            <pc:docMk/>
            <pc:sldMk cId="2514924934" sldId="288"/>
            <ac:picMk id="9" creationId="{9979C380-4258-4A7B-96C9-2F556B9236F3}"/>
          </ac:picMkLst>
        </pc:picChg>
        <pc:picChg chg="add del mod">
          <ac:chgData name="moath momani" userId="720708e143949568" providerId="LiveId" clId="{BD0DEC71-DDB1-442F-B610-36F56821EEEE}" dt="2020-11-22T07:45:15.748" v="333" actId="22"/>
          <ac:picMkLst>
            <pc:docMk/>
            <pc:sldMk cId="2514924934" sldId="288"/>
            <ac:picMk id="11" creationId="{83232A76-D4FB-45DC-A6D2-97DAA6A0FF8D}"/>
          </ac:picMkLst>
        </pc:picChg>
        <pc:picChg chg="add del mod">
          <ac:chgData name="moath momani" userId="720708e143949568" providerId="LiveId" clId="{BD0DEC71-DDB1-442F-B610-36F56821EEEE}" dt="2020-11-23T05:27:54.923" v="1686" actId="1036"/>
          <ac:picMkLst>
            <pc:docMk/>
            <pc:sldMk cId="2514924934" sldId="288"/>
            <ac:picMk id="38" creationId="{CDA12267-032E-4700-8032-6F30DFA8B0A5}"/>
          </ac:picMkLst>
        </pc:picChg>
      </pc:sldChg>
      <pc:sldChg chg="addSp delSp modSp mod modNotesTx">
        <pc:chgData name="moath momani" userId="720708e143949568" providerId="LiveId" clId="{BD0DEC71-DDB1-442F-B610-36F56821EEEE}" dt="2020-11-24T09:50:15.686" v="1725" actId="20577"/>
        <pc:sldMkLst>
          <pc:docMk/>
          <pc:sldMk cId="2252611959" sldId="290"/>
        </pc:sldMkLst>
        <pc:spChg chg="mod">
          <ac:chgData name="moath momani" userId="720708e143949568" providerId="LiveId" clId="{BD0DEC71-DDB1-442F-B610-36F56821EEEE}" dt="2020-11-22T09:02:19.063" v="439" actId="1076"/>
          <ac:spMkLst>
            <pc:docMk/>
            <pc:sldMk cId="2252611959" sldId="290"/>
            <ac:spMk id="2" creationId="{0B2AAF93-F372-4E32-8DE3-2B37B0349A7C}"/>
          </ac:spMkLst>
        </pc:spChg>
        <pc:spChg chg="mod">
          <ac:chgData name="moath momani" userId="720708e143949568" providerId="LiveId" clId="{BD0DEC71-DDB1-442F-B610-36F56821EEEE}" dt="2020-11-22T09:26:41.550" v="534" actId="1076"/>
          <ac:spMkLst>
            <pc:docMk/>
            <pc:sldMk cId="2252611959" sldId="290"/>
            <ac:spMk id="8" creationId="{00000000-0000-0000-0000-000000000000}"/>
          </ac:spMkLst>
        </pc:spChg>
        <pc:spChg chg="mod">
          <ac:chgData name="moath momani" userId="720708e143949568" providerId="LiveId" clId="{BD0DEC71-DDB1-442F-B610-36F56821EEEE}" dt="2020-11-22T09:03:28.202" v="461" actId="20577"/>
          <ac:spMkLst>
            <pc:docMk/>
            <pc:sldMk cId="2252611959" sldId="290"/>
            <ac:spMk id="17" creationId="{6F23D8BD-787D-4284-810F-276704CC0200}"/>
          </ac:spMkLst>
        </pc:spChg>
        <pc:spChg chg="mod">
          <ac:chgData name="moath momani" userId="720708e143949568" providerId="LiveId" clId="{BD0DEC71-DDB1-442F-B610-36F56821EEEE}" dt="2020-11-22T09:02:22.270" v="440" actId="1076"/>
          <ac:spMkLst>
            <pc:docMk/>
            <pc:sldMk cId="2252611959" sldId="290"/>
            <ac:spMk id="18" creationId="{62605D86-DEA7-4D40-906C-66D92E9112CF}"/>
          </ac:spMkLst>
        </pc:spChg>
        <pc:spChg chg="mod">
          <ac:chgData name="moath momani" userId="720708e143949568" providerId="LiveId" clId="{BD0DEC71-DDB1-442F-B610-36F56821EEEE}" dt="2020-11-24T09:50:15.686" v="1725" actId="20577"/>
          <ac:spMkLst>
            <pc:docMk/>
            <pc:sldMk cId="2252611959" sldId="290"/>
            <ac:spMk id="19" creationId="{BE275E7A-EB96-402C-BB89-129A034EC597}"/>
          </ac:spMkLst>
        </pc:spChg>
        <pc:spChg chg="del">
          <ac:chgData name="moath momani" userId="720708e143949568" providerId="LiveId" clId="{BD0DEC71-DDB1-442F-B610-36F56821EEEE}" dt="2020-11-22T07:52:05.210" v="395" actId="478"/>
          <ac:spMkLst>
            <pc:docMk/>
            <pc:sldMk cId="2252611959" sldId="290"/>
            <ac:spMk id="20" creationId="{B998D8D1-D5F8-47B7-925C-10A48A0D8C53}"/>
          </ac:spMkLst>
        </pc:spChg>
        <pc:spChg chg="del">
          <ac:chgData name="moath momani" userId="720708e143949568" providerId="LiveId" clId="{BD0DEC71-DDB1-442F-B610-36F56821EEEE}" dt="2020-11-22T07:52:03.894" v="394" actId="478"/>
          <ac:spMkLst>
            <pc:docMk/>
            <pc:sldMk cId="2252611959" sldId="290"/>
            <ac:spMk id="21" creationId="{C4444049-84FB-4279-B211-7378DABE5225}"/>
          </ac:spMkLst>
        </pc:spChg>
        <pc:spChg chg="del">
          <ac:chgData name="moath momani" userId="720708e143949568" providerId="LiveId" clId="{BD0DEC71-DDB1-442F-B610-36F56821EEEE}" dt="2020-11-22T07:52:02.282" v="393" actId="478"/>
          <ac:spMkLst>
            <pc:docMk/>
            <pc:sldMk cId="2252611959" sldId="290"/>
            <ac:spMk id="22" creationId="{3B1CBD7A-17DF-4613-B88E-406AD18A78A9}"/>
          </ac:spMkLst>
        </pc:spChg>
        <pc:spChg chg="del">
          <ac:chgData name="moath momani" userId="720708e143949568" providerId="LiveId" clId="{BD0DEC71-DDB1-442F-B610-36F56821EEEE}" dt="2020-11-22T07:52:01.116" v="392" actId="478"/>
          <ac:spMkLst>
            <pc:docMk/>
            <pc:sldMk cId="2252611959" sldId="290"/>
            <ac:spMk id="23" creationId="{2B53EFD3-EE9C-4063-B97A-D49AF5A40F4E}"/>
          </ac:spMkLst>
        </pc:spChg>
        <pc:grpChg chg="mod">
          <ac:chgData name="moath momani" userId="720708e143949568" providerId="LiveId" clId="{BD0DEC71-DDB1-442F-B610-36F56821EEEE}" dt="2020-11-22T09:26:41.550" v="534" actId="1076"/>
          <ac:grpSpMkLst>
            <pc:docMk/>
            <pc:sldMk cId="2252611959" sldId="290"/>
            <ac:grpSpMk id="10" creationId="{00000000-0000-0000-0000-000000000000}"/>
          </ac:grpSpMkLst>
        </pc:grpChg>
        <pc:picChg chg="del">
          <ac:chgData name="moath momani" userId="720708e143949568" providerId="LiveId" clId="{BD0DEC71-DDB1-442F-B610-36F56821EEEE}" dt="2020-11-22T07:51:59.434" v="391" actId="478"/>
          <ac:picMkLst>
            <pc:docMk/>
            <pc:sldMk cId="2252611959" sldId="290"/>
            <ac:picMk id="3" creationId="{DA725763-1BD2-4FF7-9EA5-5092496DD0AC}"/>
          </ac:picMkLst>
        </pc:picChg>
        <pc:picChg chg="add del mod">
          <ac:chgData name="moath momani" userId="720708e143949568" providerId="LiveId" clId="{BD0DEC71-DDB1-442F-B610-36F56821EEEE}" dt="2020-11-22T09:27:03.627" v="566" actId="1036"/>
          <ac:picMkLst>
            <pc:docMk/>
            <pc:sldMk cId="2252611959" sldId="290"/>
            <ac:picMk id="4" creationId="{5ADF67A0-E817-4069-B860-677C2AE0B6E9}"/>
          </ac:picMkLst>
        </pc:picChg>
        <pc:picChg chg="del">
          <ac:chgData name="moath momani" userId="720708e143949568" providerId="LiveId" clId="{BD0DEC71-DDB1-442F-B610-36F56821EEEE}" dt="2020-11-22T07:51:57.791" v="389" actId="478"/>
          <ac:picMkLst>
            <pc:docMk/>
            <pc:sldMk cId="2252611959" sldId="290"/>
            <ac:picMk id="7" creationId="{29625EDA-548B-4206-A3FF-2C6C2CC6E846}"/>
          </ac:picMkLst>
        </pc:picChg>
        <pc:picChg chg="del">
          <ac:chgData name="moath momani" userId="720708e143949568" providerId="LiveId" clId="{BD0DEC71-DDB1-442F-B610-36F56821EEEE}" dt="2020-11-22T07:51:58.119" v="390" actId="478"/>
          <ac:picMkLst>
            <pc:docMk/>
            <pc:sldMk cId="2252611959" sldId="290"/>
            <ac:picMk id="14" creationId="{F4A18922-E898-4DDC-9D81-A3F9FF27C26A}"/>
          </ac:picMkLst>
        </pc:picChg>
        <pc:picChg chg="add del mod">
          <ac:chgData name="moath momani" userId="720708e143949568" providerId="LiveId" clId="{BD0DEC71-DDB1-442F-B610-36F56821EEEE}" dt="2020-11-22T09:26:13.233" v="523" actId="22"/>
          <ac:picMkLst>
            <pc:docMk/>
            <pc:sldMk cId="2252611959" sldId="290"/>
            <ac:picMk id="25" creationId="{85221263-F187-4730-A7D5-BB03B36CA38C}"/>
          </ac:picMkLst>
        </pc:picChg>
        <pc:picChg chg="add mod">
          <ac:chgData name="moath momani" userId="720708e143949568" providerId="LiveId" clId="{BD0DEC71-DDB1-442F-B610-36F56821EEEE}" dt="2020-11-22T09:27:03.627" v="566" actId="1036"/>
          <ac:picMkLst>
            <pc:docMk/>
            <pc:sldMk cId="2252611959" sldId="290"/>
            <ac:picMk id="27" creationId="{40E48420-C0A5-4A2D-8D22-EBADD219FBAF}"/>
          </ac:picMkLst>
        </pc:picChg>
        <pc:cxnChg chg="add mod">
          <ac:chgData name="moath momani" userId="720708e143949568" providerId="LiveId" clId="{BD0DEC71-DDB1-442F-B610-36F56821EEEE}" dt="2020-11-22T09:26:46.261" v="539" actId="14100"/>
          <ac:cxnSpMkLst>
            <pc:docMk/>
            <pc:sldMk cId="2252611959" sldId="290"/>
            <ac:cxnSpMk id="13" creationId="{0B7D9424-9AE8-49DB-B1FA-5A7E792C085C}"/>
          </ac:cxnSpMkLst>
        </pc:cxnChg>
      </pc:sldChg>
      <pc:sldChg chg="modSp mod">
        <pc:chgData name="moath momani" userId="720708e143949568" providerId="LiveId" clId="{BD0DEC71-DDB1-442F-B610-36F56821EEEE}" dt="2020-11-22T07:42:06.783" v="282" actId="1076"/>
        <pc:sldMkLst>
          <pc:docMk/>
          <pc:sldMk cId="1109524678" sldId="292"/>
        </pc:sldMkLst>
        <pc:spChg chg="mod">
          <ac:chgData name="moath momani" userId="720708e143949568" providerId="LiveId" clId="{BD0DEC71-DDB1-442F-B610-36F56821EEEE}" dt="2020-11-22T07:42:03.595" v="281" actId="403"/>
          <ac:spMkLst>
            <pc:docMk/>
            <pc:sldMk cId="1109524678" sldId="292"/>
            <ac:spMk id="2" creationId="{0B2AAF93-F372-4E32-8DE3-2B37B0349A7C}"/>
          </ac:spMkLst>
        </pc:spChg>
        <pc:spChg chg="mod">
          <ac:chgData name="moath momani" userId="720708e143949568" providerId="LiveId" clId="{BD0DEC71-DDB1-442F-B610-36F56821EEEE}" dt="2020-11-22T07:42:06.783" v="282" actId="1076"/>
          <ac:spMkLst>
            <pc:docMk/>
            <pc:sldMk cId="1109524678" sldId="292"/>
            <ac:spMk id="17" creationId="{4955A6DA-815F-4124-A9F3-75EDB42FED58}"/>
          </ac:spMkLst>
        </pc:spChg>
      </pc:sldChg>
      <pc:sldChg chg="addSp delSp modSp mod modAnim modNotesTx">
        <pc:chgData name="moath momani" userId="720708e143949568" providerId="LiveId" clId="{BD0DEC71-DDB1-442F-B610-36F56821EEEE}" dt="2020-11-22T09:22:57.297" v="504"/>
        <pc:sldMkLst>
          <pc:docMk/>
          <pc:sldMk cId="1866362295" sldId="293"/>
        </pc:sldMkLst>
        <pc:spChg chg="mod">
          <ac:chgData name="moath momani" userId="720708e143949568" providerId="LiveId" clId="{BD0DEC71-DDB1-442F-B610-36F56821EEEE}" dt="2020-11-22T09:04:11.977" v="473" actId="20577"/>
          <ac:spMkLst>
            <pc:docMk/>
            <pc:sldMk cId="1866362295" sldId="293"/>
            <ac:spMk id="2" creationId="{0B2AAF93-F372-4E32-8DE3-2B37B0349A7C}"/>
          </ac:spMkLst>
        </pc:spChg>
        <pc:spChg chg="del">
          <ac:chgData name="moath momani" userId="720708e143949568" providerId="LiveId" clId="{BD0DEC71-DDB1-442F-B610-36F56821EEEE}" dt="2020-11-22T09:06:59.768" v="496" actId="478"/>
          <ac:spMkLst>
            <pc:docMk/>
            <pc:sldMk cId="1866362295" sldId="293"/>
            <ac:spMk id="17" creationId="{6F23D8BD-787D-4284-810F-276704CC0200}"/>
          </ac:spMkLst>
        </pc:spChg>
        <pc:spChg chg="mod">
          <ac:chgData name="moath momani" userId="720708e143949568" providerId="LiveId" clId="{BD0DEC71-DDB1-442F-B610-36F56821EEEE}" dt="2020-11-22T09:07:07.104" v="499" actId="20577"/>
          <ac:spMkLst>
            <pc:docMk/>
            <pc:sldMk cId="1866362295" sldId="293"/>
            <ac:spMk id="18" creationId="{62605D86-DEA7-4D40-906C-66D92E9112CF}"/>
          </ac:spMkLst>
        </pc:spChg>
        <pc:spChg chg="del">
          <ac:chgData name="moath momani" userId="720708e143949568" providerId="LiveId" clId="{BD0DEC71-DDB1-442F-B610-36F56821EEEE}" dt="2020-11-22T09:06:58.347" v="495" actId="478"/>
          <ac:spMkLst>
            <pc:docMk/>
            <pc:sldMk cId="1866362295" sldId="293"/>
            <ac:spMk id="19" creationId="{BE275E7A-EB96-402C-BB89-129A034EC597}"/>
          </ac:spMkLst>
        </pc:spChg>
        <pc:spChg chg="del">
          <ac:chgData name="moath momani" userId="720708e143949568" providerId="LiveId" clId="{BD0DEC71-DDB1-442F-B610-36F56821EEEE}" dt="2020-11-22T09:06:48.349" v="493" actId="478"/>
          <ac:spMkLst>
            <pc:docMk/>
            <pc:sldMk cId="1866362295" sldId="293"/>
            <ac:spMk id="20" creationId="{B998D8D1-D5F8-47B7-925C-10A48A0D8C53}"/>
          </ac:spMkLst>
        </pc:spChg>
        <pc:spChg chg="del">
          <ac:chgData name="moath momani" userId="720708e143949568" providerId="LiveId" clId="{BD0DEC71-DDB1-442F-B610-36F56821EEEE}" dt="2020-11-22T09:06:47.233" v="492" actId="478"/>
          <ac:spMkLst>
            <pc:docMk/>
            <pc:sldMk cId="1866362295" sldId="293"/>
            <ac:spMk id="21" creationId="{C4444049-84FB-4279-B211-7378DABE5225}"/>
          </ac:spMkLst>
        </pc:spChg>
        <pc:spChg chg="del">
          <ac:chgData name="moath momani" userId="720708e143949568" providerId="LiveId" clId="{BD0DEC71-DDB1-442F-B610-36F56821EEEE}" dt="2020-11-22T09:06:43.631" v="487" actId="478"/>
          <ac:spMkLst>
            <pc:docMk/>
            <pc:sldMk cId="1866362295" sldId="293"/>
            <ac:spMk id="22" creationId="{3B1CBD7A-17DF-4613-B88E-406AD18A78A9}"/>
          </ac:spMkLst>
        </pc:spChg>
        <pc:spChg chg="del mod">
          <ac:chgData name="moath momani" userId="720708e143949568" providerId="LiveId" clId="{BD0DEC71-DDB1-442F-B610-36F56821EEEE}" dt="2020-11-22T09:06:45.417" v="490" actId="478"/>
          <ac:spMkLst>
            <pc:docMk/>
            <pc:sldMk cId="1866362295" sldId="293"/>
            <ac:spMk id="23" creationId="{2B53EFD3-EE9C-4063-B97A-D49AF5A40F4E}"/>
          </ac:spMkLst>
        </pc:spChg>
        <pc:spChg chg="add mod">
          <ac:chgData name="moath momani" userId="720708e143949568" providerId="LiveId" clId="{BD0DEC71-DDB1-442F-B610-36F56821EEEE}" dt="2020-11-22T09:05:25.131" v="484"/>
          <ac:spMkLst>
            <pc:docMk/>
            <pc:sldMk cId="1866362295" sldId="293"/>
            <ac:spMk id="24" creationId="{E80DB9B8-BA7D-456E-B519-3C68562A7866}"/>
          </ac:spMkLst>
        </pc:spChg>
        <pc:picChg chg="del">
          <ac:chgData name="moath momani" userId="720708e143949568" providerId="LiveId" clId="{BD0DEC71-DDB1-442F-B610-36F56821EEEE}" dt="2020-11-22T09:06:54.909" v="494" actId="478"/>
          <ac:picMkLst>
            <pc:docMk/>
            <pc:sldMk cId="1866362295" sldId="293"/>
            <ac:picMk id="4" creationId="{B2677AF1-1B89-4919-A610-CF5BEFE052D4}"/>
          </ac:picMkLst>
        </pc:picChg>
        <pc:picChg chg="add mod">
          <ac:chgData name="moath momani" userId="720708e143949568" providerId="LiveId" clId="{BD0DEC71-DDB1-442F-B610-36F56821EEEE}" dt="2020-11-22T09:22:55.814" v="503" actId="1076"/>
          <ac:picMkLst>
            <pc:docMk/>
            <pc:sldMk cId="1866362295" sldId="293"/>
            <ac:picMk id="7" creationId="{1D96343E-86CD-456E-A786-D80C0120C2B1}"/>
          </ac:picMkLst>
        </pc:picChg>
        <pc:picChg chg="del">
          <ac:chgData name="moath momani" userId="720708e143949568" providerId="LiveId" clId="{BD0DEC71-DDB1-442F-B610-36F56821EEEE}" dt="2020-11-22T09:06:45.904" v="491" actId="478"/>
          <ac:picMkLst>
            <pc:docMk/>
            <pc:sldMk cId="1866362295" sldId="293"/>
            <ac:picMk id="27" creationId="{147233B8-1D54-4647-8141-277F6D0F1388}"/>
          </ac:picMkLst>
        </pc:picChg>
        <pc:picChg chg="del">
          <ac:chgData name="moath momani" userId="720708e143949568" providerId="LiveId" clId="{BD0DEC71-DDB1-442F-B610-36F56821EEEE}" dt="2020-11-22T09:06:44.071" v="488" actId="478"/>
          <ac:picMkLst>
            <pc:docMk/>
            <pc:sldMk cId="1866362295" sldId="293"/>
            <ac:picMk id="31" creationId="{B74D9170-66CE-4FF4-A587-B82CBA5179C7}"/>
          </ac:picMkLst>
        </pc:picChg>
      </pc:sldChg>
      <pc:sldChg chg="addSp delSp modSp add mod modNotesTx">
        <pc:chgData name="moath momani" userId="720708e143949568" providerId="LiveId" clId="{BD0DEC71-DDB1-442F-B610-36F56821EEEE}" dt="2020-11-22T11:56:50.715" v="1675" actId="20577"/>
        <pc:sldMkLst>
          <pc:docMk/>
          <pc:sldMk cId="469179642" sldId="298"/>
        </pc:sldMkLst>
        <pc:spChg chg="mod">
          <ac:chgData name="moath momani" userId="720708e143949568" providerId="LiveId" clId="{BD0DEC71-DDB1-442F-B610-36F56821EEEE}" dt="2020-11-22T11:56:50.715" v="1675" actId="20577"/>
          <ac:spMkLst>
            <pc:docMk/>
            <pc:sldMk cId="469179642" sldId="298"/>
            <ac:spMk id="9" creationId="{00000000-0000-0000-0000-000000000000}"/>
          </ac:spMkLst>
        </pc:spChg>
        <pc:spChg chg="add del">
          <ac:chgData name="moath momani" userId="720708e143949568" providerId="LiveId" clId="{BD0DEC71-DDB1-442F-B610-36F56821EEEE}" dt="2020-11-22T11:26:02.744" v="1422" actId="478"/>
          <ac:spMkLst>
            <pc:docMk/>
            <pc:sldMk cId="469179642" sldId="298"/>
            <ac:spMk id="12" creationId="{F8BC12E7-141C-42F4-A665-B79CA56F7F73}"/>
          </ac:spMkLst>
        </pc:spChg>
        <pc:picChg chg="add mod">
          <ac:chgData name="moath momani" userId="720708e143949568" providerId="LiveId" clId="{BD0DEC71-DDB1-442F-B610-36F56821EEEE}" dt="2020-11-22T11:56:28.842" v="1672" actId="1076"/>
          <ac:picMkLst>
            <pc:docMk/>
            <pc:sldMk cId="469179642" sldId="298"/>
            <ac:picMk id="3" creationId="{AA5C97B0-E080-4054-9024-20DFFA96C998}"/>
          </ac:picMkLst>
        </pc:picChg>
        <pc:picChg chg="del">
          <ac:chgData name="moath momani" userId="720708e143949568" providerId="LiveId" clId="{BD0DEC71-DDB1-442F-B610-36F56821EEEE}" dt="2020-11-22T11:01:22.887" v="1294" actId="478"/>
          <ac:picMkLst>
            <pc:docMk/>
            <pc:sldMk cId="469179642" sldId="298"/>
            <ac:picMk id="13" creationId="{DAA1BCAA-E589-4119-A558-71B5B7B641B4}"/>
          </ac:picMkLst>
        </pc:picChg>
      </pc:sldChg>
      <pc:sldChg chg="addSp delSp modSp add mod ord setBg modNotesTx">
        <pc:chgData name="moath momani" userId="720708e143949568" providerId="LiveId" clId="{BD0DEC71-DDB1-442F-B610-36F56821EEEE}" dt="2020-11-23T05:30:08.317" v="1687" actId="113"/>
        <pc:sldMkLst>
          <pc:docMk/>
          <pc:sldMk cId="1114007940" sldId="299"/>
        </pc:sldMkLst>
        <pc:spChg chg="mod">
          <ac:chgData name="moath momani" userId="720708e143949568" providerId="LiveId" clId="{BD0DEC71-DDB1-442F-B610-36F56821EEEE}" dt="2020-11-22T11:53:36.147" v="1644" actId="1076"/>
          <ac:spMkLst>
            <pc:docMk/>
            <pc:sldMk cId="1114007940" sldId="299"/>
            <ac:spMk id="5" creationId="{00000000-0000-0000-0000-000000000000}"/>
          </ac:spMkLst>
        </pc:spChg>
        <pc:spChg chg="del mod">
          <ac:chgData name="moath momani" userId="720708e143949568" providerId="LiveId" clId="{BD0DEC71-DDB1-442F-B610-36F56821EEEE}" dt="2020-11-22T11:52:02.338" v="1624" actId="21"/>
          <ac:spMkLst>
            <pc:docMk/>
            <pc:sldMk cId="1114007940" sldId="299"/>
            <ac:spMk id="9" creationId="{00000000-0000-0000-0000-000000000000}"/>
          </ac:spMkLst>
        </pc:spChg>
        <pc:spChg chg="add del">
          <ac:chgData name="moath momani" userId="720708e143949568" providerId="LiveId" clId="{BD0DEC71-DDB1-442F-B610-36F56821EEEE}" dt="2020-11-22T11:50:44.974" v="1613" actId="26606"/>
          <ac:spMkLst>
            <pc:docMk/>
            <pc:sldMk cId="1114007940" sldId="299"/>
            <ac:spMk id="15" creationId="{48CAE4AE-A9DF-45AF-9A9C-1712BC63418E}"/>
          </ac:spMkLst>
        </pc:spChg>
        <pc:spChg chg="add mod">
          <ac:chgData name="moath momani" userId="720708e143949568" providerId="LiveId" clId="{BD0DEC71-DDB1-442F-B610-36F56821EEEE}" dt="2020-11-22T11:54:57.129" v="1670" actId="207"/>
          <ac:spMkLst>
            <pc:docMk/>
            <pc:sldMk cId="1114007940" sldId="299"/>
            <ac:spMk id="16" creationId="{281F9B70-499C-402C-AE54-6FB92422A7EB}"/>
          </ac:spMkLst>
        </pc:spChg>
        <pc:spChg chg="add del mod">
          <ac:chgData name="moath momani" userId="720708e143949568" providerId="LiveId" clId="{BD0DEC71-DDB1-442F-B610-36F56821EEEE}" dt="2020-11-22T11:50:43.861" v="1610"/>
          <ac:spMkLst>
            <pc:docMk/>
            <pc:sldMk cId="1114007940" sldId="299"/>
            <ac:spMk id="39" creationId="{EC901BEF-2E88-4529-8353-522A6826374E}"/>
          </ac:spMkLst>
        </pc:spChg>
        <pc:spChg chg="add del">
          <ac:chgData name="moath momani" userId="720708e143949568" providerId="LiveId" clId="{BD0DEC71-DDB1-442F-B610-36F56821EEEE}" dt="2020-11-22T11:50:44.974" v="1613" actId="26606"/>
          <ac:spMkLst>
            <pc:docMk/>
            <pc:sldMk cId="1114007940" sldId="299"/>
            <ac:spMk id="40" creationId="{E972DE0D-2E53-4159-ABD3-C601524262C2}"/>
          </ac:spMkLst>
        </pc:spChg>
        <pc:spChg chg="add mod">
          <ac:chgData name="moath momani" userId="720708e143949568" providerId="LiveId" clId="{BD0DEC71-DDB1-442F-B610-36F56821EEEE}" dt="2020-11-22T11:53:47.411" v="1649" actId="207"/>
          <ac:spMkLst>
            <pc:docMk/>
            <pc:sldMk cId="1114007940" sldId="299"/>
            <ac:spMk id="44" creationId="{059FE218-AFA4-48A1-9C78-55E211B1ECC3}"/>
          </ac:spMkLst>
        </pc:spChg>
        <pc:spChg chg="add del mod">
          <ac:chgData name="moath momani" userId="720708e143949568" providerId="LiveId" clId="{BD0DEC71-DDB1-442F-B610-36F56821EEEE}" dt="2020-11-22T11:53:32.263" v="1643" actId="478"/>
          <ac:spMkLst>
            <pc:docMk/>
            <pc:sldMk cId="1114007940" sldId="299"/>
            <ac:spMk id="45" creationId="{4201555D-AF23-465D-8853-25544F658BB0}"/>
          </ac:spMkLst>
        </pc:spChg>
        <pc:grpChg chg="add del mod">
          <ac:chgData name="moath momani" userId="720708e143949568" providerId="LiveId" clId="{BD0DEC71-DDB1-442F-B610-36F56821EEEE}" dt="2020-11-22T11:53:36.147" v="1644" actId="1076"/>
          <ac:grpSpMkLst>
            <pc:docMk/>
            <pc:sldMk cId="1114007940" sldId="299"/>
            <ac:grpSpMk id="7" creationId="{00000000-0000-0000-0000-000000000000}"/>
          </ac:grpSpMkLst>
        </pc:grpChg>
        <pc:grpChg chg="add del">
          <ac:chgData name="moath momani" userId="720708e143949568" providerId="LiveId" clId="{BD0DEC71-DDB1-442F-B610-36F56821EEEE}" dt="2020-11-22T11:50:44.974" v="1613" actId="26606"/>
          <ac:grpSpMkLst>
            <pc:docMk/>
            <pc:sldMk cId="1114007940" sldId="299"/>
            <ac:grpSpMk id="17" creationId="{6C272060-BC98-4C91-A58F-4DFEC566CF7F}"/>
          </ac:grpSpMkLst>
        </pc:grpChg>
        <pc:grpChg chg="add del mod">
          <ac:chgData name="moath momani" userId="720708e143949568" providerId="LiveId" clId="{BD0DEC71-DDB1-442F-B610-36F56821EEEE}" dt="2020-11-22T11:50:43.861" v="1610"/>
          <ac:grpSpMkLst>
            <pc:docMk/>
            <pc:sldMk cId="1114007940" sldId="299"/>
            <ac:grpSpMk id="41" creationId="{657A9F7B-FB61-4C3C-8E75-64FD6A86EDDC}"/>
          </ac:grpSpMkLst>
        </pc:grpChg>
        <pc:grpChg chg="add del mod">
          <ac:chgData name="moath momani" userId="720708e143949568" providerId="LiveId" clId="{BD0DEC71-DDB1-442F-B610-36F56821EEEE}" dt="2020-11-22T11:53:32.263" v="1643" actId="478"/>
          <ac:grpSpMkLst>
            <pc:docMk/>
            <pc:sldMk cId="1114007940" sldId="299"/>
            <ac:grpSpMk id="46" creationId="{72F7E2FF-3EAB-408C-BD31-16BEA55DE611}"/>
          </ac:grpSpMkLst>
        </pc:grpChg>
        <pc:picChg chg="add del mod">
          <ac:chgData name="moath momani" userId="720708e143949568" providerId="LiveId" clId="{BD0DEC71-DDB1-442F-B610-36F56821EEEE}" dt="2020-11-22T11:50:52.052" v="1621" actId="478"/>
          <ac:picMkLst>
            <pc:docMk/>
            <pc:sldMk cId="1114007940" sldId="299"/>
            <ac:picMk id="2" creationId="{7DB26034-C31A-42A9-9CA8-CD397E08CB10}"/>
          </ac:picMkLst>
        </pc:picChg>
        <pc:picChg chg="add del mod">
          <ac:chgData name="moath momani" userId="720708e143949568" providerId="LiveId" clId="{BD0DEC71-DDB1-442F-B610-36F56821EEEE}" dt="2020-11-22T11:48:29.341" v="1587"/>
          <ac:picMkLst>
            <pc:docMk/>
            <pc:sldMk cId="1114007940" sldId="299"/>
            <ac:picMk id="3" creationId="{00B8066A-1635-4482-BDEE-A2AA30F8CF2E}"/>
          </ac:picMkLst>
        </pc:picChg>
        <pc:picChg chg="add del mod">
          <ac:chgData name="moath momani" userId="720708e143949568" providerId="LiveId" clId="{BD0DEC71-DDB1-442F-B610-36F56821EEEE}" dt="2020-11-22T11:50:43.509" v="1609"/>
          <ac:picMkLst>
            <pc:docMk/>
            <pc:sldMk cId="1114007940" sldId="299"/>
            <ac:picMk id="4" creationId="{43073167-0095-49B1-83D8-1556B91C9421}"/>
          </ac:picMkLst>
        </pc:picChg>
        <pc:picChg chg="del">
          <ac:chgData name="moath momani" userId="720708e143949568" providerId="LiveId" clId="{BD0DEC71-DDB1-442F-B610-36F56821EEEE}" dt="2020-11-22T11:45:54.399" v="1556" actId="478"/>
          <ac:picMkLst>
            <pc:docMk/>
            <pc:sldMk cId="1114007940" sldId="299"/>
            <ac:picMk id="6" creationId="{00000000-0000-0000-0000-000000000000}"/>
          </ac:picMkLst>
        </pc:picChg>
        <pc:picChg chg="add del mod">
          <ac:chgData name="moath momani" userId="720708e143949568" providerId="LiveId" clId="{BD0DEC71-DDB1-442F-B610-36F56821EEEE}" dt="2020-11-22T11:48:11.862" v="1581"/>
          <ac:picMkLst>
            <pc:docMk/>
            <pc:sldMk cId="1114007940" sldId="299"/>
            <ac:picMk id="11" creationId="{582D004E-2F6F-4EA7-84E7-B9194F758879}"/>
          </ac:picMkLst>
        </pc:picChg>
        <pc:picChg chg="add del mod">
          <ac:chgData name="moath momani" userId="720708e143949568" providerId="LiveId" clId="{BD0DEC71-DDB1-442F-B610-36F56821EEEE}" dt="2020-11-22T11:54:34.071" v="1661" actId="21"/>
          <ac:picMkLst>
            <pc:docMk/>
            <pc:sldMk cId="1114007940" sldId="299"/>
            <ac:picMk id="12" creationId="{B121E6B2-E598-4885-9FB0-7EF19DE6215C}"/>
          </ac:picMkLst>
        </pc:picChg>
        <pc:picChg chg="add del mod">
          <ac:chgData name="moath momani" userId="720708e143949568" providerId="LiveId" clId="{BD0DEC71-DDB1-442F-B610-36F56821EEEE}" dt="2020-11-22T11:47:20.931" v="1570" actId="478"/>
          <ac:picMkLst>
            <pc:docMk/>
            <pc:sldMk cId="1114007940" sldId="299"/>
            <ac:picMk id="13" creationId="{DAA1BCAA-E589-4119-A558-71B5B7B641B4}"/>
          </ac:picMkLst>
        </pc:picChg>
        <pc:picChg chg="add del mod">
          <ac:chgData name="moath momani" userId="720708e143949568" providerId="LiveId" clId="{BD0DEC71-DDB1-442F-B610-36F56821EEEE}" dt="2020-11-22T11:54:34.071" v="1661" actId="21"/>
          <ac:picMkLst>
            <pc:docMk/>
            <pc:sldMk cId="1114007940" sldId="299"/>
            <ac:picMk id="14" creationId="{56DBCAC0-C500-4113-A22B-36C234F22426}"/>
          </ac:picMkLst>
        </pc:picChg>
        <pc:picChg chg="mod">
          <ac:chgData name="moath momani" userId="720708e143949568" providerId="LiveId" clId="{BD0DEC71-DDB1-442F-B610-36F56821EEEE}" dt="2020-11-22T11:49:16.017" v="1591"/>
          <ac:picMkLst>
            <pc:docMk/>
            <pc:sldMk cId="1114007940" sldId="299"/>
            <ac:picMk id="42" creationId="{4B0A4764-E31C-462F-B3DF-EFB813EABDCD}"/>
          </ac:picMkLst>
        </pc:picChg>
        <pc:picChg chg="mod">
          <ac:chgData name="moath momani" userId="720708e143949568" providerId="LiveId" clId="{BD0DEC71-DDB1-442F-B610-36F56821EEEE}" dt="2020-11-22T11:49:16.017" v="1591"/>
          <ac:picMkLst>
            <pc:docMk/>
            <pc:sldMk cId="1114007940" sldId="299"/>
            <ac:picMk id="43" creationId="{E441BABD-8454-47D8-92BF-58F8AD9AD4D1}"/>
          </ac:picMkLst>
        </pc:picChg>
        <pc:picChg chg="mod">
          <ac:chgData name="moath momani" userId="720708e143949568" providerId="LiveId" clId="{BD0DEC71-DDB1-442F-B610-36F56821EEEE}" dt="2020-11-22T11:52:45.078" v="1633"/>
          <ac:picMkLst>
            <pc:docMk/>
            <pc:sldMk cId="1114007940" sldId="299"/>
            <ac:picMk id="47" creationId="{70C0D9F5-2258-4FE3-9DC7-610603BE3B37}"/>
          </ac:picMkLst>
        </pc:picChg>
        <pc:picChg chg="mod">
          <ac:chgData name="moath momani" userId="720708e143949568" providerId="LiveId" clId="{BD0DEC71-DDB1-442F-B610-36F56821EEEE}" dt="2020-11-22T11:52:45.078" v="1633"/>
          <ac:picMkLst>
            <pc:docMk/>
            <pc:sldMk cId="1114007940" sldId="299"/>
            <ac:picMk id="48" creationId="{C5E76CA6-31E5-44F1-A6A4-09B6934C2B7B}"/>
          </ac:picMkLst>
        </pc:picChg>
        <pc:picChg chg="add mod">
          <ac:chgData name="moath momani" userId="720708e143949568" providerId="LiveId" clId="{BD0DEC71-DDB1-442F-B610-36F56821EEEE}" dt="2020-11-22T11:54:48.462" v="1669" actId="1036"/>
          <ac:picMkLst>
            <pc:docMk/>
            <pc:sldMk cId="1114007940" sldId="299"/>
            <ac:picMk id="49" creationId="{90078E2B-4BC8-4A94-87B0-5DDF4CAD684C}"/>
          </ac:picMkLst>
        </pc:picChg>
        <pc:picChg chg="add mod">
          <ac:chgData name="moath momani" userId="720708e143949568" providerId="LiveId" clId="{BD0DEC71-DDB1-442F-B610-36F56821EEEE}" dt="2020-11-22T11:54:48.462" v="1669" actId="1036"/>
          <ac:picMkLst>
            <pc:docMk/>
            <pc:sldMk cId="1114007940" sldId="299"/>
            <ac:picMk id="50" creationId="{3C3F9C46-0854-4721-A529-CD20D08C236C}"/>
          </ac:picMkLst>
        </pc:picChg>
      </pc:sldChg>
      <pc:sldChg chg="addSp delSp modSp mod delAnim modAnim">
        <pc:chgData name="moath momani" userId="720708e143949568" providerId="LiveId" clId="{BD0DEC71-DDB1-442F-B610-36F56821EEEE}" dt="2020-11-23T06:27:12.121" v="1724" actId="1038"/>
        <pc:sldMkLst>
          <pc:docMk/>
          <pc:sldMk cId="2125619045" sldId="301"/>
        </pc:sldMkLst>
        <pc:picChg chg="del">
          <ac:chgData name="moath momani" userId="720708e143949568" providerId="LiveId" clId="{BD0DEC71-DDB1-442F-B610-36F56821EEEE}" dt="2020-11-23T06:26:16.890" v="1688" actId="478"/>
          <ac:picMkLst>
            <pc:docMk/>
            <pc:sldMk cId="2125619045" sldId="301"/>
            <ac:picMk id="2" creationId="{2486A8EA-261D-40AC-AA3C-3FFCD9A124D7}"/>
          </ac:picMkLst>
        </pc:picChg>
        <pc:picChg chg="add mod">
          <ac:chgData name="moath momani" userId="720708e143949568" providerId="LiveId" clId="{BD0DEC71-DDB1-442F-B610-36F56821EEEE}" dt="2020-11-23T06:27:12.121" v="1724" actId="1038"/>
          <ac:picMkLst>
            <pc:docMk/>
            <pc:sldMk cId="2125619045" sldId="301"/>
            <ac:picMk id="3" creationId="{5E5EA611-6FFA-40CF-AA8D-71C5C9F03BC2}"/>
          </ac:picMkLst>
        </pc:picChg>
      </pc:sldChg>
      <pc:sldChg chg="addSp delSp modSp add mod">
        <pc:chgData name="moath momani" userId="720708e143949568" providerId="LiveId" clId="{BD0DEC71-DDB1-442F-B610-36F56821EEEE}" dt="2020-11-25T06:20:15.611" v="1729"/>
        <pc:sldMkLst>
          <pc:docMk/>
          <pc:sldMk cId="3957453164" sldId="302"/>
        </pc:sldMkLst>
        <pc:picChg chg="del">
          <ac:chgData name="moath momani" userId="720708e143949568" providerId="LiveId" clId="{BD0DEC71-DDB1-442F-B610-36F56821EEEE}" dt="2020-11-25T06:20:10.226" v="1727" actId="478"/>
          <ac:picMkLst>
            <pc:docMk/>
            <pc:sldMk cId="3957453164" sldId="302"/>
            <ac:picMk id="16" creationId="{66B73202-E48F-4C29-AF70-F62EC9FDA449}"/>
          </ac:picMkLst>
        </pc:picChg>
        <pc:picChg chg="add mod">
          <ac:chgData name="moath momani" userId="720708e143949568" providerId="LiveId" clId="{BD0DEC71-DDB1-442F-B610-36F56821EEEE}" dt="2020-11-25T06:20:15.611" v="1729"/>
          <ac:picMkLst>
            <pc:docMk/>
            <pc:sldMk cId="3957453164" sldId="302"/>
            <ac:picMk id="19" creationId="{7FF8517F-56F8-4B74-9461-1631AEF85821}"/>
          </ac:picMkLst>
        </pc:picChg>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A52A0813-2621-4719-95BA-D0CB11F51C13}"/>
    <pc:docChg chg="custSel addSld modSld">
      <pc:chgData name="moath momani" userId="720708e143949568" providerId="LiveId" clId="{A52A0813-2621-4719-95BA-D0CB11F51C13}" dt="2020-12-07T04:56:24.324" v="113" actId="20577"/>
      <pc:docMkLst>
        <pc:docMk/>
      </pc:docMkLst>
      <pc:sldChg chg="modSp mod">
        <pc:chgData name="moath momani" userId="720708e143949568" providerId="LiveId" clId="{A52A0813-2621-4719-95BA-D0CB11F51C13}" dt="2020-11-30T06:36:57.947" v="14" actId="14100"/>
        <pc:sldMkLst>
          <pc:docMk/>
          <pc:sldMk cId="2252611959" sldId="290"/>
        </pc:sldMkLst>
        <pc:picChg chg="mod">
          <ac:chgData name="moath momani" userId="720708e143949568" providerId="LiveId" clId="{A52A0813-2621-4719-95BA-D0CB11F51C13}" dt="2020-11-30T06:36:57.947" v="14" actId="14100"/>
          <ac:picMkLst>
            <pc:docMk/>
            <pc:sldMk cId="2252611959" sldId="290"/>
            <ac:picMk id="4" creationId="{5ADF67A0-E817-4069-B860-677C2AE0B6E9}"/>
          </ac:picMkLst>
        </pc:picChg>
      </pc:sldChg>
      <pc:sldChg chg="modSp mod">
        <pc:chgData name="moath momani" userId="720708e143949568" providerId="LiveId" clId="{A52A0813-2621-4719-95BA-D0CB11F51C13}" dt="2020-12-07T04:56:24.324" v="113" actId="20577"/>
        <pc:sldMkLst>
          <pc:docMk/>
          <pc:sldMk cId="1109524678" sldId="292"/>
        </pc:sldMkLst>
        <pc:spChg chg="mod">
          <ac:chgData name="moath momani" userId="720708e143949568" providerId="LiveId" clId="{A52A0813-2621-4719-95BA-D0CB11F51C13}" dt="2020-12-07T04:56:24.324" v="113" actId="20577"/>
          <ac:spMkLst>
            <pc:docMk/>
            <pc:sldMk cId="1109524678" sldId="292"/>
            <ac:spMk id="2" creationId="{0B2AAF93-F372-4E32-8DE3-2B37B0349A7C}"/>
          </ac:spMkLst>
        </pc:spChg>
        <pc:spChg chg="mod">
          <ac:chgData name="moath momani" userId="720708e143949568" providerId="LiveId" clId="{A52A0813-2621-4719-95BA-D0CB11F51C13}" dt="2020-12-07T04:55:53.116" v="85" actId="20577"/>
          <ac:spMkLst>
            <pc:docMk/>
            <pc:sldMk cId="1109524678" sldId="292"/>
            <ac:spMk id="17" creationId="{4955A6DA-815F-4124-A9F3-75EDB42FED58}"/>
          </ac:spMkLst>
        </pc:spChg>
      </pc:sldChg>
      <pc:sldChg chg="addSp delSp modSp mod delAnim modAnim modNotesTx">
        <pc:chgData name="moath momani" userId="720708e143949568" providerId="LiveId" clId="{A52A0813-2621-4719-95BA-D0CB11F51C13}" dt="2020-11-30T06:20:41.788" v="10"/>
        <pc:sldMkLst>
          <pc:docMk/>
          <pc:sldMk cId="2125619045" sldId="301"/>
        </pc:sldMkLst>
        <pc:picChg chg="add mod">
          <ac:chgData name="moath momani" userId="720708e143949568" providerId="LiveId" clId="{A52A0813-2621-4719-95BA-D0CB11F51C13}" dt="2020-11-30T06:19:47.275" v="5" actId="1076"/>
          <ac:picMkLst>
            <pc:docMk/>
            <pc:sldMk cId="2125619045" sldId="301"/>
            <ac:picMk id="2" creationId="{53EF4547-8F9A-4BD2-8543-6FE0E06BF518}"/>
          </ac:picMkLst>
        </pc:picChg>
        <pc:picChg chg="del">
          <ac:chgData name="moath momani" userId="720708e143949568" providerId="LiveId" clId="{A52A0813-2621-4719-95BA-D0CB11F51C13}" dt="2020-11-30T06:19:20.320" v="1" actId="478"/>
          <ac:picMkLst>
            <pc:docMk/>
            <pc:sldMk cId="2125619045" sldId="301"/>
            <ac:picMk id="3" creationId="{5E5EA611-6FFA-40CF-AA8D-71C5C9F03BC2}"/>
          </ac:picMkLst>
        </pc:picChg>
      </pc:sldChg>
      <pc:sldChg chg="addSp delSp modSp mod delAnim modAnim modNotesTx">
        <pc:chgData name="moath momani" userId="720708e143949568" providerId="LiveId" clId="{A52A0813-2621-4719-95BA-D0CB11F51C13}" dt="2020-11-30T06:53:10.305" v="75" actId="1038"/>
        <pc:sldMkLst>
          <pc:docMk/>
          <pc:sldMk cId="3848959315" sldId="304"/>
        </pc:sldMkLst>
        <pc:picChg chg="add mod">
          <ac:chgData name="moath momani" userId="720708e143949568" providerId="LiveId" clId="{A52A0813-2621-4719-95BA-D0CB11F51C13}" dt="2020-11-30T06:53:10.305" v="75" actId="1038"/>
          <ac:picMkLst>
            <pc:docMk/>
            <pc:sldMk cId="3848959315" sldId="304"/>
            <ac:picMk id="2" creationId="{33A2C3CC-1D6B-4CA2-A0D5-AF46E3DF14AD}"/>
          </ac:picMkLst>
        </pc:picChg>
        <pc:picChg chg="del">
          <ac:chgData name="moath momani" userId="720708e143949568" providerId="LiveId" clId="{A52A0813-2621-4719-95BA-D0CB11F51C13}" dt="2020-11-30T06:47:55.501" v="15" actId="478"/>
          <ac:picMkLst>
            <pc:docMk/>
            <pc:sldMk cId="3848959315" sldId="304"/>
            <ac:picMk id="3" creationId="{8718B6BC-974C-4CD7-B7D6-4297CC76E90D}"/>
          </ac:picMkLst>
        </pc:picChg>
      </pc:sldChg>
      <pc:sldChg chg="add modNotesTx">
        <pc:chgData name="moath momani" userId="720708e143949568" providerId="LiveId" clId="{A52A0813-2621-4719-95BA-D0CB11F51C13}" dt="2020-11-30T06:20:53.819" v="11" actId="20577"/>
        <pc:sldMkLst>
          <pc:docMk/>
          <pc:sldMk cId="2791469001" sldId="305"/>
        </pc:sldMkLst>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2604A760-CFCE-4A6C-986A-BB6E86FB46CD}"/>
    <pc:docChg chg="modSld">
      <pc:chgData name="moath momani" userId="720708e143949568" providerId="LiveId" clId="{2604A760-CFCE-4A6C-986A-BB6E86FB46CD}" dt="2020-10-04T10:36:53.659" v="5" actId="20577"/>
      <pc:docMkLst>
        <pc:docMk/>
      </pc:docMkLst>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Almomani" userId="ff116c73-3ed4-4407-a8d2-899e4a260434" providerId="ADAL" clId="{BF73634C-5ABB-4961-BAB0-253A57DB4151}"/>
    <pc:docChg chg="modSld">
      <pc:chgData name="Moath Almomani" userId="ff116c73-3ed4-4407-a8d2-899e4a260434" providerId="ADAL" clId="{BF73634C-5ABB-4961-BAB0-253A57DB4151}" dt="2021-05-01T20:18:03.652" v="0" actId="20577"/>
      <pc:docMkLst>
        <pc:docMk/>
      </pc:docMkLst>
      <pc:sldChg chg="modSp mod">
        <pc:chgData name="Moath Almomani" userId="ff116c73-3ed4-4407-a8d2-899e4a260434" providerId="ADAL" clId="{BF73634C-5ABB-4961-BAB0-253A57DB4151}" dt="2021-05-01T20:18:03.652" v="0" actId="20577"/>
        <pc:sldMkLst>
          <pc:docMk/>
          <pc:sldMk cId="1109524678" sldId="292"/>
        </pc:sldMkLst>
        <pc:spChg chg="mod">
          <ac:chgData name="Moath Almomani" userId="ff116c73-3ed4-4407-a8d2-899e4a260434" providerId="ADAL" clId="{BF73634C-5ABB-4961-BAB0-253A57DB4151}" dt="2021-05-01T20:18:03.652" v="0" actId="20577"/>
          <ac:spMkLst>
            <pc:docMk/>
            <pc:sldMk cId="1109524678" sldId="292"/>
            <ac:spMk id="2" creationId="{0B2AAF93-F372-4E32-8DE3-2B37B0349A7C}"/>
          </ac:spMkLst>
        </pc:spChg>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5/2/2021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666666"/>
                </a:solidFill>
                <a:effectLst/>
                <a:latin typeface="Open Sans"/>
              </a:rPr>
              <a:t>Perhaps the most accurate 3D scanning technology, also known to as triangulation</a:t>
            </a:r>
          </a:p>
          <a:p>
            <a:pPr marL="0" indent="0">
              <a:buFont typeface="Arial" panose="020B0604020202020204" pitchFamily="34" charset="0"/>
              <a:buNone/>
            </a:pPr>
            <a:r>
              <a:rPr lang="en-US" dirty="0"/>
              <a:t>https://www.youtube.com/watch?v=J_SIro1TLBQ</a:t>
            </a:r>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02124"/>
                </a:solidFill>
                <a:effectLst/>
                <a:latin typeface="arial" panose="020B0604020202020204" pitchFamily="34" charset="0"/>
              </a:rPr>
              <a:t>https://www.youtube.com/watch?v=0P4zTtDLJv8&amp;t=76s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224195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02124"/>
                </a:solidFill>
                <a:effectLst/>
                <a:latin typeface="arial" panose="020B0604020202020204" pitchFamily="34" charset="0"/>
              </a:rPr>
              <a:t>https://www.youtube.com/watch?v=SyzgBycPxyw</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indent="0">
              <a:buFont typeface="Arial" panose="020B0604020202020204" pitchFamily="34" charset="0"/>
              <a:buNone/>
            </a:pPr>
            <a:r>
              <a:rPr lang="en-US" b="0" i="0" dirty="0">
                <a:solidFill>
                  <a:srgbClr val="202124"/>
                </a:solidFill>
                <a:effectLst/>
                <a:latin typeface="arial" panose="020B0604020202020204" pitchFamily="34" charset="0"/>
              </a:rPr>
              <a:t>Play the video from min 3 </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indent="0">
              <a:buFont typeface="Arial" panose="020B0604020202020204" pitchFamily="34" charset="0"/>
              <a:buNone/>
            </a:pPr>
            <a:r>
              <a:rPr lang="en-US" b="0" i="0" dirty="0">
                <a:solidFill>
                  <a:srgbClr val="202124"/>
                </a:solidFill>
                <a:effectLst/>
                <a:latin typeface="arial" panose="020B0604020202020204" pitchFamily="34" charset="0"/>
              </a:rPr>
              <a:t>Mention the hexagon - Romer </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351225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https://www.youtube.com/watch?v=dtjazI18KpA&amp;t=179s</a:t>
            </a:r>
          </a:p>
          <a:p>
            <a:endParaRPr lang="en-US" dirty="0"/>
          </a:p>
          <a:p>
            <a:r>
              <a:rPr lang="en-US" dirty="0"/>
              <a:t>Start from 2:20 </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138302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2535398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02124"/>
                </a:solidFill>
                <a:effectLst/>
                <a:latin typeface="arial" panose="020B0604020202020204" pitchFamily="34" charset="0"/>
              </a:rPr>
              <a:t>https://www.youtube.com/watch?v=G0614Y6kYI8</a:t>
            </a: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3D Systems </a:t>
            </a:r>
            <a:r>
              <a:rPr lang="en-US" b="0" i="0" dirty="0" err="1">
                <a:effectLst/>
                <a:latin typeface="Roboto"/>
              </a:rPr>
              <a:t>iSense</a:t>
            </a:r>
            <a:r>
              <a:rPr lang="en-US" b="0" i="0" dirty="0">
                <a:effectLst/>
                <a:latin typeface="Roboto"/>
              </a:rPr>
              <a:t> 3D scanner</a:t>
            </a:r>
            <a:endParaRPr lang="ar-QA" b="0" i="0" dirty="0">
              <a:effectLst/>
              <a:latin typeface="Roboto"/>
            </a:endParaRP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indent="0">
              <a:buFont typeface="Arial" panose="020B0604020202020204" pitchFamily="34" charset="0"/>
              <a:buNone/>
            </a:pPr>
            <a:r>
              <a:rPr lang="en-US" b="0" i="0" dirty="0">
                <a:solidFill>
                  <a:srgbClr val="666666"/>
                </a:solidFill>
                <a:effectLst/>
                <a:latin typeface="Open Sans"/>
              </a:rPr>
              <a:t>A photogrammetry scanner, 3D Systems iSense, is a quite capable scanner for its class. It’s very simple to operate, as a user simply opens up the application, selects the item to be scanned and conducts the scan. However, the technology is only compatible with iOS systems, which means scans will not be compatible with other systems such as Android and Windows.</a:t>
            </a:r>
            <a:endParaRPr lang="ar-QA" b="0" i="0" dirty="0">
              <a:solidFill>
                <a:srgbClr val="202124"/>
              </a:solidFill>
              <a:effectLst/>
              <a:latin typeface="arial" panose="020B0604020202020204" pitchFamily="34" charset="0"/>
            </a:endParaRPr>
          </a:p>
          <a:p>
            <a:pPr algn="l" fontAlgn="base"/>
            <a:endParaRPr lang="en-US" b="0" i="0" dirty="0">
              <a:solidFill>
                <a:srgbClr val="666666"/>
              </a:solidFill>
              <a:effectLst/>
              <a:latin typeface="Open San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530838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02124"/>
                </a:solidFill>
                <a:effectLst/>
                <a:latin typeface="arial" panose="020B0604020202020204" pitchFamily="34" charset="0"/>
              </a:rPr>
              <a:t>https://www.youtube.com/watch?v=aTLC4qfOHio</a:t>
            </a:r>
            <a:endParaRPr lang="ar-QA" b="0" i="0" dirty="0">
              <a:solidFill>
                <a:srgbClr val="202124"/>
              </a:solidFill>
              <a:effectLst/>
              <a:latin typeface="arial" panose="020B0604020202020204" pitchFamily="34" charset="0"/>
            </a:endParaRP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err="1">
                <a:effectLst/>
                <a:latin typeface="Roboto"/>
              </a:rPr>
              <a:t>Qlone</a:t>
            </a:r>
            <a:r>
              <a:rPr lang="en-US" b="0" i="0" dirty="0">
                <a:effectLst/>
                <a:latin typeface="Roboto"/>
              </a:rPr>
              <a:t> scanner </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666666"/>
                </a:solidFill>
                <a:effectLst/>
                <a:latin typeface="Open Sans"/>
              </a:rPr>
              <a:t>Photogrammetry: useful for scanning people, animals, etc.</a:t>
            </a: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algn="l" fontAlgn="base"/>
            <a:endParaRPr lang="en-US" b="0" i="0" dirty="0">
              <a:solidFill>
                <a:srgbClr val="666666"/>
              </a:solidFill>
              <a:effectLst/>
              <a:latin typeface="Open San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179634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participants to follow our studio56qa Instagram </a:t>
            </a:r>
          </a:p>
        </p:txBody>
      </p:sp>
      <p:sp>
        <p:nvSpPr>
          <p:cNvPr id="4" name="Slide Number Placeholder 3"/>
          <p:cNvSpPr>
            <a:spLocks noGrp="1"/>
          </p:cNvSpPr>
          <p:nvPr>
            <p:ph type="sldNum" sz="quarter" idx="5"/>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392363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18</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73568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to know what is the best bats size for </a:t>
            </a:r>
            <a:r>
              <a:rPr lang="en-US" dirty="0" err="1"/>
              <a:t>Fahed</a:t>
            </a:r>
            <a:r>
              <a:rPr lang="en-US" dirty="0"/>
              <a:t> grip?</a:t>
            </a:r>
          </a:p>
          <a:p>
            <a:pPr marL="0" indent="0">
              <a:buFont typeface="+mj-lt"/>
              <a:buNone/>
            </a:pPr>
            <a:endParaRPr lang="en-US" dirty="0"/>
          </a:p>
          <a:p>
            <a:pPr marL="0" indent="0">
              <a:buFont typeface="+mj-lt"/>
              <a:buNone/>
            </a:pPr>
            <a:r>
              <a:rPr lang="en-US" dirty="0"/>
              <a:t>      We should measure the size of </a:t>
            </a:r>
            <a:r>
              <a:rPr lang="en-US" dirty="0" err="1"/>
              <a:t>Fahed</a:t>
            </a:r>
            <a:r>
              <a:rPr lang="en-US" dirty="0"/>
              <a:t> hands.</a:t>
            </a:r>
          </a:p>
          <a:p>
            <a:pPr marL="0" indent="0">
              <a:buFont typeface="+mj-lt"/>
              <a:buNone/>
            </a:pPr>
            <a:endParaRPr lang="en-US" dirty="0"/>
          </a:p>
          <a:p>
            <a:pPr marL="171450" indent="-171450">
              <a:buFont typeface="Arial" panose="020B0604020202020204" pitchFamily="34" charset="0"/>
              <a:buChar char="•"/>
            </a:pPr>
            <a:r>
              <a:rPr lang="en-US" dirty="0"/>
              <a:t>What are technologies available to take the measurements of something?</a:t>
            </a:r>
          </a:p>
          <a:p>
            <a:pPr marL="171450" indent="-171450">
              <a:buFont typeface="Arial" panose="020B0604020202020204" pitchFamily="34" charset="0"/>
              <a:buChar char="•"/>
            </a:pPr>
            <a:r>
              <a:rPr lang="en-US" dirty="0"/>
              <a:t> say about the paper scanner with is a 2D scanner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Have you heard about 3D scanning? </a:t>
            </a:r>
          </a:p>
          <a:p>
            <a:pPr marL="171450" indent="-171450">
              <a:buFont typeface="Arial" panose="020B0604020202020204" pitchFamily="34" charset="0"/>
              <a:buChar char="•"/>
            </a:pPr>
            <a:r>
              <a:rPr lang="en-US" dirty="0"/>
              <a:t>Introduce the 3D scanner &gt;&gt; it can scan any 3D object like human body or hands, So the best choice to take a detailed measurements of any 3D object is 3D scanning.</a:t>
            </a:r>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422985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 this class, you'll learn everything you need to know to use your camera to take objects from the world around you and turn them into 3D models on your computer! I'll introduce you to the basic concepts of 3D scanning and teach you an easily accessible method of reality capture called photogrammetry. Then I'll show you how to use a great program called </a:t>
            </a:r>
            <a:r>
              <a:rPr lang="en-US" b="1" dirty="0"/>
              <a:t>Qlone</a:t>
            </a:r>
            <a:r>
              <a:rPr lang="en-US" dirty="0"/>
              <a:t> that will magically reconstruct your photos into 3D models in the cloud. Last you'll learn how to repair and edit your models to turn them into functional objects for all kinds of uses.</a:t>
            </a:r>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54004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https://www.youtube.com/watch?v=tap6NbuGeeg</a:t>
            </a:r>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02124"/>
                </a:solidFill>
                <a:effectLst/>
                <a:latin typeface="arial" panose="020B0604020202020204" pitchFamily="34" charset="0"/>
              </a:rPr>
              <a:t>https://www.youtube.com/watch?v=aTLC4qfOHio</a:t>
            </a:r>
            <a:endParaRPr lang="ar-QA" b="0" i="0" dirty="0">
              <a:solidFill>
                <a:srgbClr val="202124"/>
              </a:solidFill>
              <a:effectLst/>
              <a:latin typeface="arial" panose="020B0604020202020204" pitchFamily="34" charset="0"/>
            </a:endParaRP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3D Systems </a:t>
            </a:r>
            <a:r>
              <a:rPr lang="en-US" b="0" i="0" dirty="0" err="1">
                <a:effectLst/>
                <a:latin typeface="Roboto"/>
              </a:rPr>
              <a:t>iSense</a:t>
            </a:r>
            <a:r>
              <a:rPr lang="en-US" b="0" i="0" dirty="0">
                <a:effectLst/>
                <a:latin typeface="Roboto"/>
              </a:rPr>
              <a:t> 3D scanner</a:t>
            </a:r>
            <a:endParaRPr lang="ar-QA" b="0" i="0" dirty="0">
              <a:effectLst/>
              <a:latin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Qlone scanner </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666666"/>
                </a:solidFill>
                <a:effectLst/>
                <a:latin typeface="Open Sans"/>
              </a:rPr>
              <a:t>Photogrammetry: useful for scanning people, animals, etc.</a:t>
            </a: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algn="l" fontAlgn="base"/>
            <a:r>
              <a:rPr lang="en-US" b="1" i="0" dirty="0">
                <a:solidFill>
                  <a:srgbClr val="333333"/>
                </a:solidFill>
                <a:effectLst/>
                <a:latin typeface="Open Sans"/>
              </a:rPr>
              <a:t>Photogrammetry</a:t>
            </a:r>
            <a:endParaRPr lang="en-US" b="0" i="0" dirty="0">
              <a:solidFill>
                <a:srgbClr val="333333"/>
              </a:solidFill>
              <a:effectLst/>
              <a:latin typeface="Open Sans"/>
            </a:endParaRPr>
          </a:p>
          <a:p>
            <a:pPr algn="l" fontAlgn="base"/>
            <a:r>
              <a:rPr lang="en-US" b="0" i="0" dirty="0">
                <a:solidFill>
                  <a:srgbClr val="666666"/>
                </a:solidFill>
                <a:effectLst/>
                <a:latin typeface="Open Sans"/>
              </a:rPr>
              <a:t>Stemming from photography, photogrammetry is an incredibly useful technology in various fields. </a:t>
            </a:r>
            <a:r>
              <a:rPr lang="en-US" b="1" i="0" dirty="0">
                <a:solidFill>
                  <a:srgbClr val="666666"/>
                </a:solidFill>
                <a:effectLst/>
                <a:latin typeface="Open Sans"/>
              </a:rPr>
              <a:t>The technology takes multiple images,</a:t>
            </a:r>
            <a:r>
              <a:rPr lang="en-US" b="0" i="0" dirty="0">
                <a:solidFill>
                  <a:srgbClr val="666666"/>
                </a:solidFill>
                <a:effectLst/>
                <a:latin typeface="Open Sans"/>
              </a:rPr>
              <a:t> taken at different positions, and triangulates points in these images to figure out the location of them in a three-dimensional space. </a:t>
            </a:r>
          </a:p>
          <a:p>
            <a:pPr algn="l" fontAlgn="base"/>
            <a:endParaRPr lang="en-US" b="0" i="0" dirty="0">
              <a:solidFill>
                <a:srgbClr val="666666"/>
              </a:solidFill>
              <a:effectLst/>
              <a:latin typeface="Open Sans"/>
            </a:endParaRPr>
          </a:p>
          <a:p>
            <a:pPr algn="l" fontAlgn="base"/>
            <a:endParaRPr lang="en-US" b="0" i="0" dirty="0">
              <a:solidFill>
                <a:srgbClr val="666666"/>
              </a:solidFill>
              <a:effectLst/>
              <a:latin typeface="Open San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406962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structured light 3d scanning - </a:t>
            </a:r>
            <a:r>
              <a:rPr lang="en-US" b="0" i="0" dirty="0">
                <a:solidFill>
                  <a:srgbClr val="666666"/>
                </a:solidFill>
                <a:effectLst/>
                <a:latin typeface="Open Sans"/>
              </a:rPr>
              <a:t>provides extremely precise measurements for small objects.</a:t>
            </a:r>
          </a:p>
          <a:p>
            <a:pPr marL="0" indent="0">
              <a:buFont typeface="Arial" panose="020B0604020202020204" pitchFamily="34" charset="0"/>
              <a:buNone/>
            </a:pPr>
            <a:endParaRPr lang="en-US" dirty="0"/>
          </a:p>
          <a:p>
            <a:pPr marL="0" indent="0">
              <a:buFont typeface="Arial" panose="020B0604020202020204" pitchFamily="34" charset="0"/>
              <a:buNone/>
            </a:pPr>
            <a:endParaRPr lang="ar-QA" dirty="0"/>
          </a:p>
          <a:p>
            <a:pPr marL="0" indent="0">
              <a:buFont typeface="Arial" panose="020B0604020202020204" pitchFamily="34" charset="0"/>
              <a:buNone/>
            </a:pPr>
            <a:r>
              <a:rPr lang="en-US" b="0" i="0" dirty="0">
                <a:solidFill>
                  <a:srgbClr val="222222"/>
                </a:solidFill>
                <a:effectLst/>
                <a:latin typeface="arial" panose="020B0604020202020204" pitchFamily="34" charset="0"/>
              </a:rPr>
              <a:t>This</a:t>
            </a:r>
            <a:r>
              <a:rPr lang="en-US" b="1" i="0" dirty="0">
                <a:solidFill>
                  <a:srgbClr val="222222"/>
                </a:solidFill>
                <a:effectLst/>
                <a:latin typeface="arial" panose="020B0604020202020204" pitchFamily="34" charset="0"/>
              </a:rPr>
              <a:t> 3D Scanner</a:t>
            </a:r>
            <a:r>
              <a:rPr lang="en-US" b="0" i="0" dirty="0">
                <a:solidFill>
                  <a:srgbClr val="222222"/>
                </a:solidFill>
                <a:effectLst/>
                <a:latin typeface="arial" panose="020B0604020202020204" pitchFamily="34" charset="0"/>
              </a:rPr>
              <a:t> uses Kinect technology to create </a:t>
            </a:r>
            <a:r>
              <a:rPr lang="en-US" b="1" i="0" dirty="0">
                <a:solidFill>
                  <a:srgbClr val="222222"/>
                </a:solidFill>
                <a:effectLst/>
                <a:latin typeface="arial" panose="020B0604020202020204" pitchFamily="34" charset="0"/>
              </a:rPr>
              <a:t>3D</a:t>
            </a:r>
            <a:r>
              <a:rPr lang="en-US" b="0" i="0" dirty="0">
                <a:solidFill>
                  <a:srgbClr val="222222"/>
                </a:solidFill>
                <a:effectLst/>
                <a:latin typeface="arial" panose="020B0604020202020204" pitchFamily="34" charset="0"/>
              </a:rPr>
              <a:t> models </a:t>
            </a:r>
          </a:p>
          <a:p>
            <a:pPr marL="0" indent="0">
              <a:buFont typeface="Arial" panose="020B0604020202020204" pitchFamily="34" charset="0"/>
              <a:buNone/>
            </a:pPr>
            <a:r>
              <a:rPr lang="en-US" b="0" i="0" dirty="0">
                <a:solidFill>
                  <a:srgbClr val="202124"/>
                </a:solidFill>
                <a:effectLst/>
                <a:latin typeface="arial" panose="020B0604020202020204" pitchFamily="34" charset="0"/>
              </a:rPr>
              <a:t>The device features an "RGB camera, depth </a:t>
            </a:r>
            <a:r>
              <a:rPr lang="en-US" b="1" i="0" dirty="0">
                <a:solidFill>
                  <a:srgbClr val="202124"/>
                </a:solidFill>
                <a:effectLst/>
                <a:latin typeface="arial" panose="020B0604020202020204" pitchFamily="34" charset="0"/>
              </a:rPr>
              <a:t>sensor</a:t>
            </a:r>
            <a:r>
              <a:rPr lang="en-US" b="0" i="0" dirty="0">
                <a:solidFill>
                  <a:srgbClr val="202124"/>
                </a:solidFill>
                <a:effectLst/>
                <a:latin typeface="arial" panose="020B0604020202020204" pitchFamily="34" charset="0"/>
              </a:rPr>
              <a:t>, which provide full-body 3D motion capture and.</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indent="0">
              <a:buFont typeface="Arial" panose="020B0604020202020204" pitchFamily="34" charset="0"/>
              <a:buNone/>
            </a:pPr>
            <a:r>
              <a:rPr lang="en-US" b="0" i="0" dirty="0">
                <a:solidFill>
                  <a:srgbClr val="202124"/>
                </a:solidFill>
                <a:effectLst/>
                <a:latin typeface="arial" panose="020B0604020202020204" pitchFamily="34" charset="0"/>
              </a:rPr>
              <a:t>Applications: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124"/>
                </a:solidFill>
                <a:effectLst/>
                <a:latin typeface="arial" panose="020B0604020202020204" pitchFamily="34" charset="0"/>
              </a:rPr>
              <a:t>Facial recognition </a:t>
            </a:r>
            <a:r>
              <a:rPr lang="en-US" b="0" i="0" dirty="0">
                <a:solidFill>
                  <a:srgbClr val="202122"/>
                </a:solidFill>
                <a:effectLst/>
                <a:latin typeface="Arial" panose="020B0604020202020204" pitchFamily="34" charset="0"/>
              </a:rPr>
              <a:t>system works by projecting more than 30,000 infrared dots onto a face and producing a 3D facial map.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https://www.youtube.com/watch?v=mSLIEZ_Yg4s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02122"/>
              </a:solidFill>
              <a:effectLst/>
              <a:latin typeface="Arial" panose="020B0604020202020204" pitchFamily="34" charset="0"/>
            </a:endParaRP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91169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5/2/2021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0P4zTtDLJv8?start=76&amp;feature=oembed"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SyzgBycPxyw?feature=oembed" TargetMode="External"/><Relationship Id="rId5" Type="http://schemas.openxmlformats.org/officeDocument/2006/relationships/image" Target="../media/image20.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dtjazI18KpA?start=179&amp;feature=oembed"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G0614Y6kYI8?feature=oembed" TargetMode="External"/><Relationship Id="rId5" Type="http://schemas.openxmlformats.org/officeDocument/2006/relationships/image" Target="../media/image23.jpe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BkOxvT_esQo?feature=oembed" TargetMode="External"/><Relationship Id="rId5" Type="http://schemas.openxmlformats.org/officeDocument/2006/relationships/image" Target="../media/image24.jpe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9715921"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Sport tech Camp – 3D Design and Scanning </a:t>
            </a:r>
          </a:p>
        </p:txBody>
      </p:sp>
      <p:sp>
        <p:nvSpPr>
          <p:cNvPr id="14" name="TextBox 13"/>
          <p:cNvSpPr txBox="1"/>
          <p:nvPr/>
        </p:nvSpPr>
        <p:spPr>
          <a:xfrm>
            <a:off x="45024" y="2040048"/>
            <a:ext cx="655949"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11 -14</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54360" y="239342"/>
            <a:ext cx="2711634" cy="94374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QA" sz="2400" b="1" dirty="0">
                <a:solidFill>
                  <a:srgbClr val="FF0000"/>
                </a:solidFill>
                <a:latin typeface="Politica" panose="02000506060000020004"/>
              </a:rPr>
              <a:t>المسح الضوئي بالليزر</a:t>
            </a:r>
          </a:p>
        </p:txBody>
      </p:sp>
      <p:pic>
        <p:nvPicPr>
          <p:cNvPr id="16" name="Picture 15" descr="A person standing in front of a mirror posing for the camera&#10;&#10;Description automatically generated">
            <a:extLst>
              <a:ext uri="{FF2B5EF4-FFF2-40B4-BE49-F238E27FC236}">
                <a16:creationId xmlns:a16="http://schemas.microsoft.com/office/drawing/2014/main" id="{BA30E087-169F-49D6-A63A-CCE14C14AD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50625" y="3191944"/>
            <a:ext cx="3558652" cy="3558652"/>
          </a:xfrm>
          <a:prstGeom prst="rect">
            <a:avLst/>
          </a:prstGeom>
        </p:spPr>
      </p:pic>
      <p:pic>
        <p:nvPicPr>
          <p:cNvPr id="11" name="Picture 10">
            <a:extLst>
              <a:ext uri="{FF2B5EF4-FFF2-40B4-BE49-F238E27FC236}">
                <a16:creationId xmlns:a16="http://schemas.microsoft.com/office/drawing/2014/main" id="{3D1270B6-BE88-4725-A901-ECA5E6DB12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65567" cy="6804914"/>
          </a:xfrm>
          <a:prstGeom prst="rect">
            <a:avLst/>
          </a:prstGeom>
        </p:spPr>
      </p:pic>
      <p:sp>
        <p:nvSpPr>
          <p:cNvPr id="12" name="TextBox 11">
            <a:extLst>
              <a:ext uri="{FF2B5EF4-FFF2-40B4-BE49-F238E27FC236}">
                <a16:creationId xmlns:a16="http://schemas.microsoft.com/office/drawing/2014/main" id="{CDBE4FBE-1E61-46CD-BA3E-6177CA36A05D}"/>
              </a:ext>
            </a:extLst>
          </p:cNvPr>
          <p:cNvSpPr txBox="1"/>
          <p:nvPr/>
        </p:nvSpPr>
        <p:spPr>
          <a:xfrm>
            <a:off x="1311112" y="978935"/>
            <a:ext cx="5029398" cy="1938992"/>
          </a:xfrm>
          <a:prstGeom prst="rect">
            <a:avLst/>
          </a:prstGeom>
          <a:noFill/>
        </p:spPr>
        <p:txBody>
          <a:bodyPr wrap="square">
            <a:spAutoFit/>
          </a:bodyPr>
          <a:lstStyle/>
          <a:p>
            <a:r>
              <a:rPr lang="en-US" sz="2400" dirty="0">
                <a:latin typeface="Politica" panose="02000506060000020004" pitchFamily="2" charset="0"/>
              </a:rPr>
              <a:t>The most accurate 3D scanning technology is laser scanning.  It’s similar to the structured light scanners, by casting a laser beam upon the object being scanned, then a camera can record where the beam and object intersect. </a:t>
            </a:r>
          </a:p>
        </p:txBody>
      </p:sp>
      <p:sp>
        <p:nvSpPr>
          <p:cNvPr id="13" name="TextBox 12">
            <a:extLst>
              <a:ext uri="{FF2B5EF4-FFF2-40B4-BE49-F238E27FC236}">
                <a16:creationId xmlns:a16="http://schemas.microsoft.com/office/drawing/2014/main" id="{746C2DB4-45CB-4D71-9960-F45AE3F3EB2E}"/>
              </a:ext>
            </a:extLst>
          </p:cNvPr>
          <p:cNvSpPr txBox="1"/>
          <p:nvPr/>
        </p:nvSpPr>
        <p:spPr>
          <a:xfrm>
            <a:off x="1311112" y="235519"/>
            <a:ext cx="2439237" cy="461665"/>
          </a:xfrm>
          <a:prstGeom prst="rect">
            <a:avLst/>
          </a:prstGeom>
          <a:noFill/>
        </p:spPr>
        <p:txBody>
          <a:bodyPr wrap="square">
            <a:spAutoFit/>
          </a:bodyPr>
          <a:lstStyle/>
          <a:p>
            <a:r>
              <a:rPr lang="en-US" sz="2400" b="1" dirty="0">
                <a:solidFill>
                  <a:srgbClr val="FF0000"/>
                </a:solidFill>
                <a:latin typeface="Politica" panose="02000506060000020004" pitchFamily="2" charset="0"/>
              </a:rPr>
              <a:t>Laser scanning </a:t>
            </a:r>
          </a:p>
        </p:txBody>
      </p:sp>
      <p:sp>
        <p:nvSpPr>
          <p:cNvPr id="14" name="TextBox 13">
            <a:extLst>
              <a:ext uri="{FF2B5EF4-FFF2-40B4-BE49-F238E27FC236}">
                <a16:creationId xmlns:a16="http://schemas.microsoft.com/office/drawing/2014/main" id="{D8D8551F-982B-4A0B-B2A4-BAC14AAC9E98}"/>
              </a:ext>
            </a:extLst>
          </p:cNvPr>
          <p:cNvSpPr txBox="1"/>
          <p:nvPr/>
        </p:nvSpPr>
        <p:spPr>
          <a:xfrm>
            <a:off x="6933524" y="1032168"/>
            <a:ext cx="4832470" cy="1785104"/>
          </a:xfrm>
          <a:prstGeom prst="rect">
            <a:avLst/>
          </a:prstGeom>
          <a:noFill/>
        </p:spPr>
        <p:txBody>
          <a:bodyPr wrap="square">
            <a:spAutoFit/>
          </a:bodyPr>
          <a:lstStyle/>
          <a:p>
            <a:pPr algn="r" rtl="1"/>
            <a:r>
              <a:rPr lang="ar-QA" sz="2200" dirty="0"/>
              <a:t>تقنية المسح الضوئي ثلاثية الأبعاد الأكثر دقة هي المسح بالليزر إنه مشابه للماسحات الضوئية المنظمة، من خلال إرسال شعاع ليزر على المجسم الذي يتم مسحه ضوئيًا، ثم يمكن للكاميرا تسجيل مكان تقاطع الشعاع و المجسم.</a:t>
            </a:r>
            <a:endParaRPr lang="en-US" sz="2200" dirty="0"/>
          </a:p>
        </p:txBody>
      </p:sp>
      <p:cxnSp>
        <p:nvCxnSpPr>
          <p:cNvPr id="15" name="Straight Connector 14">
            <a:extLst>
              <a:ext uri="{FF2B5EF4-FFF2-40B4-BE49-F238E27FC236}">
                <a16:creationId xmlns:a16="http://schemas.microsoft.com/office/drawing/2014/main" id="{4F7CC69F-535E-46FA-8CA1-BAA3550355E8}"/>
              </a:ext>
            </a:extLst>
          </p:cNvPr>
          <p:cNvCxnSpPr>
            <a:cxnSpLocks/>
          </p:cNvCxnSpPr>
          <p:nvPr/>
        </p:nvCxnSpPr>
        <p:spPr>
          <a:xfrm>
            <a:off x="6460106" y="787071"/>
            <a:ext cx="0" cy="2206667"/>
          </a:xfrm>
          <a:prstGeom prst="lin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78E7B3A-613E-4E9B-BDFF-062A42F995E8}"/>
              </a:ext>
            </a:extLst>
          </p:cNvPr>
          <p:cNvSpPr txBox="1"/>
          <p:nvPr/>
        </p:nvSpPr>
        <p:spPr>
          <a:xfrm>
            <a:off x="10764125" y="6334118"/>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65E52EB6-C679-4F31-AE13-DC20B1AC979A}"/>
              </a:ext>
            </a:extLst>
          </p:cNvPr>
          <p:cNvGrpSpPr/>
          <p:nvPr/>
        </p:nvGrpSpPr>
        <p:grpSpPr>
          <a:xfrm>
            <a:off x="9642708" y="6334118"/>
            <a:ext cx="1121417" cy="377804"/>
            <a:chOff x="8882864" y="6158525"/>
            <a:chExt cx="1780778" cy="599942"/>
          </a:xfrm>
        </p:grpSpPr>
        <p:pic>
          <p:nvPicPr>
            <p:cNvPr id="19" name="Picture 18">
              <a:extLst>
                <a:ext uri="{FF2B5EF4-FFF2-40B4-BE49-F238E27FC236}">
                  <a16:creationId xmlns:a16="http://schemas.microsoft.com/office/drawing/2014/main" id="{23EB5B2B-7B49-45C3-89FB-0FF7BC6ADD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B4E7DB10-DFBB-4852-B773-690E2F3D7363}"/>
                </a:ext>
              </a:extLst>
            </p:cNvPr>
            <p:cNvPicPr>
              <a:picLocks noChangeAspect="1"/>
            </p:cNvPicPr>
            <p:nvPr/>
          </p:nvPicPr>
          <p:blipFill rotWithShape="1">
            <a:blip r:embed="rId5"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03617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1F9B70-499C-402C-AE54-6FB92422A7EB}"/>
              </a:ext>
            </a:extLst>
          </p:cNvPr>
          <p:cNvSpPr/>
          <p:nvPr/>
        </p:nvSpPr>
        <p:spPr>
          <a:xfrm>
            <a:off x="-1" y="2557849"/>
            <a:ext cx="12282609" cy="43005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How Structured-Light 3D Scanners Work">
            <a:hlinkClick r:id="" action="ppaction://media"/>
            <a:extLst>
              <a:ext uri="{FF2B5EF4-FFF2-40B4-BE49-F238E27FC236}">
                <a16:creationId xmlns:a16="http://schemas.microsoft.com/office/drawing/2014/main" id="{C39C557F-253B-408F-A237-7492003A8272}"/>
              </a:ext>
            </a:extLst>
          </p:cNvPr>
          <p:cNvPicPr>
            <a:picLocks noRot="1" noChangeAspect="1"/>
          </p:cNvPicPr>
          <p:nvPr>
            <a:videoFile r:link="rId1"/>
          </p:nvPr>
        </p:nvPicPr>
        <p:blipFill>
          <a:blip r:embed="rId4"/>
          <a:stretch>
            <a:fillRect/>
          </a:stretch>
        </p:blipFill>
        <p:spPr>
          <a:xfrm>
            <a:off x="2481148" y="2557848"/>
            <a:ext cx="7645393" cy="4300534"/>
          </a:xfrm>
          <a:prstGeom prst="rect">
            <a:avLst/>
          </a:prstGeom>
        </p:spPr>
      </p:pic>
      <p:sp>
        <p:nvSpPr>
          <p:cNvPr id="11" name="TextBox 10">
            <a:extLst>
              <a:ext uri="{FF2B5EF4-FFF2-40B4-BE49-F238E27FC236}">
                <a16:creationId xmlns:a16="http://schemas.microsoft.com/office/drawing/2014/main" id="{8B994737-F27F-42BB-8176-3364C703EB54}"/>
              </a:ext>
            </a:extLst>
          </p:cNvPr>
          <p:cNvSpPr txBox="1"/>
          <p:nvPr/>
        </p:nvSpPr>
        <p:spPr>
          <a:xfrm>
            <a:off x="360245" y="524366"/>
            <a:ext cx="5943599" cy="1569660"/>
          </a:xfrm>
          <a:prstGeom prst="rect">
            <a:avLst/>
          </a:prstGeom>
          <a:noFill/>
        </p:spPr>
        <p:txBody>
          <a:bodyPr wrap="square">
            <a:spAutoFit/>
          </a:bodyPr>
          <a:lstStyle/>
          <a:p>
            <a:r>
              <a:rPr lang="en-US" sz="2400" dirty="0">
                <a:latin typeface="Politica" panose="02000506060000020004" pitchFamily="2" charset="0"/>
              </a:rPr>
              <a:t>Numerous scans have to be conducted from different positions and then combined until the mesh can be 100% complete. Computer programs automatically combine all the scans to form a complete mesh. </a:t>
            </a:r>
          </a:p>
        </p:txBody>
      </p:sp>
      <p:sp>
        <p:nvSpPr>
          <p:cNvPr id="15" name="TextBox 14">
            <a:extLst>
              <a:ext uri="{FF2B5EF4-FFF2-40B4-BE49-F238E27FC236}">
                <a16:creationId xmlns:a16="http://schemas.microsoft.com/office/drawing/2014/main" id="{11B4330D-84BD-48DA-B069-611F3A2A1E5E}"/>
              </a:ext>
            </a:extLst>
          </p:cNvPr>
          <p:cNvSpPr txBox="1"/>
          <p:nvPr/>
        </p:nvSpPr>
        <p:spPr>
          <a:xfrm>
            <a:off x="6582611" y="517390"/>
            <a:ext cx="5421229" cy="1446550"/>
          </a:xfrm>
          <a:prstGeom prst="rect">
            <a:avLst/>
          </a:prstGeom>
          <a:noFill/>
        </p:spPr>
        <p:txBody>
          <a:bodyPr wrap="square">
            <a:spAutoFit/>
          </a:bodyPr>
          <a:lstStyle/>
          <a:p>
            <a:pPr algn="r" rtl="1"/>
            <a:r>
              <a:rPr lang="ar-QA" sz="2200" dirty="0"/>
              <a:t>يجب إجراء العديد من عمليات المسح من مواضع مختلفة ثم دمجها حتى تكتمل شبكة التصميم بنسبة 100٪. </a:t>
            </a:r>
          </a:p>
          <a:p>
            <a:pPr algn="r" rtl="1"/>
            <a:r>
              <a:rPr lang="ar-QA" sz="2200" dirty="0"/>
              <a:t>تجمع برامج الكمبيوتر تلقائيًا جميع عمليات المسح لتشكيل هذه الشبكة الكاملة.</a:t>
            </a:r>
          </a:p>
        </p:txBody>
      </p:sp>
      <p:cxnSp>
        <p:nvCxnSpPr>
          <p:cNvPr id="17" name="Straight Connector 16">
            <a:extLst>
              <a:ext uri="{FF2B5EF4-FFF2-40B4-BE49-F238E27FC236}">
                <a16:creationId xmlns:a16="http://schemas.microsoft.com/office/drawing/2014/main" id="{573E697E-3498-4E58-930B-1A8EF9886B2B}"/>
              </a:ext>
            </a:extLst>
          </p:cNvPr>
          <p:cNvCxnSpPr>
            <a:cxnSpLocks/>
          </p:cNvCxnSpPr>
          <p:nvPr/>
        </p:nvCxnSpPr>
        <p:spPr>
          <a:xfrm>
            <a:off x="6460106" y="194220"/>
            <a:ext cx="0" cy="2206667"/>
          </a:xfrm>
          <a:prstGeom prst="lin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5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1F9B70-499C-402C-AE54-6FB92422A7EB}"/>
              </a:ext>
            </a:extLst>
          </p:cNvPr>
          <p:cNvSpPr/>
          <p:nvPr/>
        </p:nvSpPr>
        <p:spPr>
          <a:xfrm>
            <a:off x="0" y="1376624"/>
            <a:ext cx="12192001" cy="49592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C9127E-844B-4731-9101-62059AFC1E49}"/>
              </a:ext>
            </a:extLst>
          </p:cNvPr>
          <p:cNvSpPr txBox="1">
            <a:spLocks/>
          </p:cNvSpPr>
          <p:nvPr/>
        </p:nvSpPr>
        <p:spPr>
          <a:xfrm>
            <a:off x="4452842" y="762627"/>
            <a:ext cx="2711634" cy="46166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QA" sz="2400" b="1" dirty="0">
                <a:solidFill>
                  <a:srgbClr val="FF0000"/>
                </a:solidFill>
                <a:latin typeface="Politica" panose="02000506060000020004"/>
              </a:rPr>
              <a:t>المسح الضوئي بالليزر</a:t>
            </a:r>
          </a:p>
        </p:txBody>
      </p:sp>
      <p:sp>
        <p:nvSpPr>
          <p:cNvPr id="9" name="TextBox 8">
            <a:extLst>
              <a:ext uri="{FF2B5EF4-FFF2-40B4-BE49-F238E27FC236}">
                <a16:creationId xmlns:a16="http://schemas.microsoft.com/office/drawing/2014/main" id="{7983E617-0916-4275-A036-B19D8BB2E848}"/>
              </a:ext>
            </a:extLst>
          </p:cNvPr>
          <p:cNvSpPr txBox="1"/>
          <p:nvPr/>
        </p:nvSpPr>
        <p:spPr>
          <a:xfrm>
            <a:off x="5069195" y="148630"/>
            <a:ext cx="2439237" cy="461665"/>
          </a:xfrm>
          <a:prstGeom prst="rect">
            <a:avLst/>
          </a:prstGeom>
          <a:noFill/>
        </p:spPr>
        <p:txBody>
          <a:bodyPr wrap="square">
            <a:spAutoFit/>
          </a:bodyPr>
          <a:lstStyle/>
          <a:p>
            <a:r>
              <a:rPr lang="en-US" sz="2400" b="1" dirty="0">
                <a:solidFill>
                  <a:srgbClr val="FF0000"/>
                </a:solidFill>
                <a:latin typeface="Politica" panose="02000506060000020004" pitchFamily="2" charset="0"/>
              </a:rPr>
              <a:t>Laser scanning </a:t>
            </a:r>
          </a:p>
        </p:txBody>
      </p:sp>
      <p:sp>
        <p:nvSpPr>
          <p:cNvPr id="10" name="TextBox 9">
            <a:extLst>
              <a:ext uri="{FF2B5EF4-FFF2-40B4-BE49-F238E27FC236}">
                <a16:creationId xmlns:a16="http://schemas.microsoft.com/office/drawing/2014/main" id="{DF943593-7992-4A7E-86B3-C4CBD9B702B7}"/>
              </a:ext>
            </a:extLst>
          </p:cNvPr>
          <p:cNvSpPr txBox="1"/>
          <p:nvPr/>
        </p:nvSpPr>
        <p:spPr>
          <a:xfrm>
            <a:off x="10764122" y="6414505"/>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grpSp>
        <p:nvGrpSpPr>
          <p:cNvPr id="12" name="Group 11">
            <a:extLst>
              <a:ext uri="{FF2B5EF4-FFF2-40B4-BE49-F238E27FC236}">
                <a16:creationId xmlns:a16="http://schemas.microsoft.com/office/drawing/2014/main" id="{C06010A6-6840-41A7-8798-5EABB02BE7AD}"/>
              </a:ext>
            </a:extLst>
          </p:cNvPr>
          <p:cNvGrpSpPr/>
          <p:nvPr/>
        </p:nvGrpSpPr>
        <p:grpSpPr>
          <a:xfrm>
            <a:off x="9642705" y="6414505"/>
            <a:ext cx="1121417" cy="377804"/>
            <a:chOff x="8882864" y="6158525"/>
            <a:chExt cx="1780778" cy="599942"/>
          </a:xfrm>
        </p:grpSpPr>
        <p:pic>
          <p:nvPicPr>
            <p:cNvPr id="13" name="Picture 12">
              <a:extLst>
                <a:ext uri="{FF2B5EF4-FFF2-40B4-BE49-F238E27FC236}">
                  <a16:creationId xmlns:a16="http://schemas.microsoft.com/office/drawing/2014/main" id="{02248340-C49E-49E9-BF56-06547068B2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4" name="Picture 13">
              <a:extLst>
                <a:ext uri="{FF2B5EF4-FFF2-40B4-BE49-F238E27FC236}">
                  <a16:creationId xmlns:a16="http://schemas.microsoft.com/office/drawing/2014/main" id="{27D48755-ECC8-4FBC-96EA-44483B6FD929}"/>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Online Media 1" title="Polhemus FastSCAN 3D Laser Scanner">
            <a:hlinkClick r:id="" action="ppaction://media"/>
            <a:extLst>
              <a:ext uri="{FF2B5EF4-FFF2-40B4-BE49-F238E27FC236}">
                <a16:creationId xmlns:a16="http://schemas.microsoft.com/office/drawing/2014/main" id="{33A2C3CC-1D6B-4CA2-A0D5-AF46E3DF14AD}"/>
              </a:ext>
            </a:extLst>
          </p:cNvPr>
          <p:cNvPicPr>
            <a:picLocks noRot="1" noChangeAspect="1"/>
          </p:cNvPicPr>
          <p:nvPr>
            <a:videoFile r:link="rId1"/>
          </p:nvPr>
        </p:nvPicPr>
        <p:blipFill>
          <a:blip r:embed="rId5"/>
          <a:stretch>
            <a:fillRect/>
          </a:stretch>
        </p:blipFill>
        <p:spPr>
          <a:xfrm>
            <a:off x="3067050" y="1376624"/>
            <a:ext cx="6617132" cy="4959245"/>
          </a:xfrm>
          <a:prstGeom prst="rect">
            <a:avLst/>
          </a:prstGeom>
        </p:spPr>
      </p:pic>
    </p:spTree>
    <p:extLst>
      <p:ext uri="{BB962C8B-B14F-4D97-AF65-F5344CB8AC3E}">
        <p14:creationId xmlns:p14="http://schemas.microsoft.com/office/powerpoint/2010/main" val="38489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1456" y="372368"/>
            <a:ext cx="8634063" cy="792726"/>
          </a:xfrm>
        </p:spPr>
        <p:txBody>
          <a:bodyPr>
            <a:noAutofit/>
          </a:bodyPr>
          <a:lstStyle/>
          <a:p>
            <a:pPr algn="ctr"/>
            <a:r>
              <a:rPr lang="en-US" sz="2400" dirty="0">
                <a:latin typeface="Politica"/>
              </a:rPr>
              <a:t>The video below shows us the 3D scanning process so you can get a deeper understanding of it.</a:t>
            </a:r>
          </a:p>
        </p:txBody>
      </p:sp>
      <p:sp>
        <p:nvSpPr>
          <p:cNvPr id="12" name="Title 1">
            <a:extLst>
              <a:ext uri="{FF2B5EF4-FFF2-40B4-BE49-F238E27FC236}">
                <a16:creationId xmlns:a16="http://schemas.microsoft.com/office/drawing/2014/main" id="{4AFB44FE-3BF1-4566-B986-E43AD0DC5860}"/>
              </a:ext>
            </a:extLst>
          </p:cNvPr>
          <p:cNvSpPr txBox="1">
            <a:spLocks/>
          </p:cNvSpPr>
          <p:nvPr/>
        </p:nvSpPr>
        <p:spPr>
          <a:xfrm>
            <a:off x="1944515" y="1071822"/>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QA" sz="2400" dirty="0">
                <a:latin typeface="Politica" panose="02000506060000020004"/>
              </a:rPr>
              <a:t>يوضح الفيديو ادناه عملية المسح ثلاثي الأبعاد حتى تتمكن من الحصول على فهم أعمق لها.</a:t>
            </a:r>
          </a:p>
        </p:txBody>
      </p:sp>
      <p:sp>
        <p:nvSpPr>
          <p:cNvPr id="11" name="Rectangle 10">
            <a:extLst>
              <a:ext uri="{FF2B5EF4-FFF2-40B4-BE49-F238E27FC236}">
                <a16:creationId xmlns:a16="http://schemas.microsoft.com/office/drawing/2014/main" id="{68F09823-B9F9-4529-8AAD-68CC35583E09}"/>
              </a:ext>
            </a:extLst>
          </p:cNvPr>
          <p:cNvSpPr/>
          <p:nvPr/>
        </p:nvSpPr>
        <p:spPr>
          <a:xfrm>
            <a:off x="0" y="2209800"/>
            <a:ext cx="12192000" cy="46520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How To Use a Sense 3D Scanner">
            <a:hlinkClick r:id="" action="ppaction://media"/>
            <a:extLst>
              <a:ext uri="{FF2B5EF4-FFF2-40B4-BE49-F238E27FC236}">
                <a16:creationId xmlns:a16="http://schemas.microsoft.com/office/drawing/2014/main" id="{2A329A24-2049-4995-A9CF-6802238F811C}"/>
              </a:ext>
            </a:extLst>
          </p:cNvPr>
          <p:cNvPicPr>
            <a:picLocks noRot="1" noChangeAspect="1"/>
          </p:cNvPicPr>
          <p:nvPr>
            <a:videoFile r:link="rId1"/>
          </p:nvPr>
        </p:nvPicPr>
        <p:blipFill>
          <a:blip r:embed="rId4"/>
          <a:stretch>
            <a:fillRect/>
          </a:stretch>
        </p:blipFill>
        <p:spPr>
          <a:xfrm>
            <a:off x="2116406" y="2208463"/>
            <a:ext cx="8265844" cy="4649537"/>
          </a:xfrm>
          <a:prstGeom prst="rect">
            <a:avLst/>
          </a:prstGeom>
        </p:spPr>
      </p:pic>
    </p:spTree>
    <p:extLst>
      <p:ext uri="{BB962C8B-B14F-4D97-AF65-F5344CB8AC3E}">
        <p14:creationId xmlns:p14="http://schemas.microsoft.com/office/powerpoint/2010/main" val="22937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9579" y="447603"/>
            <a:ext cx="8634063" cy="792726"/>
          </a:xfrm>
        </p:spPr>
        <p:txBody>
          <a:bodyPr>
            <a:noAutofit/>
          </a:bodyPr>
          <a:lstStyle/>
          <a:p>
            <a:pPr algn="ctr"/>
            <a:r>
              <a:rPr lang="en-US" sz="2400" dirty="0">
                <a:latin typeface="Politica"/>
              </a:rPr>
              <a:t>Let's start learning how to create 3D scan using Sense 3D </a:t>
            </a:r>
            <a:br>
              <a:rPr lang="en-US" sz="2400" dirty="0">
                <a:latin typeface="Politica"/>
              </a:rPr>
            </a:b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4AFB44FE-3BF1-4566-B986-E43AD0DC5860}"/>
              </a:ext>
            </a:extLst>
          </p:cNvPr>
          <p:cNvSpPr txBox="1">
            <a:spLocks/>
          </p:cNvSpPr>
          <p:nvPr/>
        </p:nvSpPr>
        <p:spPr>
          <a:xfrm>
            <a:off x="1944515" y="1071822"/>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QA" sz="2400" dirty="0">
                <a:latin typeface="Politica" panose="02000506060000020004"/>
              </a:rPr>
              <a:t>لنبدأ في تعلم كيفية إنشاء مسح ثلاثي الأبعاد باستخدام </a:t>
            </a:r>
            <a:r>
              <a:rPr lang="en-US" sz="2400" dirty="0">
                <a:latin typeface="Politica" panose="02000506060000020004"/>
              </a:rPr>
              <a:t>Sense 3D</a:t>
            </a:r>
          </a:p>
        </p:txBody>
      </p:sp>
      <p:pic>
        <p:nvPicPr>
          <p:cNvPr id="4" name="Picture 3">
            <a:extLst>
              <a:ext uri="{FF2B5EF4-FFF2-40B4-BE49-F238E27FC236}">
                <a16:creationId xmlns:a16="http://schemas.microsoft.com/office/drawing/2014/main" id="{19AC5106-6A4B-4069-BEF4-31AED1875335}"/>
              </a:ext>
            </a:extLst>
          </p:cNvPr>
          <p:cNvPicPr>
            <a:picLocks noChangeAspect="1"/>
          </p:cNvPicPr>
          <p:nvPr/>
        </p:nvPicPr>
        <p:blipFill>
          <a:blip r:embed="rId4"/>
          <a:stretch>
            <a:fillRect/>
          </a:stretch>
        </p:blipFill>
        <p:spPr>
          <a:xfrm>
            <a:off x="4937459" y="2156186"/>
            <a:ext cx="3708829" cy="4486976"/>
          </a:xfrm>
          <a:prstGeom prst="rect">
            <a:avLst/>
          </a:prstGeom>
        </p:spPr>
      </p:pic>
      <p:pic>
        <p:nvPicPr>
          <p:cNvPr id="11" name="Picture 10">
            <a:extLst>
              <a:ext uri="{FF2B5EF4-FFF2-40B4-BE49-F238E27FC236}">
                <a16:creationId xmlns:a16="http://schemas.microsoft.com/office/drawing/2014/main" id="{D0AD3303-256F-47FB-A1FB-D4DE95AA13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spTree>
    <p:extLst>
      <p:ext uri="{BB962C8B-B14F-4D97-AF65-F5344CB8AC3E}">
        <p14:creationId xmlns:p14="http://schemas.microsoft.com/office/powerpoint/2010/main" val="8776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605223" y="44633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المسح التصويري</a:t>
            </a:r>
          </a:p>
          <a:p>
            <a:pPr algn="ctr"/>
            <a:r>
              <a:rPr lang="en-US" sz="2800" i="0" dirty="0">
                <a:solidFill>
                  <a:schemeClr val="tx1"/>
                </a:solidFill>
                <a:effectLst/>
                <a:latin typeface="Politica" panose="02000506060000020004" pitchFamily="2" charset="0"/>
              </a:rPr>
              <a:t>Photogrammetry</a:t>
            </a:r>
            <a:r>
              <a:rPr lang="en-US" sz="2800" dirty="0">
                <a:solidFill>
                  <a:schemeClr val="tx1"/>
                </a:solidFill>
                <a:latin typeface="Politica" panose="02000506060000020004" pitchFamily="2" charset="0"/>
              </a:rPr>
              <a:t> Scanning</a:t>
            </a:r>
          </a:p>
          <a:p>
            <a:pPr algn="ctr"/>
            <a:endParaRPr lang="en-US" sz="2800" dirty="0">
              <a:solidFill>
                <a:schemeClr val="tx1"/>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1744798"/>
            <a:ext cx="12192000" cy="4233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iSense 3D Scanner">
            <a:hlinkClick r:id="" action="ppaction://media"/>
            <a:extLst>
              <a:ext uri="{FF2B5EF4-FFF2-40B4-BE49-F238E27FC236}">
                <a16:creationId xmlns:a16="http://schemas.microsoft.com/office/drawing/2014/main" id="{53EF4547-8F9A-4BD2-8543-6FE0E06BF518}"/>
              </a:ext>
            </a:extLst>
          </p:cNvPr>
          <p:cNvPicPr>
            <a:picLocks noRot="1" noChangeAspect="1"/>
          </p:cNvPicPr>
          <p:nvPr>
            <a:videoFile r:link="rId1"/>
          </p:nvPr>
        </p:nvPicPr>
        <p:blipFill>
          <a:blip r:embed="rId5"/>
          <a:stretch>
            <a:fillRect/>
          </a:stretch>
        </p:blipFill>
        <p:spPr>
          <a:xfrm>
            <a:off x="2332866" y="1744797"/>
            <a:ext cx="7526267" cy="4233525"/>
          </a:xfrm>
          <a:prstGeom prst="rect">
            <a:avLst/>
          </a:prstGeom>
        </p:spPr>
      </p:pic>
    </p:spTree>
    <p:extLst>
      <p:ext uri="{BB962C8B-B14F-4D97-AF65-F5344CB8AC3E}">
        <p14:creationId xmlns:p14="http://schemas.microsoft.com/office/powerpoint/2010/main" val="21256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605223" y="44633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المسح التصويري</a:t>
            </a:r>
          </a:p>
          <a:p>
            <a:pPr algn="ctr"/>
            <a:r>
              <a:rPr lang="en-US" sz="2800" i="0" dirty="0">
                <a:solidFill>
                  <a:schemeClr val="tx1"/>
                </a:solidFill>
                <a:effectLst/>
                <a:latin typeface="Politica" panose="02000506060000020004" pitchFamily="2" charset="0"/>
              </a:rPr>
              <a:t>Photogrammetry</a:t>
            </a:r>
            <a:r>
              <a:rPr lang="en-US" sz="2800" dirty="0">
                <a:solidFill>
                  <a:schemeClr val="tx1"/>
                </a:solidFill>
                <a:latin typeface="Politica" panose="02000506060000020004" pitchFamily="2" charset="0"/>
              </a:rPr>
              <a:t> Scanning</a:t>
            </a:r>
          </a:p>
          <a:p>
            <a:pPr algn="ctr"/>
            <a:endParaRPr lang="en-US" sz="2800" dirty="0">
              <a:solidFill>
                <a:schemeClr val="tx1"/>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1746398"/>
            <a:ext cx="12192000" cy="4233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What is Qlone?">
            <a:hlinkClick r:id="" action="ppaction://media"/>
            <a:extLst>
              <a:ext uri="{FF2B5EF4-FFF2-40B4-BE49-F238E27FC236}">
                <a16:creationId xmlns:a16="http://schemas.microsoft.com/office/drawing/2014/main" id="{5E5EA611-6FFA-40CF-AA8D-71C5C9F03BC2}"/>
              </a:ext>
            </a:extLst>
          </p:cNvPr>
          <p:cNvPicPr>
            <a:picLocks noRot="1" noChangeAspect="1"/>
          </p:cNvPicPr>
          <p:nvPr>
            <a:videoFile r:link="rId1"/>
          </p:nvPr>
        </p:nvPicPr>
        <p:blipFill>
          <a:blip r:embed="rId5"/>
          <a:stretch>
            <a:fillRect/>
          </a:stretch>
        </p:blipFill>
        <p:spPr>
          <a:xfrm>
            <a:off x="2612059" y="1746399"/>
            <a:ext cx="7526267" cy="4233525"/>
          </a:xfrm>
          <a:prstGeom prst="rect">
            <a:avLst/>
          </a:prstGeom>
        </p:spPr>
      </p:pic>
    </p:spTree>
    <p:extLst>
      <p:ext uri="{BB962C8B-B14F-4D97-AF65-F5344CB8AC3E}">
        <p14:creationId xmlns:p14="http://schemas.microsoft.com/office/powerpoint/2010/main" val="279146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a:blip r:embed="rId3" cstate="screen">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pic>
        <p:nvPicPr>
          <p:cNvPr id="7" name="Picture 6">
            <a:extLst>
              <a:ext uri="{FF2B5EF4-FFF2-40B4-BE49-F238E27FC236}">
                <a16:creationId xmlns:a16="http://schemas.microsoft.com/office/drawing/2014/main" id="{40CA83EA-F935-44EB-8D6F-00BF128DFD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09624" y="1608902"/>
            <a:ext cx="8128758" cy="4445152"/>
          </a:xfrm>
          <a:prstGeom prst="rect">
            <a:avLst/>
          </a:prstGeom>
        </p:spPr>
      </p:pic>
      <p:pic>
        <p:nvPicPr>
          <p:cNvPr id="8" name="Picture 7">
            <a:extLst>
              <a:ext uri="{FF2B5EF4-FFF2-40B4-BE49-F238E27FC236}">
                <a16:creationId xmlns:a16="http://schemas.microsoft.com/office/drawing/2014/main" id="{F5969F13-FDF9-4594-BCD9-1FB1714F3C5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29631" y="434621"/>
            <a:ext cx="3609975" cy="1028700"/>
          </a:xfrm>
          <a:prstGeom prst="rect">
            <a:avLst/>
          </a:prstGeom>
        </p:spPr>
      </p:pic>
    </p:spTree>
    <p:extLst>
      <p:ext uri="{BB962C8B-B14F-4D97-AF65-F5344CB8AC3E}">
        <p14:creationId xmlns:p14="http://schemas.microsoft.com/office/powerpoint/2010/main" val="284501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9" name="Picture 8" descr="A screenshot of a computer screen&#10;&#10;Description automatically generated">
            <a:extLst>
              <a:ext uri="{FF2B5EF4-FFF2-40B4-BE49-F238E27FC236}">
                <a16:creationId xmlns:a16="http://schemas.microsoft.com/office/drawing/2014/main" id="{8F73BB18-6D38-480A-968D-4357CA986B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351" y="404810"/>
            <a:ext cx="10242819" cy="5761586"/>
          </a:xfrm>
          <a:prstGeom prst="rect">
            <a:avLst/>
          </a:prstGeom>
        </p:spPr>
      </p:pic>
      <p:sp>
        <p:nvSpPr>
          <p:cNvPr id="13" name="Arrow: Down 12">
            <a:extLst>
              <a:ext uri="{FF2B5EF4-FFF2-40B4-BE49-F238E27FC236}">
                <a16:creationId xmlns:a16="http://schemas.microsoft.com/office/drawing/2014/main" id="{3F1A2497-1971-4C58-B102-B8E32919937F}"/>
              </a:ext>
            </a:extLst>
          </p:cNvPr>
          <p:cNvSpPr/>
          <p:nvPr/>
        </p:nvSpPr>
        <p:spPr>
          <a:xfrm>
            <a:off x="6902664" y="4190714"/>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Arrow: Down 14">
            <a:extLst>
              <a:ext uri="{FF2B5EF4-FFF2-40B4-BE49-F238E27FC236}">
                <a16:creationId xmlns:a16="http://schemas.microsoft.com/office/drawing/2014/main" id="{BECB638C-BDFC-4105-A05D-A1518A3C43F1}"/>
              </a:ext>
            </a:extLst>
          </p:cNvPr>
          <p:cNvSpPr/>
          <p:nvPr/>
        </p:nvSpPr>
        <p:spPr>
          <a:xfrm>
            <a:off x="6551150" y="4190714"/>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7" name="Arrow: Down 16">
            <a:extLst>
              <a:ext uri="{FF2B5EF4-FFF2-40B4-BE49-F238E27FC236}">
                <a16:creationId xmlns:a16="http://schemas.microsoft.com/office/drawing/2014/main" id="{583524F1-A195-4FD5-A3AD-118DFC05E033}"/>
              </a:ext>
            </a:extLst>
          </p:cNvPr>
          <p:cNvSpPr/>
          <p:nvPr/>
        </p:nvSpPr>
        <p:spPr>
          <a:xfrm>
            <a:off x="5851761" y="4179041"/>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TextBox 13">
            <a:extLst>
              <a:ext uri="{FF2B5EF4-FFF2-40B4-BE49-F238E27FC236}">
                <a16:creationId xmlns:a16="http://schemas.microsoft.com/office/drawing/2014/main" id="{A364EDD5-34D7-4092-84F1-0940EF494C7F}"/>
              </a:ext>
            </a:extLst>
          </p:cNvPr>
          <p:cNvSpPr txBox="1"/>
          <p:nvPr/>
        </p:nvSpPr>
        <p:spPr>
          <a:xfrm>
            <a:off x="5793515" y="3824542"/>
            <a:ext cx="301686" cy="369332"/>
          </a:xfrm>
          <a:prstGeom prst="rect">
            <a:avLst/>
          </a:prstGeom>
          <a:noFill/>
        </p:spPr>
        <p:txBody>
          <a:bodyPr wrap="none" rtlCol="0">
            <a:spAutoFit/>
          </a:bodyPr>
          <a:lstStyle/>
          <a:p>
            <a:r>
              <a:rPr lang="en-US" dirty="0">
                <a:solidFill>
                  <a:srgbClr val="FFFF00"/>
                </a:solidFill>
              </a:rPr>
              <a:t>1</a:t>
            </a:r>
          </a:p>
        </p:txBody>
      </p:sp>
      <p:sp>
        <p:nvSpPr>
          <p:cNvPr id="18" name="TextBox 17">
            <a:extLst>
              <a:ext uri="{FF2B5EF4-FFF2-40B4-BE49-F238E27FC236}">
                <a16:creationId xmlns:a16="http://schemas.microsoft.com/office/drawing/2014/main" id="{60F53F81-3300-4A60-B610-264693357C54}"/>
              </a:ext>
            </a:extLst>
          </p:cNvPr>
          <p:cNvSpPr txBox="1"/>
          <p:nvPr/>
        </p:nvSpPr>
        <p:spPr>
          <a:xfrm>
            <a:off x="6492904" y="3833055"/>
            <a:ext cx="301686" cy="369332"/>
          </a:xfrm>
          <a:prstGeom prst="rect">
            <a:avLst/>
          </a:prstGeom>
          <a:noFill/>
        </p:spPr>
        <p:txBody>
          <a:bodyPr wrap="none" rtlCol="0">
            <a:spAutoFit/>
          </a:bodyPr>
          <a:lstStyle/>
          <a:p>
            <a:r>
              <a:rPr lang="en-US" dirty="0">
                <a:solidFill>
                  <a:srgbClr val="FFFF00"/>
                </a:solidFill>
              </a:rPr>
              <a:t>2</a:t>
            </a:r>
          </a:p>
        </p:txBody>
      </p:sp>
      <p:sp>
        <p:nvSpPr>
          <p:cNvPr id="19" name="TextBox 18">
            <a:extLst>
              <a:ext uri="{FF2B5EF4-FFF2-40B4-BE49-F238E27FC236}">
                <a16:creationId xmlns:a16="http://schemas.microsoft.com/office/drawing/2014/main" id="{12A20B6A-5407-4573-A1BF-351DFD266313}"/>
              </a:ext>
            </a:extLst>
          </p:cNvPr>
          <p:cNvSpPr txBox="1"/>
          <p:nvPr/>
        </p:nvSpPr>
        <p:spPr>
          <a:xfrm>
            <a:off x="6858065" y="3833055"/>
            <a:ext cx="301686" cy="369332"/>
          </a:xfrm>
          <a:prstGeom prst="rect">
            <a:avLst/>
          </a:prstGeom>
          <a:noFill/>
        </p:spPr>
        <p:txBody>
          <a:bodyPr wrap="none" rtlCol="0">
            <a:spAutoFit/>
          </a:bodyPr>
          <a:lstStyle/>
          <a:p>
            <a:r>
              <a:rPr lang="en-US" dirty="0">
                <a:solidFill>
                  <a:srgbClr val="FFFF00"/>
                </a:solidFill>
              </a:rPr>
              <a:t>3</a:t>
            </a:r>
          </a:p>
        </p:txBody>
      </p:sp>
      <p:sp>
        <p:nvSpPr>
          <p:cNvPr id="20" name="Rectangle 19">
            <a:extLst>
              <a:ext uri="{FF2B5EF4-FFF2-40B4-BE49-F238E27FC236}">
                <a16:creationId xmlns:a16="http://schemas.microsoft.com/office/drawing/2014/main" id="{CD099CD4-0177-4332-AAC3-DAB82DEAF086}"/>
              </a:ext>
            </a:extLst>
          </p:cNvPr>
          <p:cNvSpPr/>
          <p:nvPr/>
        </p:nvSpPr>
        <p:spPr>
          <a:xfrm>
            <a:off x="2646738" y="1122504"/>
            <a:ext cx="6745799" cy="707886"/>
          </a:xfrm>
          <a:prstGeom prst="rect">
            <a:avLst/>
          </a:prstGeom>
        </p:spPr>
        <p:txBody>
          <a:bodyPr wrap="square">
            <a:spAutoFit/>
          </a:bodyPr>
          <a:lstStyle/>
          <a:p>
            <a:r>
              <a:rPr lang="en-US" sz="4000" b="1" dirty="0">
                <a:solidFill>
                  <a:srgbClr val="FFFF00"/>
                </a:solidFill>
                <a:latin typeface="Politica"/>
              </a:rPr>
              <a:t>Microsoft Teams basics</a:t>
            </a:r>
          </a:p>
        </p:txBody>
      </p:sp>
      <p:sp>
        <p:nvSpPr>
          <p:cNvPr id="4" name="Rectangle: Rounded Corners 3">
            <a:extLst>
              <a:ext uri="{FF2B5EF4-FFF2-40B4-BE49-F238E27FC236}">
                <a16:creationId xmlns:a16="http://schemas.microsoft.com/office/drawing/2014/main" id="{9C67E42A-6E72-41DB-B8B3-76AE8C2DDCB8}"/>
              </a:ext>
            </a:extLst>
          </p:cNvPr>
          <p:cNvSpPr/>
          <p:nvPr/>
        </p:nvSpPr>
        <p:spPr>
          <a:xfrm>
            <a:off x="5793515"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5B16ACB-AF0A-4AF5-B042-23FCD6ADD2A5}"/>
              </a:ext>
            </a:extLst>
          </p:cNvPr>
          <p:cNvSpPr/>
          <p:nvPr/>
        </p:nvSpPr>
        <p:spPr>
          <a:xfrm>
            <a:off x="6478251"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1352EEB-5013-480D-A746-F08CC27E5D3F}"/>
              </a:ext>
            </a:extLst>
          </p:cNvPr>
          <p:cNvSpPr/>
          <p:nvPr/>
        </p:nvSpPr>
        <p:spPr>
          <a:xfrm>
            <a:off x="6838183"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73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088" y="959227"/>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b="1" dirty="0">
                <a:solidFill>
                  <a:srgbClr val="00B0F0"/>
                </a:solidFill>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1834542" y="375932"/>
            <a:ext cx="9456562" cy="2308324"/>
          </a:xfrm>
          <a:prstGeom prst="rect">
            <a:avLst/>
          </a:prstGeom>
        </p:spPr>
        <p:txBody>
          <a:bodyPr wrap="square">
            <a:spAutoFit/>
          </a:bodyPr>
          <a:lstStyle/>
          <a:p>
            <a:r>
              <a:rPr lang="en-US" sz="2400" dirty="0">
                <a:latin typeface="Politica"/>
              </a:rPr>
              <a:t>Today we are going to start sport tech camp to explore 3D scanning, 3d design, and  what technologies are used in digital manufacturing.</a:t>
            </a:r>
          </a:p>
          <a:p>
            <a:r>
              <a:rPr lang="en-US" sz="2400" dirty="0">
                <a:latin typeface="Politica"/>
              </a:rPr>
              <a:t>In this camp, you will need to attend 5 days during the week, each day you will have a one-hour class, and on the last day, you will be asked to conduct a final project.</a:t>
            </a:r>
          </a:p>
          <a:p>
            <a:endParaRPr lang="en-US" sz="2400" dirty="0">
              <a:latin typeface="Politica"/>
            </a:endParaRPr>
          </a:p>
          <a:p>
            <a:endParaRPr lang="en-US" sz="2400" dirty="0">
              <a:latin typeface="Politica"/>
            </a:endParaRPr>
          </a:p>
        </p:txBody>
      </p:sp>
      <p:sp>
        <p:nvSpPr>
          <p:cNvPr id="17" name="TextBox 16">
            <a:extLst>
              <a:ext uri="{FF2B5EF4-FFF2-40B4-BE49-F238E27FC236}">
                <a16:creationId xmlns:a16="http://schemas.microsoft.com/office/drawing/2014/main" id="{4955A6DA-815F-4124-A9F3-75EDB42FED58}"/>
              </a:ext>
            </a:extLst>
          </p:cNvPr>
          <p:cNvSpPr txBox="1"/>
          <p:nvPr/>
        </p:nvSpPr>
        <p:spPr>
          <a:xfrm>
            <a:off x="1672496" y="3422920"/>
            <a:ext cx="9167193" cy="1569660"/>
          </a:xfrm>
          <a:prstGeom prst="rect">
            <a:avLst/>
          </a:prstGeom>
          <a:noFill/>
        </p:spPr>
        <p:txBody>
          <a:bodyPr wrap="square">
            <a:spAutoFit/>
          </a:bodyPr>
          <a:lstStyle/>
          <a:p>
            <a:pPr algn="r"/>
            <a:r>
              <a:rPr lang="ar-QA" sz="2400" dirty="0">
                <a:latin typeface="Arial" panose="020B0604020202020204" pitchFamily="34" charset="0"/>
                <a:cs typeface="Arial" panose="020B0604020202020204" pitchFamily="34" charset="0"/>
              </a:rPr>
              <a:t>سنبدأ اليوم مخيم تكنولوجيا الرياضة لاستكشاف المسح الثلاثي الابعاد و التصميم الثلاثي الابعاد و التقنيات المستخدمة في التصنيع الرقمي.</a:t>
            </a:r>
          </a:p>
          <a:p>
            <a:pPr algn="r"/>
            <a:r>
              <a:rPr lang="ar-QA" sz="2400" dirty="0">
                <a:latin typeface="Arial" panose="020B0604020202020204" pitchFamily="34" charset="0"/>
                <a:cs typeface="Arial" panose="020B0604020202020204" pitchFamily="34" charset="0"/>
              </a:rPr>
              <a:t>في هذا المخيم، سوف تحتاج إلى حضور 5 أيام خلال الأسبوع، كل يوم سيكون لديك درس لمدة ساعة واحدة و</a:t>
            </a:r>
            <a:r>
              <a:rPr lang="en-US" sz="2400" dirty="0" err="1">
                <a:latin typeface="Arial" panose="020B0604020202020204" pitchFamily="34" charset="0"/>
                <a:cs typeface="Arial" panose="020B0604020202020204" pitchFamily="34" charset="0"/>
              </a:rPr>
              <a:t>في</a:t>
            </a:r>
            <a:r>
              <a:rPr lang="en-US" sz="2400" dirty="0">
                <a:latin typeface="Arial" panose="020B0604020202020204" pitchFamily="34" charset="0"/>
                <a:cs typeface="Arial" panose="020B0604020202020204" pitchFamily="34" charset="0"/>
              </a:rPr>
              <a:t> اليوم الأخير </a:t>
            </a:r>
            <a:r>
              <a:rPr lang="ar-JO" sz="2400" dirty="0">
                <a:latin typeface="Arial" panose="020B0604020202020204" pitchFamily="34" charset="0"/>
                <a:cs typeface="Arial" panose="020B0604020202020204" pitchFamily="34" charset="0"/>
              </a:rPr>
              <a:t>سيطلب منك عمل مشروع </a:t>
            </a:r>
            <a:r>
              <a:rPr lang="en-US" sz="2400" dirty="0" err="1">
                <a:latin typeface="Arial" panose="020B0604020202020204" pitchFamily="34" charset="0"/>
                <a:cs typeface="Arial" panose="020B0604020202020204" pitchFamily="34" charset="0"/>
              </a:rPr>
              <a:t>نهائي</a:t>
            </a:r>
            <a:r>
              <a:rPr lang="ar-JO"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AC1C17B-6817-4BC0-A70B-0B9B262F8A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165567" cy="6804914"/>
          </a:xfrm>
          <a:prstGeom prst="rect">
            <a:avLst/>
          </a:prstGeom>
        </p:spPr>
      </p:pic>
      <p:sp>
        <p:nvSpPr>
          <p:cNvPr id="13" name="TextBox 12">
            <a:extLst>
              <a:ext uri="{FF2B5EF4-FFF2-40B4-BE49-F238E27FC236}">
                <a16:creationId xmlns:a16="http://schemas.microsoft.com/office/drawing/2014/main" id="{CC04C31F-81F2-472F-BDBB-6EFB9846A6E2}"/>
              </a:ext>
            </a:extLst>
          </p:cNvPr>
          <p:cNvSpPr txBox="1"/>
          <p:nvPr/>
        </p:nvSpPr>
        <p:spPr>
          <a:xfrm>
            <a:off x="10764125" y="6334118"/>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grpSp>
        <p:nvGrpSpPr>
          <p:cNvPr id="15" name="Group 14">
            <a:extLst>
              <a:ext uri="{FF2B5EF4-FFF2-40B4-BE49-F238E27FC236}">
                <a16:creationId xmlns:a16="http://schemas.microsoft.com/office/drawing/2014/main" id="{46F5FE03-2205-4A75-93B8-00AF5844B69D}"/>
              </a:ext>
            </a:extLst>
          </p:cNvPr>
          <p:cNvGrpSpPr/>
          <p:nvPr/>
        </p:nvGrpSpPr>
        <p:grpSpPr>
          <a:xfrm>
            <a:off x="9642708" y="6334118"/>
            <a:ext cx="1121417" cy="377804"/>
            <a:chOff x="8882864" y="6158525"/>
            <a:chExt cx="1780778" cy="599942"/>
          </a:xfrm>
        </p:grpSpPr>
        <p:pic>
          <p:nvPicPr>
            <p:cNvPr id="16" name="Picture 15">
              <a:extLst>
                <a:ext uri="{FF2B5EF4-FFF2-40B4-BE49-F238E27FC236}">
                  <a16:creationId xmlns:a16="http://schemas.microsoft.com/office/drawing/2014/main" id="{82A51BF8-BACC-499C-8644-8D3471DFF5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F3F573EA-9B71-461C-A721-D057B6F89AB4}"/>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10952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4955A6DA-815F-4124-A9F3-75EDB42FED58}"/>
              </a:ext>
            </a:extLst>
          </p:cNvPr>
          <p:cNvSpPr txBox="1"/>
          <p:nvPr/>
        </p:nvSpPr>
        <p:spPr>
          <a:xfrm>
            <a:off x="1324402" y="2331694"/>
            <a:ext cx="8599404" cy="1200329"/>
          </a:xfrm>
          <a:prstGeom prst="rect">
            <a:avLst/>
          </a:prstGeom>
          <a:noFill/>
        </p:spPr>
        <p:txBody>
          <a:bodyPr wrap="square">
            <a:spAutoFit/>
          </a:bodyPr>
          <a:lstStyle/>
          <a:p>
            <a:pPr algn="r"/>
            <a:r>
              <a:rPr lang="ar-QA" sz="2400" dirty="0">
                <a:latin typeface="Arial" panose="020B0604020202020204" pitchFamily="34" charset="0"/>
                <a:cs typeface="Arial" panose="020B0604020202020204" pitchFamily="34" charset="0"/>
              </a:rPr>
              <a:t>صالح لاعب بولينج يتطلع ليكون الأفضل ويفوز بلقب البطل.</a:t>
            </a:r>
          </a:p>
          <a:p>
            <a:pPr algn="r"/>
            <a:r>
              <a:rPr lang="ar-QA" sz="2400" dirty="0">
                <a:latin typeface="Arial" panose="020B0604020202020204" pitchFamily="34" charset="0"/>
                <a:cs typeface="Arial" panose="020B0604020202020204" pitchFamily="34" charset="0"/>
              </a:rPr>
              <a:t>لا يشعر صالح بالراحة مع حجم كرة البولينج، لذلك يطلب منك المساعدة في تخصيص واحدة تناسب يده والدبابيس المرتبطة بها حتى يتمكن من الفوز ويكون البطل.</a:t>
            </a:r>
            <a:endParaRPr lang="en-US"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321AE8A-BA5B-44D6-8EDD-0AA2D8A165E6}"/>
              </a:ext>
            </a:extLst>
          </p:cNvPr>
          <p:cNvSpPr txBox="1"/>
          <p:nvPr/>
        </p:nvSpPr>
        <p:spPr>
          <a:xfrm>
            <a:off x="1850414" y="420886"/>
            <a:ext cx="8599404" cy="1569660"/>
          </a:xfrm>
          <a:prstGeom prst="rect">
            <a:avLst/>
          </a:prstGeom>
          <a:noFill/>
        </p:spPr>
        <p:txBody>
          <a:bodyPr wrap="square">
            <a:spAutoFit/>
          </a:bodyPr>
          <a:lstStyle/>
          <a:p>
            <a:r>
              <a:rPr lang="en-US" sz="2400" dirty="0">
                <a:latin typeface="Politica" panose="02000506060000020004" pitchFamily="2" charset="0"/>
              </a:rPr>
              <a:t>Saleh is a Boling player looking to be the best and win the title of the champion. </a:t>
            </a:r>
          </a:p>
          <a:p>
            <a:r>
              <a:rPr lang="en-US" sz="2400" dirty="0">
                <a:latin typeface="Politica" panose="02000506060000020004" pitchFamily="2" charset="0"/>
              </a:rPr>
              <a:t>Saleh doesn’t feel comfortable with the bowling ball size, so he is asking for you're help to customize one that fits with his hand and its related pins so he can win and be the champion.</a:t>
            </a:r>
          </a:p>
        </p:txBody>
      </p:sp>
      <p:pic>
        <p:nvPicPr>
          <p:cNvPr id="11" name="Picture 10">
            <a:extLst>
              <a:ext uri="{FF2B5EF4-FFF2-40B4-BE49-F238E27FC236}">
                <a16:creationId xmlns:a16="http://schemas.microsoft.com/office/drawing/2014/main" id="{F913EC1D-1134-4D31-9A62-30D1F1BEA2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pic>
        <p:nvPicPr>
          <p:cNvPr id="19" name="Picture 18">
            <a:extLst>
              <a:ext uri="{FF2B5EF4-FFF2-40B4-BE49-F238E27FC236}">
                <a16:creationId xmlns:a16="http://schemas.microsoft.com/office/drawing/2014/main" id="{7FF8517F-56F8-4B74-9461-1631AEF8582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65567" cy="6804914"/>
          </a:xfrm>
          <a:prstGeom prst="rect">
            <a:avLst/>
          </a:prstGeom>
        </p:spPr>
      </p:pic>
      <p:pic>
        <p:nvPicPr>
          <p:cNvPr id="3" name="Picture 2">
            <a:extLst>
              <a:ext uri="{FF2B5EF4-FFF2-40B4-BE49-F238E27FC236}">
                <a16:creationId xmlns:a16="http://schemas.microsoft.com/office/drawing/2014/main" id="{B1C72562-8FF6-4F6D-A086-D078D55F54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6518" y="3746180"/>
            <a:ext cx="5341183" cy="3004416"/>
          </a:xfrm>
          <a:prstGeom prst="rect">
            <a:avLst/>
          </a:prstGeom>
        </p:spPr>
      </p:pic>
      <p:sp>
        <p:nvSpPr>
          <p:cNvPr id="16" name="TextBox 15">
            <a:extLst>
              <a:ext uri="{FF2B5EF4-FFF2-40B4-BE49-F238E27FC236}">
                <a16:creationId xmlns:a16="http://schemas.microsoft.com/office/drawing/2014/main" id="{496EA6D2-1BD5-46FD-9210-ED060CC6186C}"/>
              </a:ext>
            </a:extLst>
          </p:cNvPr>
          <p:cNvSpPr txBox="1"/>
          <p:nvPr/>
        </p:nvSpPr>
        <p:spPr>
          <a:xfrm>
            <a:off x="10764125" y="6334118"/>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grpSp>
        <p:nvGrpSpPr>
          <p:cNvPr id="20" name="Group 19">
            <a:extLst>
              <a:ext uri="{FF2B5EF4-FFF2-40B4-BE49-F238E27FC236}">
                <a16:creationId xmlns:a16="http://schemas.microsoft.com/office/drawing/2014/main" id="{54C34B18-D84B-4C84-8F6B-3AC2D3CC8E89}"/>
              </a:ext>
            </a:extLst>
          </p:cNvPr>
          <p:cNvGrpSpPr/>
          <p:nvPr/>
        </p:nvGrpSpPr>
        <p:grpSpPr>
          <a:xfrm>
            <a:off x="9642708" y="6334118"/>
            <a:ext cx="1121417" cy="377804"/>
            <a:chOff x="8882864" y="6158525"/>
            <a:chExt cx="1780778" cy="599942"/>
          </a:xfrm>
        </p:grpSpPr>
        <p:pic>
          <p:nvPicPr>
            <p:cNvPr id="21" name="Picture 20">
              <a:extLst>
                <a:ext uri="{FF2B5EF4-FFF2-40B4-BE49-F238E27FC236}">
                  <a16:creationId xmlns:a16="http://schemas.microsoft.com/office/drawing/2014/main" id="{462CA1F8-0155-445E-80C6-11C95A912F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2" name="Picture 21">
              <a:extLst>
                <a:ext uri="{FF2B5EF4-FFF2-40B4-BE49-F238E27FC236}">
                  <a16:creationId xmlns:a16="http://schemas.microsoft.com/office/drawing/2014/main" id="{122DDA22-EF22-4A30-8C15-FCA4ED7CD11B}"/>
                </a:ext>
              </a:extLst>
            </p:cNvPr>
            <p:cNvPicPr>
              <a:picLocks noChangeAspect="1"/>
            </p:cNvPicPr>
            <p:nvPr/>
          </p:nvPicPr>
          <p:blipFill rotWithShape="1">
            <a:blip r:embed="rId6"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95745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2774847" y="214838"/>
            <a:ext cx="8728929" cy="830997"/>
          </a:xfrm>
          <a:prstGeom prst="rect">
            <a:avLst/>
          </a:prstGeom>
        </p:spPr>
        <p:txBody>
          <a:bodyPr wrap="square">
            <a:spAutoFit/>
          </a:bodyPr>
          <a:lstStyle/>
          <a:p>
            <a:pPr algn="ctr"/>
            <a:r>
              <a:rPr lang="en-US" sz="2400" b="1" dirty="0">
                <a:latin typeface="Politica"/>
              </a:rPr>
              <a:t>3D Scanning </a:t>
            </a:r>
          </a:p>
          <a:p>
            <a:pPr algn="ctr"/>
            <a:endParaRPr lang="en-US" sz="2400" b="1" dirty="0">
              <a:latin typeface="Politica"/>
            </a:endParaRPr>
          </a:p>
        </p:txBody>
      </p:sp>
      <p:sp>
        <p:nvSpPr>
          <p:cNvPr id="18" name="TextBox 17">
            <a:extLst>
              <a:ext uri="{FF2B5EF4-FFF2-40B4-BE49-F238E27FC236}">
                <a16:creationId xmlns:a16="http://schemas.microsoft.com/office/drawing/2014/main" id="{62605D86-DEA7-4D40-906C-66D92E9112CF}"/>
              </a:ext>
            </a:extLst>
          </p:cNvPr>
          <p:cNvSpPr txBox="1"/>
          <p:nvPr/>
        </p:nvSpPr>
        <p:spPr>
          <a:xfrm>
            <a:off x="3188727" y="722669"/>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المسح الثلاثي الابعاد</a:t>
            </a:r>
            <a:endParaRPr lang="en-US" sz="2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F23D8BD-787D-4284-810F-276704CC0200}"/>
              </a:ext>
            </a:extLst>
          </p:cNvPr>
          <p:cNvSpPr txBox="1"/>
          <p:nvPr/>
        </p:nvSpPr>
        <p:spPr>
          <a:xfrm>
            <a:off x="7219226" y="1245306"/>
            <a:ext cx="4536934" cy="3416320"/>
          </a:xfrm>
          <a:prstGeom prst="rect">
            <a:avLst/>
          </a:prstGeom>
          <a:noFill/>
        </p:spPr>
        <p:txBody>
          <a:bodyPr wrap="square">
            <a:spAutoFit/>
          </a:bodyPr>
          <a:lstStyle/>
          <a:p>
            <a:pPr algn="r"/>
            <a:r>
              <a:rPr lang="ar-QA" sz="2400" dirty="0">
                <a:latin typeface="Arial" panose="020B0604020202020204" pitchFamily="34" charset="0"/>
                <a:cs typeface="Arial" panose="020B0604020202020204" pitchFamily="34" charset="0"/>
              </a:rPr>
              <a:t>المسح ثلاثي الأبعاد هو تقنية لإنشاء نماذج ثلاثية الأبعاد لمجسمات العالم الحقيقي.</a:t>
            </a:r>
          </a:p>
          <a:p>
            <a:pPr algn="r"/>
            <a:endParaRPr lang="ar-QA" sz="2400" dirty="0">
              <a:latin typeface="Arial" panose="020B0604020202020204" pitchFamily="34" charset="0"/>
              <a:cs typeface="Arial" panose="020B0604020202020204" pitchFamily="34" charset="0"/>
            </a:endParaRPr>
          </a:p>
          <a:p>
            <a:pPr algn="r"/>
            <a:r>
              <a:rPr lang="ar-QA" sz="2400" dirty="0">
                <a:latin typeface="Arial" panose="020B0604020202020204" pitchFamily="34" charset="0"/>
                <a:cs typeface="Arial" panose="020B0604020202020204" pitchFamily="34" charset="0"/>
              </a:rPr>
              <a:t>كيف تعمل؟</a:t>
            </a:r>
          </a:p>
          <a:p>
            <a:pPr algn="r"/>
            <a:r>
              <a:rPr lang="ar-QA" sz="2400" dirty="0">
                <a:latin typeface="Arial" panose="020B0604020202020204" pitchFamily="34" charset="0"/>
                <a:cs typeface="Arial" panose="020B0604020202020204" pitchFamily="34" charset="0"/>
              </a:rPr>
              <a:t>الماسح الضوئي ثلاثي الأبعاد يأخذ لقطات متعددة لمجسم ما. يتم بعد ذلك دمج اللقطات في نموذج ثلاثي الأبعاد يمكنك تدويره وعرضه من زوايا مختلفة على جهاز الكمبيوتر الخاص بك.</a:t>
            </a:r>
            <a:endParaRPr lang="en-US" sz="24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275E7A-EB96-402C-BB89-129A034EC597}"/>
              </a:ext>
            </a:extLst>
          </p:cNvPr>
          <p:cNvSpPr/>
          <p:nvPr/>
        </p:nvSpPr>
        <p:spPr>
          <a:xfrm>
            <a:off x="1489587" y="1245306"/>
            <a:ext cx="5902731" cy="2677656"/>
          </a:xfrm>
          <a:prstGeom prst="rect">
            <a:avLst/>
          </a:prstGeom>
        </p:spPr>
        <p:txBody>
          <a:bodyPr wrap="square">
            <a:spAutoFit/>
          </a:bodyPr>
          <a:lstStyle/>
          <a:p>
            <a:r>
              <a:rPr lang="en-US" sz="2400" dirty="0">
                <a:latin typeface="Politica"/>
              </a:rPr>
              <a:t>3D scanning is a technology for creating 3D models of real-world objects. </a:t>
            </a:r>
          </a:p>
          <a:p>
            <a:endParaRPr lang="en-US" sz="2400" dirty="0">
              <a:latin typeface="Politica"/>
            </a:endParaRPr>
          </a:p>
          <a:p>
            <a:r>
              <a:rPr lang="en-US" sz="2400" b="1" dirty="0">
                <a:latin typeface="Politica"/>
              </a:rPr>
              <a:t>How it works?</a:t>
            </a:r>
          </a:p>
          <a:p>
            <a:r>
              <a:rPr lang="en-US" sz="2400">
                <a:latin typeface="Politica"/>
              </a:rPr>
              <a:t>A </a:t>
            </a:r>
            <a:r>
              <a:rPr lang="en-US" sz="2400" dirty="0">
                <a:latin typeface="Politica"/>
              </a:rPr>
              <a:t>3D scanner takes multiple snapshots of an object. The shots are then fused into a 3D model, which you can rotate and view from different angles on your computer.</a:t>
            </a:r>
          </a:p>
        </p:txBody>
      </p:sp>
      <p:pic>
        <p:nvPicPr>
          <p:cNvPr id="4" name="Picture 3">
            <a:extLst>
              <a:ext uri="{FF2B5EF4-FFF2-40B4-BE49-F238E27FC236}">
                <a16:creationId xmlns:a16="http://schemas.microsoft.com/office/drawing/2014/main" id="{5ADF67A0-E817-4069-B860-677C2AE0B6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5279" y="4168716"/>
            <a:ext cx="4058424" cy="2441395"/>
          </a:xfrm>
          <a:prstGeom prst="rect">
            <a:avLst/>
          </a:prstGeom>
          <a:ln>
            <a:noFill/>
          </a:ln>
          <a:effectLst>
            <a:outerShdw blurRad="190500" algn="tl" rotWithShape="0">
              <a:srgbClr val="000000">
                <a:alpha val="70000"/>
              </a:srgbClr>
            </a:outerShdw>
          </a:effectLst>
        </p:spPr>
      </p:pic>
      <p:cxnSp>
        <p:nvCxnSpPr>
          <p:cNvPr id="13" name="Straight Connector 12">
            <a:extLst>
              <a:ext uri="{FF2B5EF4-FFF2-40B4-BE49-F238E27FC236}">
                <a16:creationId xmlns:a16="http://schemas.microsoft.com/office/drawing/2014/main" id="{0B7D9424-9AE8-49DB-B1FA-5A7E792C085C}"/>
              </a:ext>
            </a:extLst>
          </p:cNvPr>
          <p:cNvCxnSpPr>
            <a:cxnSpLocks/>
          </p:cNvCxnSpPr>
          <p:nvPr/>
        </p:nvCxnSpPr>
        <p:spPr>
          <a:xfrm>
            <a:off x="7263294" y="1355075"/>
            <a:ext cx="0" cy="2809301"/>
          </a:xfrm>
          <a:prstGeom prst="lin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0E48420-C0A5-4A2D-8D22-EBADD219FBAF}"/>
              </a:ext>
            </a:extLst>
          </p:cNvPr>
          <p:cNvPicPr>
            <a:picLocks noChangeAspect="1"/>
          </p:cNvPicPr>
          <p:nvPr/>
        </p:nvPicPr>
        <p:blipFill>
          <a:blip r:embed="rId4"/>
          <a:stretch>
            <a:fillRect/>
          </a:stretch>
        </p:blipFill>
        <p:spPr>
          <a:xfrm>
            <a:off x="6671593" y="4514127"/>
            <a:ext cx="2482825" cy="2084434"/>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A999AB83-ECE7-4643-949E-F2A249C86E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sp>
        <p:nvSpPr>
          <p:cNvPr id="16" name="TextBox 15">
            <a:extLst>
              <a:ext uri="{FF2B5EF4-FFF2-40B4-BE49-F238E27FC236}">
                <a16:creationId xmlns:a16="http://schemas.microsoft.com/office/drawing/2014/main" id="{50C0AF31-0795-4392-8829-03C64D768503}"/>
              </a:ext>
            </a:extLst>
          </p:cNvPr>
          <p:cNvSpPr txBox="1"/>
          <p:nvPr/>
        </p:nvSpPr>
        <p:spPr>
          <a:xfrm>
            <a:off x="10764125" y="6334118"/>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grpSp>
        <p:nvGrpSpPr>
          <p:cNvPr id="20" name="Group 19">
            <a:extLst>
              <a:ext uri="{FF2B5EF4-FFF2-40B4-BE49-F238E27FC236}">
                <a16:creationId xmlns:a16="http://schemas.microsoft.com/office/drawing/2014/main" id="{14635D89-7993-4590-A897-CB52B72AE0F7}"/>
              </a:ext>
            </a:extLst>
          </p:cNvPr>
          <p:cNvGrpSpPr/>
          <p:nvPr/>
        </p:nvGrpSpPr>
        <p:grpSpPr>
          <a:xfrm>
            <a:off x="9642708" y="6334118"/>
            <a:ext cx="1121417" cy="377804"/>
            <a:chOff x="8882864" y="6158525"/>
            <a:chExt cx="1780778" cy="599942"/>
          </a:xfrm>
        </p:grpSpPr>
        <p:pic>
          <p:nvPicPr>
            <p:cNvPr id="22" name="Picture 21">
              <a:extLst>
                <a:ext uri="{FF2B5EF4-FFF2-40B4-BE49-F238E27FC236}">
                  <a16:creationId xmlns:a16="http://schemas.microsoft.com/office/drawing/2014/main" id="{07B5A78C-B992-468B-89BF-0A58E48984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3" name="Picture 22">
              <a:extLst>
                <a:ext uri="{FF2B5EF4-FFF2-40B4-BE49-F238E27FC236}">
                  <a16:creationId xmlns:a16="http://schemas.microsoft.com/office/drawing/2014/main" id="{C86823A9-58EF-4FCA-987D-8BC2AE169AD5}"/>
                </a:ext>
              </a:extLst>
            </p:cNvPr>
            <p:cNvPicPr>
              <a:picLocks noChangeAspect="1"/>
            </p:cNvPicPr>
            <p:nvPr/>
          </p:nvPicPr>
          <p:blipFill rotWithShape="1">
            <a:blip r:embed="rId6"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25261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9E33896C-8318-4ED3-B30E-381542C1AF01}"/>
              </a:ext>
            </a:extLst>
          </p:cNvPr>
          <p:cNvSpPr txBox="1"/>
          <p:nvPr/>
        </p:nvSpPr>
        <p:spPr>
          <a:xfrm>
            <a:off x="2750376" y="863357"/>
            <a:ext cx="7389331" cy="584775"/>
          </a:xfrm>
          <a:prstGeom prst="rect">
            <a:avLst/>
          </a:prstGeom>
          <a:noFill/>
        </p:spPr>
        <p:txBody>
          <a:bodyPr wrap="square" rtlCol="0">
            <a:spAutoFit/>
          </a:bodyPr>
          <a:lstStyle/>
          <a:p>
            <a:pPr algn="ctr"/>
            <a:r>
              <a:rPr lang="ar-QA" sz="3200" dirty="0">
                <a:solidFill>
                  <a:srgbClr val="FF0000"/>
                </a:solidFill>
                <a:latin typeface="Politica"/>
              </a:rPr>
              <a:t>أنواع الماسحات الثلاثية الابعاد</a:t>
            </a:r>
            <a:endParaRPr lang="en-US" sz="3200" dirty="0">
              <a:solidFill>
                <a:srgbClr val="FF0000"/>
              </a:solidFill>
              <a:latin typeface="Politica"/>
            </a:endParaRPr>
          </a:p>
        </p:txBody>
      </p:sp>
      <p:sp>
        <p:nvSpPr>
          <p:cNvPr id="20" name="TextBox 19">
            <a:extLst>
              <a:ext uri="{FF2B5EF4-FFF2-40B4-BE49-F238E27FC236}">
                <a16:creationId xmlns:a16="http://schemas.microsoft.com/office/drawing/2014/main" id="{D4006D6C-1916-4ED3-8969-8C4CCF20BEF5}"/>
              </a:ext>
            </a:extLst>
          </p:cNvPr>
          <p:cNvSpPr txBox="1"/>
          <p:nvPr/>
        </p:nvSpPr>
        <p:spPr>
          <a:xfrm>
            <a:off x="2461204" y="242828"/>
            <a:ext cx="8237745" cy="584775"/>
          </a:xfrm>
          <a:prstGeom prst="rect">
            <a:avLst/>
          </a:prstGeom>
          <a:noFill/>
        </p:spPr>
        <p:txBody>
          <a:bodyPr wrap="square" rtlCol="0">
            <a:spAutoFit/>
          </a:bodyPr>
          <a:lstStyle/>
          <a:p>
            <a:pPr algn="ctr"/>
            <a:r>
              <a:rPr lang="en-US" sz="3200" dirty="0">
                <a:solidFill>
                  <a:srgbClr val="FF0000"/>
                </a:solidFill>
                <a:latin typeface="Politica"/>
              </a:rPr>
              <a:t>Type of 3D scanners </a:t>
            </a:r>
          </a:p>
        </p:txBody>
      </p:sp>
      <p:sp>
        <p:nvSpPr>
          <p:cNvPr id="23" name="TextBox 22">
            <a:extLst>
              <a:ext uri="{FF2B5EF4-FFF2-40B4-BE49-F238E27FC236}">
                <a16:creationId xmlns:a16="http://schemas.microsoft.com/office/drawing/2014/main" id="{DBCEF4BA-D7D0-4AE5-AA42-1485677533AF}"/>
              </a:ext>
            </a:extLst>
          </p:cNvPr>
          <p:cNvSpPr txBox="1"/>
          <p:nvPr/>
        </p:nvSpPr>
        <p:spPr>
          <a:xfrm>
            <a:off x="2288490" y="2592409"/>
            <a:ext cx="8997554" cy="769441"/>
          </a:xfrm>
          <a:prstGeom prst="rect">
            <a:avLst/>
          </a:prstGeom>
          <a:noFill/>
        </p:spPr>
        <p:txBody>
          <a:bodyPr wrap="square">
            <a:spAutoFit/>
          </a:bodyPr>
          <a:lstStyle/>
          <a:p>
            <a:pPr algn="r" rtl="1"/>
            <a:r>
              <a:rPr lang="ar-QA" sz="2200" dirty="0">
                <a:latin typeface="Arial" panose="020B0604020202020204" pitchFamily="34" charset="0"/>
                <a:cs typeface="Arial" panose="020B0604020202020204" pitchFamily="34" charset="0"/>
              </a:rPr>
              <a:t>هناك أنواع كثيرة من تقنيات المسح ثلاثي الأبعاد ، مثل الليزر والضوء والمسح التصويري ثلاثي الأبعاد مثل </a:t>
            </a:r>
            <a:r>
              <a:rPr lang="en-US" sz="2200" dirty="0">
                <a:latin typeface="Arial" panose="020B0604020202020204" pitchFamily="34" charset="0"/>
                <a:cs typeface="Arial" panose="020B0604020202020204" pitchFamily="34" charset="0"/>
              </a:rPr>
              <a:t>Kinect </a:t>
            </a:r>
            <a:r>
              <a:rPr lang="ar-QA" sz="2200" dirty="0">
                <a:latin typeface="Arial" panose="020B0604020202020204" pitchFamily="34" charset="0"/>
                <a:cs typeface="Arial" panose="020B0604020202020204" pitchFamily="34" charset="0"/>
              </a:rPr>
              <a:t>في </a:t>
            </a:r>
            <a:r>
              <a:rPr lang="en-US" sz="2200" dirty="0">
                <a:latin typeface="Arial" panose="020B0604020202020204" pitchFamily="34" charset="0"/>
                <a:cs typeface="Arial" panose="020B0604020202020204" pitchFamily="34" charset="0"/>
              </a:rPr>
              <a:t>Xbox</a:t>
            </a:r>
          </a:p>
        </p:txBody>
      </p:sp>
      <p:sp>
        <p:nvSpPr>
          <p:cNvPr id="25" name="Rectangle 24">
            <a:extLst>
              <a:ext uri="{FF2B5EF4-FFF2-40B4-BE49-F238E27FC236}">
                <a16:creationId xmlns:a16="http://schemas.microsoft.com/office/drawing/2014/main" id="{6EE683CE-B4F9-4F7F-901B-2A9C46B5B3A6}"/>
              </a:ext>
            </a:extLst>
          </p:cNvPr>
          <p:cNvSpPr/>
          <p:nvPr/>
        </p:nvSpPr>
        <p:spPr>
          <a:xfrm>
            <a:off x="2051938" y="1552559"/>
            <a:ext cx="9470659" cy="830997"/>
          </a:xfrm>
          <a:prstGeom prst="rect">
            <a:avLst/>
          </a:prstGeom>
        </p:spPr>
        <p:txBody>
          <a:bodyPr wrap="square">
            <a:spAutoFit/>
          </a:bodyPr>
          <a:lstStyle/>
          <a:p>
            <a:r>
              <a:rPr lang="en-US" sz="2400" dirty="0">
                <a:latin typeface="Politica"/>
              </a:rPr>
              <a:t>There are various types of 3D scanning technologies, such as laser, light, and </a:t>
            </a:r>
            <a:r>
              <a:rPr lang="en-US" sz="2400" b="1" i="0" dirty="0">
                <a:solidFill>
                  <a:schemeClr val="tx1"/>
                </a:solidFill>
                <a:effectLst/>
                <a:latin typeface="Politica" panose="02000506060000020004" pitchFamily="2" charset="0"/>
              </a:rPr>
              <a:t>Photogrammetry</a:t>
            </a:r>
            <a:r>
              <a:rPr lang="en-US" sz="2400" dirty="0">
                <a:latin typeface="Politica"/>
              </a:rPr>
              <a:t> 3D scanning such as Kinect in Xbox.</a:t>
            </a:r>
          </a:p>
        </p:txBody>
      </p:sp>
      <p:pic>
        <p:nvPicPr>
          <p:cNvPr id="18" name="Picture 17">
            <a:extLst>
              <a:ext uri="{FF2B5EF4-FFF2-40B4-BE49-F238E27FC236}">
                <a16:creationId xmlns:a16="http://schemas.microsoft.com/office/drawing/2014/main" id="{3CE1A86D-4C76-438A-9F5B-1782E13CEAE9}"/>
              </a:ext>
            </a:extLst>
          </p:cNvPr>
          <p:cNvPicPr>
            <a:picLocks noChangeAspect="1"/>
          </p:cNvPicPr>
          <p:nvPr/>
        </p:nvPicPr>
        <p:blipFill>
          <a:blip r:embed="rId3"/>
          <a:stretch>
            <a:fillRect/>
          </a:stretch>
        </p:blipFill>
        <p:spPr>
          <a:xfrm>
            <a:off x="5450661" y="3733882"/>
            <a:ext cx="1988762" cy="1874026"/>
          </a:xfrm>
          <a:prstGeom prst="rect">
            <a:avLst/>
          </a:prstGeom>
        </p:spPr>
      </p:pic>
      <p:pic>
        <p:nvPicPr>
          <p:cNvPr id="24" name="Picture 23">
            <a:extLst>
              <a:ext uri="{FF2B5EF4-FFF2-40B4-BE49-F238E27FC236}">
                <a16:creationId xmlns:a16="http://schemas.microsoft.com/office/drawing/2014/main" id="{4041E1DB-AEA8-4EA1-B194-4AAC53FFF61B}"/>
              </a:ext>
            </a:extLst>
          </p:cNvPr>
          <p:cNvPicPr>
            <a:picLocks noChangeAspect="1"/>
          </p:cNvPicPr>
          <p:nvPr/>
        </p:nvPicPr>
        <p:blipFill>
          <a:blip r:embed="rId4"/>
          <a:stretch>
            <a:fillRect/>
          </a:stretch>
        </p:blipFill>
        <p:spPr>
          <a:xfrm>
            <a:off x="8704510" y="3733882"/>
            <a:ext cx="2117321" cy="1874026"/>
          </a:xfrm>
          <a:prstGeom prst="rect">
            <a:avLst/>
          </a:prstGeom>
        </p:spPr>
      </p:pic>
      <p:pic>
        <p:nvPicPr>
          <p:cNvPr id="28" name="Picture 27">
            <a:extLst>
              <a:ext uri="{FF2B5EF4-FFF2-40B4-BE49-F238E27FC236}">
                <a16:creationId xmlns:a16="http://schemas.microsoft.com/office/drawing/2014/main" id="{1BEDE100-9EBC-40B3-ABB8-FBE734B30E69}"/>
              </a:ext>
            </a:extLst>
          </p:cNvPr>
          <p:cNvPicPr>
            <a:picLocks noChangeAspect="1"/>
          </p:cNvPicPr>
          <p:nvPr/>
        </p:nvPicPr>
        <p:blipFill>
          <a:blip r:embed="rId5"/>
          <a:stretch>
            <a:fillRect/>
          </a:stretch>
        </p:blipFill>
        <p:spPr>
          <a:xfrm>
            <a:off x="2186558" y="3653846"/>
            <a:ext cx="1988762" cy="1943268"/>
          </a:xfrm>
          <a:prstGeom prst="rect">
            <a:avLst/>
          </a:prstGeom>
        </p:spPr>
      </p:pic>
      <p:sp>
        <p:nvSpPr>
          <p:cNvPr id="30" name="Left Brace 29">
            <a:extLst>
              <a:ext uri="{FF2B5EF4-FFF2-40B4-BE49-F238E27FC236}">
                <a16:creationId xmlns:a16="http://schemas.microsoft.com/office/drawing/2014/main" id="{51112019-77A8-4875-BEA9-8B30B95FCE21}"/>
              </a:ext>
            </a:extLst>
          </p:cNvPr>
          <p:cNvSpPr/>
          <p:nvPr/>
        </p:nvSpPr>
        <p:spPr>
          <a:xfrm>
            <a:off x="5161891" y="3733882"/>
            <a:ext cx="517793"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66ED8656-36A0-4270-B566-4452E1889251}"/>
              </a:ext>
            </a:extLst>
          </p:cNvPr>
          <p:cNvSpPr/>
          <p:nvPr/>
        </p:nvSpPr>
        <p:spPr>
          <a:xfrm flipH="1">
            <a:off x="3936337" y="3712294"/>
            <a:ext cx="468006"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C9D95BC8-C9A2-48D1-A9BA-0EFEEA3C422B}"/>
              </a:ext>
            </a:extLst>
          </p:cNvPr>
          <p:cNvSpPr/>
          <p:nvPr/>
        </p:nvSpPr>
        <p:spPr>
          <a:xfrm>
            <a:off x="1918045" y="3712294"/>
            <a:ext cx="517793"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Left Brace 36">
            <a:extLst>
              <a:ext uri="{FF2B5EF4-FFF2-40B4-BE49-F238E27FC236}">
                <a16:creationId xmlns:a16="http://schemas.microsoft.com/office/drawing/2014/main" id="{359807D6-C2D6-4532-9CBC-B4378BE1BBDC}"/>
              </a:ext>
            </a:extLst>
          </p:cNvPr>
          <p:cNvSpPr/>
          <p:nvPr/>
        </p:nvSpPr>
        <p:spPr>
          <a:xfrm flipH="1">
            <a:off x="7155290" y="3733882"/>
            <a:ext cx="517792"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69C446C2-C568-4D9B-8A98-A358F2EF63B8}"/>
              </a:ext>
            </a:extLst>
          </p:cNvPr>
          <p:cNvSpPr/>
          <p:nvPr/>
        </p:nvSpPr>
        <p:spPr>
          <a:xfrm flipH="1">
            <a:off x="10562935" y="3723088"/>
            <a:ext cx="517792"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057E9FAE-4BF1-4E16-8C90-B75E5730EEFF}"/>
              </a:ext>
            </a:extLst>
          </p:cNvPr>
          <p:cNvSpPr/>
          <p:nvPr/>
        </p:nvSpPr>
        <p:spPr>
          <a:xfrm>
            <a:off x="8392844" y="3723088"/>
            <a:ext cx="622376"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A8180F68-A772-487F-B8EE-F1982A08A1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165567" cy="6804914"/>
          </a:xfrm>
          <a:prstGeom prst="rect">
            <a:avLst/>
          </a:prstGeom>
        </p:spPr>
      </p:pic>
      <p:sp>
        <p:nvSpPr>
          <p:cNvPr id="22" name="TextBox 21">
            <a:extLst>
              <a:ext uri="{FF2B5EF4-FFF2-40B4-BE49-F238E27FC236}">
                <a16:creationId xmlns:a16="http://schemas.microsoft.com/office/drawing/2014/main" id="{DB39A3FD-CA53-4BB9-A6C1-6ACDEBA31DD5}"/>
              </a:ext>
            </a:extLst>
          </p:cNvPr>
          <p:cNvSpPr txBox="1"/>
          <p:nvPr/>
        </p:nvSpPr>
        <p:spPr>
          <a:xfrm>
            <a:off x="10764125" y="6334118"/>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grpSp>
        <p:nvGrpSpPr>
          <p:cNvPr id="27" name="Group 26">
            <a:extLst>
              <a:ext uri="{FF2B5EF4-FFF2-40B4-BE49-F238E27FC236}">
                <a16:creationId xmlns:a16="http://schemas.microsoft.com/office/drawing/2014/main" id="{3213DB70-84EA-482B-B16D-70DB04E2EFB2}"/>
              </a:ext>
            </a:extLst>
          </p:cNvPr>
          <p:cNvGrpSpPr/>
          <p:nvPr/>
        </p:nvGrpSpPr>
        <p:grpSpPr>
          <a:xfrm>
            <a:off x="9642708" y="6334118"/>
            <a:ext cx="1121417" cy="377804"/>
            <a:chOff x="8882864" y="6158525"/>
            <a:chExt cx="1780778" cy="599942"/>
          </a:xfrm>
        </p:grpSpPr>
        <p:pic>
          <p:nvPicPr>
            <p:cNvPr id="29" name="Picture 28">
              <a:extLst>
                <a:ext uri="{FF2B5EF4-FFF2-40B4-BE49-F238E27FC236}">
                  <a16:creationId xmlns:a16="http://schemas.microsoft.com/office/drawing/2014/main" id="{C47216B6-3B0D-4ECC-B608-587B278036E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31" name="Picture 30">
              <a:extLst>
                <a:ext uri="{FF2B5EF4-FFF2-40B4-BE49-F238E27FC236}">
                  <a16:creationId xmlns:a16="http://schemas.microsoft.com/office/drawing/2014/main" id="{81A0290C-D4D3-4A4F-8FA0-A557AD6D995E}"/>
                </a:ext>
              </a:extLst>
            </p:cNvPr>
            <p:cNvPicPr>
              <a:picLocks noChangeAspect="1"/>
            </p:cNvPicPr>
            <p:nvPr/>
          </p:nvPicPr>
          <p:blipFill rotWithShape="1">
            <a:blip r:embed="rId7"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72965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9189320" y="314979"/>
            <a:ext cx="2539186" cy="54845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QA" sz="2300" b="1" dirty="0">
                <a:solidFill>
                  <a:srgbClr val="FF0000"/>
                </a:solidFill>
                <a:latin typeface="Politica" panose="02000506060000020004"/>
              </a:rPr>
              <a:t>المسح التصويري</a:t>
            </a:r>
          </a:p>
          <a:p>
            <a:pPr algn="ctr"/>
            <a:endParaRPr lang="en-US" sz="2300" b="1" dirty="0">
              <a:solidFill>
                <a:srgbClr val="FF0000"/>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2921451"/>
            <a:ext cx="12192000" cy="30461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90078E2B-4BC8-4A94-87B0-5DDF4CAD68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809" y="2932467"/>
            <a:ext cx="5415401" cy="3046163"/>
          </a:xfrm>
          <a:prstGeom prst="rect">
            <a:avLst/>
          </a:prstGeom>
        </p:spPr>
      </p:pic>
      <p:pic>
        <p:nvPicPr>
          <p:cNvPr id="50" name="Picture 49">
            <a:extLst>
              <a:ext uri="{FF2B5EF4-FFF2-40B4-BE49-F238E27FC236}">
                <a16:creationId xmlns:a16="http://schemas.microsoft.com/office/drawing/2014/main" id="{3C3F9C46-0854-4721-A529-CD20D08C236C}"/>
              </a:ext>
            </a:extLst>
          </p:cNvPr>
          <p:cNvPicPr>
            <a:picLocks noChangeAspect="1"/>
          </p:cNvPicPr>
          <p:nvPr/>
        </p:nvPicPr>
        <p:blipFill>
          <a:blip r:embed="rId5"/>
          <a:stretch>
            <a:fillRect/>
          </a:stretch>
        </p:blipFill>
        <p:spPr>
          <a:xfrm>
            <a:off x="6225758" y="2932467"/>
            <a:ext cx="5502748" cy="3046164"/>
          </a:xfrm>
          <a:prstGeom prst="rect">
            <a:avLst/>
          </a:prstGeom>
        </p:spPr>
      </p:pic>
      <p:sp>
        <p:nvSpPr>
          <p:cNvPr id="11" name="TextBox 10">
            <a:extLst>
              <a:ext uri="{FF2B5EF4-FFF2-40B4-BE49-F238E27FC236}">
                <a16:creationId xmlns:a16="http://schemas.microsoft.com/office/drawing/2014/main" id="{2839F234-349F-4780-B61C-4F9A8F66735B}"/>
              </a:ext>
            </a:extLst>
          </p:cNvPr>
          <p:cNvSpPr txBox="1"/>
          <p:nvPr/>
        </p:nvSpPr>
        <p:spPr>
          <a:xfrm>
            <a:off x="208236" y="863434"/>
            <a:ext cx="5735970" cy="1938992"/>
          </a:xfrm>
          <a:prstGeom prst="rect">
            <a:avLst/>
          </a:prstGeom>
          <a:noFill/>
        </p:spPr>
        <p:txBody>
          <a:bodyPr wrap="square">
            <a:spAutoFit/>
          </a:bodyPr>
          <a:lstStyle/>
          <a:p>
            <a:r>
              <a:rPr lang="en-US" sz="2400" dirty="0">
                <a:latin typeface="Politica" panose="02000506060000020004" pitchFamily="2" charset="0"/>
              </a:rPr>
              <a:t>photogrammetry is an incredibly useful technology in various fields. The technology takes multiple images, taken at different positions, and triangulates points in these images to figure out the location of them in a three-dimensional space.</a:t>
            </a:r>
          </a:p>
        </p:txBody>
      </p:sp>
      <p:sp>
        <p:nvSpPr>
          <p:cNvPr id="13" name="TextBox 12">
            <a:extLst>
              <a:ext uri="{FF2B5EF4-FFF2-40B4-BE49-F238E27FC236}">
                <a16:creationId xmlns:a16="http://schemas.microsoft.com/office/drawing/2014/main" id="{57437276-A52C-42C9-9A02-37357D66774A}"/>
              </a:ext>
            </a:extLst>
          </p:cNvPr>
          <p:cNvSpPr txBox="1"/>
          <p:nvPr/>
        </p:nvSpPr>
        <p:spPr>
          <a:xfrm>
            <a:off x="208236" y="282744"/>
            <a:ext cx="3743011" cy="477054"/>
          </a:xfrm>
          <a:prstGeom prst="rect">
            <a:avLst/>
          </a:prstGeom>
          <a:noFill/>
        </p:spPr>
        <p:txBody>
          <a:bodyPr wrap="square">
            <a:spAutoFit/>
          </a:bodyPr>
          <a:lstStyle/>
          <a:p>
            <a:r>
              <a:rPr lang="en-US" sz="2500" b="1" dirty="0">
                <a:solidFill>
                  <a:srgbClr val="FF0000"/>
                </a:solidFill>
                <a:latin typeface="Politica" panose="02000506060000020004" pitchFamily="2" charset="0"/>
              </a:rPr>
              <a:t>Photogrammetry Scanning</a:t>
            </a:r>
          </a:p>
        </p:txBody>
      </p:sp>
      <p:sp>
        <p:nvSpPr>
          <p:cNvPr id="15" name="TextBox 14">
            <a:extLst>
              <a:ext uri="{FF2B5EF4-FFF2-40B4-BE49-F238E27FC236}">
                <a16:creationId xmlns:a16="http://schemas.microsoft.com/office/drawing/2014/main" id="{9EFF4CAD-D9F7-443A-8A30-6BA109A502E1}"/>
              </a:ext>
            </a:extLst>
          </p:cNvPr>
          <p:cNvSpPr txBox="1"/>
          <p:nvPr/>
        </p:nvSpPr>
        <p:spPr>
          <a:xfrm>
            <a:off x="6332923" y="855631"/>
            <a:ext cx="5395583" cy="1477328"/>
          </a:xfrm>
          <a:prstGeom prst="rect">
            <a:avLst/>
          </a:prstGeom>
          <a:noFill/>
        </p:spPr>
        <p:txBody>
          <a:bodyPr wrap="square">
            <a:spAutoFit/>
          </a:bodyPr>
          <a:lstStyle/>
          <a:p>
            <a:pPr algn="r" rtl="1"/>
            <a:r>
              <a:rPr lang="ar-QA" sz="2200" dirty="0"/>
              <a:t>يعد المسح التصويري تقنية مفيدة بشكل لا يصدق في مختلف المجالات. تلتقط التقنية صورًا متعددة تم التقاطها في مواقع مختلفة، ومن ثم تقوم بتثليث النقاط في هذه الصور لمعرفة موقعها في مساحة ثلاثية الأبعاد.</a:t>
            </a:r>
            <a:endParaRPr lang="en-US" sz="2200" dirty="0"/>
          </a:p>
        </p:txBody>
      </p:sp>
      <p:cxnSp>
        <p:nvCxnSpPr>
          <p:cNvPr id="17" name="Straight Connector 16">
            <a:extLst>
              <a:ext uri="{FF2B5EF4-FFF2-40B4-BE49-F238E27FC236}">
                <a16:creationId xmlns:a16="http://schemas.microsoft.com/office/drawing/2014/main" id="{BAF27EE6-67C9-48DF-9325-4E363F378C41}"/>
              </a:ext>
            </a:extLst>
          </p:cNvPr>
          <p:cNvCxnSpPr>
            <a:cxnSpLocks/>
          </p:cNvCxnSpPr>
          <p:nvPr/>
        </p:nvCxnSpPr>
        <p:spPr>
          <a:xfrm>
            <a:off x="6138564" y="475573"/>
            <a:ext cx="0" cy="2206667"/>
          </a:xfrm>
          <a:prstGeom prst="lin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00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7619" y="258243"/>
            <a:ext cx="4453805" cy="56013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FF0000"/>
                </a:solidFill>
                <a:latin typeface="Politica" panose="02000506060000020004"/>
              </a:rPr>
              <a:t>structured light scanning </a:t>
            </a:r>
          </a:p>
        </p:txBody>
      </p:sp>
      <p:pic>
        <p:nvPicPr>
          <p:cNvPr id="3" name="Picture 2" descr="A desktop computer sitting on top of a computer&#10;&#10;Description automatically generated">
            <a:extLst>
              <a:ext uri="{FF2B5EF4-FFF2-40B4-BE49-F238E27FC236}">
                <a16:creationId xmlns:a16="http://schemas.microsoft.com/office/drawing/2014/main" id="{AA5C97B0-E080-4054-9024-20DFFA96C9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8152" y="3429000"/>
            <a:ext cx="5795696" cy="3263422"/>
          </a:xfrm>
          <a:prstGeom prst="rect">
            <a:avLst/>
          </a:prstGeom>
        </p:spPr>
      </p:pic>
      <p:pic>
        <p:nvPicPr>
          <p:cNvPr id="11" name="Picture 10">
            <a:extLst>
              <a:ext uri="{FF2B5EF4-FFF2-40B4-BE49-F238E27FC236}">
                <a16:creationId xmlns:a16="http://schemas.microsoft.com/office/drawing/2014/main" id="{7B569DCF-4B0C-412A-937E-CFDC78F259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65567" cy="6804914"/>
          </a:xfrm>
          <a:prstGeom prst="rect">
            <a:avLst/>
          </a:prstGeom>
        </p:spPr>
      </p:pic>
      <p:sp>
        <p:nvSpPr>
          <p:cNvPr id="12" name="TextBox 11">
            <a:extLst>
              <a:ext uri="{FF2B5EF4-FFF2-40B4-BE49-F238E27FC236}">
                <a16:creationId xmlns:a16="http://schemas.microsoft.com/office/drawing/2014/main" id="{66D17BA4-C67F-4F21-B25D-A98798A6DABE}"/>
              </a:ext>
            </a:extLst>
          </p:cNvPr>
          <p:cNvSpPr txBox="1"/>
          <p:nvPr/>
        </p:nvSpPr>
        <p:spPr>
          <a:xfrm>
            <a:off x="1271113" y="892708"/>
            <a:ext cx="5289944" cy="2308324"/>
          </a:xfrm>
          <a:prstGeom prst="rect">
            <a:avLst/>
          </a:prstGeom>
          <a:noFill/>
        </p:spPr>
        <p:txBody>
          <a:bodyPr wrap="square">
            <a:spAutoFit/>
          </a:bodyPr>
          <a:lstStyle/>
          <a:p>
            <a:r>
              <a:rPr lang="en-US" sz="2400" dirty="0">
                <a:latin typeface="Politica" panose="02000506060000020004" pitchFamily="2" charset="0"/>
              </a:rPr>
              <a:t>Is a 3D scanning technology that uses a single light source that projects multiple lines on the object, all of which are tracked simultaneously by a camera or multiple cameras. This is in contrast to a laser scanner, which emits multiple laser dots on the object one after the other.</a:t>
            </a:r>
          </a:p>
        </p:txBody>
      </p:sp>
      <p:sp>
        <p:nvSpPr>
          <p:cNvPr id="14" name="TextBox 13">
            <a:extLst>
              <a:ext uri="{FF2B5EF4-FFF2-40B4-BE49-F238E27FC236}">
                <a16:creationId xmlns:a16="http://schemas.microsoft.com/office/drawing/2014/main" id="{4AD4E064-6DBF-4DCD-8687-B52A00978876}"/>
              </a:ext>
            </a:extLst>
          </p:cNvPr>
          <p:cNvSpPr txBox="1"/>
          <p:nvPr/>
        </p:nvSpPr>
        <p:spPr>
          <a:xfrm>
            <a:off x="8804636" y="277043"/>
            <a:ext cx="2901524" cy="523220"/>
          </a:xfrm>
          <a:prstGeom prst="rect">
            <a:avLst/>
          </a:prstGeom>
          <a:noFill/>
        </p:spPr>
        <p:txBody>
          <a:bodyPr wrap="square">
            <a:spAutoFit/>
          </a:bodyPr>
          <a:lstStyle/>
          <a:p>
            <a:pPr algn="r" rtl="1"/>
            <a:r>
              <a:rPr lang="ar-QA" sz="2800" b="1" dirty="0">
                <a:solidFill>
                  <a:srgbClr val="FF0000"/>
                </a:solidFill>
              </a:rPr>
              <a:t>المسح بالضوء المنظم</a:t>
            </a:r>
          </a:p>
        </p:txBody>
      </p:sp>
      <p:cxnSp>
        <p:nvCxnSpPr>
          <p:cNvPr id="15" name="Straight Connector 14">
            <a:extLst>
              <a:ext uri="{FF2B5EF4-FFF2-40B4-BE49-F238E27FC236}">
                <a16:creationId xmlns:a16="http://schemas.microsoft.com/office/drawing/2014/main" id="{4C564226-6825-42EE-AB84-9ED8FABDA6B5}"/>
              </a:ext>
            </a:extLst>
          </p:cNvPr>
          <p:cNvCxnSpPr>
            <a:cxnSpLocks/>
          </p:cNvCxnSpPr>
          <p:nvPr/>
        </p:nvCxnSpPr>
        <p:spPr>
          <a:xfrm>
            <a:off x="6669406" y="954760"/>
            <a:ext cx="0" cy="2162970"/>
          </a:xfrm>
          <a:prstGeom prst="lin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3188F6F-07ED-4AFE-9F8E-77CB9ABB0964}"/>
              </a:ext>
            </a:extLst>
          </p:cNvPr>
          <p:cNvSpPr txBox="1"/>
          <p:nvPr/>
        </p:nvSpPr>
        <p:spPr>
          <a:xfrm>
            <a:off x="6993924" y="960525"/>
            <a:ext cx="5198075" cy="1785104"/>
          </a:xfrm>
          <a:prstGeom prst="rect">
            <a:avLst/>
          </a:prstGeom>
          <a:noFill/>
        </p:spPr>
        <p:txBody>
          <a:bodyPr wrap="square">
            <a:spAutoFit/>
          </a:bodyPr>
          <a:lstStyle/>
          <a:p>
            <a:pPr algn="r" rtl="1"/>
            <a:r>
              <a:rPr lang="ar-QA" sz="2200" dirty="0"/>
              <a:t>هو تقنية مسح ضوئي ثلاثية الأبعاد تستخدم مصدر ضوء واحد يعرض خطوطًا متعددة على الكائن ، يتم تتبعها جميعًا في وقت واحد بواسطة كاميرا أو عدة كاميرات. هذا على عكس ماسح الليزر ، الذي ينبعث منه نقاط ليزر متعددة على الجسم واحدة تلو الأخرى.</a:t>
            </a:r>
            <a:endParaRPr lang="en-US" sz="2200" dirty="0"/>
          </a:p>
        </p:txBody>
      </p:sp>
      <p:sp>
        <p:nvSpPr>
          <p:cNvPr id="19" name="TextBox 18">
            <a:extLst>
              <a:ext uri="{FF2B5EF4-FFF2-40B4-BE49-F238E27FC236}">
                <a16:creationId xmlns:a16="http://schemas.microsoft.com/office/drawing/2014/main" id="{F13F833C-0A89-489F-9A6C-C5845BD7B79A}"/>
              </a:ext>
            </a:extLst>
          </p:cNvPr>
          <p:cNvSpPr txBox="1"/>
          <p:nvPr/>
        </p:nvSpPr>
        <p:spPr>
          <a:xfrm>
            <a:off x="10764125" y="6334118"/>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grpSp>
        <p:nvGrpSpPr>
          <p:cNvPr id="20" name="Group 19">
            <a:extLst>
              <a:ext uri="{FF2B5EF4-FFF2-40B4-BE49-F238E27FC236}">
                <a16:creationId xmlns:a16="http://schemas.microsoft.com/office/drawing/2014/main" id="{78A3E57D-CB8D-431D-9862-0866532E38D0}"/>
              </a:ext>
            </a:extLst>
          </p:cNvPr>
          <p:cNvGrpSpPr/>
          <p:nvPr/>
        </p:nvGrpSpPr>
        <p:grpSpPr>
          <a:xfrm>
            <a:off x="9642708" y="6334118"/>
            <a:ext cx="1121417" cy="377804"/>
            <a:chOff x="8882864" y="6158525"/>
            <a:chExt cx="1780778" cy="599942"/>
          </a:xfrm>
        </p:grpSpPr>
        <p:pic>
          <p:nvPicPr>
            <p:cNvPr id="21" name="Picture 20">
              <a:extLst>
                <a:ext uri="{FF2B5EF4-FFF2-40B4-BE49-F238E27FC236}">
                  <a16:creationId xmlns:a16="http://schemas.microsoft.com/office/drawing/2014/main" id="{9B63ADA4-3B4A-49D5-8998-32292BC3D6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2" name="Picture 21">
              <a:extLst>
                <a:ext uri="{FF2B5EF4-FFF2-40B4-BE49-F238E27FC236}">
                  <a16:creationId xmlns:a16="http://schemas.microsoft.com/office/drawing/2014/main" id="{069EBEF0-862F-4B63-B7E1-84BC543B1BF4}"/>
                </a:ext>
              </a:extLst>
            </p:cNvPr>
            <p:cNvPicPr>
              <a:picLocks noChangeAspect="1"/>
            </p:cNvPicPr>
            <p:nvPr/>
          </p:nvPicPr>
          <p:blipFill rotWithShape="1">
            <a:blip r:embed="rId5"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469179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1565</Words>
  <Application>Microsoft Office PowerPoint</Application>
  <PresentationFormat>Widescreen</PresentationFormat>
  <Paragraphs>160</Paragraphs>
  <Slides>18</Slides>
  <Notes>18</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vt:lpstr>
      <vt:lpstr>Calibri</vt:lpstr>
      <vt:lpstr>Calibri Light</vt:lpstr>
      <vt:lpstr>Open Sans</vt:lpstr>
      <vt:lpstr>Politica</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video below shows us the 3D scanning process so you can get a deeper understanding of it.</vt:lpstr>
      <vt:lpstr>Let's start learning how to create 3D scan using Sense 3D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Almomani</dc:creator>
  <cp:lastModifiedBy>Moath Almomani</cp:lastModifiedBy>
  <cp:revision>1</cp:revision>
  <dcterms:created xsi:type="dcterms:W3CDTF">2020-10-08T06:25:08Z</dcterms:created>
  <dcterms:modified xsi:type="dcterms:W3CDTF">2021-05-01T22:33:23Z</dcterms:modified>
</cp:coreProperties>
</file>