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2"/>
  </p:notesMasterIdLst>
  <p:sldIdLst>
    <p:sldId id="273" r:id="rId2"/>
    <p:sldId id="328" r:id="rId3"/>
    <p:sldId id="333" r:id="rId4"/>
    <p:sldId id="301" r:id="rId5"/>
    <p:sldId id="282" r:id="rId6"/>
    <p:sldId id="264" r:id="rId7"/>
    <p:sldId id="331" r:id="rId8"/>
    <p:sldId id="329" r:id="rId9"/>
    <p:sldId id="281"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mani" initials="M" lastIdx="1" clrIdx="0">
    <p:extLst>
      <p:ext uri="{19B8F6BF-5375-455C-9EA6-DF929625EA0E}">
        <p15:presenceInfo xmlns:p15="http://schemas.microsoft.com/office/powerpoint/2012/main" userId="Mom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a:srgbClr val="FF00FF"/>
    <a:srgbClr val="94E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41" autoAdjust="0"/>
  </p:normalViewPr>
  <p:slideViewPr>
    <p:cSldViewPr snapToGrid="0" showGuides="1">
      <p:cViewPr varScale="1">
        <p:scale>
          <a:sx n="97" d="100"/>
          <a:sy n="97" d="100"/>
        </p:scale>
        <p:origin x="1074" y="72"/>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Almomani" userId="ff116c73-3ed4-4407-a8d2-899e4a260434" providerId="ADAL" clId="{D2D0975E-F1CC-474C-9632-7C16E9E1C9FA}"/>
    <pc:docChg chg="modSld">
      <pc:chgData name="Moath Almomani" userId="ff116c73-3ed4-4407-a8d2-899e4a260434" providerId="ADAL" clId="{D2D0975E-F1CC-474C-9632-7C16E9E1C9FA}" dt="2021-05-01T21:35:53.559" v="0"/>
      <pc:docMkLst>
        <pc:docMk/>
      </pc:docMkLst>
      <pc:sldChg chg="modNotesTx">
        <pc:chgData name="Moath Almomani" userId="ff116c73-3ed4-4407-a8d2-899e4a260434" providerId="ADAL" clId="{D2D0975E-F1CC-474C-9632-7C16E9E1C9FA}" dt="2021-05-01T21:35:53.559" v="0"/>
        <pc:sldMkLst>
          <pc:docMk/>
          <pc:sldMk cId="2125619045" sldId="301"/>
        </pc:sldMkLst>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4CD253EC-6371-4988-A2DD-50FC6EE06D3D}"/>
    <pc:docChg chg="modSld">
      <pc:chgData name="moath momani" userId="720708e143949568" providerId="LiveId" clId="{4CD253EC-6371-4988-A2DD-50FC6EE06D3D}" dt="2020-06-24T10:18:32.362" v="1" actId="20577"/>
      <pc:docMkLst>
        <pc:docMk/>
      </pc:docMkLst>
      <pc:sldChg chg="modSp mod">
        <pc:chgData name="moath momani" userId="720708e143949568" providerId="LiveId" clId="{4CD253EC-6371-4988-A2DD-50FC6EE06D3D}" dt="2020-06-24T10:18:32.362" v="1" actId="20577"/>
        <pc:sldMkLst>
          <pc:docMk/>
          <pc:sldMk cId="911208218" sldId="273"/>
        </pc:sldMkLst>
        <pc:spChg chg="mod">
          <ac:chgData name="moath momani" userId="720708e143949568" providerId="LiveId" clId="{4CD253EC-6371-4988-A2DD-50FC6EE06D3D}" dt="2020-06-24T10:18:32.362" v="1" actId="20577"/>
          <ac:spMkLst>
            <pc:docMk/>
            <pc:sldMk cId="911208218" sldId="273"/>
            <ac:spMk id="14" creationId="{00000000-0000-0000-0000-000000000000}"/>
          </ac:spMkLst>
        </pc:spChg>
      </pc:sldChg>
    </pc:docChg>
  </pc:docChgLst>
  <pc:docChgLst>
    <pc:chgData name="moath momani" userId="720708e143949568" providerId="LiveId" clId="{34394C63-6CC5-4521-8837-4DF3F2908660}"/>
    <pc:docChg chg="delSld modSld">
      <pc:chgData name="moath momani" userId="720708e143949568" providerId="LiveId" clId="{34394C63-6CC5-4521-8837-4DF3F2908660}" dt="2020-06-24T04:40:00.907" v="125" actId="47"/>
      <pc:docMkLst>
        <pc:docMk/>
      </pc:docMkLst>
      <pc:sldChg chg="modSp del mod">
        <pc:chgData name="moath momani" userId="720708e143949568" providerId="LiveId" clId="{34394C63-6CC5-4521-8837-4DF3F2908660}" dt="2020-06-24T04:40:00.907" v="125" actId="47"/>
        <pc:sldMkLst>
          <pc:docMk/>
          <pc:sldMk cId="211947262" sldId="272"/>
        </pc:sldMkLst>
        <pc:spChg chg="mod">
          <ac:chgData name="moath momani" userId="720708e143949568" providerId="LiveId" clId="{34394C63-6CC5-4521-8837-4DF3F2908660}" dt="2020-06-24T04:38:59.874" v="124" actId="1076"/>
          <ac:spMkLst>
            <pc:docMk/>
            <pc:sldMk cId="211947262" sldId="272"/>
            <ac:spMk id="2" creationId="{0B2AAF93-F372-4E32-8DE3-2B37B0349A7C}"/>
          </ac:spMkLst>
        </pc:spChg>
        <pc:picChg chg="mod">
          <ac:chgData name="moath momani" userId="720708e143949568" providerId="LiveId" clId="{34394C63-6CC5-4521-8837-4DF3F2908660}" dt="2020-06-24T04:36:19.978" v="35" actId="1037"/>
          <ac:picMkLst>
            <pc:docMk/>
            <pc:sldMk cId="211947262" sldId="272"/>
            <ac:picMk id="7" creationId="{FE34B53B-90EE-4355-BAF9-AC7A117C8BE1}"/>
          </ac:picMkLst>
        </pc:picChg>
      </pc:sldChg>
      <pc:sldChg chg="modSp mod">
        <pc:chgData name="moath momani" userId="720708e143949568" providerId="LiveId" clId="{34394C63-6CC5-4521-8837-4DF3F2908660}" dt="2020-06-24T04:38:35.715" v="120" actId="1076"/>
        <pc:sldMkLst>
          <pc:docMk/>
          <pc:sldMk cId="2729657736" sldId="276"/>
        </pc:sldMkLst>
        <pc:spChg chg="mod">
          <ac:chgData name="moath momani" userId="720708e143949568" providerId="LiveId" clId="{34394C63-6CC5-4521-8837-4DF3F2908660}" dt="2020-06-24T04:37:33.563" v="117" actId="20577"/>
          <ac:spMkLst>
            <pc:docMk/>
            <pc:sldMk cId="2729657736" sldId="276"/>
            <ac:spMk id="7" creationId="{9E33896C-8318-4ED3-B30E-381542C1AF01}"/>
          </ac:spMkLst>
        </pc:spChg>
        <pc:spChg chg="mod">
          <ac:chgData name="moath momani" userId="720708e143949568" providerId="LiveId" clId="{34394C63-6CC5-4521-8837-4DF3F2908660}" dt="2020-06-24T04:38:35.715" v="120" actId="1076"/>
          <ac:spMkLst>
            <pc:docMk/>
            <pc:sldMk cId="2729657736" sldId="276"/>
            <ac:spMk id="16" creationId="{CCA082C2-3FEC-4BC1-8F72-5280462EB1FD}"/>
          </ac:spMkLst>
        </pc:spChg>
        <pc:spChg chg="mod">
          <ac:chgData name="moath momani" userId="720708e143949568" providerId="LiveId" clId="{34394C63-6CC5-4521-8837-4DF3F2908660}" dt="2020-06-24T04:38:35.715" v="120" actId="1076"/>
          <ac:spMkLst>
            <pc:docMk/>
            <pc:sldMk cId="2729657736" sldId="276"/>
            <ac:spMk id="19" creationId="{3A19FDB5-205D-41F2-A62C-196EC416734C}"/>
          </ac:spMkLst>
        </pc:spChg>
        <pc:picChg chg="mod">
          <ac:chgData name="moath momani" userId="720708e143949568" providerId="LiveId" clId="{34394C63-6CC5-4521-8837-4DF3F2908660}" dt="2020-06-24T04:38:35.715" v="120" actId="1076"/>
          <ac:picMkLst>
            <pc:docMk/>
            <pc:sldMk cId="2729657736" sldId="276"/>
            <ac:picMk id="15" creationId="{C2742168-B3D3-4C6C-AB27-7F880DD7FEA3}"/>
          </ac:picMkLst>
        </pc:picChg>
        <pc:picChg chg="mod">
          <ac:chgData name="moath momani" userId="720708e143949568" providerId="LiveId" clId="{34394C63-6CC5-4521-8837-4DF3F2908660}" dt="2020-06-24T04:38:35.715" v="120" actId="1076"/>
          <ac:picMkLst>
            <pc:docMk/>
            <pc:sldMk cId="2729657736" sldId="276"/>
            <ac:picMk id="17" creationId="{2C970B63-BAEC-4260-96B1-A55EB8E0F421}"/>
          </ac:picMkLst>
        </pc:picChg>
        <pc:picChg chg="mod">
          <ac:chgData name="moath momani" userId="720708e143949568" providerId="LiveId" clId="{34394C63-6CC5-4521-8837-4DF3F2908660}" dt="2020-06-24T04:38:35.715" v="120" actId="1076"/>
          <ac:picMkLst>
            <pc:docMk/>
            <pc:sldMk cId="2729657736" sldId="276"/>
            <ac:picMk id="18" creationId="{7AE498B4-B891-4E9A-9CDE-DD8F3DF89E8F}"/>
          </ac:picMkLst>
        </pc:pic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docChgLst>
    <pc:chgData name="moath momani" userId="720708e143949568" providerId="LiveId" clId="{0BFB024B-43CB-411D-B6DA-3D97AB52552A}"/>
    <pc:docChg chg="undo custSel addSld modSld sldOrd">
      <pc:chgData name="moath momani" userId="720708e143949568" providerId="LiveId" clId="{0BFB024B-43CB-411D-B6DA-3D97AB52552A}" dt="2020-07-07T06:15:00.246" v="182" actId="20577"/>
      <pc:docMkLst>
        <pc:docMk/>
      </pc:docMkLst>
      <pc:sldChg chg="addSp delSp modSp modNotesTx">
        <pc:chgData name="moath momani" userId="720708e143949568" providerId="LiveId" clId="{0BFB024B-43CB-411D-B6DA-3D97AB52552A}" dt="2020-07-07T06:15:00.246" v="182" actId="20577"/>
        <pc:sldMkLst>
          <pc:docMk/>
          <pc:sldMk cId="2887513602" sldId="280"/>
        </pc:sldMkLst>
        <pc:spChg chg="mod">
          <ac:chgData name="moath momani" userId="720708e143949568" providerId="LiveId" clId="{0BFB024B-43CB-411D-B6DA-3D97AB52552A}" dt="2020-07-07T06:10:18.106" v="103" actId="20577"/>
          <ac:spMkLst>
            <pc:docMk/>
            <pc:sldMk cId="2887513602" sldId="280"/>
            <ac:spMk id="5" creationId="{B56A31A8-D1AE-435F-8C21-AB5093DAF3B7}"/>
          </ac:spMkLst>
        </pc:spChg>
        <pc:spChg chg="add del mod">
          <ac:chgData name="moath momani" userId="720708e143949568" providerId="LiveId" clId="{0BFB024B-43CB-411D-B6DA-3D97AB52552A}" dt="2020-07-07T06:09:40.836" v="93"/>
          <ac:spMkLst>
            <pc:docMk/>
            <pc:sldMk cId="2887513602" sldId="280"/>
            <ac:spMk id="7" creationId="{0E2860F6-2113-4176-BA78-157C191E02CF}"/>
          </ac:spMkLst>
        </pc:spChg>
        <pc:spChg chg="add del">
          <ac:chgData name="moath momani" userId="720708e143949568" providerId="LiveId" clId="{0BFB024B-43CB-411D-B6DA-3D97AB52552A}" dt="2020-07-07T06:10:34.206" v="105"/>
          <ac:spMkLst>
            <pc:docMk/>
            <pc:sldMk cId="2887513602" sldId="280"/>
            <ac:spMk id="12" creationId="{96B7F5F3-FCBC-4E1F-9938-E61BAAE9AD28}"/>
          </ac:spMkLst>
        </pc:spChg>
        <pc:spChg chg="add mod">
          <ac:chgData name="moath momani" userId="720708e143949568" providerId="LiveId" clId="{0BFB024B-43CB-411D-B6DA-3D97AB52552A}" dt="2020-07-07T06:14:13.396" v="145" actId="20577"/>
          <ac:spMkLst>
            <pc:docMk/>
            <pc:sldMk cId="2887513602" sldId="280"/>
            <ac:spMk id="13" creationId="{F60CF980-1EC5-4195-8F6E-06D033ADF500}"/>
          </ac:spMkLst>
        </pc:spChg>
        <pc:spChg chg="del">
          <ac:chgData name="moath momani" userId="720708e143949568" providerId="LiveId" clId="{0BFB024B-43CB-411D-B6DA-3D97AB52552A}" dt="2020-07-07T06:05:44.074" v="15" actId="478"/>
          <ac:spMkLst>
            <pc:docMk/>
            <pc:sldMk cId="2887513602" sldId="280"/>
            <ac:spMk id="14" creationId="{46647313-760A-497D-A854-03E1AA4D026D}"/>
          </ac:spMkLst>
        </pc:spChg>
        <pc:spChg chg="del">
          <ac:chgData name="moath momani" userId="720708e143949568" providerId="LiveId" clId="{0BFB024B-43CB-411D-B6DA-3D97AB52552A}" dt="2020-07-07T06:05:44.074" v="15" actId="478"/>
          <ac:spMkLst>
            <pc:docMk/>
            <pc:sldMk cId="2887513602" sldId="280"/>
            <ac:spMk id="20" creationId="{F5FD2982-4753-4EB9-A96B-7F0A980191C1}"/>
          </ac:spMkLst>
        </pc:spChg>
        <pc:picChg chg="del">
          <ac:chgData name="moath momani" userId="720708e143949568" providerId="LiveId" clId="{0BFB024B-43CB-411D-B6DA-3D97AB52552A}" dt="2020-07-07T06:05:44.652" v="16" actId="478"/>
          <ac:picMkLst>
            <pc:docMk/>
            <pc:sldMk cId="2887513602" sldId="280"/>
            <ac:picMk id="2" creationId="{58608D38-21FA-40C2-B540-4A9D446D4E58}"/>
          </ac:picMkLst>
        </pc:picChg>
        <pc:picChg chg="add del mod">
          <ac:chgData name="moath momani" userId="720708e143949568" providerId="LiveId" clId="{0BFB024B-43CB-411D-B6DA-3D97AB52552A}" dt="2020-07-07T06:09:43.916" v="95" actId="21"/>
          <ac:picMkLst>
            <pc:docMk/>
            <pc:sldMk cId="2887513602" sldId="280"/>
            <ac:picMk id="3" creationId="{F9B8CCA6-753F-415E-8730-1146BF7047E3}"/>
          </ac:picMkLst>
        </pc:picChg>
        <pc:picChg chg="add del mod">
          <ac:chgData name="moath momani" userId="720708e143949568" providerId="LiveId" clId="{0BFB024B-43CB-411D-B6DA-3D97AB52552A}" dt="2020-07-07T06:09:43.916" v="95" actId="21"/>
          <ac:picMkLst>
            <pc:docMk/>
            <pc:sldMk cId="2887513602" sldId="280"/>
            <ac:picMk id="4" creationId="{FCC55234-074C-41D6-98C2-5934BF122FA2}"/>
          </ac:picMkLst>
        </pc:picChg>
        <pc:picChg chg="add">
          <ac:chgData name="moath momani" userId="720708e143949568" providerId="LiveId" clId="{0BFB024B-43CB-411D-B6DA-3D97AB52552A}" dt="2020-07-07T06:09:53.036" v="96"/>
          <ac:picMkLst>
            <pc:docMk/>
            <pc:sldMk cId="2887513602" sldId="280"/>
            <ac:picMk id="21" creationId="{BBA3EB98-2404-497E-905D-230C53406ED1}"/>
          </ac:picMkLst>
        </pc:picChg>
        <pc:picChg chg="add">
          <ac:chgData name="moath momani" userId="720708e143949568" providerId="LiveId" clId="{0BFB024B-43CB-411D-B6DA-3D97AB52552A}" dt="2020-07-07T06:09:53.036" v="96"/>
          <ac:picMkLst>
            <pc:docMk/>
            <pc:sldMk cId="2887513602" sldId="280"/>
            <ac:picMk id="23" creationId="{4753965E-5B7D-45D1-B612-D17780E47BD3}"/>
          </ac:picMkLst>
        </pc:picChg>
        <pc:cxnChg chg="del">
          <ac:chgData name="moath momani" userId="720708e143949568" providerId="LiveId" clId="{0BFB024B-43CB-411D-B6DA-3D97AB52552A}" dt="2020-07-07T06:05:45.583" v="17" actId="478"/>
          <ac:cxnSpMkLst>
            <pc:docMk/>
            <pc:sldMk cId="2887513602" sldId="280"/>
            <ac:cxnSpMk id="16" creationId="{8B918AD2-4C1C-43AF-9A7A-44FE62D41063}"/>
          </ac:cxnSpMkLst>
        </pc:cxnChg>
        <pc:cxnChg chg="del">
          <ac:chgData name="moath momani" userId="720708e143949568" providerId="LiveId" clId="{0BFB024B-43CB-411D-B6DA-3D97AB52552A}" dt="2020-07-07T06:05:44.074" v="15" actId="478"/>
          <ac:cxnSpMkLst>
            <pc:docMk/>
            <pc:sldMk cId="2887513602" sldId="280"/>
            <ac:cxnSpMk id="19" creationId="{508E76D3-0523-47FF-9A69-1F338AEC0080}"/>
          </ac:cxnSpMkLst>
        </pc:cxnChg>
        <pc:cxnChg chg="del">
          <ac:chgData name="moath momani" userId="720708e143949568" providerId="LiveId" clId="{0BFB024B-43CB-411D-B6DA-3D97AB52552A}" dt="2020-07-07T06:05:44.074" v="15" actId="478"/>
          <ac:cxnSpMkLst>
            <pc:docMk/>
            <pc:sldMk cId="2887513602" sldId="280"/>
            <ac:cxnSpMk id="22" creationId="{5C466AB7-60DC-4953-90B8-B1AAEDDF6D06}"/>
          </ac:cxnSpMkLst>
        </pc:cxnChg>
        <pc:cxnChg chg="del">
          <ac:chgData name="moath momani" userId="720708e143949568" providerId="LiveId" clId="{0BFB024B-43CB-411D-B6DA-3D97AB52552A}" dt="2020-07-07T06:05:44.074" v="15" actId="478"/>
          <ac:cxnSpMkLst>
            <pc:docMk/>
            <pc:sldMk cId="2887513602" sldId="280"/>
            <ac:cxnSpMk id="25" creationId="{A9276F28-080D-4D5A-9E57-7EF1C8DC5076}"/>
          </ac:cxnSpMkLst>
        </pc:cxnChg>
        <pc:cxnChg chg="del">
          <ac:chgData name="moath momani" userId="720708e143949568" providerId="LiveId" clId="{0BFB024B-43CB-411D-B6DA-3D97AB52552A}" dt="2020-07-07T06:05:44.074" v="15" actId="478"/>
          <ac:cxnSpMkLst>
            <pc:docMk/>
            <pc:sldMk cId="2887513602" sldId="280"/>
            <ac:cxnSpMk id="28" creationId="{1B8C07B2-1C42-4F8C-B94A-19B16028DF88}"/>
          </ac:cxnSpMkLst>
        </pc:cxnChg>
      </pc:sldChg>
      <pc:sldChg chg="modSp add ord">
        <pc:chgData name="moath momani" userId="720708e143949568" providerId="LiveId" clId="{0BFB024B-43CB-411D-B6DA-3D97AB52552A}" dt="2020-07-07T06:10:09.086" v="99"/>
        <pc:sldMkLst>
          <pc:docMk/>
          <pc:sldMk cId="3174416243" sldId="281"/>
        </pc:sldMkLst>
        <pc:spChg chg="mod">
          <ac:chgData name="moath momani" userId="720708e143949568" providerId="LiveId" clId="{0BFB024B-43CB-411D-B6DA-3D97AB52552A}" dt="2020-07-07T06:10:05.586" v="98" actId="21"/>
          <ac:spMkLst>
            <pc:docMk/>
            <pc:sldMk cId="3174416243" sldId="281"/>
            <ac:spMk id="5" creationId="{B56A31A8-D1AE-435F-8C21-AB5093DAF3B7}"/>
          </ac:spMkLst>
        </pc:spChg>
      </pc:sldChg>
    </pc:docChg>
  </pc:docChgLst>
  <pc:docChgLst>
    <pc:chgData name="moath momani" userId="720708e143949568" providerId="LiveId" clId="{2E3ECC89-5231-4190-89D4-10BC76256696}"/>
    <pc:docChg chg="undo redo custSel addSld modSld">
      <pc:chgData name="moath momani" userId="720708e143949568" providerId="LiveId" clId="{2E3ECC89-5231-4190-89D4-10BC76256696}" dt="2020-06-23T18:13:24.594" v="2060" actId="20577"/>
      <pc:docMkLst>
        <pc:docMk/>
      </pc:docMkLst>
      <pc:sldChg chg="addSp delSp modSp mod modAnim modNotesTx">
        <pc:chgData name="moath momani" userId="720708e143949568" providerId="LiveId" clId="{2E3ECC89-5231-4190-89D4-10BC76256696}" dt="2020-06-23T18:12:51.296" v="2035" actId="20577"/>
        <pc:sldMkLst>
          <pc:docMk/>
          <pc:sldMk cId="1521942773" sldId="263"/>
        </pc:sldMkLst>
        <pc:spChg chg="mod">
          <ac:chgData name="moath momani" userId="720708e143949568" providerId="LiveId" clId="{2E3ECC89-5231-4190-89D4-10BC76256696}" dt="2020-06-23T17:40:37.627" v="1571" actId="1076"/>
          <ac:spMkLst>
            <pc:docMk/>
            <pc:sldMk cId="1521942773" sldId="263"/>
            <ac:spMk id="2" creationId="{00000000-0000-0000-0000-000000000000}"/>
          </ac:spMkLst>
        </pc:spChg>
        <pc:spChg chg="add del mod">
          <ac:chgData name="moath momani" userId="720708e143949568" providerId="LiveId" clId="{2E3ECC89-5231-4190-89D4-10BC76256696}" dt="2020-06-23T17:40:17.207" v="1565" actId="478"/>
          <ac:spMkLst>
            <pc:docMk/>
            <pc:sldMk cId="1521942773" sldId="263"/>
            <ac:spMk id="3" creationId="{016C0F1A-B1B7-4254-8C1C-B794317E1FC8}"/>
          </ac:spMkLst>
        </pc:spChg>
        <pc:picChg chg="add mod">
          <ac:chgData name="moath momani" userId="720708e143949568" providerId="LiveId" clId="{2E3ECC89-5231-4190-89D4-10BC76256696}" dt="2020-06-23T17:40:30.547" v="1569" actId="1076"/>
          <ac:picMkLst>
            <pc:docMk/>
            <pc:sldMk cId="1521942773" sldId="263"/>
            <ac:picMk id="4" creationId="{20F8A2B3-6EDC-4CB9-B3DD-66F680FECBB4}"/>
          </ac:picMkLst>
        </pc:picChg>
        <pc:picChg chg="del mod">
          <ac:chgData name="moath momani" userId="720708e143949568" providerId="LiveId" clId="{2E3ECC89-5231-4190-89D4-10BC76256696}" dt="2020-06-23T18:08:31.617" v="1962" actId="478"/>
          <ac:picMkLst>
            <pc:docMk/>
            <pc:sldMk cId="1521942773" sldId="263"/>
            <ac:picMk id="7" creationId="{00000000-0000-0000-0000-000000000000}"/>
          </ac:picMkLst>
        </pc:picChg>
        <pc:picChg chg="add mod">
          <ac:chgData name="moath momani" userId="720708e143949568" providerId="LiveId" clId="{2E3ECC89-5231-4190-89D4-10BC76256696}" dt="2020-06-23T18:08:36.562" v="1964" actId="14100"/>
          <ac:picMkLst>
            <pc:docMk/>
            <pc:sldMk cId="1521942773" sldId="263"/>
            <ac:picMk id="11" creationId="{0945EFBD-0E3E-4127-9243-146FFD47CFC1}"/>
          </ac:picMkLst>
        </pc:picChg>
      </pc:sldChg>
      <pc:sldChg chg="addSp delSp modSp mod modNotesTx">
        <pc:chgData name="moath momani" userId="720708e143949568" providerId="LiveId" clId="{2E3ECC89-5231-4190-89D4-10BC76256696}" dt="2020-06-23T18:08:54.664" v="1968"/>
        <pc:sldMkLst>
          <pc:docMk/>
          <pc:sldMk cId="211947262" sldId="272"/>
        </pc:sldMkLst>
        <pc:spChg chg="add mod">
          <ac:chgData name="moath momani" userId="720708e143949568" providerId="LiveId" clId="{2E3ECC89-5231-4190-89D4-10BC76256696}" dt="2020-06-23T17:26:16.965" v="1347" actId="14100"/>
          <ac:spMkLst>
            <pc:docMk/>
            <pc:sldMk cId="211947262" sldId="272"/>
            <ac:spMk id="2" creationId="{0B2AAF93-F372-4E32-8DE3-2B37B0349A7C}"/>
          </ac:spMkLst>
        </pc:spChg>
        <pc:picChg chg="add del mod">
          <ac:chgData name="moath momani" userId="720708e143949568" providerId="LiveId" clId="{2E3ECC89-5231-4190-89D4-10BC76256696}" dt="2020-06-23T17:27:59.909" v="1354" actId="21"/>
          <ac:picMkLst>
            <pc:docMk/>
            <pc:sldMk cId="211947262" sldId="272"/>
            <ac:picMk id="3" creationId="{79270E36-745F-4A29-8B35-E6BB76F2F646}"/>
          </ac:picMkLst>
        </pc:picChg>
        <pc:picChg chg="add del mod">
          <ac:chgData name="moath momani" userId="720708e143949568" providerId="LiveId" clId="{2E3ECC89-5231-4190-89D4-10BC76256696}" dt="2020-06-23T17:28:05.012" v="1358" actId="478"/>
          <ac:picMkLst>
            <pc:docMk/>
            <pc:sldMk cId="211947262" sldId="272"/>
            <ac:picMk id="4" creationId="{63DB3645-2346-4955-8456-424947DCE53D}"/>
          </ac:picMkLst>
        </pc:picChg>
        <pc:picChg chg="add mod">
          <ac:chgData name="moath momani" userId="720708e143949568" providerId="LiveId" clId="{2E3ECC89-5231-4190-89D4-10BC76256696}" dt="2020-06-23T17:29:02.388" v="1363" actId="1076"/>
          <ac:picMkLst>
            <pc:docMk/>
            <pc:sldMk cId="211947262" sldId="272"/>
            <ac:picMk id="7" creationId="{FE34B53B-90EE-4355-BAF9-AC7A117C8BE1}"/>
          </ac:picMkLst>
        </pc:picChg>
        <pc:picChg chg="del">
          <ac:chgData name="moath momani" userId="720708e143949568" providerId="LiveId" clId="{2E3ECC89-5231-4190-89D4-10BC76256696}" dt="2020-06-23T18:08:54.190" v="1967" actId="478"/>
          <ac:picMkLst>
            <pc:docMk/>
            <pc:sldMk cId="211947262" sldId="272"/>
            <ac:picMk id="9" creationId="{00000000-0000-0000-0000-000000000000}"/>
          </ac:picMkLst>
        </pc:picChg>
        <pc:picChg chg="add del mod">
          <ac:chgData name="moath momani" userId="720708e143949568" providerId="LiveId" clId="{2E3ECC89-5231-4190-89D4-10BC76256696}" dt="2020-06-23T17:27:07.934" v="1350" actId="478"/>
          <ac:picMkLst>
            <pc:docMk/>
            <pc:sldMk cId="211947262" sldId="272"/>
            <ac:picMk id="13" creationId="{7EBEAF1B-4140-4D53-8096-EFCA6E54E127}"/>
          </ac:picMkLst>
        </pc:picChg>
        <pc:picChg chg="del mod">
          <ac:chgData name="moath momani" userId="720708e143949568" providerId="LiveId" clId="{2E3ECC89-5231-4190-89D4-10BC76256696}" dt="2020-06-23T17:25:33.640" v="1336" actId="478"/>
          <ac:picMkLst>
            <pc:docMk/>
            <pc:sldMk cId="211947262" sldId="272"/>
            <ac:picMk id="14" creationId="{862DA486-063A-4767-9E2B-FEDE96738C97}"/>
          </ac:picMkLst>
        </pc:picChg>
        <pc:picChg chg="add del mod">
          <ac:chgData name="moath momani" userId="720708e143949568" providerId="LiveId" clId="{2E3ECC89-5231-4190-89D4-10BC76256696}" dt="2020-06-23T17:28:56.693" v="1360" actId="478"/>
          <ac:picMkLst>
            <pc:docMk/>
            <pc:sldMk cId="211947262" sldId="272"/>
            <ac:picMk id="15" creationId="{DE23F6A5-4CCA-4F32-99F4-03D18EFD2E53}"/>
          </ac:picMkLst>
        </pc:picChg>
        <pc:picChg chg="add mod">
          <ac:chgData name="moath momani" userId="720708e143949568" providerId="LiveId" clId="{2E3ECC89-5231-4190-89D4-10BC76256696}" dt="2020-06-23T18:08:54.664" v="1968"/>
          <ac:picMkLst>
            <pc:docMk/>
            <pc:sldMk cId="211947262" sldId="272"/>
            <ac:picMk id="16" creationId="{66B73202-E48F-4C29-AF70-F62EC9FDA449}"/>
          </ac:picMkLst>
        </pc:picChg>
      </pc:sldChg>
      <pc:sldChg chg="modNotesTx">
        <pc:chgData name="moath momani" userId="720708e143949568" providerId="LiveId" clId="{2E3ECC89-5231-4190-89D4-10BC76256696}" dt="2020-06-23T17:01:37.743" v="781" actId="20577"/>
        <pc:sldMkLst>
          <pc:docMk/>
          <pc:sldMk cId="911208218" sldId="273"/>
        </pc:sldMkLst>
      </pc:sldChg>
      <pc:sldChg chg="addSp delSp modSp mod">
        <pc:chgData name="moath momani" userId="720708e143949568" providerId="LiveId" clId="{2E3ECC89-5231-4190-89D4-10BC76256696}" dt="2020-06-23T18:09:41.586" v="2008" actId="14100"/>
        <pc:sldMkLst>
          <pc:docMk/>
          <pc:sldMk cId="1823530429" sldId="275"/>
        </pc:sldMkLst>
        <pc:spChg chg="add del mod">
          <ac:chgData name="moath momani" userId="720708e143949568" providerId="LiveId" clId="{2E3ECC89-5231-4190-89D4-10BC76256696}" dt="2020-06-23T17:44:10.085" v="1616" actId="478"/>
          <ac:spMkLst>
            <pc:docMk/>
            <pc:sldMk cId="1823530429" sldId="275"/>
            <ac:spMk id="3" creationId="{4249F310-4C6C-41F9-B1EE-69B6A694B4DF}"/>
          </ac:spMkLst>
        </pc:spChg>
        <pc:spChg chg="del">
          <ac:chgData name="moath momani" userId="720708e143949568" providerId="LiveId" clId="{2E3ECC89-5231-4190-89D4-10BC76256696}" dt="2020-06-23T17:44:06.090" v="1615" actId="478"/>
          <ac:spMkLst>
            <pc:docMk/>
            <pc:sldMk cId="1823530429" sldId="275"/>
            <ac:spMk id="4" creationId="{EEC70398-4A06-4447-A0A7-EEA136D8D03C}"/>
          </ac:spMkLst>
        </pc:spChg>
        <pc:spChg chg="mod">
          <ac:chgData name="moath momani" userId="720708e143949568" providerId="LiveId" clId="{2E3ECC89-5231-4190-89D4-10BC76256696}" dt="2020-06-23T18:03:45.561" v="1919" actId="20577"/>
          <ac:spMkLst>
            <pc:docMk/>
            <pc:sldMk cId="1823530429" sldId="275"/>
            <ac:spMk id="11" creationId="{3ABAC6EC-D464-4918-9CBB-EDA3E794AF29}"/>
          </ac:spMkLst>
        </pc:spChg>
        <pc:picChg chg="add mod">
          <ac:chgData name="moath momani" userId="720708e143949568" providerId="LiveId" clId="{2E3ECC89-5231-4190-89D4-10BC76256696}" dt="2020-06-23T18:03:42.628" v="1918" actId="1076"/>
          <ac:picMkLst>
            <pc:docMk/>
            <pc:sldMk cId="1823530429" sldId="275"/>
            <ac:picMk id="5" creationId="{A71F45FF-01E6-4529-8B73-05E9092C4274}"/>
          </ac:picMkLst>
        </pc:picChg>
        <pc:picChg chg="del mod">
          <ac:chgData name="moath momani" userId="720708e143949568" providerId="LiveId" clId="{2E3ECC89-5231-4190-89D4-10BC76256696}" dt="2020-06-23T18:09:02.623" v="1970" actId="478"/>
          <ac:picMkLst>
            <pc:docMk/>
            <pc:sldMk cId="1823530429" sldId="275"/>
            <ac:picMk id="7" creationId="{00000000-0000-0000-0000-000000000000}"/>
          </ac:picMkLst>
        </pc:picChg>
        <pc:picChg chg="add del mod">
          <ac:chgData name="moath momani" userId="720708e143949568" providerId="LiveId" clId="{2E3ECC89-5231-4190-89D4-10BC76256696}" dt="2020-06-23T18:03:23.251" v="1912" actId="21"/>
          <ac:picMkLst>
            <pc:docMk/>
            <pc:sldMk cId="1823530429" sldId="275"/>
            <ac:picMk id="12" creationId="{818EF34F-E6B8-4599-B620-858019F62C25}"/>
          </ac:picMkLst>
        </pc:picChg>
        <pc:picChg chg="add mod">
          <ac:chgData name="moath momani" userId="720708e143949568" providerId="LiveId" clId="{2E3ECC89-5231-4190-89D4-10BC76256696}" dt="2020-06-23T18:09:41.586" v="2008" actId="14100"/>
          <ac:picMkLst>
            <pc:docMk/>
            <pc:sldMk cId="1823530429" sldId="275"/>
            <ac:picMk id="13" creationId="{13B87C88-1BF9-44DB-AB65-F37F5359D9F3}"/>
          </ac:picMkLst>
        </pc:picChg>
      </pc:sldChg>
      <pc:sldChg chg="addSp delSp modSp add mod modNotesTx">
        <pc:chgData name="moath momani" userId="720708e143949568" providerId="LiveId" clId="{2E3ECC89-5231-4190-89D4-10BC76256696}" dt="2020-06-23T18:08:44.386" v="1966" actId="14100"/>
        <pc:sldMkLst>
          <pc:docMk/>
          <pc:sldMk cId="2729657736" sldId="276"/>
        </pc:sldMkLst>
        <pc:spChg chg="add del mod">
          <ac:chgData name="moath momani" userId="720708e143949568" providerId="LiveId" clId="{2E3ECC89-5231-4190-89D4-10BC76256696}" dt="2020-06-23T16:52:30.844" v="336"/>
          <ac:spMkLst>
            <pc:docMk/>
            <pc:sldMk cId="2729657736" sldId="276"/>
            <ac:spMk id="2" creationId="{32F17608-FC27-4082-B1A1-7051856642A4}"/>
          </ac:spMkLst>
        </pc:spChg>
        <pc:spChg chg="add del mod">
          <ac:chgData name="moath momani" userId="720708e143949568" providerId="LiveId" clId="{2E3ECC89-5231-4190-89D4-10BC76256696}" dt="2020-06-23T16:33:51.608" v="33" actId="478"/>
          <ac:spMkLst>
            <pc:docMk/>
            <pc:sldMk cId="2729657736" sldId="276"/>
            <ac:spMk id="3" creationId="{CF1D45F3-5AF0-4DC2-BCF7-340E79666818}"/>
          </ac:spMkLst>
        </pc:spChg>
        <pc:spChg chg="add mod">
          <ac:chgData name="moath momani" userId="720708e143949568" providerId="LiveId" clId="{2E3ECC89-5231-4190-89D4-10BC76256696}" dt="2020-06-23T17:19:37.223" v="1170" actId="1036"/>
          <ac:spMkLst>
            <pc:docMk/>
            <pc:sldMk cId="2729657736" sldId="276"/>
            <ac:spMk id="7" creationId="{9E33896C-8318-4ED3-B30E-381542C1AF01}"/>
          </ac:spMkLst>
        </pc:spChg>
        <pc:spChg chg="add mod">
          <ac:chgData name="moath momani" userId="720708e143949568" providerId="LiveId" clId="{2E3ECC89-5231-4190-89D4-10BC76256696}" dt="2020-06-23T17:20:32.792" v="1178" actId="1038"/>
          <ac:spMkLst>
            <pc:docMk/>
            <pc:sldMk cId="2729657736" sldId="276"/>
            <ac:spMk id="16" creationId="{CCA082C2-3FEC-4BC1-8F72-5280462EB1FD}"/>
          </ac:spMkLst>
        </pc:spChg>
        <pc:spChg chg="add mod">
          <ac:chgData name="moath momani" userId="720708e143949568" providerId="LiveId" clId="{2E3ECC89-5231-4190-89D4-10BC76256696}" dt="2020-06-23T17:19:30.884" v="1143" actId="1035"/>
          <ac:spMkLst>
            <pc:docMk/>
            <pc:sldMk cId="2729657736" sldId="276"/>
            <ac:spMk id="19" creationId="{3A19FDB5-205D-41F2-A62C-196EC416734C}"/>
          </ac:spMkLst>
        </pc:spChg>
        <pc:spChg chg="add del mod">
          <ac:chgData name="moath momani" userId="720708e143949568" providerId="LiveId" clId="{2E3ECC89-5231-4190-89D4-10BC76256696}" dt="2020-06-23T17:19:29.600" v="1141"/>
          <ac:spMkLst>
            <pc:docMk/>
            <pc:sldMk cId="2729657736" sldId="276"/>
            <ac:spMk id="20" creationId="{E26D4050-1823-4D38-8BA0-A3EC9F3A9861}"/>
          </ac:spMkLst>
        </pc:spChg>
        <pc:picChg chg="add del mod">
          <ac:chgData name="moath momani" userId="720708e143949568" providerId="LiveId" clId="{2E3ECC89-5231-4190-89D4-10BC76256696}" dt="2020-06-23T17:02:21.535" v="784" actId="478"/>
          <ac:picMkLst>
            <pc:docMk/>
            <pc:sldMk cId="2729657736" sldId="276"/>
            <ac:picMk id="4" creationId="{2951DC31-C270-4FD3-8B8A-973713D33DB0}"/>
          </ac:picMkLst>
        </pc:picChg>
        <pc:picChg chg="mod">
          <ac:chgData name="moath momani" userId="720708e143949568" providerId="LiveId" clId="{2E3ECC89-5231-4190-89D4-10BC76256696}" dt="2020-06-23T18:08:44.386" v="1966" actId="14100"/>
          <ac:picMkLst>
            <pc:docMk/>
            <pc:sldMk cId="2729657736" sldId="276"/>
            <ac:picMk id="9" creationId="{00000000-0000-0000-0000-000000000000}"/>
          </ac:picMkLst>
        </pc:picChg>
        <pc:picChg chg="add del mod">
          <ac:chgData name="moath momani" userId="720708e143949568" providerId="LiveId" clId="{2E3ECC89-5231-4190-89D4-10BC76256696}" dt="2020-06-23T17:09:47.149" v="936" actId="478"/>
          <ac:picMkLst>
            <pc:docMk/>
            <pc:sldMk cId="2729657736" sldId="276"/>
            <ac:picMk id="13" creationId="{5CB70107-7759-45A9-92A2-DA4370C787AE}"/>
          </ac:picMkLst>
        </pc:picChg>
        <pc:picChg chg="del mod">
          <ac:chgData name="moath momani" userId="720708e143949568" providerId="LiveId" clId="{2E3ECC89-5231-4190-89D4-10BC76256696}" dt="2020-06-23T16:31:32.664" v="5" actId="478"/>
          <ac:picMkLst>
            <pc:docMk/>
            <pc:sldMk cId="2729657736" sldId="276"/>
            <ac:picMk id="14" creationId="{862DA486-063A-4767-9E2B-FEDE96738C97}"/>
          </ac:picMkLst>
        </pc:picChg>
        <pc:picChg chg="add mod">
          <ac:chgData name="moath momani" userId="720708e143949568" providerId="LiveId" clId="{2E3ECC89-5231-4190-89D4-10BC76256696}" dt="2020-06-23T17:19:30.884" v="1143" actId="1035"/>
          <ac:picMkLst>
            <pc:docMk/>
            <pc:sldMk cId="2729657736" sldId="276"/>
            <ac:picMk id="15" creationId="{C2742168-B3D3-4C6C-AB27-7F880DD7FEA3}"/>
          </ac:picMkLst>
        </pc:picChg>
        <pc:picChg chg="add mod">
          <ac:chgData name="moath momani" userId="720708e143949568" providerId="LiveId" clId="{2E3ECC89-5231-4190-89D4-10BC76256696}" dt="2020-06-23T17:19:30.884" v="1143" actId="1035"/>
          <ac:picMkLst>
            <pc:docMk/>
            <pc:sldMk cId="2729657736" sldId="276"/>
            <ac:picMk id="17" creationId="{2C970B63-BAEC-4260-96B1-A55EB8E0F421}"/>
          </ac:picMkLst>
        </pc:picChg>
        <pc:picChg chg="add mod">
          <ac:chgData name="moath momani" userId="720708e143949568" providerId="LiveId" clId="{2E3ECC89-5231-4190-89D4-10BC76256696}" dt="2020-06-23T17:34:11.651" v="1504" actId="1038"/>
          <ac:picMkLst>
            <pc:docMk/>
            <pc:sldMk cId="2729657736" sldId="276"/>
            <ac:picMk id="18" creationId="{7AE498B4-B891-4E9A-9CDE-DD8F3DF89E8F}"/>
          </ac:picMkLst>
        </pc:picChg>
      </pc:sldChg>
      <pc:sldChg chg="addSp delSp modSp add mod delAnim modNotesTx">
        <pc:chgData name="moath momani" userId="720708e143949568" providerId="LiveId" clId="{2E3ECC89-5231-4190-89D4-10BC76256696}" dt="2020-06-23T18:12:43.905" v="2034" actId="20577"/>
        <pc:sldMkLst>
          <pc:docMk/>
          <pc:sldMk cId="2293705616" sldId="277"/>
        </pc:sldMkLst>
        <pc:spChg chg="mod">
          <ac:chgData name="moath momani" userId="720708e143949568" providerId="LiveId" clId="{2E3ECC89-5231-4190-89D4-10BC76256696}" dt="2020-06-23T18:11:29.457" v="2033" actId="403"/>
          <ac:spMkLst>
            <pc:docMk/>
            <pc:sldMk cId="2293705616" sldId="277"/>
            <ac:spMk id="2" creationId="{00000000-0000-0000-0000-000000000000}"/>
          </ac:spMkLst>
        </pc:spChg>
        <pc:picChg chg="add mod">
          <ac:chgData name="moath momani" userId="720708e143949568" providerId="LiveId" clId="{2E3ECC89-5231-4190-89D4-10BC76256696}" dt="2020-06-23T18:08:04.556" v="1935" actId="1076"/>
          <ac:picMkLst>
            <pc:docMk/>
            <pc:sldMk cId="2293705616" sldId="277"/>
            <ac:picMk id="3" creationId="{910D621F-6F2C-48A0-9276-F357B9E21E13}"/>
          </ac:picMkLst>
        </pc:picChg>
        <pc:picChg chg="del">
          <ac:chgData name="moath momani" userId="720708e143949568" providerId="LiveId" clId="{2E3ECC89-5231-4190-89D4-10BC76256696}" dt="2020-06-23T17:54:32.116" v="1737" actId="478"/>
          <ac:picMkLst>
            <pc:docMk/>
            <pc:sldMk cId="2293705616" sldId="277"/>
            <ac:picMk id="4" creationId="{20F8A2B3-6EDC-4CB9-B3DD-66F680FECBB4}"/>
          </ac:picMkLst>
        </pc:picChg>
        <pc:picChg chg="add mod">
          <ac:chgData name="moath momani" userId="720708e143949568" providerId="LiveId" clId="{2E3ECC89-5231-4190-89D4-10BC76256696}" dt="2020-06-23T18:07:54.395" v="1933" actId="1076"/>
          <ac:picMkLst>
            <pc:docMk/>
            <pc:sldMk cId="2293705616" sldId="277"/>
            <ac:picMk id="5" creationId="{E32174AB-4CAD-47F6-81EB-6685508A3654}"/>
          </ac:picMkLst>
        </pc:picChg>
        <pc:picChg chg="mod">
          <ac:chgData name="moath momani" userId="720708e143949568" providerId="LiveId" clId="{2E3ECC89-5231-4190-89D4-10BC76256696}" dt="2020-06-23T18:09:27.609" v="1992" actId="1036"/>
          <ac:picMkLst>
            <pc:docMk/>
            <pc:sldMk cId="2293705616" sldId="277"/>
            <ac:picMk id="7" creationId="{00000000-0000-0000-0000-000000000000}"/>
          </ac:picMkLst>
        </pc:picChg>
        <pc:picChg chg="add mod">
          <ac:chgData name="moath momani" userId="720708e143949568" providerId="LiveId" clId="{2E3ECC89-5231-4190-89D4-10BC76256696}" dt="2020-06-23T18:07:35.889" v="1926" actId="1076"/>
          <ac:picMkLst>
            <pc:docMk/>
            <pc:sldMk cId="2293705616" sldId="277"/>
            <ac:picMk id="11" creationId="{E7FE73B6-33E5-48B4-924B-1FBC19E8D7F2}"/>
          </ac:picMkLst>
        </pc:picChg>
      </pc:sldChg>
      <pc:sldChg chg="delSp modSp add mod">
        <pc:chgData name="moath momani" userId="720708e143949568" providerId="LiveId" clId="{2E3ECC89-5231-4190-89D4-10BC76256696}" dt="2020-06-23T18:13:24.594" v="2060" actId="20577"/>
        <pc:sldMkLst>
          <pc:docMk/>
          <pc:sldMk cId="384976588" sldId="278"/>
        </pc:sldMkLst>
        <pc:spChg chg="mod">
          <ac:chgData name="moath momani" userId="720708e143949568" providerId="LiveId" clId="{2E3ECC89-5231-4190-89D4-10BC76256696}" dt="2020-06-23T18:13:24.594" v="2060" actId="20577"/>
          <ac:spMkLst>
            <pc:docMk/>
            <pc:sldMk cId="384976588" sldId="278"/>
            <ac:spMk id="7" creationId="{9E33896C-8318-4ED3-B30E-381542C1AF01}"/>
          </ac:spMkLst>
        </pc:spChg>
        <pc:spChg chg="del">
          <ac:chgData name="moath momani" userId="720708e143949568" providerId="LiveId" clId="{2E3ECC89-5231-4190-89D4-10BC76256696}" dt="2020-06-23T18:13:10.732" v="2037" actId="478"/>
          <ac:spMkLst>
            <pc:docMk/>
            <pc:sldMk cId="384976588" sldId="278"/>
            <ac:spMk id="16" creationId="{CCA082C2-3FEC-4BC1-8F72-5280462EB1FD}"/>
          </ac:spMkLst>
        </pc:spChg>
        <pc:spChg chg="del">
          <ac:chgData name="moath momani" userId="720708e143949568" providerId="LiveId" clId="{2E3ECC89-5231-4190-89D4-10BC76256696}" dt="2020-06-23T18:13:10.732" v="2037" actId="478"/>
          <ac:spMkLst>
            <pc:docMk/>
            <pc:sldMk cId="384976588" sldId="278"/>
            <ac:spMk id="19" creationId="{3A19FDB5-205D-41F2-A62C-196EC416734C}"/>
          </ac:spMkLst>
        </pc:spChg>
        <pc:picChg chg="del">
          <ac:chgData name="moath momani" userId="720708e143949568" providerId="LiveId" clId="{2E3ECC89-5231-4190-89D4-10BC76256696}" dt="2020-06-23T18:13:13.074" v="2038" actId="478"/>
          <ac:picMkLst>
            <pc:docMk/>
            <pc:sldMk cId="384976588" sldId="278"/>
            <ac:picMk id="15" creationId="{C2742168-B3D3-4C6C-AB27-7F880DD7FEA3}"/>
          </ac:picMkLst>
        </pc:picChg>
        <pc:picChg chg="del">
          <ac:chgData name="moath momani" userId="720708e143949568" providerId="LiveId" clId="{2E3ECC89-5231-4190-89D4-10BC76256696}" dt="2020-06-23T18:13:10.732" v="2037" actId="478"/>
          <ac:picMkLst>
            <pc:docMk/>
            <pc:sldMk cId="384976588" sldId="278"/>
            <ac:picMk id="17" creationId="{2C970B63-BAEC-4260-96B1-A55EB8E0F421}"/>
          </ac:picMkLst>
        </pc:picChg>
        <pc:picChg chg="del">
          <ac:chgData name="moath momani" userId="720708e143949568" providerId="LiveId" clId="{2E3ECC89-5231-4190-89D4-10BC76256696}" dt="2020-06-23T18:13:10.732" v="2037" actId="478"/>
          <ac:picMkLst>
            <pc:docMk/>
            <pc:sldMk cId="384976588" sldId="278"/>
            <ac:picMk id="18" creationId="{7AE498B4-B891-4E9A-9CDE-DD8F3DF89E8F}"/>
          </ac:picMkLst>
        </pc:picChg>
      </pc:sldChg>
    </pc:docChg>
  </pc:docChgLst>
  <pc:docChgLst>
    <pc:chgData name="moath momani" userId="720708e143949568" providerId="LiveId" clId="{F89C979A-A0A5-4837-8641-0E334C0581C8}"/>
    <pc:docChg chg="custSel addSld delSld modSld">
      <pc:chgData name="moath momani" userId="720708e143949568" providerId="LiveId" clId="{F89C979A-A0A5-4837-8641-0E334C0581C8}" dt="2020-11-30T07:11:11.515" v="516" actId="14100"/>
      <pc:docMkLst>
        <pc:docMk/>
      </pc:docMkLst>
      <pc:sldChg chg="addSp delSp modSp mod">
        <pc:chgData name="moath momani" userId="720708e143949568" providerId="LiveId" clId="{F89C979A-A0A5-4837-8641-0E334C0581C8}" dt="2020-11-30T07:11:11.515" v="516" actId="14100"/>
        <pc:sldMkLst>
          <pc:docMk/>
          <pc:sldMk cId="2036179745" sldId="264"/>
        </pc:sldMkLst>
        <pc:spChg chg="mod">
          <ac:chgData name="moath momani" userId="720708e143949568" providerId="LiveId" clId="{F89C979A-A0A5-4837-8641-0E334C0581C8}" dt="2020-11-29T08:48:54.281" v="89" actId="1076"/>
          <ac:spMkLst>
            <pc:docMk/>
            <pc:sldMk cId="2036179745" sldId="264"/>
            <ac:spMk id="9" creationId="{00000000-0000-0000-0000-000000000000}"/>
          </ac:spMkLst>
        </pc:spChg>
        <pc:spChg chg="del mod">
          <ac:chgData name="moath momani" userId="720708e143949568" providerId="LiveId" clId="{F89C979A-A0A5-4837-8641-0E334C0581C8}" dt="2020-11-29T08:48:45.242" v="87" actId="478"/>
          <ac:spMkLst>
            <pc:docMk/>
            <pc:sldMk cId="2036179745" sldId="264"/>
            <ac:spMk id="21" creationId="{F58CBAC2-32D8-48DB-BC21-669CB61BEBE0}"/>
          </ac:spMkLst>
        </pc:spChg>
        <pc:spChg chg="mod">
          <ac:chgData name="moath momani" userId="720708e143949568" providerId="LiveId" clId="{F89C979A-A0A5-4837-8641-0E334C0581C8}" dt="2020-11-30T07:10:21.760" v="499" actId="5793"/>
          <ac:spMkLst>
            <pc:docMk/>
            <pc:sldMk cId="2036179745" sldId="264"/>
            <ac:spMk id="22" creationId="{8102DA13-DD4A-4379-91BD-3E8E265C6D7B}"/>
          </ac:spMkLst>
        </pc:spChg>
        <pc:spChg chg="del mod">
          <ac:chgData name="moath momani" userId="720708e143949568" providerId="LiveId" clId="{F89C979A-A0A5-4837-8641-0E334C0581C8}" dt="2020-11-29T08:48:45.242" v="87" actId="478"/>
          <ac:spMkLst>
            <pc:docMk/>
            <pc:sldMk cId="2036179745" sldId="264"/>
            <ac:spMk id="25" creationId="{47CA95E3-8BF4-4F3F-B18F-D71D49D26C3E}"/>
          </ac:spMkLst>
        </pc:spChg>
        <pc:spChg chg="mod">
          <ac:chgData name="moath momani" userId="720708e143949568" providerId="LiveId" clId="{F89C979A-A0A5-4837-8641-0E334C0581C8}" dt="2020-11-30T07:11:11.515" v="516" actId="14100"/>
          <ac:spMkLst>
            <pc:docMk/>
            <pc:sldMk cId="2036179745" sldId="264"/>
            <ac:spMk id="27" creationId="{89AD7C8E-51D8-4946-8A56-96C88BF404B1}"/>
          </ac:spMkLst>
        </pc:spChg>
        <pc:picChg chg="add del mod">
          <ac:chgData name="moath momani" userId="720708e143949568" providerId="LiveId" clId="{F89C979A-A0A5-4837-8641-0E334C0581C8}" dt="2020-11-30T07:10:44.699" v="504" actId="478"/>
          <ac:picMkLst>
            <pc:docMk/>
            <pc:sldMk cId="2036179745" sldId="264"/>
            <ac:picMk id="2" creationId="{196D8AEE-EB92-46C8-8A78-8C2E5B75813A}"/>
          </ac:picMkLst>
        </pc:picChg>
        <pc:picChg chg="add mod">
          <ac:chgData name="moath momani" userId="720708e143949568" providerId="LiveId" clId="{F89C979A-A0A5-4837-8641-0E334C0581C8}" dt="2020-11-30T07:10:47.682" v="506" actId="1076"/>
          <ac:picMkLst>
            <pc:docMk/>
            <pc:sldMk cId="2036179745" sldId="264"/>
            <ac:picMk id="3" creationId="{0542ABE5-42EF-4004-BC97-A1B72AB5A845}"/>
          </ac:picMkLst>
        </pc:picChg>
        <pc:picChg chg="add del mod">
          <ac:chgData name="moath momani" userId="720708e143949568" providerId="LiveId" clId="{F89C979A-A0A5-4837-8641-0E334C0581C8}" dt="2020-11-29T08:59:26.734" v="338" actId="478"/>
          <ac:picMkLst>
            <pc:docMk/>
            <pc:sldMk cId="2036179745" sldId="264"/>
            <ac:picMk id="4" creationId="{330BDC30-ACBA-41C4-90C0-6E95315E3C89}"/>
          </ac:picMkLst>
        </pc:picChg>
        <pc:picChg chg="add del mod">
          <ac:chgData name="moath momani" userId="720708e143949568" providerId="LiveId" clId="{F89C979A-A0A5-4837-8641-0E334C0581C8}" dt="2020-11-29T09:00:03.947" v="342" actId="478"/>
          <ac:picMkLst>
            <pc:docMk/>
            <pc:sldMk cId="2036179745" sldId="264"/>
            <ac:picMk id="6" creationId="{DA029609-09FA-4AA3-A4E7-76F61CFD717A}"/>
          </ac:picMkLst>
        </pc:picChg>
        <pc:picChg chg="add mod">
          <ac:chgData name="moath momani" userId="720708e143949568" providerId="LiveId" clId="{F89C979A-A0A5-4837-8641-0E334C0581C8}" dt="2020-11-29T09:01:12.982" v="373" actId="1037"/>
          <ac:picMkLst>
            <pc:docMk/>
            <pc:sldMk cId="2036179745" sldId="264"/>
            <ac:picMk id="12" creationId="{A2268F02-0575-4346-A72B-ADB1618E29D3}"/>
          </ac:picMkLst>
        </pc:picChg>
        <pc:picChg chg="add del mod">
          <ac:chgData name="moath momani" userId="720708e143949568" providerId="LiveId" clId="{F89C979A-A0A5-4837-8641-0E334C0581C8}" dt="2020-11-29T09:01:18.108" v="374" actId="478"/>
          <ac:picMkLst>
            <pc:docMk/>
            <pc:sldMk cId="2036179745" sldId="264"/>
            <ac:picMk id="19" creationId="{5C741A40-F97F-4EB1-8B53-EE0DD925E73A}"/>
          </ac:picMkLst>
        </pc:picChg>
        <pc:picChg chg="del mod">
          <ac:chgData name="moath momani" userId="720708e143949568" providerId="LiveId" clId="{F89C979A-A0A5-4837-8641-0E334C0581C8}" dt="2020-11-29T08:47:26.134" v="29" actId="478"/>
          <ac:picMkLst>
            <pc:docMk/>
            <pc:sldMk cId="2036179745" sldId="264"/>
            <ac:picMk id="29" creationId="{A9AD18B3-E04E-4322-9ED9-05E74E127BD0}"/>
          </ac:picMkLst>
        </pc:picChg>
      </pc:sldChg>
      <pc:sldChg chg="modSp mod">
        <pc:chgData name="moath momani" userId="720708e143949568" providerId="LiveId" clId="{F89C979A-A0A5-4837-8641-0E334C0581C8}" dt="2020-11-29T08:43:17.418" v="3" actId="20577"/>
        <pc:sldMkLst>
          <pc:docMk/>
          <pc:sldMk cId="911208218" sldId="273"/>
        </pc:sldMkLst>
        <pc:spChg chg="mod">
          <ac:chgData name="moath momani" userId="720708e143949568" providerId="LiveId" clId="{F89C979A-A0A5-4837-8641-0E334C0581C8}" dt="2020-11-29T08:43:17.418" v="3" actId="20577"/>
          <ac:spMkLst>
            <pc:docMk/>
            <pc:sldMk cId="911208218" sldId="273"/>
            <ac:spMk id="14" creationId="{00000000-0000-0000-0000-000000000000}"/>
          </ac:spMkLst>
        </pc:spChg>
      </pc:sldChg>
      <pc:sldChg chg="del">
        <pc:chgData name="moath momani" userId="720708e143949568" providerId="LiveId" clId="{F89C979A-A0A5-4837-8641-0E334C0581C8}" dt="2020-11-29T09:04:44.063" v="389" actId="47"/>
        <pc:sldMkLst>
          <pc:docMk/>
          <pc:sldMk cId="552383949" sldId="281"/>
        </pc:sldMkLst>
      </pc:sldChg>
      <pc:sldChg chg="add">
        <pc:chgData name="moath momani" userId="720708e143949568" providerId="LiveId" clId="{F89C979A-A0A5-4837-8641-0E334C0581C8}" dt="2020-11-29T09:04:47.199" v="390"/>
        <pc:sldMkLst>
          <pc:docMk/>
          <pc:sldMk cId="1982408467" sldId="281"/>
        </pc:sldMkLst>
      </pc:sldChg>
      <pc:sldChg chg="del">
        <pc:chgData name="moath momani" userId="720708e143949568" providerId="LiveId" clId="{F89C979A-A0A5-4837-8641-0E334C0581C8}" dt="2020-11-29T09:04:55.959" v="392" actId="47"/>
        <pc:sldMkLst>
          <pc:docMk/>
          <pc:sldMk cId="637404386" sldId="283"/>
        </pc:sldMkLst>
      </pc:sldChg>
      <pc:sldChg chg="addSp delSp modSp mod">
        <pc:chgData name="moath momani" userId="720708e143949568" providerId="LiveId" clId="{F89C979A-A0A5-4837-8641-0E334C0581C8}" dt="2020-11-29T09:10:53.265" v="486" actId="255"/>
        <pc:sldMkLst>
          <pc:docMk/>
          <pc:sldMk cId="1552569093" sldId="329"/>
        </pc:sldMkLst>
        <pc:spChg chg="mod">
          <ac:chgData name="moath momani" userId="720708e143949568" providerId="LiveId" clId="{F89C979A-A0A5-4837-8641-0E334C0581C8}" dt="2020-11-29T09:10:15.632" v="432" actId="1076"/>
          <ac:spMkLst>
            <pc:docMk/>
            <pc:sldMk cId="1552569093" sldId="329"/>
            <ac:spMk id="17" creationId="{E3EECA5B-5480-47ED-AED0-442792532CEC}"/>
          </ac:spMkLst>
        </pc:spChg>
        <pc:spChg chg="add mod">
          <ac:chgData name="moath momani" userId="720708e143949568" providerId="LiveId" clId="{F89C979A-A0A5-4837-8641-0E334C0581C8}" dt="2020-11-29T09:10:53.265" v="486" actId="255"/>
          <ac:spMkLst>
            <pc:docMk/>
            <pc:sldMk cId="1552569093" sldId="329"/>
            <ac:spMk id="18" creationId="{07938655-5331-4FED-AEDD-B32347D4B770}"/>
          </ac:spMkLst>
        </pc:spChg>
        <pc:spChg chg="mod">
          <ac:chgData name="moath momani" userId="720708e143949568" providerId="LiveId" clId="{F89C979A-A0A5-4837-8641-0E334C0581C8}" dt="2020-11-29T09:10:11.768" v="431" actId="1076"/>
          <ac:spMkLst>
            <pc:docMk/>
            <pc:sldMk cId="1552569093" sldId="329"/>
            <ac:spMk id="20" creationId="{D86FEA32-E524-4EDE-8560-5E87B7AAAB30}"/>
          </ac:spMkLst>
        </pc:spChg>
        <pc:picChg chg="add del mod">
          <ac:chgData name="moath momani" userId="720708e143949568" providerId="LiveId" clId="{F89C979A-A0A5-4837-8641-0E334C0581C8}" dt="2020-11-29T09:06:45.820" v="397" actId="478"/>
          <ac:picMkLst>
            <pc:docMk/>
            <pc:sldMk cId="1552569093" sldId="329"/>
            <ac:picMk id="3" creationId="{5790A9B9-FE57-4D0D-AE8D-2A145389F2E0}"/>
          </ac:picMkLst>
        </pc:picChg>
        <pc:picChg chg="del">
          <ac:chgData name="moath momani" userId="720708e143949568" providerId="LiveId" clId="{F89C979A-A0A5-4837-8641-0E334C0581C8}" dt="2020-11-29T09:02:37.631" v="388" actId="478"/>
          <ac:picMkLst>
            <pc:docMk/>
            <pc:sldMk cId="1552569093" sldId="329"/>
            <ac:picMk id="4" creationId="{DF04AD0D-8D16-4532-A5E7-D1E5EA8E013E}"/>
          </ac:picMkLst>
        </pc:picChg>
        <pc:picChg chg="add del mod">
          <ac:chgData name="moath momani" userId="720708e143949568" providerId="LiveId" clId="{F89C979A-A0A5-4837-8641-0E334C0581C8}" dt="2020-11-29T09:06:59.395" v="400" actId="478"/>
          <ac:picMkLst>
            <pc:docMk/>
            <pc:sldMk cId="1552569093" sldId="329"/>
            <ac:picMk id="6" creationId="{7365B47A-13DC-4379-BC25-DD175716F713}"/>
          </ac:picMkLst>
        </pc:picChg>
        <pc:picChg chg="add del mod">
          <ac:chgData name="moath momani" userId="720708e143949568" providerId="LiveId" clId="{F89C979A-A0A5-4837-8641-0E334C0581C8}" dt="2020-11-29T09:07:22.571" v="404" actId="478"/>
          <ac:picMkLst>
            <pc:docMk/>
            <pc:sldMk cId="1552569093" sldId="329"/>
            <ac:picMk id="12" creationId="{50684959-0094-4719-BEFB-3FECEC39E96A}"/>
          </ac:picMkLst>
        </pc:picChg>
        <pc:picChg chg="add mod">
          <ac:chgData name="moath momani" userId="720708e143949568" providerId="LiveId" clId="{F89C979A-A0A5-4837-8641-0E334C0581C8}" dt="2020-11-29T09:09:18.592" v="408" actId="1076"/>
          <ac:picMkLst>
            <pc:docMk/>
            <pc:sldMk cId="1552569093" sldId="329"/>
            <ac:picMk id="13" creationId="{A0CFF872-965C-4558-A3C4-32E95D5169CD}"/>
          </ac:picMkLst>
        </pc:picChg>
      </pc:sldChg>
      <pc:sldChg chg="del">
        <pc:chgData name="moath momani" userId="720708e143949568" providerId="LiveId" clId="{F89C979A-A0A5-4837-8641-0E334C0581C8}" dt="2020-11-29T09:04:54.929" v="391" actId="47"/>
        <pc:sldMkLst>
          <pc:docMk/>
          <pc:sldMk cId="3594284595" sldId="330"/>
        </pc:sldMkLst>
      </pc:sldChg>
      <pc:sldChg chg="addSp delSp modSp mod">
        <pc:chgData name="moath momani" userId="720708e143949568" providerId="LiveId" clId="{F89C979A-A0A5-4837-8641-0E334C0581C8}" dt="2020-11-30T07:10:39.603" v="503" actId="1076"/>
        <pc:sldMkLst>
          <pc:docMk/>
          <pc:sldMk cId="711166133" sldId="331"/>
        </pc:sldMkLst>
        <pc:spChg chg="del mod">
          <ac:chgData name="moath momani" userId="720708e143949568" providerId="LiveId" clId="{F89C979A-A0A5-4837-8641-0E334C0581C8}" dt="2020-11-30T07:10:32.960" v="502" actId="478"/>
          <ac:spMkLst>
            <pc:docMk/>
            <pc:sldMk cId="711166133" sldId="331"/>
            <ac:spMk id="18" creationId="{409EB7BF-8555-4C1F-85E3-14B4F749812B}"/>
          </ac:spMkLst>
        </pc:spChg>
        <pc:spChg chg="mod">
          <ac:chgData name="moath momani" userId="720708e143949568" providerId="LiveId" clId="{F89C979A-A0A5-4837-8641-0E334C0581C8}" dt="2020-11-30T07:10:39.603" v="503" actId="1076"/>
          <ac:spMkLst>
            <pc:docMk/>
            <pc:sldMk cId="711166133" sldId="331"/>
            <ac:spMk id="19" creationId="{DEC4534B-5558-470F-8F06-AE419898D879}"/>
          </ac:spMkLst>
        </pc:spChg>
        <pc:spChg chg="del mod">
          <ac:chgData name="moath momani" userId="720708e143949568" providerId="LiveId" clId="{F89C979A-A0A5-4837-8641-0E334C0581C8}" dt="2020-11-30T07:10:31.529" v="501" actId="478"/>
          <ac:spMkLst>
            <pc:docMk/>
            <pc:sldMk cId="711166133" sldId="331"/>
            <ac:spMk id="21" creationId="{F58CBAC2-32D8-48DB-BC21-669CB61BEBE0}"/>
          </ac:spMkLst>
        </pc:spChg>
        <pc:spChg chg="mod">
          <ac:chgData name="moath momani" userId="720708e143949568" providerId="LiveId" clId="{F89C979A-A0A5-4837-8641-0E334C0581C8}" dt="2020-11-30T07:10:39.603" v="503" actId="1076"/>
          <ac:spMkLst>
            <pc:docMk/>
            <pc:sldMk cId="711166133" sldId="331"/>
            <ac:spMk id="22" creationId="{8102DA13-DD4A-4379-91BD-3E8E265C6D7B}"/>
          </ac:spMkLst>
        </pc:spChg>
        <pc:spChg chg="mod">
          <ac:chgData name="moath momani" userId="720708e143949568" providerId="LiveId" clId="{F89C979A-A0A5-4837-8641-0E334C0581C8}" dt="2020-11-30T07:10:39.603" v="503" actId="1076"/>
          <ac:spMkLst>
            <pc:docMk/>
            <pc:sldMk cId="711166133" sldId="331"/>
            <ac:spMk id="23" creationId="{2977A53D-FC8D-424D-B337-21A9FB35DEF8}"/>
          </ac:spMkLst>
        </pc:spChg>
        <pc:spChg chg="del mod">
          <ac:chgData name="moath momani" userId="720708e143949568" providerId="LiveId" clId="{F89C979A-A0A5-4837-8641-0E334C0581C8}" dt="2020-11-30T07:10:31.529" v="501" actId="478"/>
          <ac:spMkLst>
            <pc:docMk/>
            <pc:sldMk cId="711166133" sldId="331"/>
            <ac:spMk id="25" creationId="{47CA95E3-8BF4-4F3F-B18F-D71D49D26C3E}"/>
          </ac:spMkLst>
        </pc:spChg>
        <pc:spChg chg="mod">
          <ac:chgData name="moath momani" userId="720708e143949568" providerId="LiveId" clId="{F89C979A-A0A5-4837-8641-0E334C0581C8}" dt="2020-11-30T07:10:39.603" v="503" actId="1076"/>
          <ac:spMkLst>
            <pc:docMk/>
            <pc:sldMk cId="711166133" sldId="331"/>
            <ac:spMk id="27" creationId="{89AD7C8E-51D8-4946-8A56-96C88BF404B1}"/>
          </ac:spMkLst>
        </pc:spChg>
        <pc:spChg chg="mod">
          <ac:chgData name="moath momani" userId="720708e143949568" providerId="LiveId" clId="{F89C979A-A0A5-4837-8641-0E334C0581C8}" dt="2020-11-30T07:10:39.603" v="503" actId="1076"/>
          <ac:spMkLst>
            <pc:docMk/>
            <pc:sldMk cId="711166133" sldId="331"/>
            <ac:spMk id="28" creationId="{2E9B8F79-AFD5-4726-82EE-7DE9DA4C7CAA}"/>
          </ac:spMkLst>
        </pc:spChg>
        <pc:picChg chg="add mod">
          <ac:chgData name="moath momani" userId="720708e143949568" providerId="LiveId" clId="{F89C979A-A0A5-4837-8641-0E334C0581C8}" dt="2020-11-30T07:10:39.603" v="503" actId="1076"/>
          <ac:picMkLst>
            <pc:docMk/>
            <pc:sldMk cId="711166133" sldId="331"/>
            <ac:picMk id="3" creationId="{34DFE30F-6DE1-4EC4-9153-FA3E7EE441C9}"/>
          </ac:picMkLst>
        </pc:picChg>
        <pc:picChg chg="add mod">
          <ac:chgData name="moath momani" userId="720708e143949568" providerId="LiveId" clId="{F89C979A-A0A5-4837-8641-0E334C0581C8}" dt="2020-11-30T07:10:39.603" v="503" actId="1076"/>
          <ac:picMkLst>
            <pc:docMk/>
            <pc:sldMk cId="711166133" sldId="331"/>
            <ac:picMk id="6" creationId="{58DD6255-6E2F-4A8C-8EB7-901F534AB546}"/>
          </ac:picMkLst>
        </pc:picChg>
        <pc:picChg chg="add mod">
          <ac:chgData name="moath momani" userId="720708e143949568" providerId="LiveId" clId="{F89C979A-A0A5-4837-8641-0E334C0581C8}" dt="2020-11-29T08:58:01.985" v="331" actId="1076"/>
          <ac:picMkLst>
            <pc:docMk/>
            <pc:sldMk cId="711166133" sldId="331"/>
            <ac:picMk id="11" creationId="{DDEECFD3-E0DB-456F-B3ED-9B16B63F5A8B}"/>
          </ac:picMkLst>
        </pc:picChg>
        <pc:picChg chg="del">
          <ac:chgData name="moath momani" userId="720708e143949568" providerId="LiveId" clId="{F89C979A-A0A5-4837-8641-0E334C0581C8}" dt="2020-11-29T08:50:04.680" v="97" actId="478"/>
          <ac:picMkLst>
            <pc:docMk/>
            <pc:sldMk cId="711166133" sldId="331"/>
            <ac:picMk id="15" creationId="{BC699FBB-BC23-420B-A941-F722A76C30CA}"/>
          </ac:picMkLst>
        </pc:picChg>
        <pc:picChg chg="del">
          <ac:chgData name="moath momani" userId="720708e143949568" providerId="LiveId" clId="{F89C979A-A0A5-4837-8641-0E334C0581C8}" dt="2020-11-29T08:49:06.476" v="90" actId="478"/>
          <ac:picMkLst>
            <pc:docMk/>
            <pc:sldMk cId="711166133" sldId="331"/>
            <ac:picMk id="16" creationId="{77CA54C3-D172-463E-BDD3-83C938A6AB84}"/>
          </ac:picMkLst>
        </pc:picChg>
        <pc:picChg chg="del">
          <ac:chgData name="moath momani" userId="720708e143949568" providerId="LiveId" clId="{F89C979A-A0A5-4837-8641-0E334C0581C8}" dt="2020-11-29T08:52:50.855" v="102" actId="478"/>
          <ac:picMkLst>
            <pc:docMk/>
            <pc:sldMk cId="711166133" sldId="331"/>
            <ac:picMk id="17" creationId="{F7F0BF9A-9F2D-487A-BE71-BEA756F930A8}"/>
          </ac:picMkLst>
        </pc:picChg>
        <pc:picChg chg="add del mod">
          <ac:chgData name="moath momani" userId="720708e143949568" providerId="LiveId" clId="{F89C979A-A0A5-4837-8641-0E334C0581C8}" dt="2020-11-30T07:10:28.059" v="500" actId="478"/>
          <ac:picMkLst>
            <pc:docMk/>
            <pc:sldMk cId="711166133" sldId="331"/>
            <ac:picMk id="24" creationId="{CFAE0D7A-A084-4896-944F-C3A0E8D2A1A2}"/>
          </ac:picMkLst>
        </pc:picChg>
      </pc:sldChg>
      <pc:sldChg chg="modSp mod">
        <pc:chgData name="moath momani" userId="720708e143949568" providerId="LiveId" clId="{F89C979A-A0A5-4837-8641-0E334C0581C8}" dt="2020-11-29T08:45:19.233" v="5" actId="20577"/>
        <pc:sldMkLst>
          <pc:docMk/>
          <pc:sldMk cId="4118054049" sldId="333"/>
        </pc:sldMkLst>
        <pc:spChg chg="mod">
          <ac:chgData name="moath momani" userId="720708e143949568" providerId="LiveId" clId="{F89C979A-A0A5-4837-8641-0E334C0581C8}" dt="2020-11-29T08:45:19.233" v="5" actId="20577"/>
          <ac:spMkLst>
            <pc:docMk/>
            <pc:sldMk cId="4118054049" sldId="333"/>
            <ac:spMk id="44" creationId="{059FE218-AFA4-48A1-9C78-55E211B1ECC3}"/>
          </ac:spMkLst>
        </pc:spChg>
      </pc:sldChg>
    </pc:docChg>
  </pc:docChgLst>
  <pc:docChgLst>
    <pc:chgData name="moath momani" userId="720708e143949568" providerId="LiveId" clId="{85FEA769-1883-44B0-80BA-45EA47C86141}"/>
    <pc:docChg chg="undo custSel modSld">
      <pc:chgData name="moath momani" userId="720708e143949568" providerId="LiveId" clId="{85FEA769-1883-44B0-80BA-45EA47C86141}" dt="2020-07-20T09:05:42.933" v="162" actId="207"/>
      <pc:docMkLst>
        <pc:docMk/>
      </pc:docMkLst>
      <pc:sldChg chg="addSp delSp modSp">
        <pc:chgData name="moath momani" userId="720708e143949568" providerId="LiveId" clId="{85FEA769-1883-44B0-80BA-45EA47C86141}" dt="2020-07-06T06:58:46.803" v="149" actId="14100"/>
        <pc:sldMkLst>
          <pc:docMk/>
          <pc:sldMk cId="1521942773" sldId="263"/>
        </pc:sldMkLst>
        <pc:spChg chg="mod">
          <ac:chgData name="moath momani" userId="720708e143949568" providerId="LiveId" clId="{85FEA769-1883-44B0-80BA-45EA47C86141}" dt="2020-07-06T06:58:46.803" v="149" actId="14100"/>
          <ac:spMkLst>
            <pc:docMk/>
            <pc:sldMk cId="1521942773" sldId="263"/>
            <ac:spMk id="5" creationId="{B56A31A8-D1AE-435F-8C21-AB5093DAF3B7}"/>
          </ac:spMkLst>
        </pc:spChg>
        <pc:spChg chg="del mod">
          <ac:chgData name="moath momani" userId="720708e143949568" providerId="LiveId" clId="{85FEA769-1883-44B0-80BA-45EA47C86141}" dt="2020-07-06T06:53:17.875" v="27" actId="21"/>
          <ac:spMkLst>
            <pc:docMk/>
            <pc:sldMk cId="1521942773" sldId="263"/>
            <ac:spMk id="13" creationId="{231B1948-C72D-40B6-AFB8-46193C648009}"/>
          </ac:spMkLst>
        </pc:spChg>
        <pc:spChg chg="add del mod">
          <ac:chgData name="moath momani" userId="720708e143949568" providerId="LiveId" clId="{85FEA769-1883-44B0-80BA-45EA47C86141}" dt="2020-07-06T06:56:16.250" v="79" actId="1076"/>
          <ac:spMkLst>
            <pc:docMk/>
            <pc:sldMk cId="1521942773" sldId="263"/>
            <ac:spMk id="15" creationId="{47697EC4-C651-450F-BBA0-C69C11CB0254}"/>
          </ac:spMkLst>
        </pc:spChg>
        <pc:picChg chg="del mod">
          <ac:chgData name="moath momani" userId="720708e143949568" providerId="LiveId" clId="{85FEA769-1883-44B0-80BA-45EA47C86141}" dt="2020-07-06T06:51:44.456" v="15" actId="478"/>
          <ac:picMkLst>
            <pc:docMk/>
            <pc:sldMk cId="1521942773" sldId="263"/>
            <ac:picMk id="3" creationId="{A531214B-F3E5-426D-A6E2-21E141303686}"/>
          </ac:picMkLst>
        </pc:picChg>
        <pc:picChg chg="add del mod">
          <ac:chgData name="moath momani" userId="720708e143949568" providerId="LiveId" clId="{85FEA769-1883-44B0-80BA-45EA47C86141}" dt="2020-07-06T06:51:42.757" v="14" actId="478"/>
          <ac:picMkLst>
            <pc:docMk/>
            <pc:sldMk cId="1521942773" sldId="263"/>
            <ac:picMk id="4" creationId="{329D907C-7B70-4D7E-B750-AFC3C5DAAE62}"/>
          </ac:picMkLst>
        </pc:picChg>
        <pc:picChg chg="add mod">
          <ac:chgData name="moath momani" userId="720708e143949568" providerId="LiveId" clId="{85FEA769-1883-44B0-80BA-45EA47C86141}" dt="2020-07-06T06:52:36.171" v="21" actId="1076"/>
          <ac:picMkLst>
            <pc:docMk/>
            <pc:sldMk cId="1521942773" sldId="263"/>
            <ac:picMk id="7" creationId="{1F5DC951-F9FD-4502-A9AD-2AD48C2EBC24}"/>
          </ac:picMkLst>
        </pc:picChg>
        <pc:picChg chg="add mod">
          <ac:chgData name="moath momani" userId="720708e143949568" providerId="LiveId" clId="{85FEA769-1883-44B0-80BA-45EA47C86141}" dt="2020-07-06T06:55:41.235" v="43" actId="1076"/>
          <ac:picMkLst>
            <pc:docMk/>
            <pc:sldMk cId="1521942773" sldId="263"/>
            <ac:picMk id="12" creationId="{633F3576-05C5-4DA9-BE39-90F2DF2949C3}"/>
          </ac:picMkLst>
        </pc:picChg>
        <pc:picChg chg="add mod">
          <ac:chgData name="moath momani" userId="720708e143949568" providerId="LiveId" clId="{85FEA769-1883-44B0-80BA-45EA47C86141}" dt="2020-07-06T06:56:10.579" v="77" actId="1076"/>
          <ac:picMkLst>
            <pc:docMk/>
            <pc:sldMk cId="1521942773" sldId="263"/>
            <ac:picMk id="14" creationId="{8E270FD5-2D94-4E20-AA30-AAAEFA574DED}"/>
          </ac:picMkLst>
        </pc:picChg>
      </pc:sldChg>
      <pc:sldChg chg="modSp">
        <pc:chgData name="moath momani" userId="720708e143949568" providerId="LiveId" clId="{85FEA769-1883-44B0-80BA-45EA47C86141}" dt="2020-07-20T09:05:42.933" v="162" actId="207"/>
        <pc:sldMkLst>
          <pc:docMk/>
          <pc:sldMk cId="911208218" sldId="273"/>
        </pc:sldMkLst>
        <pc:spChg chg="mod">
          <ac:chgData name="moath momani" userId="720708e143949568" providerId="LiveId" clId="{85FEA769-1883-44B0-80BA-45EA47C86141}" dt="2020-07-20T09:05:42.933" v="162" actId="207"/>
          <ac:spMkLst>
            <pc:docMk/>
            <pc:sldMk cId="911208218" sldId="273"/>
            <ac:spMk id="7" creationId="{00000000-0000-0000-0000-000000000000}"/>
          </ac:spMkLst>
        </pc:spChg>
      </pc:sldChg>
      <pc:sldChg chg="modSp">
        <pc:chgData name="moath momani" userId="720708e143949568" providerId="LiveId" clId="{85FEA769-1883-44B0-80BA-45EA47C86141}" dt="2020-07-06T07:00:55.908" v="159" actId="208"/>
        <pc:sldMkLst>
          <pc:docMk/>
          <pc:sldMk cId="1029222806" sldId="279"/>
        </pc:sldMkLst>
        <pc:spChg chg="mod">
          <ac:chgData name="moath momani" userId="720708e143949568" providerId="LiveId" clId="{85FEA769-1883-44B0-80BA-45EA47C86141}" dt="2020-07-06T06:59:05.799" v="150" actId="207"/>
          <ac:spMkLst>
            <pc:docMk/>
            <pc:sldMk cId="1029222806" sldId="279"/>
            <ac:spMk id="5" creationId="{B56A31A8-D1AE-435F-8C21-AB5093DAF3B7}"/>
          </ac:spMkLst>
        </pc:spChg>
        <pc:spChg chg="mod">
          <ac:chgData name="moath momani" userId="720708e143949568" providerId="LiveId" clId="{85FEA769-1883-44B0-80BA-45EA47C86141}" dt="2020-07-06T07:00:55.908" v="159" actId="208"/>
          <ac:spMkLst>
            <pc:docMk/>
            <pc:sldMk cId="1029222806" sldId="279"/>
            <ac:spMk id="7" creationId="{9F10D863-E379-46C3-A8AC-A039A34CDC18}"/>
          </ac:spMkLst>
        </pc:spChg>
        <pc:spChg chg="mod">
          <ac:chgData name="moath momani" userId="720708e143949568" providerId="LiveId" clId="{85FEA769-1883-44B0-80BA-45EA47C86141}" dt="2020-07-06T07:00:25.988" v="157" actId="207"/>
          <ac:spMkLst>
            <pc:docMk/>
            <pc:sldMk cId="1029222806" sldId="279"/>
            <ac:spMk id="12" creationId="{8D1614B3-DE35-4A99-B273-6F298A8BD924}"/>
          </ac:spMkLst>
        </pc:spChg>
        <pc:cxnChg chg="mod">
          <ac:chgData name="moath momani" userId="720708e143949568" providerId="LiveId" clId="{85FEA769-1883-44B0-80BA-45EA47C86141}" dt="2020-07-06T07:00:30.889" v="158" actId="208"/>
          <ac:cxnSpMkLst>
            <pc:docMk/>
            <pc:sldMk cId="1029222806" sldId="279"/>
            <ac:cxnSpMk id="15" creationId="{8D083D3A-2D21-4489-888E-3926D4A97B8C}"/>
          </ac:cxnSpMkLst>
        </pc:cxnChg>
      </pc:sldChg>
      <pc:sldChg chg="modSp">
        <pc:chgData name="moath momani" userId="720708e143949568" providerId="LiveId" clId="{85FEA769-1883-44B0-80BA-45EA47C86141}" dt="2020-07-06T07:01:36.402" v="161" actId="113"/>
        <pc:sldMkLst>
          <pc:docMk/>
          <pc:sldMk cId="2887513602" sldId="280"/>
        </pc:sldMkLst>
        <pc:spChg chg="mod">
          <ac:chgData name="moath momani" userId="720708e143949568" providerId="LiveId" clId="{85FEA769-1883-44B0-80BA-45EA47C86141}" dt="2020-07-06T07:01:36.402" v="161" actId="113"/>
          <ac:spMkLst>
            <pc:docMk/>
            <pc:sldMk cId="2887513602" sldId="280"/>
            <ac:spMk id="5" creationId="{B56A31A8-D1AE-435F-8C21-AB5093DAF3B7}"/>
          </ac:spMkLst>
        </pc:spChg>
      </pc:sldChg>
    </pc:docChg>
  </pc:docChgLst>
  <pc:docChgLst>
    <pc:chgData name="moath momani" userId="720708e143949568" providerId="LiveId" clId="{1984BD6C-6BA8-416F-8551-5435B852BB83}"/>
    <pc:docChg chg="undo custSel addSld delSld modSld">
      <pc:chgData name="moath momani" userId="720708e143949568" providerId="LiveId" clId="{1984BD6C-6BA8-416F-8551-5435B852BB83}" dt="2020-06-24T05:16:24.523" v="483" actId="1076"/>
      <pc:docMkLst>
        <pc:docMk/>
      </pc:docMkLst>
      <pc:sldChg chg="addSp delSp modSp mod delAnim modNotesTx">
        <pc:chgData name="moath momani" userId="720708e143949568" providerId="LiveId" clId="{1984BD6C-6BA8-416F-8551-5435B852BB83}" dt="2020-06-24T04:54:42.367" v="188" actId="478"/>
        <pc:sldMkLst>
          <pc:docMk/>
          <pc:sldMk cId="1521942773" sldId="263"/>
        </pc:sldMkLst>
        <pc:spChg chg="mod">
          <ac:chgData name="moath momani" userId="720708e143949568" providerId="LiveId" clId="{1984BD6C-6BA8-416F-8551-5435B852BB83}" dt="2020-06-24T04:51:05.930" v="151" actId="1076"/>
          <ac:spMkLst>
            <pc:docMk/>
            <pc:sldMk cId="1521942773" sldId="263"/>
            <ac:spMk id="2" creationId="{00000000-0000-0000-0000-000000000000}"/>
          </ac:spMkLst>
        </pc:spChg>
        <pc:spChg chg="add mod">
          <ac:chgData name="moath momani" userId="720708e143949568" providerId="LiveId" clId="{1984BD6C-6BA8-416F-8551-5435B852BB83}" dt="2020-06-24T04:51:28.418" v="155" actId="1076"/>
          <ac:spMkLst>
            <pc:docMk/>
            <pc:sldMk cId="1521942773" sldId="263"/>
            <ac:spMk id="5" creationId="{B56A31A8-D1AE-435F-8C21-AB5093DAF3B7}"/>
          </ac:spMkLst>
        </pc:spChg>
        <pc:spChg chg="add del mod">
          <ac:chgData name="moath momani" userId="720708e143949568" providerId="LiveId" clId="{1984BD6C-6BA8-416F-8551-5435B852BB83}" dt="2020-06-24T04:51:49.317" v="158" actId="478"/>
          <ac:spMkLst>
            <pc:docMk/>
            <pc:sldMk cId="1521942773" sldId="263"/>
            <ac:spMk id="7" creationId="{DE88A68A-84D1-4765-AEAC-0985130CFE9C}"/>
          </ac:spMkLst>
        </pc:spChg>
        <pc:spChg chg="add del">
          <ac:chgData name="moath momani" userId="720708e143949568" providerId="LiveId" clId="{1984BD6C-6BA8-416F-8551-5435B852BB83}" dt="2020-06-24T04:51:53.355" v="160" actId="478"/>
          <ac:spMkLst>
            <pc:docMk/>
            <pc:sldMk cId="1521942773" sldId="263"/>
            <ac:spMk id="12" creationId="{CD0FD14C-5965-4F5E-A973-0485CA11C6B3}"/>
          </ac:spMkLst>
        </pc:spChg>
        <pc:spChg chg="add mod">
          <ac:chgData name="moath momani" userId="720708e143949568" providerId="LiveId" clId="{1984BD6C-6BA8-416F-8551-5435B852BB83}" dt="2020-06-24T04:54:00.483" v="177" actId="1076"/>
          <ac:spMkLst>
            <pc:docMk/>
            <pc:sldMk cId="1521942773" sldId="263"/>
            <ac:spMk id="13" creationId="{231B1948-C72D-40B6-AFB8-46193C648009}"/>
          </ac:spMkLst>
        </pc:spChg>
        <pc:spChg chg="add del mod">
          <ac:chgData name="moath momani" userId="720708e143949568" providerId="LiveId" clId="{1984BD6C-6BA8-416F-8551-5435B852BB83}" dt="2020-06-24T04:54:42.367" v="188" actId="478"/>
          <ac:spMkLst>
            <pc:docMk/>
            <pc:sldMk cId="1521942773" sldId="263"/>
            <ac:spMk id="14" creationId="{004B65E7-4F10-4F55-A17E-FDAEC65B2AD3}"/>
          </ac:spMkLst>
        </pc:spChg>
        <pc:picChg chg="add mod">
          <ac:chgData name="moath momani" userId="720708e143949568" providerId="LiveId" clId="{1984BD6C-6BA8-416F-8551-5435B852BB83}" dt="2020-06-24T04:51:00.756" v="150" actId="1076"/>
          <ac:picMkLst>
            <pc:docMk/>
            <pc:sldMk cId="1521942773" sldId="263"/>
            <ac:picMk id="3" creationId="{A531214B-F3E5-426D-A6E2-21E141303686}"/>
          </ac:picMkLst>
        </pc:picChg>
        <pc:picChg chg="del">
          <ac:chgData name="moath momani" userId="720708e143949568" providerId="LiveId" clId="{1984BD6C-6BA8-416F-8551-5435B852BB83}" dt="2020-06-24T04:42:58.562" v="0" actId="478"/>
          <ac:picMkLst>
            <pc:docMk/>
            <pc:sldMk cId="1521942773" sldId="263"/>
            <ac:picMk id="4" creationId="{20F8A2B3-6EDC-4CB9-B3DD-66F680FECBB4}"/>
          </ac:picMkLst>
        </pc:picChg>
      </pc:sldChg>
      <pc:sldChg chg="modSp mod">
        <pc:chgData name="moath momani" userId="720708e143949568" providerId="LiveId" clId="{1984BD6C-6BA8-416F-8551-5435B852BB83}" dt="2020-06-24T05:16:24.523" v="483" actId="1076"/>
        <pc:sldMkLst>
          <pc:docMk/>
          <pc:sldMk cId="1823530429" sldId="275"/>
        </pc:sldMkLst>
        <pc:spChg chg="mod">
          <ac:chgData name="moath momani" userId="720708e143949568" providerId="LiveId" clId="{1984BD6C-6BA8-416F-8551-5435B852BB83}" dt="2020-06-24T05:16:15.130" v="480" actId="1076"/>
          <ac:spMkLst>
            <pc:docMk/>
            <pc:sldMk cId="1823530429" sldId="275"/>
            <ac:spMk id="11" creationId="{3ABAC6EC-D464-4918-9CBB-EDA3E794AF29}"/>
          </ac:spMkLst>
        </pc:spChg>
        <pc:picChg chg="mod">
          <ac:chgData name="moath momani" userId="720708e143949568" providerId="LiveId" clId="{1984BD6C-6BA8-416F-8551-5435B852BB83}" dt="2020-06-24T05:16:24.523" v="483" actId="1076"/>
          <ac:picMkLst>
            <pc:docMk/>
            <pc:sldMk cId="1823530429" sldId="275"/>
            <ac:picMk id="5" creationId="{A71F45FF-01E6-4529-8B73-05E9092C4274}"/>
          </ac:picMkLst>
        </pc:picChg>
      </pc:sldChg>
      <pc:sldChg chg="del">
        <pc:chgData name="moath momani" userId="720708e143949568" providerId="LiveId" clId="{1984BD6C-6BA8-416F-8551-5435B852BB83}" dt="2020-06-24T05:11:58.498" v="463" actId="47"/>
        <pc:sldMkLst>
          <pc:docMk/>
          <pc:sldMk cId="2293705616" sldId="277"/>
        </pc:sldMkLst>
      </pc:sldChg>
      <pc:sldChg chg="addSp delSp modSp add mod">
        <pc:chgData name="moath momani" userId="720708e143949568" providerId="LiveId" clId="{1984BD6C-6BA8-416F-8551-5435B852BB83}" dt="2020-06-24T05:09:17.266" v="345" actId="1076"/>
        <pc:sldMkLst>
          <pc:docMk/>
          <pc:sldMk cId="1029222806" sldId="279"/>
        </pc:sldMkLst>
        <pc:spChg chg="del mod">
          <ac:chgData name="moath momani" userId="720708e143949568" providerId="LiveId" clId="{1984BD6C-6BA8-416F-8551-5435B852BB83}" dt="2020-06-24T04:58:16.868" v="204" actId="478"/>
          <ac:spMkLst>
            <pc:docMk/>
            <pc:sldMk cId="1029222806" sldId="279"/>
            <ac:spMk id="2" creationId="{00000000-0000-0000-0000-000000000000}"/>
          </ac:spMkLst>
        </pc:spChg>
        <pc:spChg chg="mod">
          <ac:chgData name="moath momani" userId="720708e143949568" providerId="LiveId" clId="{1984BD6C-6BA8-416F-8551-5435B852BB83}" dt="2020-06-24T05:09:17.266" v="345" actId="1076"/>
          <ac:spMkLst>
            <pc:docMk/>
            <pc:sldMk cId="1029222806" sldId="279"/>
            <ac:spMk id="5" creationId="{B56A31A8-D1AE-435F-8C21-AB5093DAF3B7}"/>
          </ac:spMkLst>
        </pc:spChg>
        <pc:spChg chg="add mod">
          <ac:chgData name="moath momani" userId="720708e143949568" providerId="LiveId" clId="{1984BD6C-6BA8-416F-8551-5435B852BB83}" dt="2020-06-24T05:08:22.452" v="333" actId="1076"/>
          <ac:spMkLst>
            <pc:docMk/>
            <pc:sldMk cId="1029222806" sldId="279"/>
            <ac:spMk id="7" creationId="{9F10D863-E379-46C3-A8AC-A039A34CDC18}"/>
          </ac:spMkLst>
        </pc:spChg>
        <pc:spChg chg="add mod">
          <ac:chgData name="moath momani" userId="720708e143949568" providerId="LiveId" clId="{1984BD6C-6BA8-416F-8551-5435B852BB83}" dt="2020-06-24T05:08:22.452" v="333" actId="1076"/>
          <ac:spMkLst>
            <pc:docMk/>
            <pc:sldMk cId="1029222806" sldId="279"/>
            <ac:spMk id="12" creationId="{8D1614B3-DE35-4A99-B273-6F298A8BD924}"/>
          </ac:spMkLst>
        </pc:spChg>
        <pc:spChg chg="del mod">
          <ac:chgData name="moath momani" userId="720708e143949568" providerId="LiveId" clId="{1984BD6C-6BA8-416F-8551-5435B852BB83}" dt="2020-06-24T04:58:03.084" v="197" actId="21"/>
          <ac:spMkLst>
            <pc:docMk/>
            <pc:sldMk cId="1029222806" sldId="279"/>
            <ac:spMk id="13" creationId="{231B1948-C72D-40B6-AFB8-46193C648009}"/>
          </ac:spMkLst>
        </pc:spChg>
        <pc:picChg chg="del">
          <ac:chgData name="moath momani" userId="720708e143949568" providerId="LiveId" clId="{1984BD6C-6BA8-416F-8551-5435B852BB83}" dt="2020-06-24T04:57:37.607" v="191" actId="478"/>
          <ac:picMkLst>
            <pc:docMk/>
            <pc:sldMk cId="1029222806" sldId="279"/>
            <ac:picMk id="3" creationId="{A531214B-F3E5-426D-A6E2-21E141303686}"/>
          </ac:picMkLst>
        </pc:picChg>
        <pc:picChg chg="add mod">
          <ac:chgData name="moath momani" userId="720708e143949568" providerId="LiveId" clId="{1984BD6C-6BA8-416F-8551-5435B852BB83}" dt="2020-06-24T05:08:22.452" v="333" actId="1076"/>
          <ac:picMkLst>
            <pc:docMk/>
            <pc:sldMk cId="1029222806" sldId="279"/>
            <ac:picMk id="4" creationId="{CE714A5F-BE9D-4605-A003-C1C432F80260}"/>
          </ac:picMkLst>
        </pc:picChg>
        <pc:cxnChg chg="add mod">
          <ac:chgData name="moath momani" userId="720708e143949568" providerId="LiveId" clId="{1984BD6C-6BA8-416F-8551-5435B852BB83}" dt="2020-06-24T05:08:22.452" v="333" actId="1076"/>
          <ac:cxnSpMkLst>
            <pc:docMk/>
            <pc:sldMk cId="1029222806" sldId="279"/>
            <ac:cxnSpMk id="15" creationId="{8D083D3A-2D21-4489-888E-3926D4A97B8C}"/>
          </ac:cxnSpMkLst>
        </pc:cxnChg>
      </pc:sldChg>
      <pc:sldChg chg="addSp delSp modSp add mod">
        <pc:chgData name="moath momani" userId="720708e143949568" providerId="LiveId" clId="{1984BD6C-6BA8-416F-8551-5435B852BB83}" dt="2020-06-24T05:11:01.155" v="462" actId="1076"/>
        <pc:sldMkLst>
          <pc:docMk/>
          <pc:sldMk cId="2887513602" sldId="280"/>
        </pc:sldMkLst>
        <pc:spChg chg="mod">
          <ac:chgData name="moath momani" userId="720708e143949568" providerId="LiveId" clId="{1984BD6C-6BA8-416F-8551-5435B852BB83}" dt="2020-06-24T05:11:01.155" v="462" actId="1076"/>
          <ac:spMkLst>
            <pc:docMk/>
            <pc:sldMk cId="2887513602" sldId="280"/>
            <ac:spMk id="5" creationId="{B56A31A8-D1AE-435F-8C21-AB5093DAF3B7}"/>
          </ac:spMkLst>
        </pc:spChg>
        <pc:spChg chg="del">
          <ac:chgData name="moath momani" userId="720708e143949568" providerId="LiveId" clId="{1984BD6C-6BA8-416F-8551-5435B852BB83}" dt="2020-06-24T05:02:29.621" v="240" actId="21"/>
          <ac:spMkLst>
            <pc:docMk/>
            <pc:sldMk cId="2887513602" sldId="280"/>
            <ac:spMk id="7" creationId="{9F10D863-E379-46C3-A8AC-A039A34CDC18}"/>
          </ac:spMkLst>
        </pc:spChg>
        <pc:spChg chg="del">
          <ac:chgData name="moath momani" userId="720708e143949568" providerId="LiveId" clId="{1984BD6C-6BA8-416F-8551-5435B852BB83}" dt="2020-06-24T05:02:29.621" v="240" actId="21"/>
          <ac:spMkLst>
            <pc:docMk/>
            <pc:sldMk cId="2887513602" sldId="280"/>
            <ac:spMk id="12" creationId="{8D1614B3-DE35-4A99-B273-6F298A8BD924}"/>
          </ac:spMkLst>
        </pc:spChg>
        <pc:spChg chg="add del mod">
          <ac:chgData name="moath momani" userId="720708e143949568" providerId="LiveId" clId="{1984BD6C-6BA8-416F-8551-5435B852BB83}" dt="2020-06-24T05:03:15.738" v="260" actId="478"/>
          <ac:spMkLst>
            <pc:docMk/>
            <pc:sldMk cId="2887513602" sldId="280"/>
            <ac:spMk id="13" creationId="{BFD2D924-E9BF-42BA-9F8C-E649275C0128}"/>
          </ac:spMkLst>
        </pc:spChg>
        <pc:spChg chg="add mod">
          <ac:chgData name="moath momani" userId="720708e143949568" providerId="LiveId" clId="{1984BD6C-6BA8-416F-8551-5435B852BB83}" dt="2020-06-24T05:03:12.018" v="258" actId="14100"/>
          <ac:spMkLst>
            <pc:docMk/>
            <pc:sldMk cId="2887513602" sldId="280"/>
            <ac:spMk id="14" creationId="{46647313-760A-497D-A854-03E1AA4D026D}"/>
          </ac:spMkLst>
        </pc:spChg>
        <pc:spChg chg="add del mod">
          <ac:chgData name="moath momani" userId="720708e143949568" providerId="LiveId" clId="{1984BD6C-6BA8-416F-8551-5435B852BB83}" dt="2020-06-24T05:03:14.780" v="259" actId="478"/>
          <ac:spMkLst>
            <pc:docMk/>
            <pc:sldMk cId="2887513602" sldId="280"/>
            <ac:spMk id="17" creationId="{3BA07AB6-C1EC-49E7-B1BC-E37332109EEA}"/>
          </ac:spMkLst>
        </pc:spChg>
        <pc:spChg chg="add del mod">
          <ac:chgData name="moath momani" userId="720708e143949568" providerId="LiveId" clId="{1984BD6C-6BA8-416F-8551-5435B852BB83}" dt="2020-06-24T05:03:06.324" v="256" actId="478"/>
          <ac:spMkLst>
            <pc:docMk/>
            <pc:sldMk cId="2887513602" sldId="280"/>
            <ac:spMk id="18" creationId="{84DF4080-DF35-4E3A-9E08-C2BF2F978826}"/>
          </ac:spMkLst>
        </pc:spChg>
        <pc:spChg chg="add mod">
          <ac:chgData name="moath momani" userId="720708e143949568" providerId="LiveId" clId="{1984BD6C-6BA8-416F-8551-5435B852BB83}" dt="2020-06-24T05:03:37.171" v="268" actId="14100"/>
          <ac:spMkLst>
            <pc:docMk/>
            <pc:sldMk cId="2887513602" sldId="280"/>
            <ac:spMk id="20" creationId="{F5FD2982-4753-4EB9-A96B-7F0A980191C1}"/>
          </ac:spMkLst>
        </pc:spChg>
        <pc:spChg chg="add del mod">
          <ac:chgData name="moath momani" userId="720708e143949568" providerId="LiveId" clId="{1984BD6C-6BA8-416F-8551-5435B852BB83}" dt="2020-06-24T05:03:06.324" v="256" actId="478"/>
          <ac:spMkLst>
            <pc:docMk/>
            <pc:sldMk cId="2887513602" sldId="280"/>
            <ac:spMk id="21" creationId="{AA5C4583-9943-4B45-8C10-6A422C72BC81}"/>
          </ac:spMkLst>
        </pc:spChg>
        <pc:spChg chg="add del mod">
          <ac:chgData name="moath momani" userId="720708e143949568" providerId="LiveId" clId="{1984BD6C-6BA8-416F-8551-5435B852BB83}" dt="2020-06-24T05:03:17.027" v="262" actId="478"/>
          <ac:spMkLst>
            <pc:docMk/>
            <pc:sldMk cId="2887513602" sldId="280"/>
            <ac:spMk id="23" creationId="{F50C5987-E271-4DFA-B2C2-621AC75BBDF5}"/>
          </ac:spMkLst>
        </pc:spChg>
        <pc:spChg chg="add del mod">
          <ac:chgData name="moath momani" userId="720708e143949568" providerId="LiveId" clId="{1984BD6C-6BA8-416F-8551-5435B852BB83}" dt="2020-06-24T05:03:06.324" v="256" actId="478"/>
          <ac:spMkLst>
            <pc:docMk/>
            <pc:sldMk cId="2887513602" sldId="280"/>
            <ac:spMk id="24" creationId="{A439AD09-8ECD-4CBE-878D-137311AE5DEA}"/>
          </ac:spMkLst>
        </pc:spChg>
        <pc:spChg chg="add del mod">
          <ac:chgData name="moath momani" userId="720708e143949568" providerId="LiveId" clId="{1984BD6C-6BA8-416F-8551-5435B852BB83}" dt="2020-06-24T05:03:16.375" v="261" actId="478"/>
          <ac:spMkLst>
            <pc:docMk/>
            <pc:sldMk cId="2887513602" sldId="280"/>
            <ac:spMk id="26" creationId="{D8BFCFE2-260A-4331-A4EA-C3421257EEC2}"/>
          </ac:spMkLst>
        </pc:spChg>
        <pc:spChg chg="add del mod">
          <ac:chgData name="moath momani" userId="720708e143949568" providerId="LiveId" clId="{1984BD6C-6BA8-416F-8551-5435B852BB83}" dt="2020-06-24T05:03:06.324" v="256" actId="478"/>
          <ac:spMkLst>
            <pc:docMk/>
            <pc:sldMk cId="2887513602" sldId="280"/>
            <ac:spMk id="27" creationId="{72F49C22-5665-41CF-9FE2-63162316E91E}"/>
          </ac:spMkLst>
        </pc:spChg>
        <pc:picChg chg="add mod">
          <ac:chgData name="moath momani" userId="720708e143949568" providerId="LiveId" clId="{1984BD6C-6BA8-416F-8551-5435B852BB83}" dt="2020-06-24T05:02:38.219" v="246" actId="1076"/>
          <ac:picMkLst>
            <pc:docMk/>
            <pc:sldMk cId="2887513602" sldId="280"/>
            <ac:picMk id="2" creationId="{58608D38-21FA-40C2-B540-4A9D446D4E58}"/>
          </ac:picMkLst>
        </pc:picChg>
        <pc:picChg chg="del">
          <ac:chgData name="moath momani" userId="720708e143949568" providerId="LiveId" clId="{1984BD6C-6BA8-416F-8551-5435B852BB83}" dt="2020-06-24T05:02:21.194" v="236" actId="478"/>
          <ac:picMkLst>
            <pc:docMk/>
            <pc:sldMk cId="2887513602" sldId="280"/>
            <ac:picMk id="4" creationId="{CE714A5F-BE9D-4605-A003-C1C432F80260}"/>
          </ac:picMkLst>
        </pc:picChg>
        <pc:cxnChg chg="del">
          <ac:chgData name="moath momani" userId="720708e143949568" providerId="LiveId" clId="{1984BD6C-6BA8-416F-8551-5435B852BB83}" dt="2020-06-24T05:02:29.621" v="240" actId="21"/>
          <ac:cxnSpMkLst>
            <pc:docMk/>
            <pc:sldMk cId="2887513602" sldId="280"/>
            <ac:cxnSpMk id="15" creationId="{8D083D3A-2D21-4489-888E-3926D4A97B8C}"/>
          </ac:cxnSpMkLst>
        </pc:cxnChg>
        <pc:cxnChg chg="add mod">
          <ac:chgData name="moath momani" userId="720708e143949568" providerId="LiveId" clId="{1984BD6C-6BA8-416F-8551-5435B852BB83}" dt="2020-06-24T05:04:03.111" v="269" actId="208"/>
          <ac:cxnSpMkLst>
            <pc:docMk/>
            <pc:sldMk cId="2887513602" sldId="280"/>
            <ac:cxnSpMk id="16" creationId="{8B918AD2-4C1C-43AF-9A7A-44FE62D41063}"/>
          </ac:cxnSpMkLst>
        </pc:cxnChg>
        <pc:cxnChg chg="add mod">
          <ac:chgData name="moath momani" userId="720708e143949568" providerId="LiveId" clId="{1984BD6C-6BA8-416F-8551-5435B852BB83}" dt="2020-06-24T05:04:03.111" v="269" actId="208"/>
          <ac:cxnSpMkLst>
            <pc:docMk/>
            <pc:sldMk cId="2887513602" sldId="280"/>
            <ac:cxnSpMk id="19" creationId="{508E76D3-0523-47FF-9A69-1F338AEC0080}"/>
          </ac:cxnSpMkLst>
        </pc:cxnChg>
        <pc:cxnChg chg="add mod">
          <ac:chgData name="moath momani" userId="720708e143949568" providerId="LiveId" clId="{1984BD6C-6BA8-416F-8551-5435B852BB83}" dt="2020-06-24T05:04:03.111" v="269" actId="208"/>
          <ac:cxnSpMkLst>
            <pc:docMk/>
            <pc:sldMk cId="2887513602" sldId="280"/>
            <ac:cxnSpMk id="22" creationId="{5C466AB7-60DC-4953-90B8-B1AAEDDF6D06}"/>
          </ac:cxnSpMkLst>
        </pc:cxnChg>
        <pc:cxnChg chg="add mod">
          <ac:chgData name="moath momani" userId="720708e143949568" providerId="LiveId" clId="{1984BD6C-6BA8-416F-8551-5435B852BB83}" dt="2020-06-24T05:04:03.111" v="269" actId="208"/>
          <ac:cxnSpMkLst>
            <pc:docMk/>
            <pc:sldMk cId="2887513602" sldId="280"/>
            <ac:cxnSpMk id="25" creationId="{A9276F28-080D-4D5A-9E57-7EF1C8DC5076}"/>
          </ac:cxnSpMkLst>
        </pc:cxnChg>
        <pc:cxnChg chg="add mod">
          <ac:chgData name="moath momani" userId="720708e143949568" providerId="LiveId" clId="{1984BD6C-6BA8-416F-8551-5435B852BB83}" dt="2020-06-24T05:04:03.111" v="269" actId="208"/>
          <ac:cxnSpMkLst>
            <pc:docMk/>
            <pc:sldMk cId="2887513602" sldId="280"/>
            <ac:cxnSpMk id="28" creationId="{1B8C07B2-1C42-4F8C-B94A-19B16028DF88}"/>
          </ac:cxnSpMkLst>
        </pc:cxnChg>
      </pc:sldChg>
    </pc:docChg>
  </pc:docChgLst>
  <pc:docChgLst>
    <pc:chgData name="moath momani" userId="720708e143949568" providerId="LiveId" clId="{E55B4CD2-B6FD-4BE1-BEE3-337157598135}"/>
    <pc:docChg chg="undo custSel addSld delSld modSld sldOrd">
      <pc:chgData name="moath momani" userId="720708e143949568" providerId="LiveId" clId="{E55B4CD2-B6FD-4BE1-BEE3-337157598135}" dt="2020-11-25T08:11:27.384" v="1242" actId="47"/>
      <pc:docMkLst>
        <pc:docMk/>
      </pc:docMkLst>
      <pc:sldChg chg="del">
        <pc:chgData name="moath momani" userId="720708e143949568" providerId="LiveId" clId="{E55B4CD2-B6FD-4BE1-BEE3-337157598135}" dt="2020-11-23T09:04:19.640" v="868" actId="47"/>
        <pc:sldMkLst>
          <pc:docMk/>
          <pc:sldMk cId="1521942773" sldId="263"/>
        </pc:sldMkLst>
      </pc:sldChg>
      <pc:sldChg chg="addSp delSp modSp mod">
        <pc:chgData name="moath momani" userId="720708e143949568" providerId="LiveId" clId="{E55B4CD2-B6FD-4BE1-BEE3-337157598135}" dt="2020-11-23T09:09:51.863" v="1062"/>
        <pc:sldMkLst>
          <pc:docMk/>
          <pc:sldMk cId="2036179745" sldId="264"/>
        </pc:sldMkLst>
        <pc:spChg chg="mod">
          <ac:chgData name="moath momani" userId="720708e143949568" providerId="LiveId" clId="{E55B4CD2-B6FD-4BE1-BEE3-337157598135}" dt="2020-11-23T09:05:37.054" v="875" actId="113"/>
          <ac:spMkLst>
            <pc:docMk/>
            <pc:sldMk cId="2036179745" sldId="264"/>
            <ac:spMk id="9" creationId="{00000000-0000-0000-0000-000000000000}"/>
          </ac:spMkLst>
        </pc:spChg>
        <pc:spChg chg="del">
          <ac:chgData name="moath momani" userId="720708e143949568" providerId="LiveId" clId="{E55B4CD2-B6FD-4BE1-BEE3-337157598135}" dt="2020-11-23T08:22:48.148" v="615" actId="478"/>
          <ac:spMkLst>
            <pc:docMk/>
            <pc:sldMk cId="2036179745" sldId="264"/>
            <ac:spMk id="12" creationId="{CB7F213B-E680-4F6E-B850-3B9D657A9E84}"/>
          </ac:spMkLst>
        </pc:spChg>
        <pc:spChg chg="del">
          <ac:chgData name="moath momani" userId="720708e143949568" providerId="LiveId" clId="{E55B4CD2-B6FD-4BE1-BEE3-337157598135}" dt="2020-11-23T08:22:49.611" v="616" actId="478"/>
          <ac:spMkLst>
            <pc:docMk/>
            <pc:sldMk cId="2036179745" sldId="264"/>
            <ac:spMk id="14" creationId="{E02D2F0A-A520-44A2-B8E2-5DD6E542987A}"/>
          </ac:spMkLst>
        </pc:spChg>
        <pc:spChg chg="add del mod">
          <ac:chgData name="moath momani" userId="720708e143949568" providerId="LiveId" clId="{E55B4CD2-B6FD-4BE1-BEE3-337157598135}" dt="2020-11-23T09:05:56.174" v="878" actId="478"/>
          <ac:spMkLst>
            <pc:docMk/>
            <pc:sldMk cId="2036179745" sldId="264"/>
            <ac:spMk id="18" creationId="{409EB7BF-8555-4C1F-85E3-14B4F749812B}"/>
          </ac:spMkLst>
        </pc:spChg>
        <pc:spChg chg="add del mod">
          <ac:chgData name="moath momani" userId="720708e143949568" providerId="LiveId" clId="{E55B4CD2-B6FD-4BE1-BEE3-337157598135}" dt="2020-11-23T09:05:56.952" v="879" actId="478"/>
          <ac:spMkLst>
            <pc:docMk/>
            <pc:sldMk cId="2036179745" sldId="264"/>
            <ac:spMk id="19" creationId="{DEC4534B-5558-470F-8F06-AE419898D879}"/>
          </ac:spMkLst>
        </pc:spChg>
        <pc:spChg chg="add mod">
          <ac:chgData name="moath momani" userId="720708e143949568" providerId="LiveId" clId="{E55B4CD2-B6FD-4BE1-BEE3-337157598135}" dt="2020-11-23T09:09:45.299" v="1060" actId="1076"/>
          <ac:spMkLst>
            <pc:docMk/>
            <pc:sldMk cId="2036179745" sldId="264"/>
            <ac:spMk id="21" creationId="{F58CBAC2-32D8-48DB-BC21-669CB61BEBE0}"/>
          </ac:spMkLst>
        </pc:spChg>
        <pc:spChg chg="add mod">
          <ac:chgData name="moath momani" userId="720708e143949568" providerId="LiveId" clId="{E55B4CD2-B6FD-4BE1-BEE3-337157598135}" dt="2020-11-23T09:09:41.268" v="1059" actId="1076"/>
          <ac:spMkLst>
            <pc:docMk/>
            <pc:sldMk cId="2036179745" sldId="264"/>
            <ac:spMk id="22" creationId="{8102DA13-DD4A-4379-91BD-3E8E265C6D7B}"/>
          </ac:spMkLst>
        </pc:spChg>
        <pc:spChg chg="add del mod">
          <ac:chgData name="moath momani" userId="720708e143949568" providerId="LiveId" clId="{E55B4CD2-B6FD-4BE1-BEE3-337157598135}" dt="2020-11-23T09:05:55.075" v="877" actId="478"/>
          <ac:spMkLst>
            <pc:docMk/>
            <pc:sldMk cId="2036179745" sldId="264"/>
            <ac:spMk id="23" creationId="{2977A53D-FC8D-424D-B337-21A9FB35DEF8}"/>
          </ac:spMkLst>
        </pc:spChg>
        <pc:spChg chg="add mod">
          <ac:chgData name="moath momani" userId="720708e143949568" providerId="LiveId" clId="{E55B4CD2-B6FD-4BE1-BEE3-337157598135}" dt="2020-11-23T09:09:45.299" v="1060" actId="1076"/>
          <ac:spMkLst>
            <pc:docMk/>
            <pc:sldMk cId="2036179745" sldId="264"/>
            <ac:spMk id="25" creationId="{47CA95E3-8BF4-4F3F-B18F-D71D49D26C3E}"/>
          </ac:spMkLst>
        </pc:spChg>
        <pc:spChg chg="add mod">
          <ac:chgData name="moath momani" userId="720708e143949568" providerId="LiveId" clId="{E55B4CD2-B6FD-4BE1-BEE3-337157598135}" dt="2020-11-23T09:09:41.268" v="1059" actId="1076"/>
          <ac:spMkLst>
            <pc:docMk/>
            <pc:sldMk cId="2036179745" sldId="264"/>
            <ac:spMk id="27" creationId="{89AD7C8E-51D8-4946-8A56-96C88BF404B1}"/>
          </ac:spMkLst>
        </pc:spChg>
        <pc:spChg chg="add del mod">
          <ac:chgData name="moath momani" userId="720708e143949568" providerId="LiveId" clId="{E55B4CD2-B6FD-4BE1-BEE3-337157598135}" dt="2020-11-23T09:05:55.075" v="877" actId="478"/>
          <ac:spMkLst>
            <pc:docMk/>
            <pc:sldMk cId="2036179745" sldId="264"/>
            <ac:spMk id="28" creationId="{2E9B8F79-AFD5-4726-82EE-7DE9DA4C7CAA}"/>
          </ac:spMkLst>
        </pc:spChg>
        <pc:picChg chg="add del mod">
          <ac:chgData name="moath momani" userId="720708e143949568" providerId="LiveId" clId="{E55B4CD2-B6FD-4BE1-BEE3-337157598135}" dt="2020-11-23T08:52:02.583" v="635" actId="478"/>
          <ac:picMkLst>
            <pc:docMk/>
            <pc:sldMk cId="2036179745" sldId="264"/>
            <ac:picMk id="2" creationId="{ACEC9AD5-0272-4A8E-B60B-2EC24DE3CA64}"/>
          </ac:picMkLst>
        </pc:picChg>
        <pc:picChg chg="add del mod">
          <ac:chgData name="moath momani" userId="720708e143949568" providerId="LiveId" clId="{E55B4CD2-B6FD-4BE1-BEE3-337157598135}" dt="2020-11-23T08:53:37.580" v="646" actId="478"/>
          <ac:picMkLst>
            <pc:docMk/>
            <pc:sldMk cId="2036179745" sldId="264"/>
            <ac:picMk id="3" creationId="{CB8CB2AD-A75D-41A6-B104-B384B094B05F}"/>
          </ac:picMkLst>
        </pc:picChg>
        <pc:picChg chg="del">
          <ac:chgData name="moath momani" userId="720708e143949568" providerId="LiveId" clId="{E55B4CD2-B6FD-4BE1-BEE3-337157598135}" dt="2020-11-23T09:09:51.456" v="1061" actId="478"/>
          <ac:picMkLst>
            <pc:docMk/>
            <pc:sldMk cId="2036179745" sldId="264"/>
            <ac:picMk id="6" creationId="{00000000-0000-0000-0000-000000000000}"/>
          </ac:picMkLst>
        </pc:picChg>
        <pc:picChg chg="del">
          <ac:chgData name="moath momani" userId="720708e143949568" providerId="LiveId" clId="{E55B4CD2-B6FD-4BE1-BEE3-337157598135}" dt="2020-11-23T08:22:46.702" v="614" actId="478"/>
          <ac:picMkLst>
            <pc:docMk/>
            <pc:sldMk cId="2036179745" sldId="264"/>
            <ac:picMk id="11" creationId="{CAE87B09-0555-416D-840C-0FBD24113676}"/>
          </ac:picMkLst>
        </pc:picChg>
        <pc:picChg chg="del">
          <ac:chgData name="moath momani" userId="720708e143949568" providerId="LiveId" clId="{E55B4CD2-B6FD-4BE1-BEE3-337157598135}" dt="2020-11-23T08:22:46.321" v="613" actId="478"/>
          <ac:picMkLst>
            <pc:docMk/>
            <pc:sldMk cId="2036179745" sldId="264"/>
            <ac:picMk id="13" creationId="{9137EB9C-79C0-4614-BE78-559132D829BF}"/>
          </ac:picMkLst>
        </pc:picChg>
        <pc:picChg chg="add del mod">
          <ac:chgData name="moath momani" userId="720708e143949568" providerId="LiveId" clId="{E55B4CD2-B6FD-4BE1-BEE3-337157598135}" dt="2020-11-23T09:05:55.075" v="877" actId="478"/>
          <ac:picMkLst>
            <pc:docMk/>
            <pc:sldMk cId="2036179745" sldId="264"/>
            <ac:picMk id="15" creationId="{BC699FBB-BC23-420B-A941-F722A76C30CA}"/>
          </ac:picMkLst>
        </pc:picChg>
        <pc:picChg chg="add del mod">
          <ac:chgData name="moath momani" userId="720708e143949568" providerId="LiveId" clId="{E55B4CD2-B6FD-4BE1-BEE3-337157598135}" dt="2020-11-23T09:06:26.204" v="884" actId="478"/>
          <ac:picMkLst>
            <pc:docMk/>
            <pc:sldMk cId="2036179745" sldId="264"/>
            <ac:picMk id="16" creationId="{77CA54C3-D172-463E-BDD3-83C938A6AB84}"/>
          </ac:picMkLst>
        </pc:picChg>
        <pc:picChg chg="add del mod">
          <ac:chgData name="moath momani" userId="720708e143949568" providerId="LiveId" clId="{E55B4CD2-B6FD-4BE1-BEE3-337157598135}" dt="2020-11-23T09:05:55.075" v="877" actId="478"/>
          <ac:picMkLst>
            <pc:docMk/>
            <pc:sldMk cId="2036179745" sldId="264"/>
            <ac:picMk id="17" creationId="{F7F0BF9A-9F2D-487A-BE71-BEA756F930A8}"/>
          </ac:picMkLst>
        </pc:picChg>
        <pc:picChg chg="add mod">
          <ac:chgData name="moath momani" userId="720708e143949568" providerId="LiveId" clId="{E55B4CD2-B6FD-4BE1-BEE3-337157598135}" dt="2020-11-23T09:09:45.299" v="1060" actId="1076"/>
          <ac:picMkLst>
            <pc:docMk/>
            <pc:sldMk cId="2036179745" sldId="264"/>
            <ac:picMk id="29" creationId="{A9AD18B3-E04E-4322-9ED9-05E74E127BD0}"/>
          </ac:picMkLst>
        </pc:picChg>
        <pc:picChg chg="add mod">
          <ac:chgData name="moath momani" userId="720708e143949568" providerId="LiveId" clId="{E55B4CD2-B6FD-4BE1-BEE3-337157598135}" dt="2020-11-23T09:09:51.863" v="1062"/>
          <ac:picMkLst>
            <pc:docMk/>
            <pc:sldMk cId="2036179745" sldId="264"/>
            <ac:picMk id="30" creationId="{963BC696-3F68-41B2-8DB6-6886D8CA6BF1}"/>
          </ac:picMkLst>
        </pc:picChg>
      </pc:sldChg>
      <pc:sldChg chg="addSp modSp mod">
        <pc:chgData name="moath momani" userId="720708e143949568" providerId="LiveId" clId="{E55B4CD2-B6FD-4BE1-BEE3-337157598135}" dt="2020-11-23T07:07:11.787" v="318" actId="1076"/>
        <pc:sldMkLst>
          <pc:docMk/>
          <pc:sldMk cId="911208218" sldId="273"/>
        </pc:sldMkLst>
        <pc:spChg chg="mod">
          <ac:chgData name="moath momani" userId="720708e143949568" providerId="LiveId" clId="{E55B4CD2-B6FD-4BE1-BEE3-337157598135}" dt="2020-11-23T05:44:52.917" v="180" actId="14100"/>
          <ac:spMkLst>
            <pc:docMk/>
            <pc:sldMk cId="911208218" sldId="273"/>
            <ac:spMk id="4" creationId="{00000000-0000-0000-0000-000000000000}"/>
          </ac:spMkLst>
        </pc:spChg>
        <pc:spChg chg="add mod">
          <ac:chgData name="moath momani" userId="720708e143949568" providerId="LiveId" clId="{E55B4CD2-B6FD-4BE1-BEE3-337157598135}" dt="2020-11-23T05:45:39.818" v="199" actId="1076"/>
          <ac:spMkLst>
            <pc:docMk/>
            <pc:sldMk cId="911208218" sldId="273"/>
            <ac:spMk id="9" creationId="{607A85DA-F8FD-44BA-8512-E98899E2B76F}"/>
          </ac:spMkLst>
        </pc:spChg>
        <pc:grpChg chg="mod">
          <ac:chgData name="moath momani" userId="720708e143949568" providerId="LiveId" clId="{E55B4CD2-B6FD-4BE1-BEE3-337157598135}" dt="2020-11-23T07:07:11.787" v="318" actId="1076"/>
          <ac:grpSpMkLst>
            <pc:docMk/>
            <pc:sldMk cId="911208218" sldId="273"/>
            <ac:grpSpMk id="8" creationId="{00000000-0000-0000-0000-000000000000}"/>
          </ac:grpSpMkLst>
        </pc:grpChg>
      </pc:sldChg>
      <pc:sldChg chg="del">
        <pc:chgData name="moath momani" userId="720708e143949568" providerId="LiveId" clId="{E55B4CD2-B6FD-4BE1-BEE3-337157598135}" dt="2020-11-23T09:04:20.664" v="869" actId="47"/>
        <pc:sldMkLst>
          <pc:docMk/>
          <pc:sldMk cId="384976588" sldId="278"/>
        </pc:sldMkLst>
      </pc:sldChg>
      <pc:sldChg chg="addSp modSp add mod">
        <pc:chgData name="moath momani" userId="720708e143949568" providerId="LiveId" clId="{E55B4CD2-B6FD-4BE1-BEE3-337157598135}" dt="2020-11-23T09:17:04.491" v="1099" actId="1076"/>
        <pc:sldMkLst>
          <pc:docMk/>
          <pc:sldMk cId="552383949" sldId="281"/>
        </pc:sldMkLst>
        <pc:spChg chg="mod">
          <ac:chgData name="moath momani" userId="720708e143949568" providerId="LiveId" clId="{E55B4CD2-B6FD-4BE1-BEE3-337157598135}" dt="2020-11-23T09:16:53.380" v="1095" actId="1076"/>
          <ac:spMkLst>
            <pc:docMk/>
            <pc:sldMk cId="552383949" sldId="281"/>
            <ac:spMk id="5" creationId="{BB06E2DE-4CCB-4E98-96AD-6EFAA7477C62}"/>
          </ac:spMkLst>
        </pc:spChg>
        <pc:spChg chg="mod">
          <ac:chgData name="moath momani" userId="720708e143949568" providerId="LiveId" clId="{E55B4CD2-B6FD-4BE1-BEE3-337157598135}" dt="2020-11-23T09:17:04.491" v="1099" actId="1076"/>
          <ac:spMkLst>
            <pc:docMk/>
            <pc:sldMk cId="552383949" sldId="281"/>
            <ac:spMk id="13" creationId="{A56D33EA-3755-4E78-A92A-DD35EB0BAA38}"/>
          </ac:spMkLst>
        </pc:spChg>
        <pc:picChg chg="add mod">
          <ac:chgData name="moath momani" userId="720708e143949568" providerId="LiveId" clId="{E55B4CD2-B6FD-4BE1-BEE3-337157598135}" dt="2020-11-23T09:16:50.616" v="1094"/>
          <ac:picMkLst>
            <pc:docMk/>
            <pc:sldMk cId="552383949" sldId="281"/>
            <ac:picMk id="12" creationId="{06C94F25-1055-496A-ADB4-040E4E44CE7B}"/>
          </ac:picMkLst>
        </pc:picChg>
      </pc:sldChg>
      <pc:sldChg chg="addSp delSp modSp mod">
        <pc:chgData name="moath momani" userId="720708e143949568" providerId="LiveId" clId="{E55B4CD2-B6FD-4BE1-BEE3-337157598135}" dt="2020-11-23T08:20:15.500" v="522" actId="1076"/>
        <pc:sldMkLst>
          <pc:docMk/>
          <pc:sldMk cId="1989845388" sldId="282"/>
        </pc:sldMkLst>
        <pc:spChg chg="mod">
          <ac:chgData name="moath momani" userId="720708e143949568" providerId="LiveId" clId="{E55B4CD2-B6FD-4BE1-BEE3-337157598135}" dt="2020-11-23T08:05:05.129" v="510" actId="1076"/>
          <ac:spMkLst>
            <pc:docMk/>
            <pc:sldMk cId="1989845388" sldId="282"/>
            <ac:spMk id="7" creationId="{9E33896C-8318-4ED3-B30E-381542C1AF01}"/>
          </ac:spMkLst>
        </pc:spChg>
        <pc:spChg chg="del">
          <ac:chgData name="moath momani" userId="720708e143949568" providerId="LiveId" clId="{E55B4CD2-B6FD-4BE1-BEE3-337157598135}" dt="2020-11-23T08:20:04.606" v="514" actId="478"/>
          <ac:spMkLst>
            <pc:docMk/>
            <pc:sldMk cId="1989845388" sldId="282"/>
            <ac:spMk id="16" creationId="{CCA082C2-3FEC-4BC1-8F72-5280462EB1FD}"/>
          </ac:spMkLst>
        </pc:spChg>
        <pc:spChg chg="del">
          <ac:chgData name="moath momani" userId="720708e143949568" providerId="LiveId" clId="{E55B4CD2-B6FD-4BE1-BEE3-337157598135}" dt="2020-11-23T08:20:04.606" v="514" actId="478"/>
          <ac:spMkLst>
            <pc:docMk/>
            <pc:sldMk cId="1989845388" sldId="282"/>
            <ac:spMk id="19" creationId="{3A19FDB5-205D-41F2-A62C-196EC416734C}"/>
          </ac:spMkLst>
        </pc:spChg>
        <pc:spChg chg="mod">
          <ac:chgData name="moath momani" userId="720708e143949568" providerId="LiveId" clId="{E55B4CD2-B6FD-4BE1-BEE3-337157598135}" dt="2020-11-23T08:04:10.098" v="469" actId="20577"/>
          <ac:spMkLst>
            <pc:docMk/>
            <pc:sldMk cId="1989845388" sldId="282"/>
            <ac:spMk id="20" creationId="{D4006D6C-1916-4ED3-8969-8C4CCF20BEF5}"/>
          </ac:spMkLst>
        </pc:spChg>
        <pc:spChg chg="del">
          <ac:chgData name="moath momani" userId="720708e143949568" providerId="LiveId" clId="{E55B4CD2-B6FD-4BE1-BEE3-337157598135}" dt="2020-11-23T08:05:30.638" v="513" actId="478"/>
          <ac:spMkLst>
            <pc:docMk/>
            <pc:sldMk cId="1989845388" sldId="282"/>
            <ac:spMk id="23" creationId="{DBCEF4BA-D7D0-4AE5-AA42-1485677533AF}"/>
          </ac:spMkLst>
        </pc:spChg>
        <pc:spChg chg="del">
          <ac:chgData name="moath momani" userId="720708e143949568" providerId="LiveId" clId="{E55B4CD2-B6FD-4BE1-BEE3-337157598135}" dt="2020-11-23T08:05:30.638" v="513" actId="478"/>
          <ac:spMkLst>
            <pc:docMk/>
            <pc:sldMk cId="1989845388" sldId="282"/>
            <ac:spMk id="25" creationId="{6EE683CE-B4F9-4F7F-901B-2A9C46B5B3A6}"/>
          </ac:spMkLst>
        </pc:spChg>
        <pc:spChg chg="del">
          <ac:chgData name="moath momani" userId="720708e143949568" providerId="LiveId" clId="{E55B4CD2-B6FD-4BE1-BEE3-337157598135}" dt="2020-11-23T08:20:04.606" v="514" actId="478"/>
          <ac:spMkLst>
            <pc:docMk/>
            <pc:sldMk cId="1989845388" sldId="282"/>
            <ac:spMk id="27" creationId="{13E6180D-3356-4BE5-95D1-EC8BAE23EC65}"/>
          </ac:spMkLst>
        </pc:spChg>
        <pc:spChg chg="del">
          <ac:chgData name="moath momani" userId="720708e143949568" providerId="LiveId" clId="{E55B4CD2-B6FD-4BE1-BEE3-337157598135}" dt="2020-11-23T08:20:04.606" v="514" actId="478"/>
          <ac:spMkLst>
            <pc:docMk/>
            <pc:sldMk cId="1989845388" sldId="282"/>
            <ac:spMk id="29" creationId="{21371636-C087-438C-94E8-C41C46C46718}"/>
          </ac:spMkLst>
        </pc:spChg>
        <pc:spChg chg="del">
          <ac:chgData name="moath momani" userId="720708e143949568" providerId="LiveId" clId="{E55B4CD2-B6FD-4BE1-BEE3-337157598135}" dt="2020-11-23T08:05:30.638" v="513" actId="478"/>
          <ac:spMkLst>
            <pc:docMk/>
            <pc:sldMk cId="1989845388" sldId="282"/>
            <ac:spMk id="31" creationId="{56DA5B16-FCEC-4E05-BCEF-484C2B938B1E}"/>
          </ac:spMkLst>
        </pc:spChg>
        <pc:spChg chg="del">
          <ac:chgData name="moath momani" userId="720708e143949568" providerId="LiveId" clId="{E55B4CD2-B6FD-4BE1-BEE3-337157598135}" dt="2020-11-23T08:20:04.606" v="514" actId="478"/>
          <ac:spMkLst>
            <pc:docMk/>
            <pc:sldMk cId="1989845388" sldId="282"/>
            <ac:spMk id="33" creationId="{609CCEF0-2513-4EBA-A561-6A5A50C91972}"/>
          </ac:spMkLst>
        </pc:spChg>
        <pc:picChg chg="del">
          <ac:chgData name="moath momani" userId="720708e143949568" providerId="LiveId" clId="{E55B4CD2-B6FD-4BE1-BEE3-337157598135}" dt="2020-11-23T08:05:30.638" v="513" actId="478"/>
          <ac:picMkLst>
            <pc:docMk/>
            <pc:sldMk cId="1989845388" sldId="282"/>
            <ac:picMk id="3" creationId="{78DF608C-F6BC-49E1-A454-91D66A4E768A}"/>
          </ac:picMkLst>
        </pc:picChg>
        <pc:picChg chg="add mod">
          <ac:chgData name="moath momani" userId="720708e143949568" providerId="LiveId" clId="{E55B4CD2-B6FD-4BE1-BEE3-337157598135}" dt="2020-11-23T08:20:15.500" v="522" actId="1076"/>
          <ac:picMkLst>
            <pc:docMk/>
            <pc:sldMk cId="1989845388" sldId="282"/>
            <ac:picMk id="4" creationId="{D0E7D62B-B90D-4465-8E93-259B5450E2BC}"/>
          </ac:picMkLst>
        </pc:picChg>
        <pc:picChg chg="del">
          <ac:chgData name="moath momani" userId="720708e143949568" providerId="LiveId" clId="{E55B4CD2-B6FD-4BE1-BEE3-337157598135}" dt="2020-11-23T08:05:10.037" v="511" actId="478"/>
          <ac:picMkLst>
            <pc:docMk/>
            <pc:sldMk cId="1989845388" sldId="282"/>
            <ac:picMk id="9" creationId="{00000000-0000-0000-0000-000000000000}"/>
          </ac:picMkLst>
        </pc:picChg>
        <pc:picChg chg="del">
          <ac:chgData name="moath momani" userId="720708e143949568" providerId="LiveId" clId="{E55B4CD2-B6FD-4BE1-BEE3-337157598135}" dt="2020-11-23T08:05:30.638" v="513" actId="478"/>
          <ac:picMkLst>
            <pc:docMk/>
            <pc:sldMk cId="1989845388" sldId="282"/>
            <ac:picMk id="13" creationId="{385D070F-D482-4667-BBDF-0B339BD257CD}"/>
          </ac:picMkLst>
        </pc:picChg>
        <pc:picChg chg="add mod">
          <ac:chgData name="moath momani" userId="720708e143949568" providerId="LiveId" clId="{E55B4CD2-B6FD-4BE1-BEE3-337157598135}" dt="2020-11-23T08:05:13.110" v="512"/>
          <ac:picMkLst>
            <pc:docMk/>
            <pc:sldMk cId="1989845388" sldId="282"/>
            <ac:picMk id="22" creationId="{E556174D-FDBE-41B0-B582-99E448ACDD8B}"/>
          </ac:picMkLst>
        </pc:picChg>
        <pc:picChg chg="del">
          <ac:chgData name="moath momani" userId="720708e143949568" providerId="LiveId" clId="{E55B4CD2-B6FD-4BE1-BEE3-337157598135}" dt="2020-11-23T08:05:30.638" v="513" actId="478"/>
          <ac:picMkLst>
            <pc:docMk/>
            <pc:sldMk cId="1989845388" sldId="282"/>
            <ac:picMk id="35" creationId="{EE65E8C4-4C1F-4C35-86B7-A0270E1FCE92}"/>
          </ac:picMkLst>
        </pc:picChg>
      </pc:sldChg>
      <pc:sldChg chg="add">
        <pc:chgData name="moath momani" userId="720708e143949568" providerId="LiveId" clId="{E55B4CD2-B6FD-4BE1-BEE3-337157598135}" dt="2020-11-23T09:04:14.682" v="864"/>
        <pc:sldMkLst>
          <pc:docMk/>
          <pc:sldMk cId="637404386" sldId="283"/>
        </pc:sldMkLst>
      </pc:sldChg>
      <pc:sldChg chg="addSp delSp modSp add del mod">
        <pc:chgData name="moath momani" userId="720708e143949568" providerId="LiveId" clId="{E55B4CD2-B6FD-4BE1-BEE3-337157598135}" dt="2020-11-23T09:10:37.995" v="1075" actId="47"/>
        <pc:sldMkLst>
          <pc:docMk/>
          <pc:sldMk cId="3989355761" sldId="285"/>
        </pc:sldMkLst>
        <pc:spChg chg="mod">
          <ac:chgData name="moath momani" userId="720708e143949568" providerId="LiveId" clId="{E55B4CD2-B6FD-4BE1-BEE3-337157598135}" dt="2020-11-23T09:10:27.908" v="1071" actId="1076"/>
          <ac:spMkLst>
            <pc:docMk/>
            <pc:sldMk cId="3989355761" sldId="285"/>
            <ac:spMk id="2" creationId="{00000000-0000-0000-0000-000000000000}"/>
          </ac:spMkLst>
        </pc:spChg>
        <pc:spChg chg="mod">
          <ac:chgData name="moath momani" userId="720708e143949568" providerId="LiveId" clId="{E55B4CD2-B6FD-4BE1-BEE3-337157598135}" dt="2020-11-23T09:10:33.472" v="1074" actId="5793"/>
          <ac:spMkLst>
            <pc:docMk/>
            <pc:sldMk cId="3989355761" sldId="285"/>
            <ac:spMk id="5" creationId="{00000000-0000-0000-0000-000000000000}"/>
          </ac:spMkLst>
        </pc:spChg>
        <pc:picChg chg="del">
          <ac:chgData name="moath momani" userId="720708e143949568" providerId="LiveId" clId="{E55B4CD2-B6FD-4BE1-BEE3-337157598135}" dt="2020-11-23T09:10:23.100" v="1069" actId="478"/>
          <ac:picMkLst>
            <pc:docMk/>
            <pc:sldMk cId="3989355761" sldId="285"/>
            <ac:picMk id="7" creationId="{00000000-0000-0000-0000-000000000000}"/>
          </ac:picMkLst>
        </pc:picChg>
        <pc:picChg chg="add mod">
          <ac:chgData name="moath momani" userId="720708e143949568" providerId="LiveId" clId="{E55B4CD2-B6FD-4BE1-BEE3-337157598135}" dt="2020-11-23T09:10:23.738" v="1070"/>
          <ac:picMkLst>
            <pc:docMk/>
            <pc:sldMk cId="3989355761" sldId="285"/>
            <ac:picMk id="13" creationId="{6F37F6A3-E892-4D10-B3FA-88F4F855F44D}"/>
          </ac:picMkLst>
        </pc:picChg>
      </pc:sldChg>
      <pc:sldChg chg="addSp delSp modSp add mod delAnim modAnim">
        <pc:chgData name="moath momani" userId="720708e143949568" providerId="LiveId" clId="{E55B4CD2-B6FD-4BE1-BEE3-337157598135}" dt="2020-11-23T08:02:26.941" v="384" actId="207"/>
        <pc:sldMkLst>
          <pc:docMk/>
          <pc:sldMk cId="2125619045" sldId="301"/>
        </pc:sldMkLst>
        <pc:spChg chg="mod">
          <ac:chgData name="moath momani" userId="720708e143949568" providerId="LiveId" clId="{E55B4CD2-B6FD-4BE1-BEE3-337157598135}" dt="2020-11-23T08:02:26.941" v="384" actId="207"/>
          <ac:spMkLst>
            <pc:docMk/>
            <pc:sldMk cId="2125619045" sldId="301"/>
            <ac:spMk id="44" creationId="{059FE218-AFA4-48A1-9C78-55E211B1ECC3}"/>
          </ac:spMkLst>
        </pc:spChg>
        <pc:picChg chg="add mod">
          <ac:chgData name="moath momani" userId="720708e143949568" providerId="LiveId" clId="{E55B4CD2-B6FD-4BE1-BEE3-337157598135}" dt="2020-11-23T07:58:52.721" v="336" actId="1076"/>
          <ac:picMkLst>
            <pc:docMk/>
            <pc:sldMk cId="2125619045" sldId="301"/>
            <ac:picMk id="2" creationId="{0EB27409-8CBA-4FC7-ACFC-81EDF4490A60}"/>
          </ac:picMkLst>
        </pc:picChg>
        <pc:picChg chg="del">
          <ac:chgData name="moath momani" userId="720708e143949568" providerId="LiveId" clId="{E55B4CD2-B6FD-4BE1-BEE3-337157598135}" dt="2020-11-23T07:57:37.378" v="331" actId="478"/>
          <ac:picMkLst>
            <pc:docMk/>
            <pc:sldMk cId="2125619045" sldId="301"/>
            <ac:picMk id="3" creationId="{5E5EA611-6FFA-40CF-AA8D-71C5C9F03BC2}"/>
          </ac:picMkLst>
        </pc:picChg>
      </pc:sldChg>
      <pc:sldChg chg="del">
        <pc:chgData name="moath momani" userId="720708e143949568" providerId="LiveId" clId="{E55B4CD2-B6FD-4BE1-BEE3-337157598135}" dt="2020-11-23T09:04:24.465" v="871" actId="47"/>
        <pc:sldMkLst>
          <pc:docMk/>
          <pc:sldMk cId="163400876" sldId="322"/>
        </pc:sldMkLst>
      </pc:sldChg>
      <pc:sldChg chg="addSp delSp modSp add del mod modNotesTx">
        <pc:chgData name="moath momani" userId="720708e143949568" providerId="LiveId" clId="{E55B4CD2-B6FD-4BE1-BEE3-337157598135}" dt="2020-11-23T08:02:29.201" v="385" actId="47"/>
        <pc:sldMkLst>
          <pc:docMk/>
          <pc:sldMk cId="1431493003" sldId="323"/>
        </pc:sldMkLst>
        <pc:spChg chg="mod">
          <ac:chgData name="moath momani" userId="720708e143949568" providerId="LiveId" clId="{E55B4CD2-B6FD-4BE1-BEE3-337157598135}" dt="2020-11-23T06:06:59.137" v="297" actId="113"/>
          <ac:spMkLst>
            <pc:docMk/>
            <pc:sldMk cId="1431493003" sldId="323"/>
            <ac:spMk id="2" creationId="{00000000-0000-0000-0000-000000000000}"/>
          </ac:spMkLst>
        </pc:spChg>
        <pc:spChg chg="del">
          <ac:chgData name="moath momani" userId="720708e143949568" providerId="LiveId" clId="{E55B4CD2-B6FD-4BE1-BEE3-337157598135}" dt="2020-11-23T05:43:39.635" v="157" actId="478"/>
          <ac:spMkLst>
            <pc:docMk/>
            <pc:sldMk cId="1431493003" sldId="323"/>
            <ac:spMk id="6" creationId="{00000000-0000-0000-0000-000000000000}"/>
          </ac:spMkLst>
        </pc:spChg>
        <pc:spChg chg="del">
          <ac:chgData name="moath momani" userId="720708e143949568" providerId="LiveId" clId="{E55B4CD2-B6FD-4BE1-BEE3-337157598135}" dt="2020-11-23T05:43:39.635" v="157" actId="478"/>
          <ac:spMkLst>
            <pc:docMk/>
            <pc:sldMk cId="1431493003" sldId="323"/>
            <ac:spMk id="7" creationId="{00000000-0000-0000-0000-000000000000}"/>
          </ac:spMkLst>
        </pc:spChg>
        <pc:spChg chg="del mod">
          <ac:chgData name="moath momani" userId="720708e143949568" providerId="LiveId" clId="{E55B4CD2-B6FD-4BE1-BEE3-337157598135}" dt="2020-11-23T06:24:14.408" v="311" actId="478"/>
          <ac:spMkLst>
            <pc:docMk/>
            <pc:sldMk cId="1431493003" sldId="323"/>
            <ac:spMk id="8" creationId="{00000000-0000-0000-0000-000000000000}"/>
          </ac:spMkLst>
        </pc:spChg>
        <pc:spChg chg="add del mod">
          <ac:chgData name="moath momani" userId="720708e143949568" providerId="LiveId" clId="{E55B4CD2-B6FD-4BE1-BEE3-337157598135}" dt="2020-11-23T08:00:05.316" v="340" actId="21"/>
          <ac:spMkLst>
            <pc:docMk/>
            <pc:sldMk cId="1431493003" sldId="323"/>
            <ac:spMk id="13" creationId="{40B9C88C-1DBF-4B98-A6F7-17E8342984A8}"/>
          </ac:spMkLst>
        </pc:spChg>
        <pc:spChg chg="mod">
          <ac:chgData name="moath momani" userId="720708e143949568" providerId="LiveId" clId="{E55B4CD2-B6FD-4BE1-BEE3-337157598135}" dt="2020-11-23T06:08:59.563" v="310" actId="20577"/>
          <ac:spMkLst>
            <pc:docMk/>
            <pc:sldMk cId="1431493003" sldId="323"/>
            <ac:spMk id="143" creationId="{00000000-0000-0000-0000-000000000000}"/>
          </ac:spMkLst>
        </pc:spChg>
        <pc:spChg chg="del mod">
          <ac:chgData name="moath momani" userId="720708e143949568" providerId="LiveId" clId="{E55B4CD2-B6FD-4BE1-BEE3-337157598135}" dt="2020-11-23T06:24:15.961" v="312" actId="478"/>
          <ac:spMkLst>
            <pc:docMk/>
            <pc:sldMk cId="1431493003" sldId="323"/>
            <ac:spMk id="146" creationId="{00000000-0000-0000-0000-000000000000}"/>
          </ac:spMkLst>
        </pc:spChg>
        <pc:spChg chg="del">
          <ac:chgData name="moath momani" userId="720708e143949568" providerId="LiveId" clId="{E55B4CD2-B6FD-4BE1-BEE3-337157598135}" dt="2020-11-23T05:43:39.635" v="157" actId="478"/>
          <ac:spMkLst>
            <pc:docMk/>
            <pc:sldMk cId="1431493003" sldId="323"/>
            <ac:spMk id="147" creationId="{00000000-0000-0000-0000-000000000000}"/>
          </ac:spMkLst>
        </pc:spChg>
        <pc:spChg chg="del">
          <ac:chgData name="moath momani" userId="720708e143949568" providerId="LiveId" clId="{E55B4CD2-B6FD-4BE1-BEE3-337157598135}" dt="2020-11-23T05:43:39.635" v="157" actId="478"/>
          <ac:spMkLst>
            <pc:docMk/>
            <pc:sldMk cId="1431493003" sldId="323"/>
            <ac:spMk id="148" creationId="{00000000-0000-0000-0000-000000000000}"/>
          </ac:spMkLst>
        </pc:spChg>
        <pc:picChg chg="del">
          <ac:chgData name="moath momani" userId="720708e143949568" providerId="LiveId" clId="{E55B4CD2-B6FD-4BE1-BEE3-337157598135}" dt="2020-11-23T05:43:35.519" v="156" actId="478"/>
          <ac:picMkLst>
            <pc:docMk/>
            <pc:sldMk cId="1431493003" sldId="323"/>
            <ac:picMk id="9" creationId="{3DE70912-4B9A-4357-9938-7CB0D03BF934}"/>
          </ac:picMkLst>
        </pc:picChg>
        <pc:picChg chg="del">
          <ac:chgData name="moath momani" userId="720708e143949568" providerId="LiveId" clId="{E55B4CD2-B6FD-4BE1-BEE3-337157598135}" dt="2020-11-23T05:43:35.519" v="156" actId="478"/>
          <ac:picMkLst>
            <pc:docMk/>
            <pc:sldMk cId="1431493003" sldId="323"/>
            <ac:picMk id="11" creationId="{3EA44B20-542F-4AE0-AFB4-AC24CB2169F1}"/>
          </ac:picMkLst>
        </pc:picChg>
        <pc:picChg chg="del">
          <ac:chgData name="moath momani" userId="720708e143949568" providerId="LiveId" clId="{E55B4CD2-B6FD-4BE1-BEE3-337157598135}" dt="2020-11-23T05:43:35.519" v="156" actId="478"/>
          <ac:picMkLst>
            <pc:docMk/>
            <pc:sldMk cId="1431493003" sldId="323"/>
            <ac:picMk id="12" creationId="{00000000-0000-0000-0000-000000000000}"/>
          </ac:picMkLst>
        </pc:picChg>
        <pc:picChg chg="add mod">
          <ac:chgData name="moath momani" userId="720708e143949568" providerId="LiveId" clId="{E55B4CD2-B6FD-4BE1-BEE3-337157598135}" dt="2020-11-23T06:05:42.155" v="233" actId="14100"/>
          <ac:picMkLst>
            <pc:docMk/>
            <pc:sldMk cId="1431493003" sldId="323"/>
            <ac:picMk id="14" creationId="{9B4A1DCA-61B9-4B5D-A04D-FB2BE4D0FE0A}"/>
          </ac:picMkLst>
        </pc:picChg>
      </pc:sldChg>
      <pc:sldChg chg="del">
        <pc:chgData name="moath momani" userId="720708e143949568" providerId="LiveId" clId="{E55B4CD2-B6FD-4BE1-BEE3-337157598135}" dt="2020-11-23T09:04:21.739" v="870" actId="47"/>
        <pc:sldMkLst>
          <pc:docMk/>
          <pc:sldMk cId="4039115775" sldId="324"/>
        </pc:sldMkLst>
      </pc:sldChg>
      <pc:sldChg chg="del">
        <pc:chgData name="moath momani" userId="720708e143949568" providerId="LiveId" clId="{E55B4CD2-B6FD-4BE1-BEE3-337157598135}" dt="2020-11-23T09:04:17.128" v="865" actId="47"/>
        <pc:sldMkLst>
          <pc:docMk/>
          <pc:sldMk cId="1525770728" sldId="325"/>
        </pc:sldMkLst>
      </pc:sldChg>
      <pc:sldChg chg="del">
        <pc:chgData name="moath momani" userId="720708e143949568" providerId="LiveId" clId="{E55B4CD2-B6FD-4BE1-BEE3-337157598135}" dt="2020-11-23T09:04:19.028" v="867" actId="47"/>
        <pc:sldMkLst>
          <pc:docMk/>
          <pc:sldMk cId="1134603098" sldId="326"/>
        </pc:sldMkLst>
      </pc:sldChg>
      <pc:sldChg chg="del">
        <pc:chgData name="moath momani" userId="720708e143949568" providerId="LiveId" clId="{E55B4CD2-B6FD-4BE1-BEE3-337157598135}" dt="2020-11-23T09:04:18.204" v="866" actId="47"/>
        <pc:sldMkLst>
          <pc:docMk/>
          <pc:sldMk cId="2141979711" sldId="327"/>
        </pc:sldMkLst>
      </pc:sldChg>
      <pc:sldChg chg="addSp delSp modSp mod">
        <pc:chgData name="moath momani" userId="720708e143949568" providerId="LiveId" clId="{E55B4CD2-B6FD-4BE1-BEE3-337157598135}" dt="2020-11-23T08:01:28.221" v="377" actId="1037"/>
        <pc:sldMkLst>
          <pc:docMk/>
          <pc:sldMk cId="2382032877" sldId="328"/>
        </pc:sldMkLst>
        <pc:spChg chg="mod">
          <ac:chgData name="moath momani" userId="720708e143949568" providerId="LiveId" clId="{E55B4CD2-B6FD-4BE1-BEE3-337157598135}" dt="2020-11-23T06:04:33.234" v="212" actId="1076"/>
          <ac:spMkLst>
            <pc:docMk/>
            <pc:sldMk cId="2382032877" sldId="328"/>
            <ac:spMk id="2" creationId="{00000000-0000-0000-0000-000000000000}"/>
          </ac:spMkLst>
        </pc:spChg>
        <pc:spChg chg="del mod">
          <ac:chgData name="moath momani" userId="720708e143949568" providerId="LiveId" clId="{E55B4CD2-B6FD-4BE1-BEE3-337157598135}" dt="2020-11-23T05:33:54.247" v="73" actId="478"/>
          <ac:spMkLst>
            <pc:docMk/>
            <pc:sldMk cId="2382032877" sldId="328"/>
            <ac:spMk id="5" creationId="{E6C1B83D-A838-4045-A8B5-8676CF51B1C3}"/>
          </ac:spMkLst>
        </pc:spChg>
        <pc:spChg chg="add del mod">
          <ac:chgData name="moath momani" userId="720708e143949568" providerId="LiveId" clId="{E55B4CD2-B6FD-4BE1-BEE3-337157598135}" dt="2020-11-23T05:40:22.208" v="134" actId="11529"/>
          <ac:spMkLst>
            <pc:docMk/>
            <pc:sldMk cId="2382032877" sldId="328"/>
            <ac:spMk id="7" creationId="{E0DEEAD7-7F36-49DA-B919-CE3D9FD46DA0}"/>
          </ac:spMkLst>
        </pc:spChg>
        <pc:spChg chg="add mod">
          <ac:chgData name="moath momani" userId="720708e143949568" providerId="LiveId" clId="{E55B4CD2-B6FD-4BE1-BEE3-337157598135}" dt="2020-11-23T07:56:27.097" v="323" actId="404"/>
          <ac:spMkLst>
            <pc:docMk/>
            <pc:sldMk cId="2382032877" sldId="328"/>
            <ac:spMk id="8" creationId="{986E0DEE-4FFD-4CC5-97C6-35B138B3DB1E}"/>
          </ac:spMkLst>
        </pc:spChg>
        <pc:spChg chg="add mod">
          <ac:chgData name="moath momani" userId="720708e143949568" providerId="LiveId" clId="{E55B4CD2-B6FD-4BE1-BEE3-337157598135}" dt="2020-11-23T07:56:13.970" v="321" actId="403"/>
          <ac:spMkLst>
            <pc:docMk/>
            <pc:sldMk cId="2382032877" sldId="328"/>
            <ac:spMk id="10" creationId="{A1C8CC10-A163-4427-86D8-A34357653245}"/>
          </ac:spMkLst>
        </pc:spChg>
        <pc:spChg chg="add del mod">
          <ac:chgData name="moath momani" userId="720708e143949568" providerId="LiveId" clId="{E55B4CD2-B6FD-4BE1-BEE3-337157598135}" dt="2020-11-23T06:01:50.655" v="203" actId="21"/>
          <ac:spMkLst>
            <pc:docMk/>
            <pc:sldMk cId="2382032877" sldId="328"/>
            <ac:spMk id="12" creationId="{1FF4724C-1AAF-4DD8-9F39-408592F8B02D}"/>
          </ac:spMkLst>
        </pc:spChg>
        <pc:spChg chg="add mod">
          <ac:chgData name="moath momani" userId="720708e143949568" providerId="LiveId" clId="{E55B4CD2-B6FD-4BE1-BEE3-337157598135}" dt="2020-11-23T06:05:00.045" v="220"/>
          <ac:spMkLst>
            <pc:docMk/>
            <pc:sldMk cId="2382032877" sldId="328"/>
            <ac:spMk id="17" creationId="{B2E971E2-C1FD-42D9-B2C5-0D83B2F13AED}"/>
          </ac:spMkLst>
        </pc:spChg>
        <pc:spChg chg="add mod">
          <ac:chgData name="moath momani" userId="720708e143949568" providerId="LiveId" clId="{E55B4CD2-B6FD-4BE1-BEE3-337157598135}" dt="2020-11-23T08:01:28.221" v="377" actId="1037"/>
          <ac:spMkLst>
            <pc:docMk/>
            <pc:sldMk cId="2382032877" sldId="328"/>
            <ac:spMk id="23" creationId="{417D111E-171B-4E06-8F95-A83CD3E1ECC2}"/>
          </ac:spMkLst>
        </pc:spChg>
        <pc:spChg chg="add mod">
          <ac:chgData name="moath momani" userId="720708e143949568" providerId="LiveId" clId="{E55B4CD2-B6FD-4BE1-BEE3-337157598135}" dt="2020-11-23T08:00:36.057" v="349"/>
          <ac:spMkLst>
            <pc:docMk/>
            <pc:sldMk cId="2382032877" sldId="328"/>
            <ac:spMk id="24" creationId="{D4184EDB-1798-470A-BB16-7639C5E183F7}"/>
          </ac:spMkLst>
        </pc:spChg>
        <pc:spChg chg="add mod">
          <ac:chgData name="moath momani" userId="720708e143949568" providerId="LiveId" clId="{E55B4CD2-B6FD-4BE1-BEE3-337157598135}" dt="2020-11-23T08:01:25.298" v="360" actId="1076"/>
          <ac:spMkLst>
            <pc:docMk/>
            <pc:sldMk cId="2382032877" sldId="328"/>
            <ac:spMk id="25" creationId="{36683A7D-C6B4-4D74-84F7-1D3F6DFC2F5A}"/>
          </ac:spMkLst>
        </pc:spChg>
        <pc:spChg chg="mod">
          <ac:chgData name="moath momani" userId="720708e143949568" providerId="LiveId" clId="{E55B4CD2-B6FD-4BE1-BEE3-337157598135}" dt="2020-11-23T06:05:08.983" v="222" actId="1076"/>
          <ac:spMkLst>
            <pc:docMk/>
            <pc:sldMk cId="2382032877" sldId="328"/>
            <ac:spMk id="27" creationId="{0A6FE4E9-F5EE-4BAB-ABB6-231801429057}"/>
          </ac:spMkLst>
        </pc:spChg>
        <pc:spChg chg="del mod">
          <ac:chgData name="moath momani" userId="720708e143949568" providerId="LiveId" clId="{E55B4CD2-B6FD-4BE1-BEE3-337157598135}" dt="2020-11-23T05:36:54.029" v="112" actId="478"/>
          <ac:spMkLst>
            <pc:docMk/>
            <pc:sldMk cId="2382032877" sldId="328"/>
            <ac:spMk id="29" creationId="{DAB9EA3E-7E62-4D6B-B9CD-3B8278D71A6A}"/>
          </ac:spMkLst>
        </pc:spChg>
        <pc:spChg chg="mod">
          <ac:chgData name="moath momani" userId="720708e143949568" providerId="LiveId" clId="{E55B4CD2-B6FD-4BE1-BEE3-337157598135}" dt="2020-11-23T06:05:08.983" v="222" actId="1076"/>
          <ac:spMkLst>
            <pc:docMk/>
            <pc:sldMk cId="2382032877" sldId="328"/>
            <ac:spMk id="143" creationId="{00000000-0000-0000-0000-000000000000}"/>
          </ac:spMkLst>
        </pc:spChg>
        <pc:grpChg chg="add mod">
          <ac:chgData name="moath momani" userId="720708e143949568" providerId="LiveId" clId="{E55B4CD2-B6FD-4BE1-BEE3-337157598135}" dt="2020-11-23T06:05:00.045" v="220"/>
          <ac:grpSpMkLst>
            <pc:docMk/>
            <pc:sldMk cId="2382032877" sldId="328"/>
            <ac:grpSpMk id="18" creationId="{D6882169-04DA-4203-962C-E7E9D491C394}"/>
          </ac:grpSpMkLst>
        </pc:grpChg>
        <pc:picChg chg="add del mod">
          <ac:chgData name="moath momani" userId="720708e143949568" providerId="LiveId" clId="{E55B4CD2-B6FD-4BE1-BEE3-337157598135}" dt="2020-11-23T05:38:49.275" v="116" actId="21"/>
          <ac:picMkLst>
            <pc:docMk/>
            <pc:sldMk cId="2382032877" sldId="328"/>
            <ac:picMk id="6" creationId="{A14540C1-03CC-41D5-8F96-947B0F482F95}"/>
          </ac:picMkLst>
        </pc:picChg>
        <pc:picChg chg="add del mod">
          <ac:chgData name="moath momani" userId="720708e143949568" providerId="LiveId" clId="{E55B4CD2-B6FD-4BE1-BEE3-337157598135}" dt="2020-11-23T05:40:28.458" v="137" actId="478"/>
          <ac:picMkLst>
            <pc:docMk/>
            <pc:sldMk cId="2382032877" sldId="328"/>
            <ac:picMk id="9" creationId="{91260034-ED4A-474C-A98C-A7EB4E481E9D}"/>
          </ac:picMkLst>
        </pc:picChg>
        <pc:picChg chg="add del mod">
          <ac:chgData name="moath momani" userId="720708e143949568" providerId="LiveId" clId="{E55B4CD2-B6FD-4BE1-BEE3-337157598135}" dt="2020-11-23T05:42:04.461" v="146" actId="478"/>
          <ac:picMkLst>
            <pc:docMk/>
            <pc:sldMk cId="2382032877" sldId="328"/>
            <ac:picMk id="11" creationId="{697A85BC-DFC7-416B-8F4D-4056E4B530C5}"/>
          </ac:picMkLst>
        </pc:picChg>
        <pc:picChg chg="add del mod">
          <ac:chgData name="moath momani" userId="720708e143949568" providerId="LiveId" clId="{E55B4CD2-B6FD-4BE1-BEE3-337157598135}" dt="2020-11-23T08:00:56.969" v="351" actId="478"/>
          <ac:picMkLst>
            <pc:docMk/>
            <pc:sldMk cId="2382032877" sldId="328"/>
            <ac:picMk id="13" creationId="{D1E6599A-3B4D-4F16-9F34-4BB2DB425722}"/>
          </ac:picMkLst>
        </pc:picChg>
        <pc:picChg chg="mod">
          <ac:chgData name="moath momani" userId="720708e143949568" providerId="LiveId" clId="{E55B4CD2-B6FD-4BE1-BEE3-337157598135}" dt="2020-11-23T06:05:00.045" v="220"/>
          <ac:picMkLst>
            <pc:docMk/>
            <pc:sldMk cId="2382032877" sldId="328"/>
            <ac:picMk id="19" creationId="{FB267436-3C17-4F9C-870D-EAE01079A8AD}"/>
          </ac:picMkLst>
        </pc:picChg>
        <pc:picChg chg="mod">
          <ac:chgData name="moath momani" userId="720708e143949568" providerId="LiveId" clId="{E55B4CD2-B6FD-4BE1-BEE3-337157598135}" dt="2020-11-23T06:05:00.045" v="220"/>
          <ac:picMkLst>
            <pc:docMk/>
            <pc:sldMk cId="2382032877" sldId="328"/>
            <ac:picMk id="20" creationId="{32EACC80-1B0E-450E-BF6D-54CFAA93CD4A}"/>
          </ac:picMkLst>
        </pc:picChg>
        <pc:picChg chg="add del mod">
          <ac:chgData name="moath momani" userId="720708e143949568" providerId="LiveId" clId="{E55B4CD2-B6FD-4BE1-BEE3-337157598135}" dt="2020-11-23T06:05:37.882" v="232" actId="478"/>
          <ac:picMkLst>
            <pc:docMk/>
            <pc:sldMk cId="2382032877" sldId="328"/>
            <ac:picMk id="21" creationId="{D98AB49C-4D2E-426B-AD65-7C4329EFC1B3}"/>
          </ac:picMkLst>
        </pc:picChg>
        <pc:picChg chg="add mod">
          <ac:chgData name="moath momani" userId="720708e143949568" providerId="LiveId" clId="{E55B4CD2-B6FD-4BE1-BEE3-337157598135}" dt="2020-11-23T06:05:44.960" v="234"/>
          <ac:picMkLst>
            <pc:docMk/>
            <pc:sldMk cId="2382032877" sldId="328"/>
            <ac:picMk id="22" creationId="{D179167E-26FC-460A-BEFB-C14D38D74443}"/>
          </ac:picMkLst>
        </pc:picChg>
      </pc:sldChg>
      <pc:sldChg chg="addSp delSp modSp add mod">
        <pc:chgData name="moath momani" userId="720708e143949568" providerId="LiveId" clId="{E55B4CD2-B6FD-4BE1-BEE3-337157598135}" dt="2020-11-23T09:15:59.803" v="1091" actId="962"/>
        <pc:sldMkLst>
          <pc:docMk/>
          <pc:sldMk cId="1552569093" sldId="329"/>
        </pc:sldMkLst>
        <pc:spChg chg="mod">
          <ac:chgData name="moath momani" userId="720708e143949568" providerId="LiveId" clId="{E55B4CD2-B6FD-4BE1-BEE3-337157598135}" dt="2020-11-23T09:10:57.349" v="1078" actId="404"/>
          <ac:spMkLst>
            <pc:docMk/>
            <pc:sldMk cId="1552569093" sldId="329"/>
            <ac:spMk id="17" creationId="{E3EECA5B-5480-47ED-AED0-442792532CEC}"/>
          </ac:spMkLst>
        </pc:spChg>
        <pc:spChg chg="mod">
          <ac:chgData name="moath momani" userId="720708e143949568" providerId="LiveId" clId="{E55B4CD2-B6FD-4BE1-BEE3-337157598135}" dt="2020-11-23T09:11:03.084" v="1080" actId="14100"/>
          <ac:spMkLst>
            <pc:docMk/>
            <pc:sldMk cId="1552569093" sldId="329"/>
            <ac:spMk id="20" creationId="{D86FEA32-E524-4EDE-8560-5E87B7AAAB30}"/>
          </ac:spMkLst>
        </pc:spChg>
        <pc:picChg chg="add del mod">
          <ac:chgData name="moath momani" userId="720708e143949568" providerId="LiveId" clId="{E55B4CD2-B6FD-4BE1-BEE3-337157598135}" dt="2020-11-23T09:13:15.011" v="1086" actId="478"/>
          <ac:picMkLst>
            <pc:docMk/>
            <pc:sldMk cId="1552569093" sldId="329"/>
            <ac:picMk id="2" creationId="{416CB27F-9D17-4356-8EF1-DD2D5A9D0DD6}"/>
          </ac:picMkLst>
        </pc:picChg>
        <pc:picChg chg="add mod">
          <ac:chgData name="moath momani" userId="720708e143949568" providerId="LiveId" clId="{E55B4CD2-B6FD-4BE1-BEE3-337157598135}" dt="2020-11-23T09:15:59.803" v="1091" actId="962"/>
          <ac:picMkLst>
            <pc:docMk/>
            <pc:sldMk cId="1552569093" sldId="329"/>
            <ac:picMk id="4" creationId="{DF04AD0D-8D16-4532-A5E7-D1E5EA8E013E}"/>
          </ac:picMkLst>
        </pc:picChg>
        <pc:picChg chg="del">
          <ac:chgData name="moath momani" userId="720708e143949568" providerId="LiveId" clId="{E55B4CD2-B6FD-4BE1-BEE3-337157598135}" dt="2020-11-23T09:11:04.332" v="1081" actId="478"/>
          <ac:picMkLst>
            <pc:docMk/>
            <pc:sldMk cId="1552569093" sldId="329"/>
            <ac:picMk id="6" creationId="{00000000-0000-0000-0000-000000000000}"/>
          </ac:picMkLst>
        </pc:picChg>
        <pc:picChg chg="add mod">
          <ac:chgData name="moath momani" userId="720708e143949568" providerId="LiveId" clId="{E55B4CD2-B6FD-4BE1-BEE3-337157598135}" dt="2020-11-23T09:11:04.971" v="1082"/>
          <ac:picMkLst>
            <pc:docMk/>
            <pc:sldMk cId="1552569093" sldId="329"/>
            <ac:picMk id="11" creationId="{62A9DE18-65E2-445C-A6CA-B15827B2F52C}"/>
          </ac:picMkLst>
        </pc:picChg>
        <pc:picChg chg="del">
          <ac:chgData name="moath momani" userId="720708e143949568" providerId="LiveId" clId="{E55B4CD2-B6FD-4BE1-BEE3-337157598135}" dt="2020-11-23T09:11:07.764" v="1083" actId="478"/>
          <ac:picMkLst>
            <pc:docMk/>
            <pc:sldMk cId="1552569093" sldId="329"/>
            <ac:picMk id="21" creationId="{56E0E9B8-BA04-4863-9CBA-A1082A8E1AA2}"/>
          </ac:picMkLst>
        </pc:picChg>
      </pc:sldChg>
      <pc:sldChg chg="del">
        <pc:chgData name="moath momani" userId="720708e143949568" providerId="LiveId" clId="{E55B4CD2-B6FD-4BE1-BEE3-337157598135}" dt="2020-11-23T09:03:02.441" v="862" actId="47"/>
        <pc:sldMkLst>
          <pc:docMk/>
          <pc:sldMk cId="3191895383" sldId="329"/>
        </pc:sldMkLst>
      </pc:sldChg>
      <pc:sldChg chg="add">
        <pc:chgData name="moath momani" userId="720708e143949568" providerId="LiveId" clId="{E55B4CD2-B6FD-4BE1-BEE3-337157598135}" dt="2020-11-23T09:04:14.682" v="864"/>
        <pc:sldMkLst>
          <pc:docMk/>
          <pc:sldMk cId="3594284595" sldId="330"/>
        </pc:sldMkLst>
      </pc:sldChg>
      <pc:sldChg chg="addSp delSp modSp add mod">
        <pc:chgData name="moath momani" userId="720708e143949568" providerId="LiveId" clId="{E55B4CD2-B6FD-4BE1-BEE3-337157598135}" dt="2020-11-23T09:10:15.653" v="1068" actId="14100"/>
        <pc:sldMkLst>
          <pc:docMk/>
          <pc:sldMk cId="711166133" sldId="331"/>
        </pc:sldMkLst>
        <pc:spChg chg="del mod">
          <ac:chgData name="moath momani" userId="720708e143949568" providerId="LiveId" clId="{E55B4CD2-B6FD-4BE1-BEE3-337157598135}" dt="2020-11-23T09:10:05.440" v="1066" actId="478"/>
          <ac:spMkLst>
            <pc:docMk/>
            <pc:sldMk cId="711166133" sldId="331"/>
            <ac:spMk id="9" creationId="{00000000-0000-0000-0000-000000000000}"/>
          </ac:spMkLst>
        </pc:spChg>
        <pc:spChg chg="mod">
          <ac:chgData name="moath momani" userId="720708e143949568" providerId="LiveId" clId="{E55B4CD2-B6FD-4BE1-BEE3-337157598135}" dt="2020-11-23T09:10:00.893" v="1065" actId="1076"/>
          <ac:spMkLst>
            <pc:docMk/>
            <pc:sldMk cId="711166133" sldId="331"/>
            <ac:spMk id="18" creationId="{409EB7BF-8555-4C1F-85E3-14B4F749812B}"/>
          </ac:spMkLst>
        </pc:spChg>
        <pc:spChg chg="mod">
          <ac:chgData name="moath momani" userId="720708e143949568" providerId="LiveId" clId="{E55B4CD2-B6FD-4BE1-BEE3-337157598135}" dt="2020-11-23T09:10:00.893" v="1065" actId="1076"/>
          <ac:spMkLst>
            <pc:docMk/>
            <pc:sldMk cId="711166133" sldId="331"/>
            <ac:spMk id="19" creationId="{DEC4534B-5558-470F-8F06-AE419898D879}"/>
          </ac:spMkLst>
        </pc:spChg>
        <pc:spChg chg="mod">
          <ac:chgData name="moath momani" userId="720708e143949568" providerId="LiveId" clId="{E55B4CD2-B6FD-4BE1-BEE3-337157598135}" dt="2020-11-23T09:10:15.653" v="1068" actId="14100"/>
          <ac:spMkLst>
            <pc:docMk/>
            <pc:sldMk cId="711166133" sldId="331"/>
            <ac:spMk id="21" creationId="{F58CBAC2-32D8-48DB-BC21-669CB61BEBE0}"/>
          </ac:spMkLst>
        </pc:spChg>
        <pc:spChg chg="mod">
          <ac:chgData name="moath momani" userId="720708e143949568" providerId="LiveId" clId="{E55B4CD2-B6FD-4BE1-BEE3-337157598135}" dt="2020-11-23T09:10:15.653" v="1068" actId="14100"/>
          <ac:spMkLst>
            <pc:docMk/>
            <pc:sldMk cId="711166133" sldId="331"/>
            <ac:spMk id="22" creationId="{8102DA13-DD4A-4379-91BD-3E8E265C6D7B}"/>
          </ac:spMkLst>
        </pc:spChg>
        <pc:spChg chg="mod">
          <ac:chgData name="moath momani" userId="720708e143949568" providerId="LiveId" clId="{E55B4CD2-B6FD-4BE1-BEE3-337157598135}" dt="2020-11-23T09:10:15.653" v="1068" actId="14100"/>
          <ac:spMkLst>
            <pc:docMk/>
            <pc:sldMk cId="711166133" sldId="331"/>
            <ac:spMk id="23" creationId="{2977A53D-FC8D-424D-B337-21A9FB35DEF8}"/>
          </ac:spMkLst>
        </pc:spChg>
        <pc:spChg chg="mod">
          <ac:chgData name="moath momani" userId="720708e143949568" providerId="LiveId" clId="{E55B4CD2-B6FD-4BE1-BEE3-337157598135}" dt="2020-11-23T09:10:15.653" v="1068" actId="14100"/>
          <ac:spMkLst>
            <pc:docMk/>
            <pc:sldMk cId="711166133" sldId="331"/>
            <ac:spMk id="25" creationId="{47CA95E3-8BF4-4F3F-B18F-D71D49D26C3E}"/>
          </ac:spMkLst>
        </pc:spChg>
        <pc:spChg chg="mod">
          <ac:chgData name="moath momani" userId="720708e143949568" providerId="LiveId" clId="{E55B4CD2-B6FD-4BE1-BEE3-337157598135}" dt="2020-11-23T09:10:15.653" v="1068" actId="14100"/>
          <ac:spMkLst>
            <pc:docMk/>
            <pc:sldMk cId="711166133" sldId="331"/>
            <ac:spMk id="27" creationId="{89AD7C8E-51D8-4946-8A56-96C88BF404B1}"/>
          </ac:spMkLst>
        </pc:spChg>
        <pc:spChg chg="mod">
          <ac:chgData name="moath momani" userId="720708e143949568" providerId="LiveId" clId="{E55B4CD2-B6FD-4BE1-BEE3-337157598135}" dt="2020-11-23T09:10:15.653" v="1068" actId="14100"/>
          <ac:spMkLst>
            <pc:docMk/>
            <pc:sldMk cId="711166133" sldId="331"/>
            <ac:spMk id="28" creationId="{2E9B8F79-AFD5-4726-82EE-7DE9DA4C7CAA}"/>
          </ac:spMkLst>
        </pc:spChg>
        <pc:picChg chg="del">
          <ac:chgData name="moath momani" userId="720708e143949568" providerId="LiveId" clId="{E55B4CD2-B6FD-4BE1-BEE3-337157598135}" dt="2020-11-23T09:09:54.140" v="1063" actId="478"/>
          <ac:picMkLst>
            <pc:docMk/>
            <pc:sldMk cId="711166133" sldId="331"/>
            <ac:picMk id="6" creationId="{00000000-0000-0000-0000-000000000000}"/>
          </ac:picMkLst>
        </pc:picChg>
        <pc:picChg chg="mod">
          <ac:chgData name="moath momani" userId="720708e143949568" providerId="LiveId" clId="{E55B4CD2-B6FD-4BE1-BEE3-337157598135}" dt="2020-11-23T09:10:00.893" v="1065" actId="1076"/>
          <ac:picMkLst>
            <pc:docMk/>
            <pc:sldMk cId="711166133" sldId="331"/>
            <ac:picMk id="15" creationId="{BC699FBB-BC23-420B-A941-F722A76C30CA}"/>
          </ac:picMkLst>
        </pc:picChg>
        <pc:picChg chg="mod">
          <ac:chgData name="moath momani" userId="720708e143949568" providerId="LiveId" clId="{E55B4CD2-B6FD-4BE1-BEE3-337157598135}" dt="2020-11-23T09:10:00.893" v="1065" actId="1076"/>
          <ac:picMkLst>
            <pc:docMk/>
            <pc:sldMk cId="711166133" sldId="331"/>
            <ac:picMk id="16" creationId="{77CA54C3-D172-463E-BDD3-83C938A6AB84}"/>
          </ac:picMkLst>
        </pc:picChg>
        <pc:picChg chg="mod">
          <ac:chgData name="moath momani" userId="720708e143949568" providerId="LiveId" clId="{E55B4CD2-B6FD-4BE1-BEE3-337157598135}" dt="2020-11-23T09:10:00.893" v="1065" actId="1076"/>
          <ac:picMkLst>
            <pc:docMk/>
            <pc:sldMk cId="711166133" sldId="331"/>
            <ac:picMk id="17" creationId="{F7F0BF9A-9F2D-487A-BE71-BEA756F930A8}"/>
          </ac:picMkLst>
        </pc:picChg>
        <pc:picChg chg="add mod">
          <ac:chgData name="moath momani" userId="720708e143949568" providerId="LiveId" clId="{E55B4CD2-B6FD-4BE1-BEE3-337157598135}" dt="2020-11-23T09:09:54.534" v="1064"/>
          <ac:picMkLst>
            <pc:docMk/>
            <pc:sldMk cId="711166133" sldId="331"/>
            <ac:picMk id="20" creationId="{A09FEC0A-F629-4720-9C4A-9D474E418D33}"/>
          </ac:picMkLst>
        </pc:picChg>
      </pc:sldChg>
      <pc:sldChg chg="addSp delSp modSp add del mod ord delAnim modAnim modNotesTx">
        <pc:chgData name="moath momani" userId="720708e143949568" providerId="LiveId" clId="{E55B4CD2-B6FD-4BE1-BEE3-337157598135}" dt="2020-11-25T08:11:27.384" v="1242" actId="47"/>
        <pc:sldMkLst>
          <pc:docMk/>
          <pc:sldMk cId="3914370531" sldId="332"/>
        </pc:sldMkLst>
        <pc:spChg chg="mod">
          <ac:chgData name="moath momani" userId="720708e143949568" providerId="LiveId" clId="{E55B4CD2-B6FD-4BE1-BEE3-337157598135}" dt="2020-11-25T07:44:31.812" v="1236" actId="20577"/>
          <ac:spMkLst>
            <pc:docMk/>
            <pc:sldMk cId="3914370531" sldId="332"/>
            <ac:spMk id="44" creationId="{059FE218-AFA4-48A1-9C78-55E211B1ECC3}"/>
          </ac:spMkLst>
        </pc:spChg>
        <pc:picChg chg="del">
          <ac:chgData name="moath momani" userId="720708e143949568" providerId="LiveId" clId="{E55B4CD2-B6FD-4BE1-BEE3-337157598135}" dt="2020-11-25T07:41:26.759" v="1101" actId="478"/>
          <ac:picMkLst>
            <pc:docMk/>
            <pc:sldMk cId="3914370531" sldId="332"/>
            <ac:picMk id="2" creationId="{0EB27409-8CBA-4FC7-ACFC-81EDF4490A60}"/>
          </ac:picMkLst>
        </pc:picChg>
        <pc:picChg chg="add mod">
          <ac:chgData name="moath momani" userId="720708e143949568" providerId="LiveId" clId="{E55B4CD2-B6FD-4BE1-BEE3-337157598135}" dt="2020-11-25T07:41:51.921" v="1105" actId="1076"/>
          <ac:picMkLst>
            <pc:docMk/>
            <pc:sldMk cId="3914370531" sldId="332"/>
            <ac:picMk id="3" creationId="{7C5E4AF3-9F39-49E1-851D-DED15933EFED}"/>
          </ac:picMkLst>
        </pc:picChg>
      </pc:sldChg>
      <pc:sldChg chg="add">
        <pc:chgData name="moath momani" userId="720708e143949568" providerId="LiveId" clId="{E55B4CD2-B6FD-4BE1-BEE3-337157598135}" dt="2020-11-25T08:11:24.040" v="1241"/>
        <pc:sldMkLst>
          <pc:docMk/>
          <pc:sldMk cId="4118054049" sldId="333"/>
        </pc:sldMkLst>
      </pc:sldChg>
    </pc:docChg>
  </pc:docChgLst>
  <pc:docChgLst>
    <pc:chgData name="moath momani" userId="720708e143949568" providerId="LiveId" clId="{923E893F-890B-4CE4-B186-B2FB06196E0C}"/>
    <pc:docChg chg="modSld">
      <pc:chgData name="moath momani" userId="720708e143949568" providerId="LiveId" clId="{923E893F-890B-4CE4-B186-B2FB06196E0C}" dt="2020-11-29T14:00:45.542" v="0" actId="14100"/>
      <pc:docMkLst>
        <pc:docMk/>
      </pc:docMkLst>
      <pc:sldChg chg="modSp mod">
        <pc:chgData name="moath momani" userId="720708e143949568" providerId="LiveId" clId="{923E893F-890B-4CE4-B186-B2FB06196E0C}" dt="2020-11-29T14:00:45.542" v="0" actId="14100"/>
        <pc:sldMkLst>
          <pc:docMk/>
          <pc:sldMk cId="911208218" sldId="273"/>
        </pc:sldMkLst>
        <pc:spChg chg="mod">
          <ac:chgData name="moath momani" userId="720708e143949568" providerId="LiveId" clId="{923E893F-890B-4CE4-B186-B2FB06196E0C}" dt="2020-11-29T14:00:45.542" v="0" actId="14100"/>
          <ac:spMkLst>
            <pc:docMk/>
            <pc:sldMk cId="911208218" sldId="273"/>
            <ac:spMk id="4" creationId="{00000000-0000-0000-0000-000000000000}"/>
          </ac:spMkLst>
        </pc:spChg>
      </pc:sldChg>
    </pc:docChg>
  </pc:docChgLst>
  <pc:docChgLst>
    <pc:chgData name="moath momani" userId="720708e143949568" providerId="LiveId" clId="{C21F9227-DC21-496C-89D8-9ECA72D7C34F}"/>
    <pc:docChg chg="undo custSel addSld delSld modSld sldOrd">
      <pc:chgData name="moath momani" userId="720708e143949568" providerId="LiveId" clId="{C21F9227-DC21-496C-89D8-9ECA72D7C34F}" dt="2020-10-22T10:17:35.069" v="2157" actId="121"/>
      <pc:docMkLst>
        <pc:docMk/>
      </pc:docMkLst>
      <pc:sldChg chg="addSp delSp modSp mod">
        <pc:chgData name="moath momani" userId="720708e143949568" providerId="LiveId" clId="{C21F9227-DC21-496C-89D8-9ECA72D7C34F}" dt="2020-10-08T07:56:37.846" v="410" actId="1076"/>
        <pc:sldMkLst>
          <pc:docMk/>
          <pc:sldMk cId="1521942773" sldId="263"/>
        </pc:sldMkLst>
        <pc:spChg chg="mod">
          <ac:chgData name="moath momani" userId="720708e143949568" providerId="LiveId" clId="{C21F9227-DC21-496C-89D8-9ECA72D7C34F}" dt="2020-10-08T07:56:34.717" v="409" actId="1076"/>
          <ac:spMkLst>
            <pc:docMk/>
            <pc:sldMk cId="1521942773" sldId="263"/>
            <ac:spMk id="2" creationId="{00000000-0000-0000-0000-000000000000}"/>
          </ac:spMkLst>
        </pc:spChg>
        <pc:spChg chg="del mod">
          <ac:chgData name="moath momani" userId="720708e143949568" providerId="LiveId" clId="{C21F9227-DC21-496C-89D8-9ECA72D7C34F}" dt="2020-10-08T07:53:36.938" v="337" actId="478"/>
          <ac:spMkLst>
            <pc:docMk/>
            <pc:sldMk cId="1521942773" sldId="263"/>
            <ac:spMk id="5" creationId="{B56A31A8-D1AE-435F-8C21-AB5093DAF3B7}"/>
          </ac:spMkLst>
        </pc:spChg>
        <pc:spChg chg="del">
          <ac:chgData name="moath momani" userId="720708e143949568" providerId="LiveId" clId="{C21F9227-DC21-496C-89D8-9ECA72D7C34F}" dt="2020-10-08T07:49:20.432" v="251" actId="478"/>
          <ac:spMkLst>
            <pc:docMk/>
            <pc:sldMk cId="1521942773" sldId="263"/>
            <ac:spMk id="15" creationId="{47697EC4-C651-450F-BBA0-C69C11CB0254}"/>
          </ac:spMkLst>
        </pc:spChg>
        <pc:spChg chg="add mod">
          <ac:chgData name="moath momani" userId="720708e143949568" providerId="LiveId" clId="{C21F9227-DC21-496C-89D8-9ECA72D7C34F}" dt="2020-10-08T07:56:37.846" v="410" actId="1076"/>
          <ac:spMkLst>
            <pc:docMk/>
            <pc:sldMk cId="1521942773" sldId="263"/>
            <ac:spMk id="18" creationId="{AC14056B-037A-4E65-B77D-F9CAA5559EB7}"/>
          </ac:spMkLst>
        </pc:spChg>
        <pc:picChg chg="add mod">
          <ac:chgData name="moath momani" userId="720708e143949568" providerId="LiveId" clId="{C21F9227-DC21-496C-89D8-9ECA72D7C34F}" dt="2020-10-08T07:49:24.526" v="255" actId="1076"/>
          <ac:picMkLst>
            <pc:docMk/>
            <pc:sldMk cId="1521942773" sldId="263"/>
            <ac:picMk id="4" creationId="{996FFC86-5A2A-47AF-97B4-50A784BE0AAD}"/>
          </ac:picMkLst>
        </pc:picChg>
        <pc:picChg chg="del">
          <ac:chgData name="moath momani" userId="720708e143949568" providerId="LiveId" clId="{C21F9227-DC21-496C-89D8-9ECA72D7C34F}" dt="2020-10-08T07:49:05.507" v="248" actId="478"/>
          <ac:picMkLst>
            <pc:docMk/>
            <pc:sldMk cId="1521942773" sldId="263"/>
            <ac:picMk id="7" creationId="{1F5DC951-F9FD-4502-A9AD-2AD48C2EBC24}"/>
          </ac:picMkLst>
        </pc:picChg>
        <pc:picChg chg="del">
          <ac:chgData name="moath momani" userId="720708e143949568" providerId="LiveId" clId="{C21F9227-DC21-496C-89D8-9ECA72D7C34F}" dt="2020-10-08T07:49:18.541" v="249" actId="478"/>
          <ac:picMkLst>
            <pc:docMk/>
            <pc:sldMk cId="1521942773" sldId="263"/>
            <ac:picMk id="12" creationId="{633F3576-05C5-4DA9-BE39-90F2DF2949C3}"/>
          </ac:picMkLst>
        </pc:picChg>
        <pc:picChg chg="del">
          <ac:chgData name="moath momani" userId="720708e143949568" providerId="LiveId" clId="{C21F9227-DC21-496C-89D8-9ECA72D7C34F}" dt="2020-10-08T07:49:18.848" v="250" actId="478"/>
          <ac:picMkLst>
            <pc:docMk/>
            <pc:sldMk cId="1521942773" sldId="263"/>
            <ac:picMk id="14" creationId="{8E270FD5-2D94-4E20-AA30-AAAEFA574DED}"/>
          </ac:picMkLst>
        </pc:picChg>
        <pc:picChg chg="add mod">
          <ac:chgData name="moath momani" userId="720708e143949568" providerId="LiveId" clId="{C21F9227-DC21-496C-89D8-9ECA72D7C34F}" dt="2020-10-08T07:54:08.287" v="358" actId="1076"/>
          <ac:picMkLst>
            <pc:docMk/>
            <pc:sldMk cId="1521942773" sldId="263"/>
            <ac:picMk id="16" creationId="{06DEF4DF-71CB-48A4-81ED-A1B3C64A493A}"/>
          </ac:picMkLst>
        </pc:picChg>
      </pc:sldChg>
      <pc:sldChg chg="addSp delSp modSp add mod ord modNotesTx">
        <pc:chgData name="moath momani" userId="720708e143949568" providerId="LiveId" clId="{C21F9227-DC21-496C-89D8-9ECA72D7C34F}" dt="2020-10-12T08:28:14.410" v="2121"/>
        <pc:sldMkLst>
          <pc:docMk/>
          <pc:sldMk cId="2036179745" sldId="264"/>
        </pc:sldMkLst>
        <pc:picChg chg="add del mod">
          <ac:chgData name="moath momani" userId="720708e143949568" providerId="LiveId" clId="{C21F9227-DC21-496C-89D8-9ECA72D7C34F}" dt="2020-10-08T07:13:07.149" v="129" actId="478"/>
          <ac:picMkLst>
            <pc:docMk/>
            <pc:sldMk cId="2036179745" sldId="264"/>
            <ac:picMk id="3" creationId="{C3FDED3F-5C57-455D-B885-E0FE5FA9051A}"/>
          </ac:picMkLst>
        </pc:picChg>
        <pc:picChg chg="mod">
          <ac:chgData name="moath momani" userId="720708e143949568" providerId="LiveId" clId="{C21F9227-DC21-496C-89D8-9ECA72D7C34F}" dt="2020-10-08T08:16:28.042" v="827" actId="1076"/>
          <ac:picMkLst>
            <pc:docMk/>
            <pc:sldMk cId="2036179745" sldId="264"/>
            <ac:picMk id="6" creationId="{00000000-0000-0000-0000-000000000000}"/>
          </ac:picMkLst>
        </pc:picChg>
        <pc:picChg chg="add mod">
          <ac:chgData name="moath momani" userId="720708e143949568" providerId="LiveId" clId="{C21F9227-DC21-496C-89D8-9ECA72D7C34F}" dt="2020-10-08T07:13:34.570" v="136" actId="962"/>
          <ac:picMkLst>
            <pc:docMk/>
            <pc:sldMk cId="2036179745" sldId="264"/>
            <ac:picMk id="13" creationId="{9137EB9C-79C0-4614-BE78-559132D829BF}"/>
          </ac:picMkLst>
        </pc:picChg>
        <pc:picChg chg="del">
          <ac:chgData name="moath momani" userId="720708e143949568" providerId="LiveId" clId="{C21F9227-DC21-496C-89D8-9ECA72D7C34F}" dt="2020-10-08T07:12:26.803" v="125" actId="478"/>
          <ac:picMkLst>
            <pc:docMk/>
            <pc:sldMk cId="2036179745" sldId="264"/>
            <ac:picMk id="5126" creationId="{00000000-0000-0000-0000-000000000000}"/>
          </ac:picMkLst>
        </pc:picChg>
      </pc:sldChg>
      <pc:sldChg chg="modSp mod">
        <pc:chgData name="moath momani" userId="720708e143949568" providerId="LiveId" clId="{C21F9227-DC21-496C-89D8-9ECA72D7C34F}" dt="2020-10-08T08:34:42.343" v="1299" actId="207"/>
        <pc:sldMkLst>
          <pc:docMk/>
          <pc:sldMk cId="911208218" sldId="273"/>
        </pc:sldMkLst>
        <pc:spChg chg="mod">
          <ac:chgData name="moath momani" userId="720708e143949568" providerId="LiveId" clId="{C21F9227-DC21-496C-89D8-9ECA72D7C34F}" dt="2020-10-08T08:34:42.343" v="1299" actId="207"/>
          <ac:spMkLst>
            <pc:docMk/>
            <pc:sldMk cId="911208218" sldId="273"/>
            <ac:spMk id="4" creationId="{00000000-0000-0000-0000-000000000000}"/>
          </ac:spMkLst>
        </pc:spChg>
      </pc:sldChg>
      <pc:sldChg chg="del">
        <pc:chgData name="moath momani" userId="720708e143949568" providerId="LiveId" clId="{C21F9227-DC21-496C-89D8-9ECA72D7C34F}" dt="2020-10-08T07:54:19.890" v="362" actId="47"/>
        <pc:sldMkLst>
          <pc:docMk/>
          <pc:sldMk cId="1823530429" sldId="275"/>
        </pc:sldMkLst>
      </pc:sldChg>
      <pc:sldChg chg="del">
        <pc:chgData name="moath momani" userId="720708e143949568" providerId="LiveId" clId="{C21F9227-DC21-496C-89D8-9ECA72D7C34F}" dt="2020-10-08T07:00:09.162" v="1" actId="47"/>
        <pc:sldMkLst>
          <pc:docMk/>
          <pc:sldMk cId="2729657736" sldId="276"/>
        </pc:sldMkLst>
      </pc:sldChg>
      <pc:sldChg chg="addSp delSp modSp mod modNotesTx">
        <pc:chgData name="moath momani" userId="720708e143949568" providerId="LiveId" clId="{C21F9227-DC21-496C-89D8-9ECA72D7C34F}" dt="2020-10-11T10:13:34.292" v="1402" actId="14100"/>
        <pc:sldMkLst>
          <pc:docMk/>
          <pc:sldMk cId="384976588" sldId="278"/>
        </pc:sldMkLst>
        <pc:spChg chg="mod">
          <ac:chgData name="moath momani" userId="720708e143949568" providerId="LiveId" clId="{C21F9227-DC21-496C-89D8-9ECA72D7C34F}" dt="2020-10-11T10:07:48.649" v="1371" actId="20577"/>
          <ac:spMkLst>
            <pc:docMk/>
            <pc:sldMk cId="384976588" sldId="278"/>
            <ac:spMk id="7" creationId="{9E33896C-8318-4ED3-B30E-381542C1AF01}"/>
          </ac:spMkLst>
        </pc:spChg>
        <pc:spChg chg="del">
          <ac:chgData name="moath momani" userId="720708e143949568" providerId="LiveId" clId="{C21F9227-DC21-496C-89D8-9ECA72D7C34F}" dt="2020-10-08T07:19:05.085" v="163" actId="478"/>
          <ac:spMkLst>
            <pc:docMk/>
            <pc:sldMk cId="384976588" sldId="278"/>
            <ac:spMk id="13" creationId="{B591A822-74DF-419C-A509-EDE907773CAE}"/>
          </ac:spMkLst>
        </pc:spChg>
        <pc:picChg chg="add mod">
          <ac:chgData name="moath momani" userId="720708e143949568" providerId="LiveId" clId="{C21F9227-DC21-496C-89D8-9ECA72D7C34F}" dt="2020-10-11T10:09:24.996" v="1375" actId="14100"/>
          <ac:picMkLst>
            <pc:docMk/>
            <pc:sldMk cId="384976588" sldId="278"/>
            <ac:picMk id="3" creationId="{DF594ACC-1B19-43AA-B056-26815BE64CF1}"/>
          </ac:picMkLst>
        </pc:picChg>
        <pc:picChg chg="del">
          <ac:chgData name="moath momani" userId="720708e143949568" providerId="LiveId" clId="{C21F9227-DC21-496C-89D8-9ECA72D7C34F}" dt="2020-10-08T07:19:08.461" v="165" actId="478"/>
          <ac:picMkLst>
            <pc:docMk/>
            <pc:sldMk cId="384976588" sldId="278"/>
            <ac:picMk id="3" creationId="{F3FD8476-9FF2-489E-93F6-AC201FCA16B3}"/>
          </ac:picMkLst>
        </pc:picChg>
        <pc:picChg chg="add del mod">
          <ac:chgData name="moath momani" userId="720708e143949568" providerId="LiveId" clId="{C21F9227-DC21-496C-89D8-9ECA72D7C34F}" dt="2020-10-11T10:08:06.811" v="1372" actId="478"/>
          <ac:picMkLst>
            <pc:docMk/>
            <pc:sldMk cId="384976588" sldId="278"/>
            <ac:picMk id="4" creationId="{662AACEF-1D16-4F42-AB71-8D8C2E1842E0}"/>
          </ac:picMkLst>
        </pc:picChg>
        <pc:picChg chg="add mod">
          <ac:chgData name="moath momani" userId="720708e143949568" providerId="LiveId" clId="{C21F9227-DC21-496C-89D8-9ECA72D7C34F}" dt="2020-10-11T10:10:23.925" v="1381" actId="14100"/>
          <ac:picMkLst>
            <pc:docMk/>
            <pc:sldMk cId="384976588" sldId="278"/>
            <ac:picMk id="14" creationId="{20A9E980-E695-4D5C-9A90-02DBC51F9153}"/>
          </ac:picMkLst>
        </pc:picChg>
        <pc:picChg chg="del">
          <ac:chgData name="moath momani" userId="720708e143949568" providerId="LiveId" clId="{C21F9227-DC21-496C-89D8-9ECA72D7C34F}" dt="2020-10-08T07:19:08.461" v="165" actId="478"/>
          <ac:picMkLst>
            <pc:docMk/>
            <pc:sldMk cId="384976588" sldId="278"/>
            <ac:picMk id="14" creationId="{DA4E1C72-2405-4A9D-9F3A-81054D6B8F27}"/>
          </ac:picMkLst>
        </pc:picChg>
        <pc:picChg chg="del mod">
          <ac:chgData name="moath momani" userId="720708e143949568" providerId="LiveId" clId="{C21F9227-DC21-496C-89D8-9ECA72D7C34F}" dt="2020-10-08T07:19:08.461" v="165" actId="478"/>
          <ac:picMkLst>
            <pc:docMk/>
            <pc:sldMk cId="384976588" sldId="278"/>
            <ac:picMk id="15" creationId="{7B9C9AC8-47CF-4D74-89E0-C565A190885D}"/>
          </ac:picMkLst>
        </pc:picChg>
        <pc:picChg chg="add del mod">
          <ac:chgData name="moath momani" userId="720708e143949568" providerId="LiveId" clId="{C21F9227-DC21-496C-89D8-9ECA72D7C34F}" dt="2020-10-11T10:11:32.681" v="1393" actId="478"/>
          <ac:picMkLst>
            <pc:docMk/>
            <pc:sldMk cId="384976588" sldId="278"/>
            <ac:picMk id="16" creationId="{56811259-7BAD-4259-89A7-B5502EBA7C43}"/>
          </ac:picMkLst>
        </pc:picChg>
        <pc:picChg chg="add del mod">
          <ac:chgData name="moath momani" userId="720708e143949568" providerId="LiveId" clId="{C21F9227-DC21-496C-89D8-9ECA72D7C34F}" dt="2020-10-11T10:09:27.392" v="1376" actId="478"/>
          <ac:picMkLst>
            <pc:docMk/>
            <pc:sldMk cId="384976588" sldId="278"/>
            <ac:picMk id="17" creationId="{2397A674-CF89-40E9-8F47-511A67BA63A9}"/>
          </ac:picMkLst>
        </pc:picChg>
        <pc:picChg chg="add mod">
          <ac:chgData name="moath momani" userId="720708e143949568" providerId="LiveId" clId="{C21F9227-DC21-496C-89D8-9ECA72D7C34F}" dt="2020-10-11T10:10:28.685" v="1384" actId="1076"/>
          <ac:picMkLst>
            <pc:docMk/>
            <pc:sldMk cId="384976588" sldId="278"/>
            <ac:picMk id="19" creationId="{952779ED-07D8-4E88-A612-1527BB70350F}"/>
          </ac:picMkLst>
        </pc:picChg>
        <pc:picChg chg="add mod">
          <ac:chgData name="moath momani" userId="720708e143949568" providerId="LiveId" clId="{C21F9227-DC21-496C-89D8-9ECA72D7C34F}" dt="2020-10-11T10:13:21.932" v="1400" actId="1076"/>
          <ac:picMkLst>
            <pc:docMk/>
            <pc:sldMk cId="384976588" sldId="278"/>
            <ac:picMk id="20" creationId="{7C1612E3-BEA1-45CD-8579-0B5B81F4DE4B}"/>
          </ac:picMkLst>
        </pc:picChg>
        <pc:picChg chg="add del mod">
          <ac:chgData name="moath momani" userId="720708e143949568" providerId="LiveId" clId="{C21F9227-DC21-496C-89D8-9ECA72D7C34F}" dt="2020-10-11T10:10:33.071" v="1385" actId="478"/>
          <ac:picMkLst>
            <pc:docMk/>
            <pc:sldMk cId="384976588" sldId="278"/>
            <ac:picMk id="21" creationId="{B9F8FD0A-B5AE-45EC-BCC8-F260C160BB9D}"/>
          </ac:picMkLst>
        </pc:picChg>
        <pc:picChg chg="add mod">
          <ac:chgData name="moath momani" userId="720708e143949568" providerId="LiveId" clId="{C21F9227-DC21-496C-89D8-9ECA72D7C34F}" dt="2020-10-11T10:13:34.292" v="1402" actId="14100"/>
          <ac:picMkLst>
            <pc:docMk/>
            <pc:sldMk cId="384976588" sldId="278"/>
            <ac:picMk id="23" creationId="{3B350DBE-054F-4F7E-8149-BC35356C1621}"/>
          </ac:picMkLst>
        </pc:picChg>
      </pc:sldChg>
      <pc:sldChg chg="del">
        <pc:chgData name="moath momani" userId="720708e143949568" providerId="LiveId" clId="{C21F9227-DC21-496C-89D8-9ECA72D7C34F}" dt="2020-10-08T07:54:13.532" v="359" actId="47"/>
        <pc:sldMkLst>
          <pc:docMk/>
          <pc:sldMk cId="1029222806" sldId="279"/>
        </pc:sldMkLst>
      </pc:sldChg>
      <pc:sldChg chg="del">
        <pc:chgData name="moath momani" userId="720708e143949568" providerId="LiveId" clId="{C21F9227-DC21-496C-89D8-9ECA72D7C34F}" dt="2020-10-08T07:54:17.003" v="361" actId="47"/>
        <pc:sldMkLst>
          <pc:docMk/>
          <pc:sldMk cId="2887513602" sldId="280"/>
        </pc:sldMkLst>
      </pc:sldChg>
      <pc:sldChg chg="del">
        <pc:chgData name="moath momani" userId="720708e143949568" providerId="LiveId" clId="{C21F9227-DC21-496C-89D8-9ECA72D7C34F}" dt="2020-10-08T07:54:14.904" v="360" actId="47"/>
        <pc:sldMkLst>
          <pc:docMk/>
          <pc:sldMk cId="3174416243" sldId="281"/>
        </pc:sldMkLst>
      </pc:sldChg>
      <pc:sldChg chg="modSp add mod ord">
        <pc:chgData name="moath momani" userId="720708e143949568" providerId="LiveId" clId="{C21F9227-DC21-496C-89D8-9ECA72D7C34F}" dt="2020-10-12T08:28:58.986" v="2125"/>
        <pc:sldMkLst>
          <pc:docMk/>
          <pc:sldMk cId="1989845388" sldId="282"/>
        </pc:sldMkLst>
        <pc:spChg chg="mod">
          <ac:chgData name="moath momani" userId="720708e143949568" providerId="LiveId" clId="{C21F9227-DC21-496C-89D8-9ECA72D7C34F}" dt="2020-10-12T08:12:43.670" v="1734" actId="1076"/>
          <ac:spMkLst>
            <pc:docMk/>
            <pc:sldMk cId="1989845388" sldId="282"/>
            <ac:spMk id="23" creationId="{DBCEF4BA-D7D0-4AE5-AA42-1485677533AF}"/>
          </ac:spMkLst>
        </pc:spChg>
      </pc:sldChg>
      <pc:sldChg chg="modSp add del mod">
        <pc:chgData name="moath momani" userId="720708e143949568" providerId="LiveId" clId="{C21F9227-DC21-496C-89D8-9ECA72D7C34F}" dt="2020-10-08T07:18:43.566" v="162" actId="47"/>
        <pc:sldMkLst>
          <pc:docMk/>
          <pc:sldMk cId="1696618167" sldId="321"/>
        </pc:sldMkLst>
        <pc:spChg chg="mod">
          <ac:chgData name="moath momani" userId="720708e143949568" providerId="LiveId" clId="{C21F9227-DC21-496C-89D8-9ECA72D7C34F}" dt="2020-10-08T07:14:10.153" v="149" actId="20577"/>
          <ac:spMkLst>
            <pc:docMk/>
            <pc:sldMk cId="1696618167" sldId="321"/>
            <ac:spMk id="7" creationId="{00000000-0000-0000-0000-000000000000}"/>
          </ac:spMkLst>
        </pc:spChg>
        <pc:picChg chg="mod">
          <ac:chgData name="moath momani" userId="720708e143949568" providerId="LiveId" clId="{C21F9227-DC21-496C-89D8-9ECA72D7C34F}" dt="2020-10-08T07:14:15.125" v="150" actId="14100"/>
          <ac:picMkLst>
            <pc:docMk/>
            <pc:sldMk cId="1696618167" sldId="321"/>
            <ac:picMk id="4" creationId="{00000000-0000-0000-0000-000000000000}"/>
          </ac:picMkLst>
        </pc:picChg>
        <pc:picChg chg="mod">
          <ac:chgData name="moath momani" userId="720708e143949568" providerId="LiveId" clId="{C21F9227-DC21-496C-89D8-9ECA72D7C34F}" dt="2020-10-08T07:14:18.156" v="151" actId="14100"/>
          <ac:picMkLst>
            <pc:docMk/>
            <pc:sldMk cId="1696618167" sldId="321"/>
            <ac:picMk id="8" creationId="{00000000-0000-0000-0000-000000000000}"/>
          </ac:picMkLst>
        </pc:picChg>
      </pc:sldChg>
      <pc:sldChg chg="addSp delSp modSp add del mod modAnim">
        <pc:chgData name="moath momani" userId="720708e143949568" providerId="LiveId" clId="{C21F9227-DC21-496C-89D8-9ECA72D7C34F}" dt="2020-10-22T10:15:21.449" v="2128" actId="1076"/>
        <pc:sldMkLst>
          <pc:docMk/>
          <pc:sldMk cId="163400876" sldId="322"/>
        </pc:sldMkLst>
        <pc:spChg chg="mod">
          <ac:chgData name="moath momani" userId="720708e143949568" providerId="LiveId" clId="{C21F9227-DC21-496C-89D8-9ECA72D7C34F}" dt="2020-10-08T08:16:23.692" v="825" actId="14100"/>
          <ac:spMkLst>
            <pc:docMk/>
            <pc:sldMk cId="163400876" sldId="322"/>
            <ac:spMk id="5" creationId="{00000000-0000-0000-0000-000000000000}"/>
          </ac:spMkLst>
        </pc:spChg>
        <pc:spChg chg="add mod">
          <ac:chgData name="moath momani" userId="720708e143949568" providerId="LiveId" clId="{C21F9227-DC21-496C-89D8-9ECA72D7C34F}" dt="2020-10-08T08:15:49.601" v="819"/>
          <ac:spMkLst>
            <pc:docMk/>
            <pc:sldMk cId="163400876" sldId="322"/>
            <ac:spMk id="6" creationId="{0CED6F8C-E04F-4F63-9983-F49E17EC8466}"/>
          </ac:spMkLst>
        </pc:spChg>
        <pc:grpChg chg="add mod">
          <ac:chgData name="moath momani" userId="720708e143949568" providerId="LiveId" clId="{C21F9227-DC21-496C-89D8-9ECA72D7C34F}" dt="2020-10-08T08:15:49.601" v="819"/>
          <ac:grpSpMkLst>
            <pc:docMk/>
            <pc:sldMk cId="163400876" sldId="322"/>
            <ac:grpSpMk id="7" creationId="{BE75E3CE-0994-44D9-9FC5-B088F8DAA632}"/>
          </ac:grpSpMkLst>
        </pc:grpChg>
        <pc:picChg chg="add mod">
          <ac:chgData name="moath momani" userId="720708e143949568" providerId="LiveId" clId="{C21F9227-DC21-496C-89D8-9ECA72D7C34F}" dt="2020-10-22T10:15:21.449" v="2128" actId="1076"/>
          <ac:picMkLst>
            <pc:docMk/>
            <pc:sldMk cId="163400876" sldId="322"/>
            <ac:picMk id="2" creationId="{733EA2BA-90C7-4532-96CC-16F0D6B0483F}"/>
          </ac:picMkLst>
        </pc:picChg>
        <pc:picChg chg="add">
          <ac:chgData name="moath momani" userId="720708e143949568" providerId="LiveId" clId="{C21F9227-DC21-496C-89D8-9ECA72D7C34F}" dt="2020-10-08T08:16:32.630" v="828" actId="22"/>
          <ac:picMkLst>
            <pc:docMk/>
            <pc:sldMk cId="163400876" sldId="322"/>
            <ac:picMk id="3" creationId="{FEBD7E23-FFE4-4FB9-8609-1B55750CF264}"/>
          </ac:picMkLst>
        </pc:picChg>
        <pc:picChg chg="add del">
          <ac:chgData name="moath momani" userId="720708e143949568" providerId="LiveId" clId="{C21F9227-DC21-496C-89D8-9ECA72D7C34F}" dt="2020-10-08T07:16:58.130" v="156" actId="478"/>
          <ac:picMkLst>
            <pc:docMk/>
            <pc:sldMk cId="163400876" sldId="322"/>
            <ac:picMk id="4" creationId="{00000000-0000-0000-0000-000000000000}"/>
          </ac:picMkLst>
        </pc:picChg>
        <pc:picChg chg="mod">
          <ac:chgData name="moath momani" userId="720708e143949568" providerId="LiveId" clId="{C21F9227-DC21-496C-89D8-9ECA72D7C34F}" dt="2020-10-08T08:15:49.601" v="819"/>
          <ac:picMkLst>
            <pc:docMk/>
            <pc:sldMk cId="163400876" sldId="322"/>
            <ac:picMk id="8" creationId="{AE720F9F-68E2-4E44-B223-9CE3F7C4F205}"/>
          </ac:picMkLst>
        </pc:picChg>
        <pc:picChg chg="mod">
          <ac:chgData name="moath momani" userId="720708e143949568" providerId="LiveId" clId="{C21F9227-DC21-496C-89D8-9ECA72D7C34F}" dt="2020-10-08T08:15:49.601" v="819"/>
          <ac:picMkLst>
            <pc:docMk/>
            <pc:sldMk cId="163400876" sldId="322"/>
            <ac:picMk id="9" creationId="{16C9B568-A852-415E-85B4-97FBBDB8085C}"/>
          </ac:picMkLst>
        </pc:picChg>
      </pc:sldChg>
      <pc:sldChg chg="addSp delSp modSp add mod ord">
        <pc:chgData name="moath momani" userId="720708e143949568" providerId="LiveId" clId="{C21F9227-DC21-496C-89D8-9ECA72D7C34F}" dt="2020-10-12T08:28:50.923" v="2123"/>
        <pc:sldMkLst>
          <pc:docMk/>
          <pc:sldMk cId="1431493003" sldId="323"/>
        </pc:sldMkLst>
        <pc:spChg chg="mod">
          <ac:chgData name="moath momani" userId="720708e143949568" providerId="LiveId" clId="{C21F9227-DC21-496C-89D8-9ECA72D7C34F}" dt="2020-10-12T08:24:49.309" v="2080" actId="20577"/>
          <ac:spMkLst>
            <pc:docMk/>
            <pc:sldMk cId="1431493003" sldId="323"/>
            <ac:spMk id="2" creationId="{00000000-0000-0000-0000-000000000000}"/>
          </ac:spMkLst>
        </pc:spChg>
        <pc:spChg chg="mod">
          <ac:chgData name="moath momani" userId="720708e143949568" providerId="LiveId" clId="{C21F9227-DC21-496C-89D8-9ECA72D7C34F}" dt="2020-10-08T07:11:50.192" v="122" actId="255"/>
          <ac:spMkLst>
            <pc:docMk/>
            <pc:sldMk cId="1431493003" sldId="323"/>
            <ac:spMk id="6" creationId="{00000000-0000-0000-0000-000000000000}"/>
          </ac:spMkLst>
        </pc:spChg>
        <pc:spChg chg="mod">
          <ac:chgData name="moath momani" userId="720708e143949568" providerId="LiveId" clId="{C21F9227-DC21-496C-89D8-9ECA72D7C34F}" dt="2020-10-08T07:11:50.192" v="122" actId="255"/>
          <ac:spMkLst>
            <pc:docMk/>
            <pc:sldMk cId="1431493003" sldId="323"/>
            <ac:spMk id="7" creationId="{00000000-0000-0000-0000-000000000000}"/>
          </ac:spMkLst>
        </pc:spChg>
        <pc:spChg chg="mod">
          <ac:chgData name="moath momani" userId="720708e143949568" providerId="LiveId" clId="{C21F9227-DC21-496C-89D8-9ECA72D7C34F}" dt="2020-10-08T07:11:50.192" v="122" actId="255"/>
          <ac:spMkLst>
            <pc:docMk/>
            <pc:sldMk cId="1431493003" sldId="323"/>
            <ac:spMk id="8" creationId="{00000000-0000-0000-0000-000000000000}"/>
          </ac:spMkLst>
        </pc:spChg>
        <pc:spChg chg="mod">
          <ac:chgData name="moath momani" userId="720708e143949568" providerId="LiveId" clId="{C21F9227-DC21-496C-89D8-9ECA72D7C34F}" dt="2020-10-12T08:24:59.124" v="2090" actId="20577"/>
          <ac:spMkLst>
            <pc:docMk/>
            <pc:sldMk cId="1431493003" sldId="323"/>
            <ac:spMk id="143" creationId="{00000000-0000-0000-0000-000000000000}"/>
          </ac:spMkLst>
        </pc:spChg>
        <pc:spChg chg="mod">
          <ac:chgData name="moath momani" userId="720708e143949568" providerId="LiveId" clId="{C21F9227-DC21-496C-89D8-9ECA72D7C34F}" dt="2020-10-08T07:11:50.192" v="122" actId="255"/>
          <ac:spMkLst>
            <pc:docMk/>
            <pc:sldMk cId="1431493003" sldId="323"/>
            <ac:spMk id="146" creationId="{00000000-0000-0000-0000-000000000000}"/>
          </ac:spMkLst>
        </pc:spChg>
        <pc:spChg chg="mod">
          <ac:chgData name="moath momani" userId="720708e143949568" providerId="LiveId" clId="{C21F9227-DC21-496C-89D8-9ECA72D7C34F}" dt="2020-10-08T07:11:50.192" v="122" actId="255"/>
          <ac:spMkLst>
            <pc:docMk/>
            <pc:sldMk cId="1431493003" sldId="323"/>
            <ac:spMk id="147" creationId="{00000000-0000-0000-0000-000000000000}"/>
          </ac:spMkLst>
        </pc:spChg>
        <pc:spChg chg="mod">
          <ac:chgData name="moath momani" userId="720708e143949568" providerId="LiveId" clId="{C21F9227-DC21-496C-89D8-9ECA72D7C34F}" dt="2020-10-08T07:11:50.192" v="122" actId="255"/>
          <ac:spMkLst>
            <pc:docMk/>
            <pc:sldMk cId="1431493003" sldId="323"/>
            <ac:spMk id="148" creationId="{00000000-0000-0000-0000-000000000000}"/>
          </ac:spMkLst>
        </pc:spChg>
        <pc:picChg chg="del">
          <ac:chgData name="moath momani" userId="720708e143949568" providerId="LiveId" clId="{C21F9227-DC21-496C-89D8-9ECA72D7C34F}" dt="2020-10-08T07:03:45.142" v="18" actId="478"/>
          <ac:picMkLst>
            <pc:docMk/>
            <pc:sldMk cId="1431493003" sldId="323"/>
            <ac:picMk id="4" creationId="{00000000-0000-0000-0000-000000000000}"/>
          </ac:picMkLst>
        </pc:picChg>
        <pc:picChg chg="del mod">
          <ac:chgData name="moath momani" userId="720708e143949568" providerId="LiveId" clId="{C21F9227-DC21-496C-89D8-9ECA72D7C34F}" dt="2020-10-08T07:04:25.463" v="70" actId="478"/>
          <ac:picMkLst>
            <pc:docMk/>
            <pc:sldMk cId="1431493003" sldId="323"/>
            <ac:picMk id="5" creationId="{00000000-0000-0000-0000-000000000000}"/>
          </ac:picMkLst>
        </pc:picChg>
        <pc:picChg chg="add mod">
          <ac:chgData name="moath momani" userId="720708e143949568" providerId="LiveId" clId="{C21F9227-DC21-496C-89D8-9ECA72D7C34F}" dt="2020-10-08T07:04:09.713" v="47" actId="1037"/>
          <ac:picMkLst>
            <pc:docMk/>
            <pc:sldMk cId="1431493003" sldId="323"/>
            <ac:picMk id="9" creationId="{3DE70912-4B9A-4357-9938-7CB0D03BF934}"/>
          </ac:picMkLst>
        </pc:picChg>
        <pc:picChg chg="add mod">
          <ac:chgData name="moath momani" userId="720708e143949568" providerId="LiveId" clId="{C21F9227-DC21-496C-89D8-9ECA72D7C34F}" dt="2020-10-08T07:09:17.821" v="98" actId="14100"/>
          <ac:picMkLst>
            <pc:docMk/>
            <pc:sldMk cId="1431493003" sldId="323"/>
            <ac:picMk id="11" creationId="{3EA44B20-542F-4AE0-AFB4-AC24CB2169F1}"/>
          </ac:picMkLst>
        </pc:picChg>
      </pc:sldChg>
      <pc:sldChg chg="addSp delSp modSp add mod">
        <pc:chgData name="moath momani" userId="720708e143949568" providerId="LiveId" clId="{C21F9227-DC21-496C-89D8-9ECA72D7C34F}" dt="2020-10-22T10:17:35.069" v="2157" actId="121"/>
        <pc:sldMkLst>
          <pc:docMk/>
          <pc:sldMk cId="4039115775" sldId="324"/>
        </pc:sldMkLst>
        <pc:spChg chg="mod">
          <ac:chgData name="moath momani" userId="720708e143949568" providerId="LiveId" clId="{C21F9227-DC21-496C-89D8-9ECA72D7C34F}" dt="2020-10-08T08:03:24.039" v="695" actId="404"/>
          <ac:spMkLst>
            <pc:docMk/>
            <pc:sldMk cId="4039115775" sldId="324"/>
            <ac:spMk id="2" creationId="{00000000-0000-0000-0000-000000000000}"/>
          </ac:spMkLst>
        </pc:spChg>
        <pc:spChg chg="mod">
          <ac:chgData name="moath momani" userId="720708e143949568" providerId="LiveId" clId="{C21F9227-DC21-496C-89D8-9ECA72D7C34F}" dt="2020-10-22T10:17:35.069" v="2157" actId="121"/>
          <ac:spMkLst>
            <pc:docMk/>
            <pc:sldMk cId="4039115775" sldId="324"/>
            <ac:spMk id="18" creationId="{AC14056B-037A-4E65-B77D-F9CAA5559EB7}"/>
          </ac:spMkLst>
        </pc:spChg>
        <pc:picChg chg="del">
          <ac:chgData name="moath momani" userId="720708e143949568" providerId="LiveId" clId="{C21F9227-DC21-496C-89D8-9ECA72D7C34F}" dt="2020-10-08T07:59:50.968" v="607" actId="478"/>
          <ac:picMkLst>
            <pc:docMk/>
            <pc:sldMk cId="4039115775" sldId="324"/>
            <ac:picMk id="4" creationId="{996FFC86-5A2A-47AF-97B4-50A784BE0AAD}"/>
          </ac:picMkLst>
        </pc:picChg>
        <pc:picChg chg="add del mod">
          <ac:chgData name="moath momani" userId="720708e143949568" providerId="LiveId" clId="{C21F9227-DC21-496C-89D8-9ECA72D7C34F}" dt="2020-10-08T08:09:22.501" v="732" actId="478"/>
          <ac:picMkLst>
            <pc:docMk/>
            <pc:sldMk cId="4039115775" sldId="324"/>
            <ac:picMk id="5" creationId="{99711DF9-A972-4D2B-82F4-914DD2F7888E}"/>
          </ac:picMkLst>
        </pc:picChg>
        <pc:picChg chg="del">
          <ac:chgData name="moath momani" userId="720708e143949568" providerId="LiveId" clId="{C21F9227-DC21-496C-89D8-9ECA72D7C34F}" dt="2020-10-08T07:59:50.509" v="606" actId="478"/>
          <ac:picMkLst>
            <pc:docMk/>
            <pc:sldMk cId="4039115775" sldId="324"/>
            <ac:picMk id="16" creationId="{06DEF4DF-71CB-48A4-81ED-A1B3C64A493A}"/>
          </ac:picMkLst>
        </pc:picChg>
        <pc:picChg chg="add mod">
          <ac:chgData name="moath momani" userId="720708e143949568" providerId="LiveId" clId="{C21F9227-DC21-496C-89D8-9ECA72D7C34F}" dt="2020-10-08T08:09:43.844" v="739" actId="1076"/>
          <ac:picMkLst>
            <pc:docMk/>
            <pc:sldMk cId="4039115775" sldId="324"/>
            <ac:picMk id="1026" creationId="{A92002DE-1806-4F79-815A-2E1E84AFFD05}"/>
          </ac:picMkLst>
        </pc:picChg>
      </pc:sldChg>
      <pc:sldChg chg="addSp delSp modSp add mod">
        <pc:chgData name="moath momani" userId="720708e143949568" providerId="LiveId" clId="{C21F9227-DC21-496C-89D8-9ECA72D7C34F}" dt="2020-10-22T10:09:33.540" v="2127" actId="313"/>
        <pc:sldMkLst>
          <pc:docMk/>
          <pc:sldMk cId="1525770728" sldId="325"/>
        </pc:sldMkLst>
        <pc:spChg chg="mod">
          <ac:chgData name="moath momani" userId="720708e143949568" providerId="LiveId" clId="{C21F9227-DC21-496C-89D8-9ECA72D7C34F}" dt="2020-10-08T08:15:14.463" v="773" actId="114"/>
          <ac:spMkLst>
            <pc:docMk/>
            <pc:sldMk cId="1525770728" sldId="325"/>
            <ac:spMk id="2" creationId="{00000000-0000-0000-0000-000000000000}"/>
          </ac:spMkLst>
        </pc:spChg>
        <pc:spChg chg="del">
          <ac:chgData name="moath momani" userId="720708e143949568" providerId="LiveId" clId="{C21F9227-DC21-496C-89D8-9ECA72D7C34F}" dt="2020-10-08T08:11:58.679" v="750" actId="478"/>
          <ac:spMkLst>
            <pc:docMk/>
            <pc:sldMk cId="1525770728" sldId="325"/>
            <ac:spMk id="6" creationId="{00000000-0000-0000-0000-000000000000}"/>
          </ac:spMkLst>
        </pc:spChg>
        <pc:spChg chg="del">
          <ac:chgData name="moath momani" userId="720708e143949568" providerId="LiveId" clId="{C21F9227-DC21-496C-89D8-9ECA72D7C34F}" dt="2020-10-08T08:11:58.679" v="750" actId="478"/>
          <ac:spMkLst>
            <pc:docMk/>
            <pc:sldMk cId="1525770728" sldId="325"/>
            <ac:spMk id="7" creationId="{00000000-0000-0000-0000-000000000000}"/>
          </ac:spMkLst>
        </pc:spChg>
        <pc:spChg chg="mod">
          <ac:chgData name="moath momani" userId="720708e143949568" providerId="LiveId" clId="{C21F9227-DC21-496C-89D8-9ECA72D7C34F}" dt="2020-10-08T08:15:10.084" v="770" actId="1076"/>
          <ac:spMkLst>
            <pc:docMk/>
            <pc:sldMk cId="1525770728" sldId="325"/>
            <ac:spMk id="8" creationId="{00000000-0000-0000-0000-000000000000}"/>
          </ac:spMkLst>
        </pc:spChg>
        <pc:spChg chg="mod">
          <ac:chgData name="moath momani" userId="720708e143949568" providerId="LiveId" clId="{C21F9227-DC21-496C-89D8-9ECA72D7C34F}" dt="2020-10-22T10:09:33.540" v="2127" actId="313"/>
          <ac:spMkLst>
            <pc:docMk/>
            <pc:sldMk cId="1525770728" sldId="325"/>
            <ac:spMk id="143" creationId="{00000000-0000-0000-0000-000000000000}"/>
          </ac:spMkLst>
        </pc:spChg>
        <pc:spChg chg="mod">
          <ac:chgData name="moath momani" userId="720708e143949568" providerId="LiveId" clId="{C21F9227-DC21-496C-89D8-9ECA72D7C34F}" dt="2020-10-08T08:15:07.180" v="769" actId="1076"/>
          <ac:spMkLst>
            <pc:docMk/>
            <pc:sldMk cId="1525770728" sldId="325"/>
            <ac:spMk id="146" creationId="{00000000-0000-0000-0000-000000000000}"/>
          </ac:spMkLst>
        </pc:spChg>
        <pc:spChg chg="del">
          <ac:chgData name="moath momani" userId="720708e143949568" providerId="LiveId" clId="{C21F9227-DC21-496C-89D8-9ECA72D7C34F}" dt="2020-10-08T08:11:58.679" v="750" actId="478"/>
          <ac:spMkLst>
            <pc:docMk/>
            <pc:sldMk cId="1525770728" sldId="325"/>
            <ac:spMk id="147" creationId="{00000000-0000-0000-0000-000000000000}"/>
          </ac:spMkLst>
        </pc:spChg>
        <pc:spChg chg="del">
          <ac:chgData name="moath momani" userId="720708e143949568" providerId="LiveId" clId="{C21F9227-DC21-496C-89D8-9ECA72D7C34F}" dt="2020-10-08T08:11:58.679" v="750" actId="478"/>
          <ac:spMkLst>
            <pc:docMk/>
            <pc:sldMk cId="1525770728" sldId="325"/>
            <ac:spMk id="148" creationId="{00000000-0000-0000-0000-000000000000}"/>
          </ac:spMkLst>
        </pc:spChg>
        <pc:picChg chg="add mod">
          <ac:chgData name="moath momani" userId="720708e143949568" providerId="LiveId" clId="{C21F9227-DC21-496C-89D8-9ECA72D7C34F}" dt="2020-10-08T08:15:34.943" v="796" actId="1038"/>
          <ac:picMkLst>
            <pc:docMk/>
            <pc:sldMk cId="1525770728" sldId="325"/>
            <ac:picMk id="3" creationId="{9CE6F91B-0C44-47CA-A8C6-8EC1B78F2DDC}"/>
          </ac:picMkLst>
        </pc:picChg>
        <pc:picChg chg="add mod">
          <ac:chgData name="moath momani" userId="720708e143949568" providerId="LiveId" clId="{C21F9227-DC21-496C-89D8-9ECA72D7C34F}" dt="2020-10-08T08:15:37.955" v="818" actId="1037"/>
          <ac:picMkLst>
            <pc:docMk/>
            <pc:sldMk cId="1525770728" sldId="325"/>
            <ac:picMk id="4" creationId="{BDF1F70C-48E7-48B0-A02C-D84DEDBBA3E8}"/>
          </ac:picMkLst>
        </pc:picChg>
        <pc:picChg chg="del">
          <ac:chgData name="moath momani" userId="720708e143949568" providerId="LiveId" clId="{C21F9227-DC21-496C-89D8-9ECA72D7C34F}" dt="2020-10-08T08:11:58.679" v="750" actId="478"/>
          <ac:picMkLst>
            <pc:docMk/>
            <pc:sldMk cId="1525770728" sldId="325"/>
            <ac:picMk id="9" creationId="{3DE70912-4B9A-4357-9938-7CB0D03BF934}"/>
          </ac:picMkLst>
        </pc:picChg>
        <pc:picChg chg="del">
          <ac:chgData name="moath momani" userId="720708e143949568" providerId="LiveId" clId="{C21F9227-DC21-496C-89D8-9ECA72D7C34F}" dt="2020-10-08T08:11:58.679" v="750" actId="478"/>
          <ac:picMkLst>
            <pc:docMk/>
            <pc:sldMk cId="1525770728" sldId="325"/>
            <ac:picMk id="11" creationId="{3EA44B20-542F-4AE0-AFB4-AC24CB2169F1}"/>
          </ac:picMkLst>
        </pc:picChg>
        <pc:picChg chg="del mod">
          <ac:chgData name="moath momani" userId="720708e143949568" providerId="LiveId" clId="{C21F9227-DC21-496C-89D8-9ECA72D7C34F}" dt="2020-10-08T08:13:26.225" v="758" actId="478"/>
          <ac:picMkLst>
            <pc:docMk/>
            <pc:sldMk cId="1525770728" sldId="325"/>
            <ac:picMk id="12" creationId="{00000000-0000-0000-0000-000000000000}"/>
          </ac:picMkLst>
        </pc:picChg>
      </pc:sldChg>
      <pc:sldChg chg="addSp delSp modSp add mod">
        <pc:chgData name="moath momani" userId="720708e143949568" providerId="LiveId" clId="{C21F9227-DC21-496C-89D8-9ECA72D7C34F}" dt="2020-10-08T08:34:06.914" v="1297" actId="1076"/>
        <pc:sldMkLst>
          <pc:docMk/>
          <pc:sldMk cId="1134603098" sldId="326"/>
        </pc:sldMkLst>
        <pc:spChg chg="mod">
          <ac:chgData name="moath momani" userId="720708e143949568" providerId="LiveId" clId="{C21F9227-DC21-496C-89D8-9ECA72D7C34F}" dt="2020-10-08T08:24:17.995" v="921" actId="1076"/>
          <ac:spMkLst>
            <pc:docMk/>
            <pc:sldMk cId="1134603098" sldId="326"/>
            <ac:spMk id="2" creationId="{00000000-0000-0000-0000-000000000000}"/>
          </ac:spMkLst>
        </pc:spChg>
        <pc:spChg chg="add mod">
          <ac:chgData name="moath momani" userId="720708e143949568" providerId="LiveId" clId="{C21F9227-DC21-496C-89D8-9ECA72D7C34F}" dt="2020-10-08T08:26:02.290" v="1009" actId="1076"/>
          <ac:spMkLst>
            <pc:docMk/>
            <pc:sldMk cId="1134603098" sldId="326"/>
            <ac:spMk id="15" creationId="{828E5B7C-53E3-4537-9BC0-2599DFA8FFC7}"/>
          </ac:spMkLst>
        </pc:spChg>
        <pc:spChg chg="mod">
          <ac:chgData name="moath momani" userId="720708e143949568" providerId="LiveId" clId="{C21F9227-DC21-496C-89D8-9ECA72D7C34F}" dt="2020-10-08T08:21:33.195" v="899" actId="1076"/>
          <ac:spMkLst>
            <pc:docMk/>
            <pc:sldMk cId="1134603098" sldId="326"/>
            <ac:spMk id="18" creationId="{AC14056B-037A-4E65-B77D-F9CAA5559EB7}"/>
          </ac:spMkLst>
        </pc:spChg>
        <pc:spChg chg="add mod">
          <ac:chgData name="moath momani" userId="720708e143949568" providerId="LiveId" clId="{C21F9227-DC21-496C-89D8-9ECA72D7C34F}" dt="2020-10-08T08:33:57.002" v="1293" actId="1076"/>
          <ac:spMkLst>
            <pc:docMk/>
            <pc:sldMk cId="1134603098" sldId="326"/>
            <ac:spMk id="19" creationId="{8E790844-D164-412B-BE51-50EAC834988D}"/>
          </ac:spMkLst>
        </pc:spChg>
        <pc:spChg chg="add mod">
          <ac:chgData name="moath momani" userId="720708e143949568" providerId="LiveId" clId="{C21F9227-DC21-496C-89D8-9ECA72D7C34F}" dt="2020-10-08T08:34:06.914" v="1297" actId="1076"/>
          <ac:spMkLst>
            <pc:docMk/>
            <pc:sldMk cId="1134603098" sldId="326"/>
            <ac:spMk id="20" creationId="{944C7A54-18C3-43F8-AC37-1CFC504DA88F}"/>
          </ac:spMkLst>
        </pc:spChg>
        <pc:picChg chg="del">
          <ac:chgData name="moath momani" userId="720708e143949568" providerId="LiveId" clId="{C21F9227-DC21-496C-89D8-9ECA72D7C34F}" dt="2020-10-08T08:21:35.304" v="900" actId="478"/>
          <ac:picMkLst>
            <pc:docMk/>
            <pc:sldMk cId="1134603098" sldId="326"/>
            <ac:picMk id="4" creationId="{996FFC86-5A2A-47AF-97B4-50A784BE0AAD}"/>
          </ac:picMkLst>
        </pc:picChg>
        <pc:picChg chg="add mod">
          <ac:chgData name="moath momani" userId="720708e143949568" providerId="LiveId" clId="{C21F9227-DC21-496C-89D8-9ECA72D7C34F}" dt="2020-10-08T08:25:10.562" v="952" actId="1037"/>
          <ac:picMkLst>
            <pc:docMk/>
            <pc:sldMk cId="1134603098" sldId="326"/>
            <ac:picMk id="5" creationId="{108900E5-B09E-4035-AC6B-DCFFB094CB25}"/>
          </ac:picMkLst>
        </pc:picChg>
        <pc:picChg chg="add mod">
          <ac:chgData name="moath momani" userId="720708e143949568" providerId="LiveId" clId="{C21F9227-DC21-496C-89D8-9ECA72D7C34F}" dt="2020-10-08T08:34:00.754" v="1295" actId="1076"/>
          <ac:picMkLst>
            <pc:docMk/>
            <pc:sldMk cId="1134603098" sldId="326"/>
            <ac:picMk id="12" creationId="{B2EE1628-54EF-4DCA-AE52-D181C9712462}"/>
          </ac:picMkLst>
        </pc:picChg>
        <pc:picChg chg="add del mod">
          <ac:chgData name="moath momani" userId="720708e143949568" providerId="LiveId" clId="{C21F9227-DC21-496C-89D8-9ECA72D7C34F}" dt="2020-10-08T08:33:41.652" v="1287" actId="478"/>
          <ac:picMkLst>
            <pc:docMk/>
            <pc:sldMk cId="1134603098" sldId="326"/>
            <ac:picMk id="14" creationId="{CA082898-E81D-440E-AE36-AD591EC5EE44}"/>
          </ac:picMkLst>
        </pc:picChg>
        <pc:picChg chg="del">
          <ac:chgData name="moath momani" userId="720708e143949568" providerId="LiveId" clId="{C21F9227-DC21-496C-89D8-9ECA72D7C34F}" dt="2020-10-08T08:21:38.787" v="901" actId="478"/>
          <ac:picMkLst>
            <pc:docMk/>
            <pc:sldMk cId="1134603098" sldId="326"/>
            <ac:picMk id="16" creationId="{06DEF4DF-71CB-48A4-81ED-A1B3C64A493A}"/>
          </ac:picMkLst>
        </pc:picChg>
        <pc:picChg chg="add mod">
          <ac:chgData name="moath momani" userId="720708e143949568" providerId="LiveId" clId="{C21F9227-DC21-496C-89D8-9ECA72D7C34F}" dt="2020-10-08T08:34:04.066" v="1296" actId="1076"/>
          <ac:picMkLst>
            <pc:docMk/>
            <pc:sldMk cId="1134603098" sldId="326"/>
            <ac:picMk id="21" creationId="{4246E802-D9DA-4533-AF71-4795248DC8AA}"/>
          </ac:picMkLst>
        </pc:picChg>
      </pc:sldChg>
      <pc:sldChg chg="addSp delSp modSp add mod">
        <pc:chgData name="moath momani" userId="720708e143949568" providerId="LiveId" clId="{C21F9227-DC21-496C-89D8-9ECA72D7C34F}" dt="2020-10-08T08:32:32.002" v="1285" actId="1076"/>
        <pc:sldMkLst>
          <pc:docMk/>
          <pc:sldMk cId="2141979711" sldId="327"/>
        </pc:sldMkLst>
        <pc:spChg chg="mod">
          <ac:chgData name="moath momani" userId="720708e143949568" providerId="LiveId" clId="{C21F9227-DC21-496C-89D8-9ECA72D7C34F}" dt="2020-10-08T08:30:47.634" v="1213" actId="1076"/>
          <ac:spMkLst>
            <pc:docMk/>
            <pc:sldMk cId="2141979711" sldId="327"/>
            <ac:spMk id="2" creationId="{00000000-0000-0000-0000-000000000000}"/>
          </ac:spMkLst>
        </pc:spChg>
        <pc:spChg chg="del">
          <ac:chgData name="moath momani" userId="720708e143949568" providerId="LiveId" clId="{C21F9227-DC21-496C-89D8-9ECA72D7C34F}" dt="2020-10-08T08:30:04.388" v="1208" actId="478"/>
          <ac:spMkLst>
            <pc:docMk/>
            <pc:sldMk cId="2141979711" sldId="327"/>
            <ac:spMk id="15" creationId="{828E5B7C-53E3-4537-9BC0-2599DFA8FFC7}"/>
          </ac:spMkLst>
        </pc:spChg>
        <pc:spChg chg="mod">
          <ac:chgData name="moath momani" userId="720708e143949568" providerId="LiveId" clId="{C21F9227-DC21-496C-89D8-9ECA72D7C34F}" dt="2020-10-08T08:30:56.938" v="1215" actId="1076"/>
          <ac:spMkLst>
            <pc:docMk/>
            <pc:sldMk cId="2141979711" sldId="327"/>
            <ac:spMk id="18" creationId="{AC14056B-037A-4E65-B77D-F9CAA5559EB7}"/>
          </ac:spMkLst>
        </pc:spChg>
        <pc:spChg chg="del">
          <ac:chgData name="moath momani" userId="720708e143949568" providerId="LiveId" clId="{C21F9227-DC21-496C-89D8-9ECA72D7C34F}" dt="2020-10-08T08:30:05.460" v="1209" actId="478"/>
          <ac:spMkLst>
            <pc:docMk/>
            <pc:sldMk cId="2141979711" sldId="327"/>
            <ac:spMk id="19" creationId="{8E790844-D164-412B-BE51-50EAC834988D}"/>
          </ac:spMkLst>
        </pc:spChg>
        <pc:spChg chg="mod">
          <ac:chgData name="moath momani" userId="720708e143949568" providerId="LiveId" clId="{C21F9227-DC21-496C-89D8-9ECA72D7C34F}" dt="2020-10-08T08:31:53.380" v="1279" actId="403"/>
          <ac:spMkLst>
            <pc:docMk/>
            <pc:sldMk cId="2141979711" sldId="327"/>
            <ac:spMk id="20" creationId="{944C7A54-18C3-43F8-AC37-1CFC504DA88F}"/>
          </ac:spMkLst>
        </pc:spChg>
        <pc:spChg chg="add mod">
          <ac:chgData name="moath momani" userId="720708e143949568" providerId="LiveId" clId="{C21F9227-DC21-496C-89D8-9ECA72D7C34F}" dt="2020-10-08T08:32:32.002" v="1285" actId="1076"/>
          <ac:spMkLst>
            <pc:docMk/>
            <pc:sldMk cId="2141979711" sldId="327"/>
            <ac:spMk id="22" creationId="{C5A84A53-009E-488E-A422-FB4BD072B5D8}"/>
          </ac:spMkLst>
        </pc:spChg>
        <pc:picChg chg="add mod">
          <ac:chgData name="moath momani" userId="720708e143949568" providerId="LiveId" clId="{C21F9227-DC21-496C-89D8-9ECA72D7C34F}" dt="2020-10-08T08:30:11.010" v="1211" actId="1076"/>
          <ac:picMkLst>
            <pc:docMk/>
            <pc:sldMk cId="2141979711" sldId="327"/>
            <ac:picMk id="4" creationId="{3266FC4B-E89B-42A0-8EEE-9631D808B99F}"/>
          </ac:picMkLst>
        </pc:picChg>
        <pc:picChg chg="del">
          <ac:chgData name="moath momani" userId="720708e143949568" providerId="LiveId" clId="{C21F9227-DC21-496C-89D8-9ECA72D7C34F}" dt="2020-10-08T08:29:57.617" v="1202" actId="478"/>
          <ac:picMkLst>
            <pc:docMk/>
            <pc:sldMk cId="2141979711" sldId="327"/>
            <ac:picMk id="5" creationId="{108900E5-B09E-4035-AC6B-DCFFB094CB25}"/>
          </ac:picMkLst>
        </pc:picChg>
        <pc:picChg chg="del">
          <ac:chgData name="moath momani" userId="720708e143949568" providerId="LiveId" clId="{C21F9227-DC21-496C-89D8-9ECA72D7C34F}" dt="2020-10-08T08:29:58.755" v="1203" actId="478"/>
          <ac:picMkLst>
            <pc:docMk/>
            <pc:sldMk cId="2141979711" sldId="327"/>
            <ac:picMk id="12" creationId="{B2EE1628-54EF-4DCA-AE52-D181C9712462}"/>
          </ac:picMkLst>
        </pc:picChg>
        <pc:picChg chg="del mod">
          <ac:chgData name="moath momani" userId="720708e143949568" providerId="LiveId" clId="{C21F9227-DC21-496C-89D8-9ECA72D7C34F}" dt="2020-10-08T08:29:59.113" v="1205" actId="478"/>
          <ac:picMkLst>
            <pc:docMk/>
            <pc:sldMk cId="2141979711" sldId="327"/>
            <ac:picMk id="14" creationId="{CA082898-E81D-440E-AE36-AD591EC5EE44}"/>
          </ac:picMkLst>
        </pc:picChg>
        <pc:picChg chg="add del mod">
          <ac:chgData name="moath momani" userId="720708e143949568" providerId="LiveId" clId="{C21F9227-DC21-496C-89D8-9ECA72D7C34F}" dt="2020-10-08T08:29:55.181" v="1201" actId="478"/>
          <ac:picMkLst>
            <pc:docMk/>
            <pc:sldMk cId="2141979711" sldId="327"/>
            <ac:picMk id="16" creationId="{55CF93E1-F8D4-4858-A39E-F397F8BD3A51}"/>
          </ac:picMkLst>
        </pc:picChg>
        <pc:picChg chg="add del mod">
          <ac:chgData name="moath momani" userId="720708e143949568" providerId="LiveId" clId="{C21F9227-DC21-496C-89D8-9ECA72D7C34F}" dt="2020-10-08T08:29:55.181" v="1201" actId="478"/>
          <ac:picMkLst>
            <pc:docMk/>
            <pc:sldMk cId="2141979711" sldId="327"/>
            <ac:picMk id="17" creationId="{1249BAFE-226F-49D3-A47B-52A0EDB4BB36}"/>
          </ac:picMkLst>
        </pc:picChg>
        <pc:picChg chg="add del mod">
          <ac:chgData name="moath momani" userId="720708e143949568" providerId="LiveId" clId="{C21F9227-DC21-496C-89D8-9ECA72D7C34F}" dt="2020-10-08T08:29:55.181" v="1201" actId="478"/>
          <ac:picMkLst>
            <pc:docMk/>
            <pc:sldMk cId="2141979711" sldId="327"/>
            <ac:picMk id="21" creationId="{B0B40372-FD3D-482E-A58C-83AB3416B1A7}"/>
          </ac:picMkLst>
        </pc:picChg>
      </pc:sldChg>
      <pc:sldChg chg="addSp delSp modSp add mod ord modNotesTx">
        <pc:chgData name="moath momani" userId="720708e143949568" providerId="LiveId" clId="{C21F9227-DC21-496C-89D8-9ECA72D7C34F}" dt="2020-10-12T08:26:15.146" v="2106"/>
        <pc:sldMkLst>
          <pc:docMk/>
          <pc:sldMk cId="2382032877" sldId="328"/>
        </pc:sldMkLst>
        <pc:spChg chg="mod">
          <ac:chgData name="moath momani" userId="720708e143949568" providerId="LiveId" clId="{C21F9227-DC21-496C-89D8-9ECA72D7C34F}" dt="2020-10-11T10:26:04.082" v="1526" actId="2711"/>
          <ac:spMkLst>
            <pc:docMk/>
            <pc:sldMk cId="2382032877" sldId="328"/>
            <ac:spMk id="2" creationId="{00000000-0000-0000-0000-000000000000}"/>
          </ac:spMkLst>
        </pc:spChg>
        <pc:spChg chg="add mod">
          <ac:chgData name="moath momani" userId="720708e143949568" providerId="LiveId" clId="{C21F9227-DC21-496C-89D8-9ECA72D7C34F}" dt="2020-10-11T10:34:29.994" v="1575" actId="1076"/>
          <ac:spMkLst>
            <pc:docMk/>
            <pc:sldMk cId="2382032877" sldId="328"/>
            <ac:spMk id="5" creationId="{E6C1B83D-A838-4045-A8B5-8676CF51B1C3}"/>
          </ac:spMkLst>
        </pc:spChg>
        <pc:spChg chg="del">
          <ac:chgData name="moath momani" userId="720708e143949568" providerId="LiveId" clId="{C21F9227-DC21-496C-89D8-9ECA72D7C34F}" dt="2020-10-11T10:23:44.053" v="1404" actId="478"/>
          <ac:spMkLst>
            <pc:docMk/>
            <pc:sldMk cId="2382032877" sldId="328"/>
            <ac:spMk id="6" creationId="{00000000-0000-0000-0000-000000000000}"/>
          </ac:spMkLst>
        </pc:spChg>
        <pc:spChg chg="del">
          <ac:chgData name="moath momani" userId="720708e143949568" providerId="LiveId" clId="{C21F9227-DC21-496C-89D8-9ECA72D7C34F}" dt="2020-10-11T10:23:44.053" v="1404" actId="478"/>
          <ac:spMkLst>
            <pc:docMk/>
            <pc:sldMk cId="2382032877" sldId="328"/>
            <ac:spMk id="7" creationId="{00000000-0000-0000-0000-000000000000}"/>
          </ac:spMkLst>
        </pc:spChg>
        <pc:spChg chg="del">
          <ac:chgData name="moath momani" userId="720708e143949568" providerId="LiveId" clId="{C21F9227-DC21-496C-89D8-9ECA72D7C34F}" dt="2020-10-11T10:23:44.053" v="1404" actId="478"/>
          <ac:spMkLst>
            <pc:docMk/>
            <pc:sldMk cId="2382032877" sldId="328"/>
            <ac:spMk id="8" creationId="{00000000-0000-0000-0000-000000000000}"/>
          </ac:spMkLst>
        </pc:spChg>
        <pc:spChg chg="add del">
          <ac:chgData name="moath momani" userId="720708e143949568" providerId="LiveId" clId="{C21F9227-DC21-496C-89D8-9ECA72D7C34F}" dt="2020-10-11T10:31:47.090" v="1548"/>
          <ac:spMkLst>
            <pc:docMk/>
            <pc:sldMk cId="2382032877" sldId="328"/>
            <ac:spMk id="14" creationId="{95B14DD6-8323-4F5F-9EFF-BF2EB42856E7}"/>
          </ac:spMkLst>
        </pc:spChg>
        <pc:spChg chg="add del mod">
          <ac:chgData name="moath momani" userId="720708e143949568" providerId="LiveId" clId="{C21F9227-DC21-496C-89D8-9ECA72D7C34F}" dt="2020-10-11T10:32:46.788" v="1567"/>
          <ac:spMkLst>
            <pc:docMk/>
            <pc:sldMk cId="2382032877" sldId="328"/>
            <ac:spMk id="16" creationId="{34755FB1-0763-47F8-9D79-6B2D8A85B762}"/>
          </ac:spMkLst>
        </pc:spChg>
        <pc:spChg chg="add del">
          <ac:chgData name="moath momani" userId="720708e143949568" providerId="LiveId" clId="{C21F9227-DC21-496C-89D8-9ECA72D7C34F}" dt="2020-10-11T10:30:30.889" v="1544" actId="22"/>
          <ac:spMkLst>
            <pc:docMk/>
            <pc:sldMk cId="2382032877" sldId="328"/>
            <ac:spMk id="17" creationId="{600ADC24-DAEA-40C9-82B6-602B288EE50A}"/>
          </ac:spMkLst>
        </pc:spChg>
        <pc:spChg chg="add del mod">
          <ac:chgData name="moath momani" userId="720708e143949568" providerId="LiveId" clId="{C21F9227-DC21-496C-89D8-9ECA72D7C34F}" dt="2020-10-11T10:34:25.918" v="1573" actId="478"/>
          <ac:spMkLst>
            <pc:docMk/>
            <pc:sldMk cId="2382032877" sldId="328"/>
            <ac:spMk id="19" creationId="{0264E189-0C5D-42E4-8A45-7924D944F429}"/>
          </ac:spMkLst>
        </pc:spChg>
        <pc:spChg chg="add del mod">
          <ac:chgData name="moath momani" userId="720708e143949568" providerId="LiveId" clId="{C21F9227-DC21-496C-89D8-9ECA72D7C34F}" dt="2020-10-11T10:32:00.745" v="1554" actId="21"/>
          <ac:spMkLst>
            <pc:docMk/>
            <pc:sldMk cId="2382032877" sldId="328"/>
            <ac:spMk id="23" creationId="{9CBE9687-2C90-4D8C-9A6C-2C66AEB2FF83}"/>
          </ac:spMkLst>
        </pc:spChg>
        <pc:spChg chg="add mod">
          <ac:chgData name="moath momani" userId="720708e143949568" providerId="LiveId" clId="{C21F9227-DC21-496C-89D8-9ECA72D7C34F}" dt="2020-10-11T10:34:33.306" v="1576" actId="1076"/>
          <ac:spMkLst>
            <pc:docMk/>
            <pc:sldMk cId="2382032877" sldId="328"/>
            <ac:spMk id="27" creationId="{0A6FE4E9-F5EE-4BAB-ABB6-231801429057}"/>
          </ac:spMkLst>
        </pc:spChg>
        <pc:spChg chg="add mod">
          <ac:chgData name="moath momani" userId="720708e143949568" providerId="LiveId" clId="{C21F9227-DC21-496C-89D8-9ECA72D7C34F}" dt="2020-10-11T10:35:08.842" v="1584" actId="1076"/>
          <ac:spMkLst>
            <pc:docMk/>
            <pc:sldMk cId="2382032877" sldId="328"/>
            <ac:spMk id="29" creationId="{DAB9EA3E-7E62-4D6B-B9CD-3B8278D71A6A}"/>
          </ac:spMkLst>
        </pc:spChg>
        <pc:spChg chg="mod">
          <ac:chgData name="moath momani" userId="720708e143949568" providerId="LiveId" clId="{C21F9227-DC21-496C-89D8-9ECA72D7C34F}" dt="2020-10-11T10:26:08.883" v="1527" actId="1076"/>
          <ac:spMkLst>
            <pc:docMk/>
            <pc:sldMk cId="2382032877" sldId="328"/>
            <ac:spMk id="143" creationId="{00000000-0000-0000-0000-000000000000}"/>
          </ac:spMkLst>
        </pc:spChg>
        <pc:spChg chg="del">
          <ac:chgData name="moath momani" userId="720708e143949568" providerId="LiveId" clId="{C21F9227-DC21-496C-89D8-9ECA72D7C34F}" dt="2020-10-11T10:23:44.053" v="1404" actId="478"/>
          <ac:spMkLst>
            <pc:docMk/>
            <pc:sldMk cId="2382032877" sldId="328"/>
            <ac:spMk id="146" creationId="{00000000-0000-0000-0000-000000000000}"/>
          </ac:spMkLst>
        </pc:spChg>
        <pc:spChg chg="del">
          <ac:chgData name="moath momani" userId="720708e143949568" providerId="LiveId" clId="{C21F9227-DC21-496C-89D8-9ECA72D7C34F}" dt="2020-10-11T10:23:44.053" v="1404" actId="478"/>
          <ac:spMkLst>
            <pc:docMk/>
            <pc:sldMk cId="2382032877" sldId="328"/>
            <ac:spMk id="147" creationId="{00000000-0000-0000-0000-000000000000}"/>
          </ac:spMkLst>
        </pc:spChg>
        <pc:spChg chg="del">
          <ac:chgData name="moath momani" userId="720708e143949568" providerId="LiveId" clId="{C21F9227-DC21-496C-89D8-9ECA72D7C34F}" dt="2020-10-11T10:23:44.053" v="1404" actId="478"/>
          <ac:spMkLst>
            <pc:docMk/>
            <pc:sldMk cId="2382032877" sldId="328"/>
            <ac:spMk id="148" creationId="{00000000-0000-0000-0000-000000000000}"/>
          </ac:spMkLst>
        </pc:spChg>
        <pc:picChg chg="add del mod">
          <ac:chgData name="moath momani" userId="720708e143949568" providerId="LiveId" clId="{C21F9227-DC21-496C-89D8-9ECA72D7C34F}" dt="2020-10-11T10:27:41.334" v="1529" actId="478"/>
          <ac:picMkLst>
            <pc:docMk/>
            <pc:sldMk cId="2382032877" sldId="328"/>
            <ac:picMk id="3" creationId="{42C4FCB9-46C4-4911-B371-FE8DC6909284}"/>
          </ac:picMkLst>
        </pc:picChg>
        <pc:picChg chg="add del mod">
          <ac:chgData name="moath momani" userId="720708e143949568" providerId="LiveId" clId="{C21F9227-DC21-496C-89D8-9ECA72D7C34F}" dt="2020-10-11T10:29:42.976" v="1539" actId="478"/>
          <ac:picMkLst>
            <pc:docMk/>
            <pc:sldMk cId="2382032877" sldId="328"/>
            <ac:picMk id="4" creationId="{4B3A9345-FA7B-4035-A438-91094B36FF96}"/>
          </ac:picMkLst>
        </pc:picChg>
        <pc:picChg chg="del">
          <ac:chgData name="moath momani" userId="720708e143949568" providerId="LiveId" clId="{C21F9227-DC21-496C-89D8-9ECA72D7C34F}" dt="2020-10-11T10:23:44.053" v="1404" actId="478"/>
          <ac:picMkLst>
            <pc:docMk/>
            <pc:sldMk cId="2382032877" sldId="328"/>
            <ac:picMk id="9" creationId="{3DE70912-4B9A-4357-9938-7CB0D03BF934}"/>
          </ac:picMkLst>
        </pc:picChg>
        <pc:picChg chg="del">
          <ac:chgData name="moath momani" userId="720708e143949568" providerId="LiveId" clId="{C21F9227-DC21-496C-89D8-9ECA72D7C34F}" dt="2020-10-11T10:23:44.053" v="1404" actId="478"/>
          <ac:picMkLst>
            <pc:docMk/>
            <pc:sldMk cId="2382032877" sldId="328"/>
            <ac:picMk id="11" creationId="{3EA44B20-542F-4AE0-AFB4-AC24CB2169F1}"/>
          </ac:picMkLst>
        </pc:picChg>
        <pc:picChg chg="del">
          <ac:chgData name="moath momani" userId="720708e143949568" providerId="LiveId" clId="{C21F9227-DC21-496C-89D8-9ECA72D7C34F}" dt="2020-10-11T10:23:44.053" v="1404" actId="478"/>
          <ac:picMkLst>
            <pc:docMk/>
            <pc:sldMk cId="2382032877" sldId="328"/>
            <ac:picMk id="12" creationId="{00000000-0000-0000-0000-000000000000}"/>
          </ac:picMkLst>
        </pc:picChg>
        <pc:picChg chg="add del">
          <ac:chgData name="moath momani" userId="720708e143949568" providerId="LiveId" clId="{C21F9227-DC21-496C-89D8-9ECA72D7C34F}" dt="2020-10-11T10:31:47.090" v="1548"/>
          <ac:picMkLst>
            <pc:docMk/>
            <pc:sldMk cId="2382032877" sldId="328"/>
            <ac:picMk id="1026" creationId="{64E2F0E8-5A47-4FF3-8D79-87DD73FBB4FC}"/>
          </ac:picMkLst>
        </pc:picChg>
      </pc:sldChg>
      <pc:sldChg chg="addSp delSp modSp add mod ord modNotesTx">
        <pc:chgData name="moath momani" userId="720708e143949568" providerId="LiveId" clId="{C21F9227-DC21-496C-89D8-9ECA72D7C34F}" dt="2020-10-12T08:27:06.465" v="2117" actId="20577"/>
        <pc:sldMkLst>
          <pc:docMk/>
          <pc:sldMk cId="3191895383" sldId="329"/>
        </pc:sldMkLst>
        <pc:spChg chg="del">
          <ac:chgData name="moath momani" userId="720708e143949568" providerId="LiveId" clId="{C21F9227-DC21-496C-89D8-9ECA72D7C34F}" dt="2020-10-11T10:43:47.271" v="1608" actId="478"/>
          <ac:spMkLst>
            <pc:docMk/>
            <pc:sldMk cId="3191895383" sldId="329"/>
            <ac:spMk id="2" creationId="{00000000-0000-0000-0000-000000000000}"/>
          </ac:spMkLst>
        </pc:spChg>
        <pc:spChg chg="add del mod">
          <ac:chgData name="moath momani" userId="720708e143949568" providerId="LiveId" clId="{C21F9227-DC21-496C-89D8-9ECA72D7C34F}" dt="2020-10-11T10:39:18.494" v="1590"/>
          <ac:spMkLst>
            <pc:docMk/>
            <pc:sldMk cId="3191895383" sldId="329"/>
            <ac:spMk id="3" creationId="{7BEE0A7C-52AD-4C62-A868-66E9C71B1D54}"/>
          </ac:spMkLst>
        </pc:spChg>
        <pc:spChg chg="del">
          <ac:chgData name="moath momani" userId="720708e143949568" providerId="LiveId" clId="{C21F9227-DC21-496C-89D8-9ECA72D7C34F}" dt="2020-10-11T10:39:29.803" v="1594" actId="478"/>
          <ac:spMkLst>
            <pc:docMk/>
            <pc:sldMk cId="3191895383" sldId="329"/>
            <ac:spMk id="5" creationId="{E6C1B83D-A838-4045-A8B5-8676CF51B1C3}"/>
          </ac:spMkLst>
        </pc:spChg>
        <pc:spChg chg="add mod">
          <ac:chgData name="moath momani" userId="720708e143949568" providerId="LiveId" clId="{C21F9227-DC21-496C-89D8-9ECA72D7C34F}" dt="2020-10-12T08:26:37.128" v="2109" actId="20577"/>
          <ac:spMkLst>
            <pc:docMk/>
            <pc:sldMk cId="3191895383" sldId="329"/>
            <ac:spMk id="10" creationId="{1D983675-2E05-441A-A39B-168183F21338}"/>
          </ac:spMkLst>
        </pc:spChg>
        <pc:spChg chg="add mod">
          <ac:chgData name="moath momani" userId="720708e143949568" providerId="LiveId" clId="{C21F9227-DC21-496C-89D8-9ECA72D7C34F}" dt="2020-10-12T08:27:06.465" v="2117" actId="20577"/>
          <ac:spMkLst>
            <pc:docMk/>
            <pc:sldMk cId="3191895383" sldId="329"/>
            <ac:spMk id="14" creationId="{1F1E8F56-344D-4AFB-AE43-8BA20530120A}"/>
          </ac:spMkLst>
        </pc:spChg>
        <pc:spChg chg="del">
          <ac:chgData name="moath momani" userId="720708e143949568" providerId="LiveId" clId="{C21F9227-DC21-496C-89D8-9ECA72D7C34F}" dt="2020-10-11T10:39:07.756" v="1586" actId="478"/>
          <ac:spMkLst>
            <pc:docMk/>
            <pc:sldMk cId="3191895383" sldId="329"/>
            <ac:spMk id="27" creationId="{0A6FE4E9-F5EE-4BAB-ABB6-231801429057}"/>
          </ac:spMkLst>
        </pc:spChg>
        <pc:spChg chg="del">
          <ac:chgData name="moath momani" userId="720708e143949568" providerId="LiveId" clId="{C21F9227-DC21-496C-89D8-9ECA72D7C34F}" dt="2020-10-11T10:39:31.389" v="1595" actId="478"/>
          <ac:spMkLst>
            <pc:docMk/>
            <pc:sldMk cId="3191895383" sldId="329"/>
            <ac:spMk id="29" creationId="{DAB9EA3E-7E62-4D6B-B9CD-3B8278D71A6A}"/>
          </ac:spMkLst>
        </pc:spChg>
        <pc:spChg chg="del">
          <ac:chgData name="moath momani" userId="720708e143949568" providerId="LiveId" clId="{C21F9227-DC21-496C-89D8-9ECA72D7C34F}" dt="2020-10-11T10:43:48.950" v="1609" actId="478"/>
          <ac:spMkLst>
            <pc:docMk/>
            <pc:sldMk cId="3191895383" sldId="329"/>
            <ac:spMk id="143" creationId="{00000000-0000-0000-0000-000000000000}"/>
          </ac:spMkLst>
        </pc:spChg>
        <pc:picChg chg="add del mod">
          <ac:chgData name="moath momani" userId="720708e143949568" providerId="LiveId" clId="{C21F9227-DC21-496C-89D8-9ECA72D7C34F}" dt="2020-10-11T10:43:15.670" v="1602" actId="478"/>
          <ac:picMkLst>
            <pc:docMk/>
            <pc:sldMk cId="3191895383" sldId="329"/>
            <ac:picMk id="6" creationId="{8B4481AD-8CFB-4A06-8682-0F751B60ED7D}"/>
          </ac:picMkLst>
        </pc:picChg>
        <pc:picChg chg="add mod">
          <ac:chgData name="moath momani" userId="720708e143949568" providerId="LiveId" clId="{C21F9227-DC21-496C-89D8-9ECA72D7C34F}" dt="2020-10-12T08:17:45.071" v="1856" actId="1076"/>
          <ac:picMkLst>
            <pc:docMk/>
            <pc:sldMk cId="3191895383" sldId="329"/>
            <ac:picMk id="7" creationId="{A087BCC1-8933-489E-B259-8647F3DECE43}"/>
          </ac:picMkLst>
        </pc:picChg>
        <pc:picChg chg="add del mod">
          <ac:chgData name="moath momani" userId="720708e143949568" providerId="LiveId" clId="{C21F9227-DC21-496C-89D8-9ECA72D7C34F}" dt="2020-10-11T10:39:18.494" v="1590"/>
          <ac:picMkLst>
            <pc:docMk/>
            <pc:sldMk cId="3191895383" sldId="329"/>
            <ac:picMk id="2050" creationId="{88D2529E-DF8B-4918-8E9F-7779176BD2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5/2/2021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Have you attended workshops before?</a:t>
            </a:r>
          </a:p>
          <a:p>
            <a:pPr marL="0" indent="0">
              <a:buFont typeface="+mj-lt"/>
              <a:buNone/>
            </a:pPr>
            <a:r>
              <a:rPr lang="en-US" dirty="0"/>
              <a:t>Introduce zoom instructions for participants.</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10</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61078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https://www.youtube.com/watch?v=WoYiGpr0FDo</a:t>
            </a:r>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417047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202124"/>
                </a:solidFill>
                <a:effectLst/>
                <a:latin typeface="arial" panose="020B0604020202020204" pitchFamily="34" charset="0"/>
              </a:rPr>
              <a:t>https://www.youtube.com/watch?v=XkTaCOQ_OjI</a:t>
            </a:r>
            <a:endParaRPr lang="ar-QA"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3D Systems </a:t>
            </a:r>
            <a:r>
              <a:rPr lang="en-US" b="0" i="0" dirty="0" err="1">
                <a:effectLst/>
                <a:latin typeface="Roboto"/>
              </a:rPr>
              <a:t>iSense</a:t>
            </a:r>
            <a:r>
              <a:rPr lang="en-US" b="0" i="0" dirty="0">
                <a:effectLst/>
                <a:latin typeface="Roboto"/>
              </a:rPr>
              <a:t> 3D scanner</a:t>
            </a:r>
            <a:endParaRPr lang="ar-QA" b="0" i="0" dirty="0">
              <a:effectLst/>
              <a:latin typeface="Robot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effectLst/>
                <a:latin typeface="Roboto"/>
              </a:rPr>
              <a:t>Qlone scanner </a:t>
            </a:r>
          </a:p>
          <a:p>
            <a:pPr marL="0" indent="0">
              <a:buFont typeface="Arial" panose="020B0604020202020204" pitchFamily="34" charset="0"/>
              <a:buNone/>
            </a:pPr>
            <a:endParaRPr lang="en-US"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666666"/>
                </a:solidFill>
                <a:effectLst/>
                <a:latin typeface="Open Sans"/>
              </a:rPr>
              <a:t>Photogrammetry: useful for scanning people, animals, etc.</a:t>
            </a:r>
          </a:p>
          <a:p>
            <a:pPr marL="0" indent="0">
              <a:buFont typeface="Arial" panose="020B0604020202020204" pitchFamily="34" charset="0"/>
              <a:buNone/>
            </a:pPr>
            <a:endParaRPr lang="ar-QA" b="0" i="0" dirty="0">
              <a:solidFill>
                <a:srgbClr val="202124"/>
              </a:solidFill>
              <a:effectLst/>
              <a:latin typeface="arial" panose="020B0604020202020204" pitchFamily="34" charset="0"/>
            </a:endParaRPr>
          </a:p>
          <a:p>
            <a:pPr algn="l" fontAlgn="base"/>
            <a:r>
              <a:rPr lang="en-US" b="1" i="0" dirty="0">
                <a:solidFill>
                  <a:srgbClr val="333333"/>
                </a:solidFill>
                <a:effectLst/>
                <a:latin typeface="Open Sans"/>
              </a:rPr>
              <a:t>Photogrammetry</a:t>
            </a:r>
            <a:endParaRPr lang="en-US" b="0" i="0" dirty="0">
              <a:solidFill>
                <a:srgbClr val="333333"/>
              </a:solidFill>
              <a:effectLst/>
              <a:latin typeface="Open Sans"/>
            </a:endParaRPr>
          </a:p>
          <a:p>
            <a:pPr algn="l" fontAlgn="base"/>
            <a:r>
              <a:rPr lang="en-US" b="0" i="0" dirty="0">
                <a:solidFill>
                  <a:srgbClr val="666666"/>
                </a:solidFill>
                <a:effectLst/>
                <a:latin typeface="Open Sans"/>
              </a:rPr>
              <a:t>Stemming from photography, photogrammetry is an incredibly useful technology in various fields. The technology takes multiple images, taken at different positions, and triangulates points in these images to figure out the location of them in a three-dimensional space. </a:t>
            </a:r>
          </a:p>
          <a:p>
            <a:pPr algn="l" fontAlgn="base"/>
            <a:endParaRPr lang="en-US" b="0" i="0" dirty="0">
              <a:solidFill>
                <a:srgbClr val="666666"/>
              </a:solidFill>
              <a:effectLst/>
              <a:latin typeface="Open Sans"/>
            </a:endParaRPr>
          </a:p>
          <a:p>
            <a:pPr marL="0" indent="0">
              <a:buFont typeface="Arial" panose="020B0604020202020204" pitchFamily="34" charset="0"/>
              <a:buNone/>
            </a:pPr>
            <a:r>
              <a:rPr lang="en-US" b="0" i="0" dirty="0">
                <a:solidFill>
                  <a:srgbClr val="222222"/>
                </a:solidFill>
                <a:effectLst/>
                <a:latin typeface="arial" panose="020B0604020202020204" pitchFamily="34" charset="0"/>
              </a:rPr>
              <a:t>This</a:t>
            </a:r>
            <a:r>
              <a:rPr lang="en-US" b="1" i="0" dirty="0">
                <a:solidFill>
                  <a:srgbClr val="222222"/>
                </a:solidFill>
                <a:effectLst/>
                <a:latin typeface="arial" panose="020B0604020202020204" pitchFamily="34" charset="0"/>
              </a:rPr>
              <a:t> 3D Scanner</a:t>
            </a:r>
            <a:r>
              <a:rPr lang="en-US" b="0" i="0" dirty="0">
                <a:solidFill>
                  <a:srgbClr val="222222"/>
                </a:solidFill>
                <a:effectLst/>
                <a:latin typeface="arial" panose="020B0604020202020204" pitchFamily="34" charset="0"/>
              </a:rPr>
              <a:t> uses Kinect technology to create </a:t>
            </a:r>
            <a:r>
              <a:rPr lang="en-US" b="1" i="0" dirty="0">
                <a:solidFill>
                  <a:srgbClr val="222222"/>
                </a:solidFill>
                <a:effectLst/>
                <a:latin typeface="arial" panose="020B0604020202020204" pitchFamily="34" charset="0"/>
              </a:rPr>
              <a:t>3D</a:t>
            </a:r>
            <a:r>
              <a:rPr lang="en-US" b="0" i="0" dirty="0">
                <a:solidFill>
                  <a:srgbClr val="222222"/>
                </a:solidFill>
                <a:effectLst/>
                <a:latin typeface="arial" panose="020B0604020202020204" pitchFamily="34" charset="0"/>
              </a:rPr>
              <a:t> models and </a:t>
            </a:r>
            <a:r>
              <a:rPr lang="en-US" b="0" i="0" dirty="0" err="1">
                <a:solidFill>
                  <a:srgbClr val="222222"/>
                </a:solidFill>
                <a:effectLst/>
                <a:latin typeface="arial" panose="020B0604020202020204" pitchFamily="34" charset="0"/>
              </a:rPr>
              <a:t>bth</a:t>
            </a:r>
            <a:r>
              <a:rPr lang="en-US" b="0" i="0" dirty="0">
                <a:solidFill>
                  <a:srgbClr val="222222"/>
                </a:solidFill>
                <a:effectLst/>
                <a:latin typeface="arial" panose="020B0604020202020204" pitchFamily="34" charset="0"/>
              </a:rPr>
              <a:t> they have IR</a:t>
            </a:r>
          </a:p>
          <a:p>
            <a:pPr marL="0" indent="0">
              <a:buFont typeface="Arial" panose="020B0604020202020204" pitchFamily="34" charset="0"/>
              <a:buNone/>
            </a:pPr>
            <a:r>
              <a:rPr lang="en-US" b="0" i="0" dirty="0">
                <a:solidFill>
                  <a:srgbClr val="202124"/>
                </a:solidFill>
                <a:effectLst/>
                <a:latin typeface="arial" panose="020B0604020202020204" pitchFamily="34" charset="0"/>
              </a:rPr>
              <a:t>The device features an "RGB camera, depth </a:t>
            </a:r>
            <a:r>
              <a:rPr lang="en-US" b="1" i="0" dirty="0">
                <a:solidFill>
                  <a:srgbClr val="202124"/>
                </a:solidFill>
                <a:effectLst/>
                <a:latin typeface="arial" panose="020B0604020202020204" pitchFamily="34" charset="0"/>
              </a:rPr>
              <a:t>sensor</a:t>
            </a:r>
            <a:r>
              <a:rPr lang="en-US" b="0" i="0" dirty="0">
                <a:solidFill>
                  <a:srgbClr val="202124"/>
                </a:solidFill>
                <a:effectLst/>
                <a:latin typeface="arial" panose="020B0604020202020204" pitchFamily="34" charset="0"/>
              </a:rPr>
              <a:t>, which provide full-body 3D motion capture and facial recognition capabilities.</a:t>
            </a:r>
            <a:endParaRPr lang="ar-QA" b="0" i="0" dirty="0">
              <a:solidFill>
                <a:srgbClr val="202124"/>
              </a:solidFill>
              <a:effectLst/>
              <a:latin typeface="arial" panose="020B0604020202020204" pitchFamily="34" charset="0"/>
            </a:endParaRPr>
          </a:p>
          <a:p>
            <a:pPr algn="l" fontAlgn="base"/>
            <a:endParaRPr lang="en-US" b="0" i="0" dirty="0">
              <a:solidFill>
                <a:srgbClr val="666666"/>
              </a:solidFill>
              <a:effectLst/>
              <a:latin typeface="Open San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530838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291611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140619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software and other software</a:t>
            </a:r>
          </a:p>
        </p:txBody>
      </p:sp>
      <p:sp>
        <p:nvSpPr>
          <p:cNvPr id="4" name="Slide Number Placeholder 3"/>
          <p:cNvSpPr>
            <a:spLocks noGrp="1"/>
          </p:cNvSpPr>
          <p:nvPr>
            <p:ph type="sldNum" sz="quarter" idx="5"/>
          </p:nvPr>
        </p:nvSpPr>
        <p:spPr/>
        <p:txBody>
          <a:bodyPr/>
          <a:lstStyle/>
          <a:p>
            <a:fld id="{A2C0378D-BA1D-F143-A08D-3F1E4FE066AD}" type="slidenum">
              <a:rPr lang="en-US" smtClean="0"/>
              <a:t>9</a:t>
            </a:fld>
            <a:endParaRPr lang="en-US" dirty="0"/>
          </a:p>
        </p:txBody>
      </p:sp>
    </p:spTree>
    <p:extLst>
      <p:ext uri="{BB962C8B-B14F-4D97-AF65-F5344CB8AC3E}">
        <p14:creationId xmlns:p14="http://schemas.microsoft.com/office/powerpoint/2010/main" val="418547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5/2/2021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WoYiGpr0FDo?feature=oembed" TargetMode="External"/><Relationship Id="rId5" Type="http://schemas.openxmlformats.org/officeDocument/2006/relationships/image" Target="../media/image7.jpe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XkTaCOQ_OjI?feature=oembed" TargetMode="External"/><Relationship Id="rId5" Type="http://schemas.openxmlformats.org/officeDocument/2006/relationships/image" Target="../media/image8.jpe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0" y="1116718"/>
            <a:ext cx="12192001" cy="5526759"/>
            <a:chOff x="-1" y="1007391"/>
            <a:chExt cx="12192001" cy="5526759"/>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r="47246"/>
            <a:stretch/>
          </p:blipFill>
          <p:spPr>
            <a:xfrm>
              <a:off x="5736698" y="1007391"/>
              <a:ext cx="6455302" cy="5526759"/>
            </a:xfrm>
            <a:prstGeom prst="rect">
              <a:avLst/>
            </a:prstGeom>
          </p:spPr>
        </p:pic>
        <p:sp>
          <p:nvSpPr>
            <p:cNvPr id="7" name="Rectangle 6"/>
            <p:cNvSpPr/>
            <p:nvPr/>
          </p:nvSpPr>
          <p:spPr>
            <a:xfrm>
              <a:off x="-1" y="1007392"/>
              <a:ext cx="5974081" cy="5434048"/>
            </a:xfrm>
            <a:prstGeom prst="rect">
              <a:avLst/>
            </a:prstGeom>
            <a:solidFill>
              <a:srgbClr val="4D5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5136576" cy="769441"/>
          </a:xfrm>
          <a:prstGeom prst="rect">
            <a:avLst/>
          </a:prstGeom>
          <a:noFill/>
        </p:spPr>
        <p:txBody>
          <a:bodyPr wrap="square" rtlCol="0">
            <a:spAutoFit/>
          </a:bodyPr>
          <a:lstStyle/>
          <a:p>
            <a:r>
              <a:rPr lang="en-US" sz="4400" i="1" dirty="0">
                <a:solidFill>
                  <a:schemeClr val="bg1"/>
                </a:solidFill>
                <a:latin typeface="Politica" panose="02000506060000020004" pitchFamily="2" charset="0"/>
                <a:ea typeface="Politica" charset="0"/>
                <a:cs typeface="Politica" charset="0"/>
              </a:rPr>
              <a:t>Scanning models </a:t>
            </a:r>
            <a:endParaRPr lang="en-US" sz="5400" i="1" dirty="0">
              <a:solidFill>
                <a:schemeClr val="bg1"/>
              </a:solidFill>
              <a:latin typeface="Politica" panose="02000506060000020004" pitchFamily="2" charset="0"/>
              <a:ea typeface="Politica" charset="0"/>
              <a:cs typeface="Politica" charset="0"/>
            </a:endParaRPr>
          </a:p>
        </p:txBody>
      </p:sp>
      <p:sp>
        <p:nvSpPr>
          <p:cNvPr id="14" name="TextBox 13"/>
          <p:cNvSpPr txBox="1"/>
          <p:nvPr/>
        </p:nvSpPr>
        <p:spPr>
          <a:xfrm>
            <a:off x="45024" y="2040048"/>
            <a:ext cx="655949"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11 -14</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
        <p:nvSpPr>
          <p:cNvPr id="9" name="TextBox 8">
            <a:extLst>
              <a:ext uri="{FF2B5EF4-FFF2-40B4-BE49-F238E27FC236}">
                <a16:creationId xmlns:a16="http://schemas.microsoft.com/office/drawing/2014/main" id="{607A85DA-F8FD-44BA-8512-E98899E2B76F}"/>
              </a:ext>
            </a:extLst>
          </p:cNvPr>
          <p:cNvSpPr txBox="1"/>
          <p:nvPr/>
        </p:nvSpPr>
        <p:spPr>
          <a:xfrm>
            <a:off x="7136289" y="1116718"/>
            <a:ext cx="3656119" cy="707886"/>
          </a:xfrm>
          <a:prstGeom prst="rect">
            <a:avLst/>
          </a:prstGeom>
          <a:noFill/>
        </p:spPr>
        <p:txBody>
          <a:bodyPr wrap="square" rtlCol="0">
            <a:spAutoFit/>
          </a:bodyPr>
          <a:lstStyle/>
          <a:p>
            <a:pPr algn="r" rtl="1"/>
            <a:r>
              <a:rPr lang="ar-QA" sz="4000" i="1" dirty="0">
                <a:solidFill>
                  <a:schemeClr val="bg1"/>
                </a:solidFill>
                <a:latin typeface="Politica" panose="02000506060000020004" pitchFamily="2" charset="0"/>
                <a:ea typeface="Politica" charset="0"/>
              </a:rPr>
              <a:t>مسح النماذج</a:t>
            </a:r>
            <a:endParaRPr lang="en-US" sz="4800" i="1" dirty="0">
              <a:solidFill>
                <a:schemeClr val="bg1"/>
              </a:solidFill>
              <a:latin typeface="Politica" panose="02000506060000020004" pitchFamily="2" charset="0"/>
              <a:ea typeface="Politica" charset="0"/>
            </a:endParaRP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p:nvPr/>
        </p:nvSpPr>
        <p:spPr>
          <a:xfrm>
            <a:off x="1578976" y="362427"/>
            <a:ext cx="3551162" cy="756899"/>
          </a:xfrm>
          <a:prstGeom prst="rect">
            <a:avLst/>
          </a:prstGeom>
          <a:noFill/>
          <a:ln>
            <a:noFill/>
          </a:ln>
        </p:spPr>
        <p:txBody>
          <a:bodyPr lIns="91425" tIns="91425" rIns="91425" bIns="91425" anchor="t" anchorCtr="0">
            <a:noAutofit/>
          </a:bodyPr>
          <a:lstStyle/>
          <a:p>
            <a:pPr lvl="0"/>
            <a:r>
              <a:rPr lang="en-US" sz="2400" i="1" dirty="0">
                <a:latin typeface="Politica"/>
                <a:ea typeface="Consolas" charset="0"/>
                <a:cs typeface="Consolas" charset="0"/>
                <a:sym typeface="Roboto"/>
              </a:rPr>
              <a:t>Photogrammetry scanning </a:t>
            </a:r>
          </a:p>
        </p:txBody>
      </p:sp>
      <p:sp>
        <p:nvSpPr>
          <p:cNvPr id="2" name="TextBox 1"/>
          <p:cNvSpPr txBox="1"/>
          <p:nvPr/>
        </p:nvSpPr>
        <p:spPr>
          <a:xfrm>
            <a:off x="8106892" y="457242"/>
            <a:ext cx="3551162" cy="830997"/>
          </a:xfrm>
          <a:prstGeom prst="rect">
            <a:avLst/>
          </a:prstGeom>
          <a:noFill/>
        </p:spPr>
        <p:txBody>
          <a:bodyPr wrap="square" rtlCol="0">
            <a:spAutoFit/>
          </a:bodyPr>
          <a:lstStyle/>
          <a:p>
            <a:pPr algn="r" rtl="1"/>
            <a:r>
              <a:rPr lang="ar-QA" sz="2400" i="1" dirty="0">
                <a:latin typeface="Politica" panose="02000506060000020004"/>
              </a:rPr>
              <a:t>المسح التصويري الثلاثي الابعاد </a:t>
            </a:r>
            <a:endParaRPr lang="ar-QA" sz="2400" dirty="0">
              <a:latin typeface="Politica" panose="02000506060000020004"/>
            </a:endParaRPr>
          </a:p>
          <a:p>
            <a:pPr algn="r" rtl="1"/>
            <a:endParaRPr lang="en-US" sz="2400" dirty="0">
              <a:latin typeface="Politica" panose="02000506060000020004"/>
            </a:endParaRPr>
          </a:p>
        </p:txBody>
      </p:sp>
      <p:sp>
        <p:nvSpPr>
          <p:cNvPr id="27" name="TextBox 26">
            <a:extLst>
              <a:ext uri="{FF2B5EF4-FFF2-40B4-BE49-F238E27FC236}">
                <a16:creationId xmlns:a16="http://schemas.microsoft.com/office/drawing/2014/main" id="{0A6FE4E9-F5EE-4BAB-ABB6-231801429057}"/>
              </a:ext>
            </a:extLst>
          </p:cNvPr>
          <p:cNvSpPr txBox="1"/>
          <p:nvPr/>
        </p:nvSpPr>
        <p:spPr>
          <a:xfrm>
            <a:off x="1578976" y="2390089"/>
            <a:ext cx="5848745" cy="830997"/>
          </a:xfrm>
          <a:prstGeom prst="rect">
            <a:avLst/>
          </a:prstGeom>
          <a:noFill/>
        </p:spPr>
        <p:txBody>
          <a:bodyPr wrap="square">
            <a:spAutoFit/>
          </a:bodyPr>
          <a:lstStyle/>
          <a:p>
            <a:r>
              <a:rPr lang="en-US" sz="2400" dirty="0">
                <a:latin typeface="Politica" panose="02000506060000020004"/>
              </a:rPr>
              <a:t>Photogrammetry: useful for scanning people, animals, etc.</a:t>
            </a:r>
          </a:p>
        </p:txBody>
      </p:sp>
      <p:sp>
        <p:nvSpPr>
          <p:cNvPr id="8" name="TextBox 7">
            <a:extLst>
              <a:ext uri="{FF2B5EF4-FFF2-40B4-BE49-F238E27FC236}">
                <a16:creationId xmlns:a16="http://schemas.microsoft.com/office/drawing/2014/main" id="{986E0DEE-4FFD-4CC5-97C6-35B138B3DB1E}"/>
              </a:ext>
            </a:extLst>
          </p:cNvPr>
          <p:cNvSpPr txBox="1"/>
          <p:nvPr/>
        </p:nvSpPr>
        <p:spPr>
          <a:xfrm>
            <a:off x="1503640" y="1063088"/>
            <a:ext cx="6096000" cy="1200329"/>
          </a:xfrm>
          <a:prstGeom prst="rect">
            <a:avLst/>
          </a:prstGeom>
          <a:noFill/>
        </p:spPr>
        <p:txBody>
          <a:bodyPr wrap="square">
            <a:spAutoFit/>
          </a:bodyPr>
          <a:lstStyle/>
          <a:p>
            <a:r>
              <a:rPr lang="en-US" sz="2400" i="1" dirty="0">
                <a:latin typeface="Politica" panose="02000506060000020004" pitchFamily="2" charset="0"/>
              </a:rPr>
              <a:t>The technology takes multiple images, taken at different positions, and triangulates points in these images to figure out the location of them in a three-dimensional space.</a:t>
            </a:r>
          </a:p>
        </p:txBody>
      </p:sp>
      <p:sp>
        <p:nvSpPr>
          <p:cNvPr id="10" name="TextBox 9">
            <a:extLst>
              <a:ext uri="{FF2B5EF4-FFF2-40B4-BE49-F238E27FC236}">
                <a16:creationId xmlns:a16="http://schemas.microsoft.com/office/drawing/2014/main" id="{A1C8CC10-A163-4427-86D8-A34357653245}"/>
              </a:ext>
            </a:extLst>
          </p:cNvPr>
          <p:cNvSpPr txBox="1"/>
          <p:nvPr/>
        </p:nvSpPr>
        <p:spPr>
          <a:xfrm>
            <a:off x="7356864" y="1119326"/>
            <a:ext cx="4380411" cy="1631216"/>
          </a:xfrm>
          <a:prstGeom prst="rect">
            <a:avLst/>
          </a:prstGeom>
          <a:noFill/>
        </p:spPr>
        <p:txBody>
          <a:bodyPr wrap="square">
            <a:spAutoFit/>
          </a:bodyPr>
          <a:lstStyle/>
          <a:p>
            <a:pPr algn="r" rtl="1"/>
            <a:r>
              <a:rPr lang="ar-QA" sz="2000" dirty="0"/>
              <a:t>تلتقط التقنية صورًا متعددة، يتم التقاطها في مواقع مختلفة، وتقوم بتثليث النقاط في هذه الصور لمعرفة موقعها في مساحة ثلاثية الأبعاد.</a:t>
            </a:r>
          </a:p>
          <a:p>
            <a:pPr algn="r" rtl="1"/>
            <a:r>
              <a:rPr lang="ar-QA" sz="2000" dirty="0"/>
              <a:t>المسح التصويري: مفيد لمسح الأشخاص والحيوانات وما إلى ذلك.</a:t>
            </a:r>
            <a:endParaRPr lang="en-US" sz="2000" dirty="0"/>
          </a:p>
        </p:txBody>
      </p:sp>
      <p:sp>
        <p:nvSpPr>
          <p:cNvPr id="17" name="TextBox 16">
            <a:extLst>
              <a:ext uri="{FF2B5EF4-FFF2-40B4-BE49-F238E27FC236}">
                <a16:creationId xmlns:a16="http://schemas.microsoft.com/office/drawing/2014/main" id="{B2E971E2-C1FD-42D9-B2C5-0D83B2F13AED}"/>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8" name="Group 17">
            <a:extLst>
              <a:ext uri="{FF2B5EF4-FFF2-40B4-BE49-F238E27FC236}">
                <a16:creationId xmlns:a16="http://schemas.microsoft.com/office/drawing/2014/main" id="{D6882169-04DA-4203-962C-E7E9D491C394}"/>
              </a:ext>
            </a:extLst>
          </p:cNvPr>
          <p:cNvGrpSpPr/>
          <p:nvPr/>
        </p:nvGrpSpPr>
        <p:grpSpPr>
          <a:xfrm>
            <a:off x="9248482" y="6273830"/>
            <a:ext cx="1415160" cy="476766"/>
            <a:chOff x="8882864" y="6158525"/>
            <a:chExt cx="1780778" cy="599942"/>
          </a:xfrm>
        </p:grpSpPr>
        <p:pic>
          <p:nvPicPr>
            <p:cNvPr id="19" name="Picture 18">
              <a:extLst>
                <a:ext uri="{FF2B5EF4-FFF2-40B4-BE49-F238E27FC236}">
                  <a16:creationId xmlns:a16="http://schemas.microsoft.com/office/drawing/2014/main" id="{FB267436-3C17-4F9C-870D-EAE01079A8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20" name="Picture 19">
              <a:extLst>
                <a:ext uri="{FF2B5EF4-FFF2-40B4-BE49-F238E27FC236}">
                  <a16:creationId xmlns:a16="http://schemas.microsoft.com/office/drawing/2014/main" id="{32EACC80-1B0E-450E-BF6D-54CFAA93CD4A}"/>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22" name="Picture 21">
            <a:extLst>
              <a:ext uri="{FF2B5EF4-FFF2-40B4-BE49-F238E27FC236}">
                <a16:creationId xmlns:a16="http://schemas.microsoft.com/office/drawing/2014/main" id="{D179167E-26FC-460A-BEFB-C14D38D7444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94318" cy="6804914"/>
          </a:xfrm>
          <a:prstGeom prst="rect">
            <a:avLst/>
          </a:prstGeom>
        </p:spPr>
      </p:pic>
      <p:sp>
        <p:nvSpPr>
          <p:cNvPr id="23" name="Flowchart: Preparation 22">
            <a:extLst>
              <a:ext uri="{FF2B5EF4-FFF2-40B4-BE49-F238E27FC236}">
                <a16:creationId xmlns:a16="http://schemas.microsoft.com/office/drawing/2014/main" id="{417D111E-171B-4E06-8F95-A83CD3E1ECC2}"/>
              </a:ext>
            </a:extLst>
          </p:cNvPr>
          <p:cNvSpPr/>
          <p:nvPr/>
        </p:nvSpPr>
        <p:spPr>
          <a:xfrm>
            <a:off x="6690533" y="3090137"/>
            <a:ext cx="4953064" cy="3043221"/>
          </a:xfrm>
          <a:prstGeom prst="flowChartPreparation">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Preparation 24">
            <a:extLst>
              <a:ext uri="{FF2B5EF4-FFF2-40B4-BE49-F238E27FC236}">
                <a16:creationId xmlns:a16="http://schemas.microsoft.com/office/drawing/2014/main" id="{36683A7D-C6B4-4D74-84F7-1D3F6DFC2F5A}"/>
              </a:ext>
            </a:extLst>
          </p:cNvPr>
          <p:cNvSpPr/>
          <p:nvPr/>
        </p:nvSpPr>
        <p:spPr>
          <a:xfrm>
            <a:off x="1503640" y="3090137"/>
            <a:ext cx="4953064" cy="3043221"/>
          </a:xfrm>
          <a:prstGeom prst="flowChartPreparation">
            <a:avLst/>
          </a:prstGeom>
          <a:blipFill dpi="0" rotWithShape="1">
            <a:blip r:embed="rId6"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2032877"/>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1770686" y="34426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QA" sz="2800" i="1" dirty="0">
                <a:solidFill>
                  <a:schemeClr val="tx1"/>
                </a:solidFill>
                <a:latin typeface="Politica"/>
                <a:ea typeface="Roboto"/>
                <a:cs typeface="Roboto"/>
              </a:rPr>
              <a:t>المسح ثلاثي الأبعاد</a:t>
            </a:r>
            <a:endParaRPr lang="en-US" sz="2800" i="1" dirty="0">
              <a:solidFill>
                <a:schemeClr val="tx1"/>
              </a:solidFill>
              <a:latin typeface="Politica"/>
              <a:ea typeface="Roboto"/>
              <a:cs typeface="Roboto"/>
            </a:endParaRPr>
          </a:p>
          <a:p>
            <a:pPr algn="ctr" rtl="1"/>
            <a:r>
              <a:rPr lang="en-US" sz="2800" dirty="0">
                <a:solidFill>
                  <a:schemeClr val="tx1"/>
                </a:solidFill>
                <a:latin typeface="Politica"/>
                <a:ea typeface="Consolas" charset="0"/>
                <a:cs typeface="Consolas" charset="0"/>
                <a:sym typeface="Roboto"/>
              </a:rPr>
              <a:t>3D scanning</a:t>
            </a:r>
          </a:p>
          <a:p>
            <a:pPr algn="ctr"/>
            <a:endParaRPr lang="en-US" sz="2800" dirty="0">
              <a:solidFill>
                <a:schemeClr val="tx1"/>
              </a:solidFill>
              <a:latin typeface="Politica" panose="02000506060000020004"/>
            </a:endParaRPr>
          </a:p>
        </p:txBody>
      </p:sp>
      <p:sp>
        <p:nvSpPr>
          <p:cNvPr id="16" name="Rectangle 15">
            <a:extLst>
              <a:ext uri="{FF2B5EF4-FFF2-40B4-BE49-F238E27FC236}">
                <a16:creationId xmlns:a16="http://schemas.microsoft.com/office/drawing/2014/main" id="{281F9B70-499C-402C-AE54-6FB92422A7EB}"/>
              </a:ext>
            </a:extLst>
          </p:cNvPr>
          <p:cNvSpPr/>
          <p:nvPr/>
        </p:nvSpPr>
        <p:spPr>
          <a:xfrm>
            <a:off x="0" y="1744798"/>
            <a:ext cx="12192000" cy="4233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Fleet Feet Sports uses 3D scanner for perfect fit">
            <a:hlinkClick r:id="" action="ppaction://media"/>
            <a:extLst>
              <a:ext uri="{FF2B5EF4-FFF2-40B4-BE49-F238E27FC236}">
                <a16:creationId xmlns:a16="http://schemas.microsoft.com/office/drawing/2014/main" id="{4A187573-717C-4E4A-B098-1AEBBFD01C49}"/>
              </a:ext>
            </a:extLst>
          </p:cNvPr>
          <p:cNvPicPr>
            <a:picLocks noRot="1" noChangeAspect="1"/>
          </p:cNvPicPr>
          <p:nvPr>
            <a:videoFile r:link="rId1"/>
          </p:nvPr>
        </p:nvPicPr>
        <p:blipFill>
          <a:blip r:embed="rId5"/>
          <a:stretch>
            <a:fillRect/>
          </a:stretch>
        </p:blipFill>
        <p:spPr>
          <a:xfrm>
            <a:off x="2257425" y="1744796"/>
            <a:ext cx="7526270" cy="4233527"/>
          </a:xfrm>
          <a:prstGeom prst="rect">
            <a:avLst/>
          </a:prstGeom>
        </p:spPr>
      </p:pic>
    </p:spTree>
    <p:extLst>
      <p:ext uri="{BB962C8B-B14F-4D97-AF65-F5344CB8AC3E}">
        <p14:creationId xmlns:p14="http://schemas.microsoft.com/office/powerpoint/2010/main" val="411805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2408" y="6273830"/>
            <a:ext cx="1319592" cy="369332"/>
          </a:xfrm>
          <a:prstGeom prst="rect">
            <a:avLst/>
          </a:prstGeom>
          <a:noFill/>
        </p:spPr>
        <p:txBody>
          <a:bodyPr wrap="none" rtlCol="0">
            <a:spAutoFit/>
          </a:bodyPr>
          <a:lstStyle/>
          <a:p>
            <a:r>
              <a:rPr lang="en-US">
                <a:latin typeface="Politica" charset="0"/>
                <a:ea typeface="Politica" charset="0"/>
                <a:cs typeface="Politica" charset="0"/>
              </a:rPr>
              <a:t>Studio56.qa</a:t>
            </a:r>
            <a:endParaRPr lang="en-US" dirty="0">
              <a:latin typeface="Politica" charset="0"/>
              <a:ea typeface="Politica" charset="0"/>
              <a:cs typeface="Politica" charset="0"/>
            </a:endParaRPr>
          </a:p>
        </p:txBody>
      </p:sp>
      <p:grpSp>
        <p:nvGrpSpPr>
          <p:cNvPr id="7" name="Group 6"/>
          <p:cNvGrpSpPr/>
          <p:nvPr/>
        </p:nvGrpSpPr>
        <p:grpSpPr>
          <a:xfrm>
            <a:off x="9457248" y="6273830"/>
            <a:ext cx="1415160" cy="476766"/>
            <a:chOff x="8882864" y="6158525"/>
            <a:chExt cx="1780778" cy="59994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4" name="Title 1">
            <a:extLst>
              <a:ext uri="{FF2B5EF4-FFF2-40B4-BE49-F238E27FC236}">
                <a16:creationId xmlns:a16="http://schemas.microsoft.com/office/drawing/2014/main" id="{059FE218-AFA4-48A1-9C78-55E211B1ECC3}"/>
              </a:ext>
            </a:extLst>
          </p:cNvPr>
          <p:cNvSpPr txBox="1">
            <a:spLocks/>
          </p:cNvSpPr>
          <p:nvPr/>
        </p:nvSpPr>
        <p:spPr>
          <a:xfrm>
            <a:off x="1770686" y="344266"/>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QA" sz="2800" i="1" dirty="0">
                <a:solidFill>
                  <a:schemeClr val="tx1"/>
                </a:solidFill>
                <a:latin typeface="Politica"/>
                <a:ea typeface="Roboto"/>
                <a:cs typeface="Roboto"/>
              </a:rPr>
              <a:t>المسح التصويري – </a:t>
            </a:r>
            <a:r>
              <a:rPr lang="en-US" sz="2800" b="1" i="1" dirty="0">
                <a:solidFill>
                  <a:schemeClr val="tx1"/>
                </a:solidFill>
                <a:latin typeface="Politica"/>
                <a:ea typeface="Roboto"/>
                <a:cs typeface="Roboto"/>
              </a:rPr>
              <a:t>Qlone</a:t>
            </a:r>
            <a:r>
              <a:rPr lang="en-US" sz="2800" i="1" dirty="0">
                <a:solidFill>
                  <a:schemeClr val="tx1"/>
                </a:solidFill>
                <a:latin typeface="Politica"/>
                <a:ea typeface="Roboto"/>
                <a:cs typeface="Roboto"/>
              </a:rPr>
              <a:t> </a:t>
            </a:r>
            <a:endParaRPr lang="ar-QA" sz="2800" i="1" dirty="0">
              <a:solidFill>
                <a:schemeClr val="tx1"/>
              </a:solidFill>
              <a:latin typeface="Politica"/>
            </a:endParaRPr>
          </a:p>
          <a:p>
            <a:pPr lvl="0" algn="ctr"/>
            <a:r>
              <a:rPr lang="en-US" sz="2800" i="1" dirty="0">
                <a:solidFill>
                  <a:schemeClr val="tx1"/>
                </a:solidFill>
                <a:latin typeface="Politica"/>
                <a:ea typeface="Consolas" charset="0"/>
                <a:cs typeface="Consolas" charset="0"/>
              </a:rPr>
              <a:t>Photogrammetry  scanning – </a:t>
            </a:r>
            <a:r>
              <a:rPr lang="en-US" sz="2800" b="1" i="1" dirty="0">
                <a:solidFill>
                  <a:schemeClr val="tx1"/>
                </a:solidFill>
                <a:latin typeface="Politica"/>
                <a:ea typeface="Consolas" charset="0"/>
                <a:cs typeface="Consolas" charset="0"/>
              </a:rPr>
              <a:t>Qlone</a:t>
            </a:r>
            <a:r>
              <a:rPr lang="en-US" sz="2800" i="1" dirty="0">
                <a:solidFill>
                  <a:schemeClr val="tx1"/>
                </a:solidFill>
                <a:latin typeface="Politica"/>
                <a:ea typeface="Consolas" charset="0"/>
                <a:cs typeface="Consolas" charset="0"/>
              </a:rPr>
              <a:t> </a:t>
            </a:r>
            <a:endParaRPr lang="en-US" sz="2800" i="1" dirty="0">
              <a:solidFill>
                <a:schemeClr val="tx1"/>
              </a:solidFill>
              <a:latin typeface="Politica"/>
              <a:ea typeface="Consolas" charset="0"/>
              <a:cs typeface="Consolas" charset="0"/>
              <a:sym typeface="Roboto"/>
            </a:endParaRPr>
          </a:p>
          <a:p>
            <a:pPr algn="ctr"/>
            <a:endParaRPr lang="en-US" sz="2800" dirty="0">
              <a:solidFill>
                <a:schemeClr val="tx1"/>
              </a:solidFill>
              <a:latin typeface="Politica" panose="02000506060000020004"/>
            </a:endParaRPr>
          </a:p>
        </p:txBody>
      </p:sp>
      <p:sp>
        <p:nvSpPr>
          <p:cNvPr id="16" name="Rectangle 15">
            <a:extLst>
              <a:ext uri="{FF2B5EF4-FFF2-40B4-BE49-F238E27FC236}">
                <a16:creationId xmlns:a16="http://schemas.microsoft.com/office/drawing/2014/main" id="{281F9B70-499C-402C-AE54-6FB92422A7EB}"/>
              </a:ext>
            </a:extLst>
          </p:cNvPr>
          <p:cNvSpPr/>
          <p:nvPr/>
        </p:nvSpPr>
        <p:spPr>
          <a:xfrm>
            <a:off x="0" y="1744798"/>
            <a:ext cx="12192000" cy="42335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How to use Qlone?">
            <a:hlinkClick r:id="" action="ppaction://media"/>
            <a:extLst>
              <a:ext uri="{FF2B5EF4-FFF2-40B4-BE49-F238E27FC236}">
                <a16:creationId xmlns:a16="http://schemas.microsoft.com/office/drawing/2014/main" id="{0EB27409-8CBA-4FC7-ACFC-81EDF4490A60}"/>
              </a:ext>
            </a:extLst>
          </p:cNvPr>
          <p:cNvPicPr>
            <a:picLocks noRot="1" noChangeAspect="1"/>
          </p:cNvPicPr>
          <p:nvPr>
            <a:videoFile r:link="rId1"/>
          </p:nvPr>
        </p:nvPicPr>
        <p:blipFill>
          <a:blip r:embed="rId5"/>
          <a:stretch>
            <a:fillRect/>
          </a:stretch>
        </p:blipFill>
        <p:spPr>
          <a:xfrm>
            <a:off x="2081348" y="1744797"/>
            <a:ext cx="7526267" cy="4233525"/>
          </a:xfrm>
          <a:prstGeom prst="rect">
            <a:avLst/>
          </a:prstGeom>
        </p:spPr>
      </p:pic>
    </p:spTree>
    <p:extLst>
      <p:ext uri="{BB962C8B-B14F-4D97-AF65-F5344CB8AC3E}">
        <p14:creationId xmlns:p14="http://schemas.microsoft.com/office/powerpoint/2010/main" val="21256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blob:https://web.whatsapp.com/23553f85-37c5-4e26-969e-6bb0abbec9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lob:https://web.whatsapp.com/23553f85-37c5-4e26-969e-6bb0abbec9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478915"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0" name="Group 9"/>
          <p:cNvGrpSpPr/>
          <p:nvPr/>
        </p:nvGrpSpPr>
        <p:grpSpPr>
          <a:xfrm>
            <a:off x="9063755" y="6273830"/>
            <a:ext cx="1415160" cy="476766"/>
            <a:chOff x="8882864" y="6158525"/>
            <a:chExt cx="1780778" cy="599942"/>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2" name="Picture 11"/>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7" name="TextBox 6">
            <a:extLst>
              <a:ext uri="{FF2B5EF4-FFF2-40B4-BE49-F238E27FC236}">
                <a16:creationId xmlns:a16="http://schemas.microsoft.com/office/drawing/2014/main" id="{9E33896C-8318-4ED3-B30E-381542C1AF01}"/>
              </a:ext>
            </a:extLst>
          </p:cNvPr>
          <p:cNvSpPr txBox="1"/>
          <p:nvPr/>
        </p:nvSpPr>
        <p:spPr>
          <a:xfrm>
            <a:off x="2949972" y="1239575"/>
            <a:ext cx="7389331" cy="584775"/>
          </a:xfrm>
          <a:prstGeom prst="rect">
            <a:avLst/>
          </a:prstGeom>
          <a:noFill/>
        </p:spPr>
        <p:txBody>
          <a:bodyPr wrap="square" rtlCol="0">
            <a:spAutoFit/>
          </a:bodyPr>
          <a:lstStyle/>
          <a:p>
            <a:pPr algn="ctr" rtl="1"/>
            <a:r>
              <a:rPr lang="ar-QA" sz="3200" dirty="0">
                <a:latin typeface="Politica"/>
              </a:rPr>
              <a:t>هيا لنبدأ المسح الثلاثي باستخدام برنامج </a:t>
            </a:r>
            <a:r>
              <a:rPr lang="en-US" sz="3200" dirty="0">
                <a:latin typeface="Politica"/>
              </a:rPr>
              <a:t>Qlone</a:t>
            </a:r>
            <a:r>
              <a:rPr lang="ar-QA" sz="3200" dirty="0">
                <a:latin typeface="Politica"/>
              </a:rPr>
              <a:t>  </a:t>
            </a:r>
            <a:endParaRPr lang="en-US" sz="3200" dirty="0">
              <a:latin typeface="Politica"/>
            </a:endParaRPr>
          </a:p>
        </p:txBody>
      </p:sp>
      <p:sp>
        <p:nvSpPr>
          <p:cNvPr id="20" name="TextBox 19">
            <a:extLst>
              <a:ext uri="{FF2B5EF4-FFF2-40B4-BE49-F238E27FC236}">
                <a16:creationId xmlns:a16="http://schemas.microsoft.com/office/drawing/2014/main" id="{D4006D6C-1916-4ED3-8969-8C4CCF20BEF5}"/>
              </a:ext>
            </a:extLst>
          </p:cNvPr>
          <p:cNvSpPr txBox="1"/>
          <p:nvPr/>
        </p:nvSpPr>
        <p:spPr>
          <a:xfrm>
            <a:off x="2439170" y="537318"/>
            <a:ext cx="8237745" cy="584775"/>
          </a:xfrm>
          <a:prstGeom prst="rect">
            <a:avLst/>
          </a:prstGeom>
          <a:noFill/>
        </p:spPr>
        <p:txBody>
          <a:bodyPr wrap="square" rtlCol="0">
            <a:spAutoFit/>
          </a:bodyPr>
          <a:lstStyle/>
          <a:p>
            <a:pPr algn="ctr"/>
            <a:r>
              <a:rPr lang="en-US" sz="3200" dirty="0">
                <a:latin typeface="Politica"/>
              </a:rPr>
              <a:t>Let’s start 3D scanning using Qlone application</a:t>
            </a:r>
          </a:p>
        </p:txBody>
      </p:sp>
      <p:pic>
        <p:nvPicPr>
          <p:cNvPr id="22" name="Picture 21">
            <a:extLst>
              <a:ext uri="{FF2B5EF4-FFF2-40B4-BE49-F238E27FC236}">
                <a16:creationId xmlns:a16="http://schemas.microsoft.com/office/drawing/2014/main" id="{E556174D-FDBE-41B0-B582-99E448ACDD8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94318" cy="6804914"/>
          </a:xfrm>
          <a:prstGeom prst="rect">
            <a:avLst/>
          </a:prstGeom>
        </p:spPr>
      </p:pic>
      <p:pic>
        <p:nvPicPr>
          <p:cNvPr id="4" name="Picture 3">
            <a:extLst>
              <a:ext uri="{FF2B5EF4-FFF2-40B4-BE49-F238E27FC236}">
                <a16:creationId xmlns:a16="http://schemas.microsoft.com/office/drawing/2014/main" id="{D0E7D62B-B90D-4465-8E93-259B5450E2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5268" y="2272317"/>
            <a:ext cx="4688487" cy="35535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984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2851" y="621325"/>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QA" sz="2400" dirty="0">
                <a:solidFill>
                  <a:schemeClr val="tx1"/>
                </a:solidFill>
                <a:latin typeface="Politica" panose="02000506060000020004"/>
              </a:rPr>
              <a:t>يقوم المسح ثلاثي الأبعاد بإنشاء نماذج ثلاثية الأبعاد يمكن استيرادها وتعديلها</a:t>
            </a:r>
            <a:br>
              <a:rPr lang="en-US" sz="2400" dirty="0">
                <a:solidFill>
                  <a:schemeClr val="tx1"/>
                </a:solidFill>
                <a:latin typeface="Politica" panose="02000506060000020004"/>
              </a:rPr>
            </a:br>
            <a:r>
              <a:rPr lang="en-US" sz="2400" b="1" dirty="0">
                <a:solidFill>
                  <a:srgbClr val="0070C0"/>
                </a:solidFill>
                <a:latin typeface="Politica" panose="02000506060000020004"/>
              </a:rPr>
              <a:t>3D Scanning </a:t>
            </a:r>
            <a:r>
              <a:rPr lang="en-US" sz="2400" dirty="0">
                <a:solidFill>
                  <a:schemeClr val="tx1"/>
                </a:solidFill>
                <a:latin typeface="Politica" panose="02000506060000020004"/>
              </a:rPr>
              <a:t>generates </a:t>
            </a:r>
            <a:r>
              <a:rPr lang="en-US" sz="2400" b="1" dirty="0">
                <a:solidFill>
                  <a:srgbClr val="0070C0"/>
                </a:solidFill>
                <a:latin typeface="Politica" panose="02000506060000020004"/>
              </a:rPr>
              <a:t>3D models </a:t>
            </a:r>
            <a:r>
              <a:rPr lang="en-US" sz="2400" dirty="0">
                <a:solidFill>
                  <a:schemeClr val="tx1"/>
                </a:solidFill>
                <a:latin typeface="Politica" panose="02000506060000020004"/>
              </a:rPr>
              <a:t>that can be imported and modified </a:t>
            </a:r>
          </a:p>
          <a:p>
            <a:pPr algn="ctr"/>
            <a:r>
              <a:rPr lang="en-US" sz="2400" dirty="0">
                <a:solidFill>
                  <a:schemeClr val="tx1"/>
                </a:solidFill>
                <a:latin typeface="Politica" panose="02000506060000020004"/>
              </a:rPr>
              <a:t> </a:t>
            </a:r>
          </a:p>
        </p:txBody>
      </p:sp>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22" name="TextBox 21">
            <a:extLst>
              <a:ext uri="{FF2B5EF4-FFF2-40B4-BE49-F238E27FC236}">
                <a16:creationId xmlns:a16="http://schemas.microsoft.com/office/drawing/2014/main" id="{8102DA13-DD4A-4379-91BD-3E8E265C6D7B}"/>
              </a:ext>
            </a:extLst>
          </p:cNvPr>
          <p:cNvSpPr txBox="1"/>
          <p:nvPr/>
        </p:nvSpPr>
        <p:spPr>
          <a:xfrm>
            <a:off x="2743200" y="2761347"/>
            <a:ext cx="7576640" cy="461665"/>
          </a:xfrm>
          <a:prstGeom prst="rect">
            <a:avLst/>
          </a:prstGeom>
          <a:noFill/>
        </p:spPr>
        <p:txBody>
          <a:bodyPr wrap="square">
            <a:spAutoFit/>
          </a:bodyPr>
          <a:lstStyle/>
          <a:p>
            <a:r>
              <a:rPr lang="en-US" sz="2400" dirty="0">
                <a:solidFill>
                  <a:schemeClr val="tx1"/>
                </a:solidFill>
                <a:latin typeface="Politica" panose="02000506060000020004"/>
              </a:rPr>
              <a:t>Think how to personalize </a:t>
            </a:r>
            <a:r>
              <a:rPr lang="en-US" sz="2400" dirty="0">
                <a:latin typeface="Politica" panose="02000506060000020004"/>
              </a:rPr>
              <a:t>Bowling ball </a:t>
            </a:r>
            <a:r>
              <a:rPr lang="en-US" sz="2400" dirty="0">
                <a:solidFill>
                  <a:schemeClr val="tx1"/>
                </a:solidFill>
                <a:latin typeface="Politica" panose="02000506060000020004"/>
              </a:rPr>
              <a:t>using 3D scanning technology? </a:t>
            </a:r>
            <a:endParaRPr lang="en-US" sz="2400" dirty="0"/>
          </a:p>
        </p:txBody>
      </p:sp>
      <p:sp>
        <p:nvSpPr>
          <p:cNvPr id="27" name="TextBox 26">
            <a:extLst>
              <a:ext uri="{FF2B5EF4-FFF2-40B4-BE49-F238E27FC236}">
                <a16:creationId xmlns:a16="http://schemas.microsoft.com/office/drawing/2014/main" id="{89AD7C8E-51D8-4946-8A56-96C88BF404B1}"/>
              </a:ext>
            </a:extLst>
          </p:cNvPr>
          <p:cNvSpPr txBox="1"/>
          <p:nvPr/>
        </p:nvSpPr>
        <p:spPr>
          <a:xfrm>
            <a:off x="2469056" y="2406990"/>
            <a:ext cx="7576639" cy="430887"/>
          </a:xfrm>
          <a:prstGeom prst="rect">
            <a:avLst/>
          </a:prstGeom>
          <a:noFill/>
        </p:spPr>
        <p:txBody>
          <a:bodyPr wrap="square">
            <a:spAutoFit/>
          </a:bodyPr>
          <a:lstStyle/>
          <a:p>
            <a:r>
              <a:rPr lang="ar-QA" sz="2200" dirty="0"/>
              <a:t>فكر كيف يمكننا تخصيص كرة البولينج بتكنولوجيا المسح الضوئي الثلاثي الابعاد؟</a:t>
            </a:r>
          </a:p>
        </p:txBody>
      </p:sp>
      <p:pic>
        <p:nvPicPr>
          <p:cNvPr id="30" name="Picture 29">
            <a:extLst>
              <a:ext uri="{FF2B5EF4-FFF2-40B4-BE49-F238E27FC236}">
                <a16:creationId xmlns:a16="http://schemas.microsoft.com/office/drawing/2014/main" id="{963BC696-3F68-41B2-8DB6-6886D8CA6BF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94318" cy="6804914"/>
          </a:xfrm>
          <a:prstGeom prst="rect">
            <a:avLst/>
          </a:prstGeom>
        </p:spPr>
      </p:pic>
      <p:pic>
        <p:nvPicPr>
          <p:cNvPr id="12" name="Picture 11">
            <a:extLst>
              <a:ext uri="{FF2B5EF4-FFF2-40B4-BE49-F238E27FC236}">
                <a16:creationId xmlns:a16="http://schemas.microsoft.com/office/drawing/2014/main" id="{A2268F02-0575-4346-A72B-ADB1618E29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5445" y="1863221"/>
            <a:ext cx="1246908" cy="2257915"/>
          </a:xfrm>
          <a:prstGeom prst="rect">
            <a:avLst/>
          </a:prstGeom>
        </p:spPr>
      </p:pic>
      <p:pic>
        <p:nvPicPr>
          <p:cNvPr id="3" name="Picture 2">
            <a:extLst>
              <a:ext uri="{FF2B5EF4-FFF2-40B4-BE49-F238E27FC236}">
                <a16:creationId xmlns:a16="http://schemas.microsoft.com/office/drawing/2014/main" id="{0542ABE5-42EF-4004-BC97-A1B72AB5A845}"/>
              </a:ext>
            </a:extLst>
          </p:cNvPr>
          <p:cNvPicPr>
            <a:picLocks noChangeAspect="1"/>
          </p:cNvPicPr>
          <p:nvPr/>
        </p:nvPicPr>
        <p:blipFill>
          <a:blip r:embed="rId6"/>
          <a:stretch>
            <a:fillRect/>
          </a:stretch>
        </p:blipFill>
        <p:spPr>
          <a:xfrm>
            <a:off x="4829503" y="3361460"/>
            <a:ext cx="3097036" cy="3097036"/>
          </a:xfrm>
          <a:prstGeom prst="rect">
            <a:avLst/>
          </a:prstGeom>
        </p:spPr>
      </p:pic>
    </p:spTree>
    <p:extLst>
      <p:ext uri="{BB962C8B-B14F-4D97-AF65-F5344CB8AC3E}">
        <p14:creationId xmlns:p14="http://schemas.microsoft.com/office/powerpoint/2010/main" val="2036179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9" name="Arrow: Right 18">
            <a:extLst>
              <a:ext uri="{FF2B5EF4-FFF2-40B4-BE49-F238E27FC236}">
                <a16:creationId xmlns:a16="http://schemas.microsoft.com/office/drawing/2014/main" id="{DEC4534B-5558-470F-8F06-AE419898D879}"/>
              </a:ext>
            </a:extLst>
          </p:cNvPr>
          <p:cNvSpPr/>
          <p:nvPr/>
        </p:nvSpPr>
        <p:spPr>
          <a:xfrm>
            <a:off x="5835578" y="4129884"/>
            <a:ext cx="509487"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102DA13-DD4A-4379-91BD-3E8E265C6D7B}"/>
              </a:ext>
            </a:extLst>
          </p:cNvPr>
          <p:cNvSpPr txBox="1"/>
          <p:nvPr/>
        </p:nvSpPr>
        <p:spPr>
          <a:xfrm>
            <a:off x="3045971" y="2472158"/>
            <a:ext cx="2682609" cy="400110"/>
          </a:xfrm>
          <a:prstGeom prst="rect">
            <a:avLst/>
          </a:prstGeom>
          <a:noFill/>
        </p:spPr>
        <p:txBody>
          <a:bodyPr wrap="square">
            <a:spAutoFit/>
          </a:bodyPr>
          <a:lstStyle/>
          <a:p>
            <a:pPr algn="ctr"/>
            <a:r>
              <a:rPr lang="en-US" sz="2000" dirty="0">
                <a:solidFill>
                  <a:schemeClr val="tx1"/>
                </a:solidFill>
                <a:latin typeface="Politica" panose="02000506060000020004"/>
              </a:rPr>
              <a:t>3D scanned Bowling ball</a:t>
            </a:r>
            <a:endParaRPr lang="en-US" sz="2000" dirty="0"/>
          </a:p>
        </p:txBody>
      </p:sp>
      <p:sp>
        <p:nvSpPr>
          <p:cNvPr id="23" name="TextBox 22">
            <a:extLst>
              <a:ext uri="{FF2B5EF4-FFF2-40B4-BE49-F238E27FC236}">
                <a16:creationId xmlns:a16="http://schemas.microsoft.com/office/drawing/2014/main" id="{2977A53D-FC8D-424D-B337-21A9FB35DEF8}"/>
              </a:ext>
            </a:extLst>
          </p:cNvPr>
          <p:cNvSpPr txBox="1"/>
          <p:nvPr/>
        </p:nvSpPr>
        <p:spPr>
          <a:xfrm>
            <a:off x="7474104" y="2472158"/>
            <a:ext cx="2682609" cy="400110"/>
          </a:xfrm>
          <a:prstGeom prst="rect">
            <a:avLst/>
          </a:prstGeom>
          <a:noFill/>
        </p:spPr>
        <p:txBody>
          <a:bodyPr wrap="square">
            <a:spAutoFit/>
          </a:bodyPr>
          <a:lstStyle/>
          <a:p>
            <a:r>
              <a:rPr lang="en-US" sz="2000" dirty="0">
                <a:latin typeface="Politica" panose="02000506060000020004"/>
              </a:rPr>
              <a:t>New</a:t>
            </a:r>
            <a:r>
              <a:rPr lang="en-US" sz="2000" dirty="0">
                <a:solidFill>
                  <a:schemeClr val="tx1"/>
                </a:solidFill>
                <a:latin typeface="Politica" panose="02000506060000020004"/>
              </a:rPr>
              <a:t> </a:t>
            </a:r>
            <a:r>
              <a:rPr lang="en-US" sz="2000" dirty="0">
                <a:latin typeface="Politica" panose="02000506060000020004"/>
              </a:rPr>
              <a:t>Bowling ball</a:t>
            </a:r>
            <a:endParaRPr lang="ar-QA" sz="2000" dirty="0">
              <a:latin typeface="Politica" panose="02000506060000020004"/>
            </a:endParaRPr>
          </a:p>
        </p:txBody>
      </p:sp>
      <p:sp>
        <p:nvSpPr>
          <p:cNvPr id="27" name="TextBox 26">
            <a:extLst>
              <a:ext uri="{FF2B5EF4-FFF2-40B4-BE49-F238E27FC236}">
                <a16:creationId xmlns:a16="http://schemas.microsoft.com/office/drawing/2014/main" id="{89AD7C8E-51D8-4946-8A56-96C88BF404B1}"/>
              </a:ext>
            </a:extLst>
          </p:cNvPr>
          <p:cNvSpPr txBox="1"/>
          <p:nvPr/>
        </p:nvSpPr>
        <p:spPr>
          <a:xfrm>
            <a:off x="2507898" y="2078257"/>
            <a:ext cx="3533380" cy="400110"/>
          </a:xfrm>
          <a:prstGeom prst="rect">
            <a:avLst/>
          </a:prstGeom>
          <a:noFill/>
        </p:spPr>
        <p:txBody>
          <a:bodyPr wrap="square">
            <a:spAutoFit/>
          </a:bodyPr>
          <a:lstStyle/>
          <a:p>
            <a:pPr algn="ctr"/>
            <a:r>
              <a:rPr lang="ar-QA" sz="2000" dirty="0"/>
              <a:t>المسح الضوئي لكرة بولينج </a:t>
            </a:r>
          </a:p>
        </p:txBody>
      </p:sp>
      <p:sp>
        <p:nvSpPr>
          <p:cNvPr id="28" name="TextBox 27">
            <a:extLst>
              <a:ext uri="{FF2B5EF4-FFF2-40B4-BE49-F238E27FC236}">
                <a16:creationId xmlns:a16="http://schemas.microsoft.com/office/drawing/2014/main" id="{2E9B8F79-AFD5-4726-82EE-7DE9DA4C7CAA}"/>
              </a:ext>
            </a:extLst>
          </p:cNvPr>
          <p:cNvSpPr txBox="1"/>
          <p:nvPr/>
        </p:nvSpPr>
        <p:spPr>
          <a:xfrm>
            <a:off x="6861966" y="2072048"/>
            <a:ext cx="2860606" cy="400110"/>
          </a:xfrm>
          <a:prstGeom prst="rect">
            <a:avLst/>
          </a:prstGeom>
          <a:noFill/>
        </p:spPr>
        <p:txBody>
          <a:bodyPr wrap="square">
            <a:spAutoFit/>
          </a:bodyPr>
          <a:lstStyle/>
          <a:p>
            <a:pPr algn="ctr"/>
            <a:r>
              <a:rPr lang="ar-QA" sz="2000" dirty="0"/>
              <a:t>كرة بولينج جديدة</a:t>
            </a:r>
          </a:p>
        </p:txBody>
      </p:sp>
      <p:pic>
        <p:nvPicPr>
          <p:cNvPr id="20" name="Picture 19">
            <a:extLst>
              <a:ext uri="{FF2B5EF4-FFF2-40B4-BE49-F238E27FC236}">
                <a16:creationId xmlns:a16="http://schemas.microsoft.com/office/drawing/2014/main" id="{A09FEC0A-F629-4720-9C4A-9D474E418D3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94318" cy="6804914"/>
          </a:xfrm>
          <a:prstGeom prst="rect">
            <a:avLst/>
          </a:prstGeom>
        </p:spPr>
      </p:pic>
      <p:pic>
        <p:nvPicPr>
          <p:cNvPr id="3" name="Picture 2">
            <a:extLst>
              <a:ext uri="{FF2B5EF4-FFF2-40B4-BE49-F238E27FC236}">
                <a16:creationId xmlns:a16="http://schemas.microsoft.com/office/drawing/2014/main" id="{34DFE30F-6DE1-4EC4-9153-FA3E7EE441C9}"/>
              </a:ext>
            </a:extLst>
          </p:cNvPr>
          <p:cNvPicPr>
            <a:picLocks noChangeAspect="1"/>
          </p:cNvPicPr>
          <p:nvPr/>
        </p:nvPicPr>
        <p:blipFill>
          <a:blip r:embed="rId5"/>
          <a:stretch>
            <a:fillRect/>
          </a:stretch>
        </p:blipFill>
        <p:spPr>
          <a:xfrm>
            <a:off x="3171715" y="3197815"/>
            <a:ext cx="2377152" cy="2608556"/>
          </a:xfrm>
          <a:prstGeom prst="rect">
            <a:avLst/>
          </a:prstGeom>
        </p:spPr>
      </p:pic>
      <p:pic>
        <p:nvPicPr>
          <p:cNvPr id="6" name="Picture 5" descr="A picture containing white, black, dark, porcelain&#10;&#10;Description automatically generated">
            <a:extLst>
              <a:ext uri="{FF2B5EF4-FFF2-40B4-BE49-F238E27FC236}">
                <a16:creationId xmlns:a16="http://schemas.microsoft.com/office/drawing/2014/main" id="{58DD6255-6E2F-4A8C-8EB7-901F534AB5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7567" y="3090634"/>
            <a:ext cx="3094212" cy="3094212"/>
          </a:xfrm>
          <a:prstGeom prst="rect">
            <a:avLst/>
          </a:prstGeom>
        </p:spPr>
      </p:pic>
      <p:pic>
        <p:nvPicPr>
          <p:cNvPr id="11" name="Picture 10">
            <a:extLst>
              <a:ext uri="{FF2B5EF4-FFF2-40B4-BE49-F238E27FC236}">
                <a16:creationId xmlns:a16="http://schemas.microsoft.com/office/drawing/2014/main" id="{DDEECFD3-E0DB-456F-B3ED-9B16B63F5A8B}"/>
              </a:ext>
            </a:extLst>
          </p:cNvPr>
          <p:cNvPicPr>
            <a:picLocks noChangeAspect="1"/>
          </p:cNvPicPr>
          <p:nvPr/>
        </p:nvPicPr>
        <p:blipFill>
          <a:blip r:embed="rId7"/>
          <a:stretch>
            <a:fillRect/>
          </a:stretch>
        </p:blipFill>
        <p:spPr>
          <a:xfrm>
            <a:off x="5646961" y="147080"/>
            <a:ext cx="1638702" cy="1526972"/>
          </a:xfrm>
          <a:prstGeom prst="rect">
            <a:avLst/>
          </a:prstGeom>
        </p:spPr>
      </p:pic>
    </p:spTree>
    <p:extLst>
      <p:ext uri="{BB962C8B-B14F-4D97-AF65-F5344CB8AC3E}">
        <p14:creationId xmlns:p14="http://schemas.microsoft.com/office/powerpoint/2010/main" val="71116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3" cstate="email">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7" name="TextBox 16">
            <a:extLst>
              <a:ext uri="{FF2B5EF4-FFF2-40B4-BE49-F238E27FC236}">
                <a16:creationId xmlns:a16="http://schemas.microsoft.com/office/drawing/2014/main" id="{E3EECA5B-5480-47ED-AED0-442792532CEC}"/>
              </a:ext>
            </a:extLst>
          </p:cNvPr>
          <p:cNvSpPr txBox="1"/>
          <p:nvPr/>
        </p:nvSpPr>
        <p:spPr>
          <a:xfrm>
            <a:off x="2473092" y="1273086"/>
            <a:ext cx="9718908" cy="461665"/>
          </a:xfrm>
          <a:prstGeom prst="rect">
            <a:avLst/>
          </a:prstGeom>
          <a:noFill/>
        </p:spPr>
        <p:txBody>
          <a:bodyPr wrap="square" rtlCol="0">
            <a:spAutoFit/>
          </a:bodyPr>
          <a:lstStyle/>
          <a:p>
            <a:r>
              <a:rPr lang="en-US" sz="2400" dirty="0">
                <a:solidFill>
                  <a:srgbClr val="222222"/>
                </a:solidFill>
                <a:latin typeface="Politica" panose="02000506060000020004"/>
              </a:rPr>
              <a:t>3D design is about creating a </a:t>
            </a:r>
            <a:r>
              <a:rPr lang="en-US" sz="2400" b="1" dirty="0">
                <a:solidFill>
                  <a:srgbClr val="222222"/>
                </a:solidFill>
                <a:latin typeface="Politica" panose="02000506060000020004"/>
              </a:rPr>
              <a:t>3D</a:t>
            </a:r>
            <a:r>
              <a:rPr lang="en-US" sz="2400" dirty="0">
                <a:solidFill>
                  <a:srgbClr val="222222"/>
                </a:solidFill>
                <a:latin typeface="Politica" panose="02000506060000020004"/>
              </a:rPr>
              <a:t> representation of any surface or object in </a:t>
            </a:r>
            <a:r>
              <a:rPr lang="en-US" sz="2400" b="1" dirty="0">
                <a:solidFill>
                  <a:srgbClr val="222222"/>
                </a:solidFill>
                <a:latin typeface="Politica" panose="02000506060000020004"/>
              </a:rPr>
              <a:t>3D</a:t>
            </a:r>
            <a:r>
              <a:rPr lang="en-US" sz="2400" dirty="0">
                <a:solidFill>
                  <a:srgbClr val="222222"/>
                </a:solidFill>
                <a:latin typeface="Politica" panose="02000506060000020004"/>
              </a:rPr>
              <a:t> space.</a:t>
            </a:r>
            <a:endParaRPr lang="en-US" sz="2400" dirty="0">
              <a:latin typeface="Politica" panose="02000506060000020004"/>
            </a:endParaRPr>
          </a:p>
        </p:txBody>
      </p:sp>
      <p:sp>
        <p:nvSpPr>
          <p:cNvPr id="20" name="TextBox 19">
            <a:extLst>
              <a:ext uri="{FF2B5EF4-FFF2-40B4-BE49-F238E27FC236}">
                <a16:creationId xmlns:a16="http://schemas.microsoft.com/office/drawing/2014/main" id="{D86FEA32-E524-4EDE-8560-5E87B7AAAB30}"/>
              </a:ext>
            </a:extLst>
          </p:cNvPr>
          <p:cNvSpPr txBox="1"/>
          <p:nvPr/>
        </p:nvSpPr>
        <p:spPr>
          <a:xfrm>
            <a:off x="1324264" y="1816548"/>
            <a:ext cx="10129034" cy="438582"/>
          </a:xfrm>
          <a:prstGeom prst="rect">
            <a:avLst/>
          </a:prstGeom>
          <a:noFill/>
        </p:spPr>
        <p:txBody>
          <a:bodyPr wrap="square">
            <a:spAutoFit/>
          </a:bodyPr>
          <a:lstStyle/>
          <a:p>
            <a:pPr algn="r" rtl="1"/>
            <a:r>
              <a:rPr lang="ar-JO" sz="2250" dirty="0">
                <a:latin typeface="Politica" panose="02000506060000020004"/>
              </a:rPr>
              <a:t>يدور التصميم ثلاثي الأبعاد حول إنشاء تمثيل ثلاثي الأبعاد لأي سطح أو </a:t>
            </a:r>
            <a:r>
              <a:rPr lang="ar-QA" sz="2250" dirty="0">
                <a:latin typeface="Politica" panose="02000506060000020004"/>
              </a:rPr>
              <a:t>مجسم</a:t>
            </a:r>
            <a:r>
              <a:rPr lang="ar-JO" sz="2250" dirty="0">
                <a:latin typeface="Politica" panose="02000506060000020004"/>
              </a:rPr>
              <a:t> في مساحة ثلاثية الأبعاد.</a:t>
            </a:r>
            <a:endParaRPr lang="en-US" sz="2250" dirty="0">
              <a:latin typeface="Politica" panose="02000506060000020004"/>
            </a:endParaRPr>
          </a:p>
        </p:txBody>
      </p:sp>
      <p:pic>
        <p:nvPicPr>
          <p:cNvPr id="11" name="Picture 10">
            <a:extLst>
              <a:ext uri="{FF2B5EF4-FFF2-40B4-BE49-F238E27FC236}">
                <a16:creationId xmlns:a16="http://schemas.microsoft.com/office/drawing/2014/main" id="{62A9DE18-65E2-445C-A6CA-B15827B2F52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194318" cy="6804914"/>
          </a:xfrm>
          <a:prstGeom prst="rect">
            <a:avLst/>
          </a:prstGeom>
        </p:spPr>
      </p:pic>
      <p:pic>
        <p:nvPicPr>
          <p:cNvPr id="13" name="Picture 12">
            <a:extLst>
              <a:ext uri="{FF2B5EF4-FFF2-40B4-BE49-F238E27FC236}">
                <a16:creationId xmlns:a16="http://schemas.microsoft.com/office/drawing/2014/main" id="{A0CFF872-965C-4558-A3C4-32E95D5169CD}"/>
              </a:ext>
            </a:extLst>
          </p:cNvPr>
          <p:cNvPicPr>
            <a:picLocks noChangeAspect="1"/>
          </p:cNvPicPr>
          <p:nvPr/>
        </p:nvPicPr>
        <p:blipFill>
          <a:blip r:embed="rId5"/>
          <a:stretch>
            <a:fillRect/>
          </a:stretch>
        </p:blipFill>
        <p:spPr>
          <a:xfrm>
            <a:off x="2667952" y="2538452"/>
            <a:ext cx="7034645" cy="3524192"/>
          </a:xfrm>
          <a:prstGeom prst="rect">
            <a:avLst/>
          </a:prstGeom>
        </p:spPr>
      </p:pic>
      <p:sp>
        <p:nvSpPr>
          <p:cNvPr id="18" name="TextBox 17">
            <a:extLst>
              <a:ext uri="{FF2B5EF4-FFF2-40B4-BE49-F238E27FC236}">
                <a16:creationId xmlns:a16="http://schemas.microsoft.com/office/drawing/2014/main" id="{07938655-5331-4FED-AEDD-B32347D4B770}"/>
              </a:ext>
            </a:extLst>
          </p:cNvPr>
          <p:cNvSpPr txBox="1"/>
          <p:nvPr/>
        </p:nvSpPr>
        <p:spPr>
          <a:xfrm>
            <a:off x="4572468" y="243727"/>
            <a:ext cx="3844168" cy="892552"/>
          </a:xfrm>
          <a:prstGeom prst="rect">
            <a:avLst/>
          </a:prstGeom>
          <a:noFill/>
        </p:spPr>
        <p:txBody>
          <a:bodyPr wrap="square">
            <a:spAutoFit/>
          </a:bodyPr>
          <a:lstStyle/>
          <a:p>
            <a:pPr algn="ctr"/>
            <a:r>
              <a:rPr lang="en-US" sz="2800" b="1" dirty="0">
                <a:solidFill>
                  <a:srgbClr val="FF0000"/>
                </a:solidFill>
                <a:latin typeface="Politica" panose="02000506060000020004"/>
              </a:rPr>
              <a:t>3D design</a:t>
            </a:r>
            <a:endParaRPr lang="ar-QA" sz="2800" b="1" dirty="0">
              <a:solidFill>
                <a:srgbClr val="FF0000"/>
              </a:solidFill>
              <a:latin typeface="Politica" panose="02000506060000020004"/>
            </a:endParaRPr>
          </a:p>
          <a:p>
            <a:pPr algn="ctr"/>
            <a:r>
              <a:rPr lang="ar-QA" sz="2400" b="1" dirty="0">
                <a:solidFill>
                  <a:srgbClr val="FF0000"/>
                </a:solidFill>
                <a:latin typeface="Politica" panose="02000506060000020004"/>
              </a:rPr>
              <a:t>التصميم الثلاثي الابعاد</a:t>
            </a:r>
            <a:r>
              <a:rPr lang="en-US" sz="2400" b="1" dirty="0">
                <a:solidFill>
                  <a:srgbClr val="FF0000"/>
                </a:solidFill>
                <a:latin typeface="Politica" panose="02000506060000020004"/>
              </a:rPr>
              <a:t> </a:t>
            </a:r>
            <a:endParaRPr lang="en-US" sz="2400" b="1" dirty="0">
              <a:solidFill>
                <a:srgbClr val="FF0000"/>
              </a:solidFill>
            </a:endParaRPr>
          </a:p>
        </p:txBody>
      </p:sp>
    </p:spTree>
    <p:extLst>
      <p:ext uri="{BB962C8B-B14F-4D97-AF65-F5344CB8AC3E}">
        <p14:creationId xmlns:p14="http://schemas.microsoft.com/office/powerpoint/2010/main" val="155256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52750" y="6273830"/>
            <a:ext cx="1310892" cy="414498"/>
            <a:chOff x="9352750" y="6273830"/>
            <a:chExt cx="1310892" cy="414498"/>
          </a:xfrm>
        </p:grpSpPr>
        <p:pic>
          <p:nvPicPr>
            <p:cNvPr id="2" name="Picture 1"/>
            <p:cNvPicPr>
              <a:picLocks noChangeAspect="1"/>
            </p:cNvPicPr>
            <p:nvPr/>
          </p:nvPicPr>
          <p:blipFill rotWithShape="1">
            <a:blip r:embed="rId3"/>
            <a:srcRect l="64148"/>
            <a:stretch/>
          </p:blipFill>
          <p:spPr>
            <a:xfrm>
              <a:off x="10193666" y="6273830"/>
              <a:ext cx="469976" cy="414498"/>
            </a:xfrm>
            <a:prstGeom prst="rect">
              <a:avLst/>
            </a:prstGeom>
          </p:spPr>
        </p:pic>
        <p:pic>
          <p:nvPicPr>
            <p:cNvPr id="7" name="Picture 6"/>
            <p:cNvPicPr>
              <a:picLocks noChangeAspect="1"/>
            </p:cNvPicPr>
            <p:nvPr/>
          </p:nvPicPr>
          <p:blipFill rotWithShape="1">
            <a:blip r:embed="rId3">
              <a:lum bright="-100000"/>
            </a:blip>
            <a:srcRect l="34843" r="35851"/>
            <a:stretch/>
          </p:blipFill>
          <p:spPr>
            <a:xfrm>
              <a:off x="9809509" y="6273830"/>
              <a:ext cx="384157" cy="414498"/>
            </a:xfrm>
            <a:prstGeom prst="rect">
              <a:avLst/>
            </a:prstGeom>
          </p:spPr>
        </p:pic>
        <p:pic>
          <p:nvPicPr>
            <p:cNvPr id="8" name="Picture 7"/>
            <p:cNvPicPr>
              <a:picLocks noChangeAspect="1"/>
            </p:cNvPicPr>
            <p:nvPr/>
          </p:nvPicPr>
          <p:blipFill rotWithShape="1">
            <a:blip r:embed="rId3"/>
            <a:srcRect r="70935"/>
            <a:stretch/>
          </p:blipFill>
          <p:spPr>
            <a:xfrm>
              <a:off x="9352750" y="6273830"/>
              <a:ext cx="381011" cy="414498"/>
            </a:xfrm>
            <a:prstGeom prst="rect">
              <a:avLst/>
            </a:prstGeom>
          </p:spPr>
        </p:pic>
      </p:grpSp>
      <p:pic>
        <p:nvPicPr>
          <p:cNvPr id="4098" name="Picture 2" descr="VECTARY a Free 3D Modeling Tool for Students - Class Tech Tips">
            <a:extLst>
              <a:ext uri="{FF2B5EF4-FFF2-40B4-BE49-F238E27FC236}">
                <a16:creationId xmlns:a16="http://schemas.microsoft.com/office/drawing/2014/main" id="{083D5CFC-2F42-4AE9-8B65-56A9E00B6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08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1883</TotalTime>
  <Words>486</Words>
  <Application>Microsoft Office PowerPoint</Application>
  <PresentationFormat>Widescreen</PresentationFormat>
  <Paragraphs>71</Paragraphs>
  <Slides>10</Slides>
  <Notes>10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vt:lpstr>
      <vt:lpstr>Calibri</vt:lpstr>
      <vt:lpstr>Calibri Light</vt:lpstr>
      <vt:lpstr>Open Sans</vt:lpstr>
      <vt:lpstr>Politica</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 a mini city</dc:title>
  <dc:creator>Moath Mohammad abed Allah Al Momani</dc:creator>
  <cp:lastModifiedBy>Moath Almomani</cp:lastModifiedBy>
  <cp:revision>86</cp:revision>
  <dcterms:created xsi:type="dcterms:W3CDTF">2019-08-27T05:15:07Z</dcterms:created>
  <dcterms:modified xsi:type="dcterms:W3CDTF">2021-05-01T21:36:24Z</dcterms:modified>
</cp:coreProperties>
</file>