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sldIdLst>
    <p:sldId id="273" r:id="rId2"/>
    <p:sldId id="263" r:id="rId3"/>
    <p:sldId id="264" r:id="rId4"/>
    <p:sldId id="324" r:id="rId5"/>
    <p:sldId id="260" r:id="rId6"/>
    <p:sldId id="327" r:id="rId7"/>
    <p:sldId id="282" r:id="rId8"/>
    <p:sldId id="285" r:id="rId9"/>
    <p:sldId id="332" r:id="rId10"/>
    <p:sldId id="286" r:id="rId11"/>
    <p:sldId id="287" r:id="rId12"/>
    <p:sldId id="330" r:id="rId13"/>
    <p:sldId id="331" r:id="rId14"/>
    <p:sldId id="297" r:id="rId15"/>
    <p:sldId id="334" r:id="rId16"/>
    <p:sldId id="333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BCF76-FDCF-4E69-AAD1-5D46ABA33B35}" v="1" dt="2021-05-01T22:35:42.944"/>
    <p1510:client id="{FCBD31BB-B9CD-4D64-81AB-BD9A1BABC6FB}" v="1" dt="2021-05-01T22:34:1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8" autoAdjust="0"/>
  </p:normalViewPr>
  <p:slideViewPr>
    <p:cSldViewPr snapToGrid="0" showGuides="1">
      <p:cViewPr varScale="1">
        <p:scale>
          <a:sx n="104" d="100"/>
          <a:sy n="104" d="100"/>
        </p:scale>
        <p:origin x="83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6D0A3EEF-F7D6-43A8-AE09-D2932CFA7180}"/>
    <pc:docChg chg="custSel addSld delSld modSld">
      <pc:chgData name="moath momani" userId="720708e143949568" providerId="LiveId" clId="{6D0A3EEF-F7D6-43A8-AE09-D2932CFA7180}" dt="2020-11-23T09:56:47.530" v="174"/>
      <pc:docMkLst>
        <pc:docMk/>
      </pc:docMkLst>
      <pc:sldChg chg="addSp delSp modSp mod modAnim">
        <pc:chgData name="moath momani" userId="720708e143949568" providerId="LiveId" clId="{6D0A3EEF-F7D6-43A8-AE09-D2932CFA7180}" dt="2020-11-23T09:51:15.322" v="116" actId="1076"/>
        <pc:sldMkLst>
          <pc:docMk/>
          <pc:sldMk cId="3507875137" sldId="260"/>
        </pc:sldMkLst>
        <pc:spChg chg="del mod">
          <ac:chgData name="moath momani" userId="720708e143949568" providerId="LiveId" clId="{6D0A3EEF-F7D6-43A8-AE09-D2932CFA7180}" dt="2020-11-23T09:46:15.360" v="103" actId="478"/>
          <ac:spMkLst>
            <pc:docMk/>
            <pc:sldMk cId="3507875137" sldId="260"/>
            <ac:spMk id="2" creationId="{00000000-0000-0000-0000-000000000000}"/>
          </ac:spMkLst>
        </pc:spChg>
        <pc:spChg chg="add mod">
          <ac:chgData name="moath momani" userId="720708e143949568" providerId="LiveId" clId="{6D0A3EEF-F7D6-43A8-AE09-D2932CFA7180}" dt="2020-11-23T09:51:09.394" v="114" actId="14100"/>
          <ac:spMkLst>
            <pc:docMk/>
            <pc:sldMk cId="3507875137" sldId="260"/>
            <ac:spMk id="3" creationId="{72A30C3D-4511-4162-93E3-6642A0957725}"/>
          </ac:spMkLst>
        </pc:spChg>
        <pc:spChg chg="mod">
          <ac:chgData name="moath momani" userId="720708e143949568" providerId="LiveId" clId="{6D0A3EEF-F7D6-43A8-AE09-D2932CFA7180}" dt="2020-11-23T09:46:35.907" v="108" actId="1076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6D0A3EEF-F7D6-43A8-AE09-D2932CFA7180}" dt="2020-11-23T09:46:41.709" v="109" actId="403"/>
          <ac:spMkLst>
            <pc:docMk/>
            <pc:sldMk cId="3507875137" sldId="260"/>
            <ac:spMk id="5" creationId="{00000000-0000-0000-0000-000000000000}"/>
          </ac:spMkLst>
        </pc:spChg>
        <pc:spChg chg="add del mod">
          <ac:chgData name="moath momani" userId="720708e143949568" providerId="LiveId" clId="{6D0A3EEF-F7D6-43A8-AE09-D2932CFA7180}" dt="2020-11-23T09:46:18.443" v="104" actId="478"/>
          <ac:spMkLst>
            <pc:docMk/>
            <pc:sldMk cId="3507875137" sldId="260"/>
            <ac:spMk id="12" creationId="{9546B6E7-C75E-4AC5-8C15-19175D707101}"/>
          </ac:spMkLst>
        </pc:spChg>
        <pc:picChg chg="add mod">
          <ac:chgData name="moath momani" userId="720708e143949568" providerId="LiveId" clId="{6D0A3EEF-F7D6-43A8-AE09-D2932CFA7180}" dt="2020-11-23T09:51:15.322" v="116" actId="1076"/>
          <ac:picMkLst>
            <pc:docMk/>
            <pc:sldMk cId="3507875137" sldId="260"/>
            <ac:picMk id="10" creationId="{BE4E907C-D9BD-46AF-9302-F1D090599E76}"/>
          </ac:picMkLst>
        </pc:picChg>
        <pc:picChg chg="del">
          <ac:chgData name="moath momani" userId="720708e143949568" providerId="LiveId" clId="{6D0A3EEF-F7D6-43A8-AE09-D2932CFA7180}" dt="2020-11-23T09:44:50.335" v="91" actId="478"/>
          <ac:picMkLst>
            <pc:docMk/>
            <pc:sldMk cId="3507875137" sldId="260"/>
            <ac:picMk id="2054" creationId="{00000000-0000-0000-0000-000000000000}"/>
          </ac:picMkLst>
        </pc:picChg>
      </pc:sldChg>
      <pc:sldChg chg="add">
        <pc:chgData name="moath momani" userId="720708e143949568" providerId="LiveId" clId="{6D0A3EEF-F7D6-43A8-AE09-D2932CFA7180}" dt="2020-11-23T09:36:15.881" v="90"/>
        <pc:sldMkLst>
          <pc:docMk/>
          <pc:sldMk cId="1521942773" sldId="263"/>
        </pc:sldMkLst>
      </pc:sldChg>
      <pc:sldChg chg="add del">
        <pc:chgData name="moath momani" userId="720708e143949568" providerId="LiveId" clId="{6D0A3EEF-F7D6-43A8-AE09-D2932CFA7180}" dt="2020-11-23T09:36:15.881" v="90"/>
        <pc:sldMkLst>
          <pc:docMk/>
          <pc:sldMk cId="2036179745" sldId="264"/>
        </pc:sldMkLst>
      </pc:sldChg>
      <pc:sldChg chg="modSp mod">
        <pc:chgData name="moath momani" userId="720708e143949568" providerId="LiveId" clId="{6D0A3EEF-F7D6-43A8-AE09-D2932CFA7180}" dt="2020-11-23T09:33:00.243" v="84" actId="14100"/>
        <pc:sldMkLst>
          <pc:docMk/>
          <pc:sldMk cId="911208218" sldId="273"/>
        </pc:sldMkLst>
        <pc:spChg chg="mod">
          <ac:chgData name="moath momani" userId="720708e143949568" providerId="LiveId" clId="{6D0A3EEF-F7D6-43A8-AE09-D2932CFA7180}" dt="2020-11-23T09:33:00.243" v="84" actId="14100"/>
          <ac:spMkLst>
            <pc:docMk/>
            <pc:sldMk cId="911208218" sldId="273"/>
            <ac:spMk id="4" creationId="{00000000-0000-0000-0000-000000000000}"/>
          </ac:spMkLst>
        </pc:spChg>
      </pc:sldChg>
      <pc:sldChg chg="add">
        <pc:chgData name="moath momani" userId="720708e143949568" providerId="LiveId" clId="{6D0A3EEF-F7D6-43A8-AE09-D2932CFA7180}" dt="2020-11-23T09:54:50.371" v="173"/>
        <pc:sldMkLst>
          <pc:docMk/>
          <pc:sldMk cId="726861172" sldId="282"/>
        </pc:sldMkLst>
      </pc:sldChg>
      <pc:sldChg chg="del">
        <pc:chgData name="moath momani" userId="720708e143949568" providerId="LiveId" clId="{6D0A3EEF-F7D6-43A8-AE09-D2932CFA7180}" dt="2020-11-23T09:35:02.126" v="89" actId="47"/>
        <pc:sldMkLst>
          <pc:docMk/>
          <pc:sldMk cId="726861172" sldId="287"/>
        </pc:sldMkLst>
      </pc:sldChg>
      <pc:sldChg chg="add">
        <pc:chgData name="moath momani" userId="720708e143949568" providerId="LiveId" clId="{6D0A3EEF-F7D6-43A8-AE09-D2932CFA7180}" dt="2020-11-23T09:54:31.575" v="172"/>
        <pc:sldMkLst>
          <pc:docMk/>
          <pc:sldMk cId="894105204" sldId="287"/>
        </pc:sldMkLst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1483139327" sldId="288"/>
        </pc:sldMkLst>
      </pc:sldChg>
      <pc:sldChg chg="del">
        <pc:chgData name="moath momani" userId="720708e143949568" providerId="LiveId" clId="{6D0A3EEF-F7D6-43A8-AE09-D2932CFA7180}" dt="2020-11-23T09:35:01.055" v="88" actId="47"/>
        <pc:sldMkLst>
          <pc:docMk/>
          <pc:sldMk cId="1722368223" sldId="288"/>
        </pc:sldMkLst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3826282581" sldId="290"/>
        </pc:sldMkLst>
      </pc:sldChg>
      <pc:sldChg chg="del">
        <pc:chgData name="moath momani" userId="720708e143949568" providerId="LiveId" clId="{6D0A3EEF-F7D6-43A8-AE09-D2932CFA7180}" dt="2020-11-23T09:34:56.691" v="86" actId="47"/>
        <pc:sldMkLst>
          <pc:docMk/>
          <pc:sldMk cId="1431493003" sldId="323"/>
        </pc:sldMkLst>
      </pc:sldChg>
      <pc:sldChg chg="del">
        <pc:chgData name="moath momani" userId="720708e143949568" providerId="LiveId" clId="{6D0A3EEF-F7D6-43A8-AE09-D2932CFA7180}" dt="2020-11-23T09:54:28.901" v="171" actId="47"/>
        <pc:sldMkLst>
          <pc:docMk/>
          <pc:sldMk cId="1865849037" sldId="325"/>
        </pc:sldMkLst>
      </pc:sldChg>
      <pc:sldChg chg="del">
        <pc:chgData name="moath momani" userId="720708e143949568" providerId="LiveId" clId="{6D0A3EEF-F7D6-43A8-AE09-D2932CFA7180}" dt="2020-11-23T09:34:55.464" v="85" actId="47"/>
        <pc:sldMkLst>
          <pc:docMk/>
          <pc:sldMk cId="2012787951" sldId="327"/>
        </pc:sldMkLst>
      </pc:sldChg>
      <pc:sldChg chg="addSp delSp modSp add mod delAnim modAnim">
        <pc:chgData name="moath momani" userId="720708e143949568" providerId="LiveId" clId="{6D0A3EEF-F7D6-43A8-AE09-D2932CFA7180}" dt="2020-11-23T09:53:20.074" v="170" actId="1076"/>
        <pc:sldMkLst>
          <pc:docMk/>
          <pc:sldMk cId="2765769442" sldId="327"/>
        </pc:sldMkLst>
        <pc:spChg chg="mod">
          <ac:chgData name="moath momani" userId="720708e143949568" providerId="LiveId" clId="{6D0A3EEF-F7D6-43A8-AE09-D2932CFA7180}" dt="2020-11-23T09:52:40.187" v="165"/>
          <ac:spMkLst>
            <pc:docMk/>
            <pc:sldMk cId="2765769442" sldId="327"/>
            <ac:spMk id="4" creationId="{00000000-0000-0000-0000-000000000000}"/>
          </ac:spMkLst>
        </pc:spChg>
        <pc:spChg chg="mod">
          <ac:chgData name="moath momani" userId="720708e143949568" providerId="LiveId" clId="{6D0A3EEF-F7D6-43A8-AE09-D2932CFA7180}" dt="2020-11-23T09:52:25.631" v="164" actId="20577"/>
          <ac:spMkLst>
            <pc:docMk/>
            <pc:sldMk cId="2765769442" sldId="327"/>
            <ac:spMk id="5" creationId="{00000000-0000-0000-0000-000000000000}"/>
          </ac:spMkLst>
        </pc:spChg>
        <pc:picChg chg="add mod">
          <ac:chgData name="moath momani" userId="720708e143949568" providerId="LiveId" clId="{6D0A3EEF-F7D6-43A8-AE09-D2932CFA7180}" dt="2020-11-23T09:53:20.074" v="170" actId="1076"/>
          <ac:picMkLst>
            <pc:docMk/>
            <pc:sldMk cId="2765769442" sldId="327"/>
            <ac:picMk id="2" creationId="{6D03048B-B35E-4D38-9166-C9FD970DC784}"/>
          </ac:picMkLst>
        </pc:picChg>
        <pc:picChg chg="del">
          <ac:chgData name="moath momani" userId="720708e143949568" providerId="LiveId" clId="{6D0A3EEF-F7D6-43A8-AE09-D2932CFA7180}" dt="2020-11-23T09:52:48.254" v="166" actId="478"/>
          <ac:picMkLst>
            <pc:docMk/>
            <pc:sldMk cId="2765769442" sldId="327"/>
            <ac:picMk id="10" creationId="{BE4E907C-D9BD-46AF-9302-F1D090599E76}"/>
          </ac:picMkLst>
        </pc:picChg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1787525984" sldId="328"/>
        </pc:sldMkLst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Almomani" userId="ff116c73-3ed4-4407-a8d2-899e4a260434" providerId="ADAL" clId="{EDBEDE9B-6DB0-473B-9299-4CB4B8A6C73B}"/>
    <pc:docChg chg="custSel modSld">
      <pc:chgData name="Moath Almomani" userId="ff116c73-3ed4-4407-a8d2-899e4a260434" providerId="ADAL" clId="{EDBEDE9B-6DB0-473B-9299-4CB4B8A6C73B}" dt="2021-03-02T11:06:51.447" v="1" actId="478"/>
      <pc:docMkLst>
        <pc:docMk/>
      </pc:docMkLst>
      <pc:sldChg chg="delSp modSp mod">
        <pc:chgData name="Moath Almomani" userId="ff116c73-3ed4-4407-a8d2-899e4a260434" providerId="ADAL" clId="{EDBEDE9B-6DB0-473B-9299-4CB4B8A6C73B}" dt="2021-03-02T11:06:51.447" v="1" actId="478"/>
        <pc:sldMkLst>
          <pc:docMk/>
          <pc:sldMk cId="726861172" sldId="282"/>
        </pc:sldMkLst>
        <pc:spChg chg="del mod">
          <ac:chgData name="Moath Almomani" userId="ff116c73-3ed4-4407-a8d2-899e4a260434" providerId="ADAL" clId="{EDBEDE9B-6DB0-473B-9299-4CB4B8A6C73B}" dt="2021-03-02T11:06:51.447" v="1" actId="478"/>
          <ac:spMkLst>
            <pc:docMk/>
            <pc:sldMk cId="726861172" sldId="282"/>
            <ac:spMk id="15" creationId="{25E41919-33CC-4848-B429-AE373B607F71}"/>
          </ac:spMkLst>
        </pc:sp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29FF7F95-9CE5-4721-BD75-DE8DFCBAA5D6}"/>
    <pc:docChg chg="undo custSel addSld delSld modSld">
      <pc:chgData name="moath momani" userId="720708e143949568" providerId="LiveId" clId="{29FF7F95-9CE5-4721-BD75-DE8DFCBAA5D6}" dt="2020-11-25T08:11:19.033" v="273" actId="2696"/>
      <pc:docMkLst>
        <pc:docMk/>
      </pc:docMkLst>
      <pc:sldChg chg="modSp mod">
        <pc:chgData name="moath momani" userId="720708e143949568" providerId="LiveId" clId="{29FF7F95-9CE5-4721-BD75-DE8DFCBAA5D6}" dt="2020-11-23T10:41:59.098" v="172" actId="207"/>
        <pc:sldMkLst>
          <pc:docMk/>
          <pc:sldMk cId="3507875137" sldId="260"/>
        </pc:sldMkLst>
        <pc:spChg chg="mod">
          <ac:chgData name="moath momani" userId="720708e143949568" providerId="LiveId" clId="{29FF7F95-9CE5-4721-BD75-DE8DFCBAA5D6}" dt="2020-11-23T10:41:59.098" v="172" actId="207"/>
          <ac:spMkLst>
            <pc:docMk/>
            <pc:sldMk cId="3507875137" sldId="260"/>
            <ac:spMk id="3" creationId="{72A30C3D-4511-4162-93E3-6642A0957725}"/>
          </ac:spMkLst>
        </pc:spChg>
      </pc:sldChg>
      <pc:sldChg chg="addSp delSp modSp mod">
        <pc:chgData name="moath momani" userId="720708e143949568" providerId="LiveId" clId="{29FF7F95-9CE5-4721-BD75-DE8DFCBAA5D6}" dt="2020-11-23T10:29:03.760" v="86" actId="20577"/>
        <pc:sldMkLst>
          <pc:docMk/>
          <pc:sldMk cId="1521942773" sldId="263"/>
        </pc:sldMkLst>
        <pc:spChg chg="mod">
          <ac:chgData name="moath momani" userId="720708e143949568" providerId="LiveId" clId="{29FF7F95-9CE5-4721-BD75-DE8DFCBAA5D6}" dt="2020-11-23T10:28:23.812" v="67" actId="404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9:03.760" v="86" actId="20577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8:27.906" v="69" actId="1076"/>
          <ac:spMkLst>
            <pc:docMk/>
            <pc:sldMk cId="1521942773" sldId="263"/>
            <ac:spMk id="5" creationId="{00000000-0000-0000-0000-000000000000}"/>
          </ac:spMkLst>
        </pc:spChg>
        <pc:picChg chg="del">
          <ac:chgData name="moath momani" userId="720708e143949568" providerId="LiveId" clId="{29FF7F95-9CE5-4721-BD75-DE8DFCBAA5D6}" dt="2020-11-23T10:19:25.455" v="27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9FF7F95-9CE5-4721-BD75-DE8DFCBAA5D6}" dt="2020-11-23T10:19:41.234" v="31" actId="14100"/>
          <ac:picMkLst>
            <pc:docMk/>
            <pc:sldMk cId="1521942773" sldId="263"/>
            <ac:picMk id="11" creationId="{788D8415-A3D7-4B84-83DB-BC8922BACFB6}"/>
          </ac:picMkLst>
        </pc:picChg>
        <pc:picChg chg="add del mod">
          <ac:chgData name="moath momani" userId="720708e143949568" providerId="LiveId" clId="{29FF7F95-9CE5-4721-BD75-DE8DFCBAA5D6}" dt="2020-11-23T10:22:45.906" v="42" actId="478"/>
          <ac:picMkLst>
            <pc:docMk/>
            <pc:sldMk cId="1521942773" sldId="263"/>
            <ac:picMk id="12" creationId="{1C32AA50-21B6-40CF-93DF-3A00C8A5F880}"/>
          </ac:picMkLst>
        </pc:picChg>
        <pc:picChg chg="add del mod">
          <ac:chgData name="moath momani" userId="720708e143949568" providerId="LiveId" clId="{29FF7F95-9CE5-4721-BD75-DE8DFCBAA5D6}" dt="2020-11-23T10:27:09.429" v="55" actId="478"/>
          <ac:picMkLst>
            <pc:docMk/>
            <pc:sldMk cId="1521942773" sldId="263"/>
            <ac:picMk id="13" creationId="{7C5DA70E-2452-49ED-8AC2-892B9294013B}"/>
          </ac:picMkLst>
        </pc:picChg>
        <pc:picChg chg="add del mod">
          <ac:chgData name="moath momani" userId="720708e143949568" providerId="LiveId" clId="{29FF7F95-9CE5-4721-BD75-DE8DFCBAA5D6}" dt="2020-11-23T10:23:44.384" v="50" actId="478"/>
          <ac:picMkLst>
            <pc:docMk/>
            <pc:sldMk cId="1521942773" sldId="263"/>
            <ac:picMk id="15" creationId="{49AA3F86-A060-4C61-805A-27E5D1E58490}"/>
          </ac:picMkLst>
        </pc:picChg>
        <pc:picChg chg="add del mod">
          <ac:chgData name="moath momani" userId="720708e143949568" providerId="LiveId" clId="{29FF7F95-9CE5-4721-BD75-DE8DFCBAA5D6}" dt="2020-11-23T10:27:58.047" v="59" actId="478"/>
          <ac:picMkLst>
            <pc:docMk/>
            <pc:sldMk cId="1521942773" sldId="263"/>
            <ac:picMk id="17" creationId="{970A8B05-6BDC-4FC0-86D1-CB651FC738F1}"/>
          </ac:picMkLst>
        </pc:picChg>
        <pc:picChg chg="add mod">
          <ac:chgData name="moath momani" userId="720708e143949568" providerId="LiveId" clId="{29FF7F95-9CE5-4721-BD75-DE8DFCBAA5D6}" dt="2020-11-23T10:27:33.546" v="58" actId="1076"/>
          <ac:picMkLst>
            <pc:docMk/>
            <pc:sldMk cId="1521942773" sldId="263"/>
            <ac:picMk id="19" creationId="{BB0E99CD-77A2-4CF5-891A-2DF94059DD8B}"/>
          </ac:picMkLst>
        </pc:picChg>
        <pc:picChg chg="add mod">
          <ac:chgData name="moath momani" userId="720708e143949568" providerId="LiveId" clId="{29FF7F95-9CE5-4721-BD75-DE8DFCBAA5D6}" dt="2020-11-23T10:28:15.682" v="64" actId="14100"/>
          <ac:picMkLst>
            <pc:docMk/>
            <pc:sldMk cId="1521942773" sldId="263"/>
            <ac:picMk id="21" creationId="{5F1ABC76-046F-41E3-8B93-457BADA7A129}"/>
          </ac:picMkLst>
        </pc:picChg>
      </pc:sldChg>
      <pc:sldChg chg="modSp mod">
        <pc:chgData name="moath momani" userId="720708e143949568" providerId="LiveId" clId="{29FF7F95-9CE5-4721-BD75-DE8DFCBAA5D6}" dt="2020-11-23T10:38:01.761" v="112" actId="14100"/>
        <pc:sldMkLst>
          <pc:docMk/>
          <pc:sldMk cId="2036179745" sldId="264"/>
        </pc:sldMkLst>
        <pc:spChg chg="mod">
          <ac:chgData name="moath momani" userId="720708e143949568" providerId="LiveId" clId="{29FF7F95-9CE5-4721-BD75-DE8DFCBAA5D6}" dt="2020-11-23T10:28:47.154" v="79" actId="1076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8:40.473" v="76" actId="1076"/>
          <ac:spMkLst>
            <pc:docMk/>
            <pc:sldMk cId="2036179745" sldId="264"/>
            <ac:spMk id="9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38:01.761" v="112" actId="14100"/>
          <ac:picMkLst>
            <pc:docMk/>
            <pc:sldMk cId="2036179745" sldId="264"/>
            <ac:picMk id="6" creationId="{00000000-0000-0000-0000-000000000000}"/>
          </ac:picMkLst>
        </pc:picChg>
      </pc:sldChg>
      <pc:sldChg chg="modSp del mod">
        <pc:chgData name="moath momani" userId="720708e143949568" providerId="LiveId" clId="{29FF7F95-9CE5-4721-BD75-DE8DFCBAA5D6}" dt="2020-11-23T10:41:00.509" v="169" actId="47"/>
        <pc:sldMkLst>
          <pc:docMk/>
          <pc:sldMk cId="248654634" sldId="265"/>
        </pc:sldMkLst>
        <pc:spChg chg="mod">
          <ac:chgData name="moath momani" userId="720708e143949568" providerId="LiveId" clId="{29FF7F95-9CE5-4721-BD75-DE8DFCBAA5D6}" dt="2020-11-23T10:40:19.892" v="158" actId="1076"/>
          <ac:spMkLst>
            <pc:docMk/>
            <pc:sldMk cId="248654634" sldId="265"/>
            <ac:spMk id="8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40:22.939" v="159" actId="1076"/>
          <ac:picMkLst>
            <pc:docMk/>
            <pc:sldMk cId="248654634" sldId="265"/>
            <ac:picMk id="9" creationId="{00000000-0000-0000-0000-000000000000}"/>
          </ac:picMkLst>
        </pc:picChg>
      </pc:sldChg>
      <pc:sldChg chg="addSp modSp mod">
        <pc:chgData name="moath momani" userId="720708e143949568" providerId="LiveId" clId="{29FF7F95-9CE5-4721-BD75-DE8DFCBAA5D6}" dt="2020-11-23T10:39:43.733" v="144" actId="1076"/>
        <pc:sldMkLst>
          <pc:docMk/>
          <pc:sldMk cId="2073494059" sldId="270"/>
        </pc:sldMkLst>
        <pc:spChg chg="mod">
          <ac:chgData name="moath momani" userId="720708e143949568" providerId="LiveId" clId="{29FF7F95-9CE5-4721-BD75-DE8DFCBAA5D6}" dt="2020-11-23T10:39:43.733" v="144" actId="1076"/>
          <ac:spMkLst>
            <pc:docMk/>
            <pc:sldMk cId="2073494059" sldId="270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24.893" v="139" actId="2711"/>
          <ac:spMkLst>
            <pc:docMk/>
            <pc:sldMk cId="2073494059" sldId="270"/>
            <ac:spMk id="3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36.016" v="142" actId="2711"/>
          <ac:spMkLst>
            <pc:docMk/>
            <pc:sldMk cId="2073494059" sldId="270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31.173" v="141" actId="2711"/>
          <ac:spMkLst>
            <pc:docMk/>
            <pc:sldMk cId="2073494059" sldId="270"/>
            <ac:spMk id="5" creationId="{00000000-0000-0000-0000-000000000000}"/>
          </ac:spMkLst>
        </pc:spChg>
        <pc:picChg chg="add mod">
          <ac:chgData name="moath momani" userId="720708e143949568" providerId="LiveId" clId="{29FF7F95-9CE5-4721-BD75-DE8DFCBAA5D6}" dt="2020-11-23T10:39:11.880" v="136"/>
          <ac:picMkLst>
            <pc:docMk/>
            <pc:sldMk cId="2073494059" sldId="270"/>
            <ac:picMk id="11" creationId="{03841652-0D2A-4F2A-9005-A96E495DC2BC}"/>
          </ac:picMkLst>
        </pc:picChg>
        <pc:picChg chg="mod">
          <ac:chgData name="moath momani" userId="720708e143949568" providerId="LiveId" clId="{29FF7F95-9CE5-4721-BD75-DE8DFCBAA5D6}" dt="2020-11-23T10:39:11.583" v="135" actId="1076"/>
          <ac:picMkLst>
            <pc:docMk/>
            <pc:sldMk cId="2073494059" sldId="270"/>
            <ac:picMk id="2050" creationId="{00000000-0000-0000-0000-000000000000}"/>
          </ac:picMkLst>
        </pc:picChg>
      </pc:sldChg>
      <pc:sldChg chg="modSp mod">
        <pc:chgData name="moath momani" userId="720708e143949568" providerId="LiveId" clId="{29FF7F95-9CE5-4721-BD75-DE8DFCBAA5D6}" dt="2020-11-23T11:21:19.347" v="187" actId="20577"/>
        <pc:sldMkLst>
          <pc:docMk/>
          <pc:sldMk cId="911208218" sldId="273"/>
        </pc:sldMkLst>
        <pc:spChg chg="mod">
          <ac:chgData name="moath momani" userId="720708e143949568" providerId="LiveId" clId="{29FF7F95-9CE5-4721-BD75-DE8DFCBAA5D6}" dt="2020-11-23T11:21:19.347" v="187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42:44.236" v="185" actId="1076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42:42.330" v="182" actId="14100"/>
          <ac:picMkLst>
            <pc:docMk/>
            <pc:sldMk cId="911208218" sldId="273"/>
            <ac:picMk id="2" creationId="{00000000-0000-0000-0000-000000000000}"/>
          </ac:picMkLst>
        </pc:picChg>
      </pc:sldChg>
      <pc:sldChg chg="delSp mod">
        <pc:chgData name="moath momani" userId="720708e143949568" providerId="LiveId" clId="{29FF7F95-9CE5-4721-BD75-DE8DFCBAA5D6}" dt="2020-11-23T10:37:50.201" v="111" actId="478"/>
        <pc:sldMkLst>
          <pc:docMk/>
          <pc:sldMk cId="726861172" sldId="282"/>
        </pc:sldMkLst>
        <pc:picChg chg="del">
          <ac:chgData name="moath momani" userId="720708e143949568" providerId="LiveId" clId="{29FF7F95-9CE5-4721-BD75-DE8DFCBAA5D6}" dt="2020-11-23T10:37:50.201" v="111" actId="478"/>
          <ac:picMkLst>
            <pc:docMk/>
            <pc:sldMk cId="726861172" sldId="282"/>
            <ac:picMk id="17" creationId="{CF676154-980B-4106-900B-FA1C37E30CF3}"/>
          </ac:picMkLst>
        </pc:picChg>
      </pc:sldChg>
      <pc:sldChg chg="add">
        <pc:chgData name="moath momani" userId="720708e143949568" providerId="LiveId" clId="{29FF7F95-9CE5-4721-BD75-DE8DFCBAA5D6}" dt="2020-11-23T11:27:27.301" v="189"/>
        <pc:sldMkLst>
          <pc:docMk/>
          <pc:sldMk cId="637404386" sldId="283"/>
        </pc:sldMkLst>
      </pc:sldChg>
      <pc:sldChg chg="add">
        <pc:chgData name="moath momani" userId="720708e143949568" providerId="LiveId" clId="{29FF7F95-9CE5-4721-BD75-DE8DFCBAA5D6}" dt="2020-11-23T11:27:27.301" v="189"/>
        <pc:sldMkLst>
          <pc:docMk/>
          <pc:sldMk cId="3594284595" sldId="285"/>
        </pc:sldMkLst>
      </pc:sldChg>
      <pc:sldChg chg="addSp delSp modSp del mod">
        <pc:chgData name="moath momani" userId="720708e143949568" providerId="LiveId" clId="{29FF7F95-9CE5-4721-BD75-DE8DFCBAA5D6}" dt="2020-11-23T11:26:26.574" v="188" actId="2696"/>
        <pc:sldMkLst>
          <pc:docMk/>
          <pc:sldMk cId="894105204" sldId="287"/>
        </pc:sldMkLst>
        <pc:spChg chg="mod">
          <ac:chgData name="moath momani" userId="720708e143949568" providerId="LiveId" clId="{29FF7F95-9CE5-4721-BD75-DE8DFCBAA5D6}" dt="2020-11-23T10:38:57.147" v="131" actId="12"/>
          <ac:spMkLst>
            <pc:docMk/>
            <pc:sldMk cId="894105204" sldId="287"/>
            <ac:spMk id="19" creationId="{AE89CFFF-C07A-4EFF-93C0-C4EDDFC3E284}"/>
          </ac:spMkLst>
        </pc:spChg>
        <pc:picChg chg="del">
          <ac:chgData name="moath momani" userId="720708e143949568" providerId="LiveId" clId="{29FF7F95-9CE5-4721-BD75-DE8DFCBAA5D6}" dt="2020-11-23T10:39:03.505" v="132" actId="478"/>
          <ac:picMkLst>
            <pc:docMk/>
            <pc:sldMk cId="894105204" sldId="287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9:03.833" v="133"/>
          <ac:picMkLst>
            <pc:docMk/>
            <pc:sldMk cId="894105204" sldId="287"/>
            <ac:picMk id="18" creationId="{DE4EB266-C727-44FD-A334-29B52A02C615}"/>
          </ac:picMkLst>
        </pc:picChg>
      </pc:sldChg>
      <pc:sldChg chg="addSp delSp modSp del mod">
        <pc:chgData name="moath momani" userId="720708e143949568" providerId="LiveId" clId="{29FF7F95-9CE5-4721-BD75-DE8DFCBAA5D6}" dt="2020-11-23T11:26:26.574" v="188" actId="2696"/>
        <pc:sldMkLst>
          <pc:docMk/>
          <pc:sldMk cId="1483139327" sldId="288"/>
        </pc:sldMkLst>
        <pc:spChg chg="mod">
          <ac:chgData name="moath momani" userId="720708e143949568" providerId="LiveId" clId="{29FF7F95-9CE5-4721-BD75-DE8DFCBAA5D6}" dt="2020-11-23T10:38:39.205" v="125" actId="207"/>
          <ac:spMkLst>
            <pc:docMk/>
            <pc:sldMk cId="1483139327" sldId="288"/>
            <ac:spMk id="18" creationId="{A752F21C-6CCD-4700-AF6C-5D5CE2C25997}"/>
          </ac:spMkLst>
        </pc:spChg>
        <pc:picChg chg="del">
          <ac:chgData name="moath momani" userId="720708e143949568" providerId="LiveId" clId="{29FF7F95-9CE5-4721-BD75-DE8DFCBAA5D6}" dt="2020-11-23T10:38:36.300" v="123" actId="478"/>
          <ac:picMkLst>
            <pc:docMk/>
            <pc:sldMk cId="1483139327" sldId="288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36.643" v="124"/>
          <ac:picMkLst>
            <pc:docMk/>
            <pc:sldMk cId="1483139327" sldId="288"/>
            <ac:picMk id="16" creationId="{AB01D5F7-631F-4A89-A949-E78C8040408B}"/>
          </ac:picMkLst>
        </pc:picChg>
      </pc:sldChg>
      <pc:sldChg chg="addSp delSp modSp mod">
        <pc:chgData name="moath momani" userId="720708e143949568" providerId="LiveId" clId="{29FF7F95-9CE5-4721-BD75-DE8DFCBAA5D6}" dt="2020-11-23T10:38:43.439" v="126" actId="207"/>
        <pc:sldMkLst>
          <pc:docMk/>
          <pc:sldMk cId="3826282581" sldId="290"/>
        </pc:sldMkLst>
        <pc:spChg chg="mod">
          <ac:chgData name="moath momani" userId="720708e143949568" providerId="LiveId" clId="{29FF7F95-9CE5-4721-BD75-DE8DFCBAA5D6}" dt="2020-11-23T10:38:43.439" v="126" actId="207"/>
          <ac:spMkLst>
            <pc:docMk/>
            <pc:sldMk cId="3826282581" sldId="290"/>
            <ac:spMk id="18" creationId="{A752F21C-6CCD-4700-AF6C-5D5CE2C25997}"/>
          </ac:spMkLst>
        </pc:spChg>
        <pc:spChg chg="mod">
          <ac:chgData name="moath momani" userId="720708e143949568" providerId="LiveId" clId="{29FF7F95-9CE5-4721-BD75-DE8DFCBAA5D6}" dt="2020-11-23T10:38:28.614" v="121" actId="12"/>
          <ac:spMkLst>
            <pc:docMk/>
            <pc:sldMk cId="3826282581" sldId="290"/>
            <ac:spMk id="20" creationId="{B83804F2-C701-464B-8331-7E65F5C74ABA}"/>
          </ac:spMkLst>
        </pc:spChg>
        <pc:picChg chg="del">
          <ac:chgData name="moath momani" userId="720708e143949568" providerId="LiveId" clId="{29FF7F95-9CE5-4721-BD75-DE8DFCBAA5D6}" dt="2020-11-23T10:38:19.735" v="118" actId="478"/>
          <ac:picMkLst>
            <pc:docMk/>
            <pc:sldMk cId="3826282581" sldId="290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20.001" v="119"/>
          <ac:picMkLst>
            <pc:docMk/>
            <pc:sldMk cId="3826282581" sldId="290"/>
            <ac:picMk id="13" creationId="{DBF4A1DD-B324-4A0E-8465-F4BB1A6CA2AD}"/>
          </ac:picMkLst>
        </pc:picChg>
      </pc:sldChg>
      <pc:sldChg chg="addSp modSp mod">
        <pc:chgData name="moath momani" userId="720708e143949568" providerId="LiveId" clId="{29FF7F95-9CE5-4721-BD75-DE8DFCBAA5D6}" dt="2020-11-23T10:38:10.487" v="115"/>
        <pc:sldMkLst>
          <pc:docMk/>
          <pc:sldMk cId="3562490965" sldId="324"/>
        </pc:sldMkLst>
        <pc:spChg chg="mod">
          <ac:chgData name="moath momani" userId="720708e143949568" providerId="LiveId" clId="{29FF7F95-9CE5-4721-BD75-DE8DFCBAA5D6}" dt="2020-11-23T10:38:10.097" v="114" actId="1076"/>
          <ac:spMkLst>
            <pc:docMk/>
            <pc:sldMk cId="3562490965" sldId="324"/>
            <ac:spMk id="5" creationId="{00000000-0000-0000-0000-000000000000}"/>
          </ac:spMkLst>
        </pc:spChg>
        <pc:picChg chg="add mod">
          <ac:chgData name="moath momani" userId="720708e143949568" providerId="LiveId" clId="{29FF7F95-9CE5-4721-BD75-DE8DFCBAA5D6}" dt="2020-11-23T10:38:10.487" v="115"/>
          <ac:picMkLst>
            <pc:docMk/>
            <pc:sldMk cId="3562490965" sldId="324"/>
            <ac:picMk id="10" creationId="{E96DF703-8796-43F6-A687-10340CB54F59}"/>
          </ac:picMkLst>
        </pc:picChg>
      </pc:sldChg>
      <pc:sldChg chg="del">
        <pc:chgData name="moath momani" userId="720708e143949568" providerId="LiveId" clId="{29FF7F95-9CE5-4721-BD75-DE8DFCBAA5D6}" dt="2020-11-23T10:30:25.718" v="107" actId="47"/>
        <pc:sldMkLst>
          <pc:docMk/>
          <pc:sldMk cId="3822709034" sldId="326"/>
        </pc:sldMkLst>
      </pc:sldChg>
      <pc:sldChg chg="modSp mod">
        <pc:chgData name="moath momani" userId="720708e143949568" providerId="LiveId" clId="{29FF7F95-9CE5-4721-BD75-DE8DFCBAA5D6}" dt="2020-11-23T10:42:05.644" v="173" actId="207"/>
        <pc:sldMkLst>
          <pc:docMk/>
          <pc:sldMk cId="2765769442" sldId="327"/>
        </pc:sldMkLst>
        <pc:spChg chg="mod">
          <ac:chgData name="moath momani" userId="720708e143949568" providerId="LiveId" clId="{29FF7F95-9CE5-4721-BD75-DE8DFCBAA5D6}" dt="2020-11-23T10:42:05.644" v="173" actId="207"/>
          <ac:spMkLst>
            <pc:docMk/>
            <pc:sldMk cId="2765769442" sldId="327"/>
            <ac:spMk id="3" creationId="{72A30C3D-4511-4162-93E3-6642A0957725}"/>
          </ac:spMkLst>
        </pc:spChg>
        <pc:spChg chg="mod">
          <ac:chgData name="moath momani" userId="720708e143949568" providerId="LiveId" clId="{29FF7F95-9CE5-4721-BD75-DE8DFCBAA5D6}" dt="2020-11-23T10:29:31.402" v="87" actId="1076"/>
          <ac:spMkLst>
            <pc:docMk/>
            <pc:sldMk cId="2765769442" sldId="327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9:31.402" v="87" actId="1076"/>
          <ac:spMkLst>
            <pc:docMk/>
            <pc:sldMk cId="2765769442" sldId="327"/>
            <ac:spMk id="5" creationId="{00000000-0000-0000-0000-000000000000}"/>
          </ac:spMkLst>
        </pc:spChg>
      </pc:sldChg>
      <pc:sldChg chg="addSp delSp modSp mod">
        <pc:chgData name="moath momani" userId="720708e143949568" providerId="LiveId" clId="{29FF7F95-9CE5-4721-BD75-DE8DFCBAA5D6}" dt="2020-11-23T10:38:16.923" v="117"/>
        <pc:sldMkLst>
          <pc:docMk/>
          <pc:sldMk cId="1787525984" sldId="328"/>
        </pc:sldMkLst>
        <pc:spChg chg="del">
          <ac:chgData name="moath momani" userId="720708e143949568" providerId="LiveId" clId="{29FF7F95-9CE5-4721-BD75-DE8DFCBAA5D6}" dt="2020-11-23T10:37:42.823" v="109" actId="478"/>
          <ac:spMkLst>
            <pc:docMk/>
            <pc:sldMk cId="1787525984" sldId="328"/>
            <ac:spMk id="5" creationId="{509EBFF0-F708-4F86-8361-FC77913D8955}"/>
          </ac:spMkLst>
        </pc:spChg>
        <pc:spChg chg="mod">
          <ac:chgData name="moath momani" userId="720708e143949568" providerId="LiveId" clId="{29FF7F95-9CE5-4721-BD75-DE8DFCBAA5D6}" dt="2020-11-23T10:37:35.624" v="108" actId="207"/>
          <ac:spMkLst>
            <pc:docMk/>
            <pc:sldMk cId="1787525984" sldId="328"/>
            <ac:spMk id="18" creationId="{A752F21C-6CCD-4700-AF6C-5D5CE2C25997}"/>
          </ac:spMkLst>
        </pc:spChg>
        <pc:picChg chg="mod">
          <ac:chgData name="moath momani" userId="720708e143949568" providerId="LiveId" clId="{29FF7F95-9CE5-4721-BD75-DE8DFCBAA5D6}" dt="2020-11-23T10:37:44.993" v="110" actId="1076"/>
          <ac:picMkLst>
            <pc:docMk/>
            <pc:sldMk cId="1787525984" sldId="328"/>
            <ac:picMk id="2" creationId="{99AF6B6B-C8BE-4F29-B29F-F0B537EF2E4D}"/>
          </ac:picMkLst>
        </pc:picChg>
        <pc:picChg chg="del">
          <ac:chgData name="moath momani" userId="720708e143949568" providerId="LiveId" clId="{29FF7F95-9CE5-4721-BD75-DE8DFCBAA5D6}" dt="2020-11-23T10:38:16.642" v="116" actId="478"/>
          <ac:picMkLst>
            <pc:docMk/>
            <pc:sldMk cId="1787525984" sldId="328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16.923" v="117"/>
          <ac:picMkLst>
            <pc:docMk/>
            <pc:sldMk cId="1787525984" sldId="328"/>
            <ac:picMk id="13" creationId="{0FA0E625-C8E1-4B0A-862B-4FB2B8A30D41}"/>
          </ac:picMkLst>
        </pc:picChg>
      </pc:sldChg>
      <pc:sldChg chg="addSp delSp modSp add del mod">
        <pc:chgData name="moath momani" userId="720708e143949568" providerId="LiveId" clId="{29FF7F95-9CE5-4721-BD75-DE8DFCBAA5D6}" dt="2020-11-24T06:32:23.003" v="191" actId="47"/>
        <pc:sldMkLst>
          <pc:docMk/>
          <pc:sldMk cId="587214359" sldId="329"/>
        </pc:sldMkLst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2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3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4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5" creationId="{00000000-0000-0000-0000-000000000000}"/>
          </ac:spMkLst>
        </pc:spChg>
        <pc:spChg chg="add del mod">
          <ac:chgData name="moath momani" userId="720708e143949568" providerId="LiveId" clId="{29FF7F95-9CE5-4721-BD75-DE8DFCBAA5D6}" dt="2020-11-23T10:40:47.825" v="164" actId="478"/>
          <ac:spMkLst>
            <pc:docMk/>
            <pc:sldMk cId="587214359" sldId="329"/>
            <ac:spMk id="6" creationId="{3F7C27DE-3170-421A-A874-32A5581F5A84}"/>
          </ac:spMkLst>
        </pc:spChg>
        <pc:spChg chg="add mod">
          <ac:chgData name="moath momani" userId="720708e143949568" providerId="LiveId" clId="{29FF7F95-9CE5-4721-BD75-DE8DFCBAA5D6}" dt="2020-11-23T10:40:57.932" v="168" actId="1076"/>
          <ac:spMkLst>
            <pc:docMk/>
            <pc:sldMk cId="587214359" sldId="329"/>
            <ac:spMk id="13" creationId="{47B790D6-3706-42A4-BD44-7F0B510ECA72}"/>
          </ac:spMkLst>
        </pc:spChg>
        <pc:picChg chg="add mod">
          <ac:chgData name="moath momani" userId="720708e143949568" providerId="LiveId" clId="{29FF7F95-9CE5-4721-BD75-DE8DFCBAA5D6}" dt="2020-11-23T10:40:55.120" v="167" actId="1076"/>
          <ac:picMkLst>
            <pc:docMk/>
            <pc:sldMk cId="587214359" sldId="329"/>
            <ac:picMk id="14" creationId="{7626AEBE-0E31-479F-B9C0-B302202AA99C}"/>
          </ac:picMkLst>
        </pc:picChg>
        <pc:picChg chg="del">
          <ac:chgData name="moath momani" userId="720708e143949568" providerId="LiveId" clId="{29FF7F95-9CE5-4721-BD75-DE8DFCBAA5D6}" dt="2020-11-23T10:40:35.146" v="161" actId="478"/>
          <ac:picMkLst>
            <pc:docMk/>
            <pc:sldMk cId="587214359" sldId="329"/>
            <ac:picMk id="2050" creationId="{00000000-0000-0000-0000-000000000000}"/>
          </ac:picMkLst>
        </pc:picChg>
      </pc:sldChg>
      <pc:sldChg chg="add del">
        <pc:chgData name="moath momani" userId="720708e143949568" providerId="LiveId" clId="{29FF7F95-9CE5-4721-BD75-DE8DFCBAA5D6}" dt="2020-11-24T06:32:23.003" v="191" actId="47"/>
        <pc:sldMkLst>
          <pc:docMk/>
          <pc:sldMk cId="2469115206" sldId="330"/>
        </pc:sldMkLst>
      </pc:sldChg>
      <pc:sldChg chg="addSp delSp modSp add del mod delAnim modAnim modNotesTx">
        <pc:chgData name="moath momani" userId="720708e143949568" providerId="LiveId" clId="{29FF7F95-9CE5-4721-BD75-DE8DFCBAA5D6}" dt="2020-11-25T08:11:19.033" v="273" actId="2696"/>
        <pc:sldMkLst>
          <pc:docMk/>
          <pc:sldMk cId="3914370531" sldId="332"/>
        </pc:sldMkLst>
        <pc:spChg chg="mod">
          <ac:chgData name="moath momani" userId="720708e143949568" providerId="LiveId" clId="{29FF7F95-9CE5-4721-BD75-DE8DFCBAA5D6}" dt="2020-11-25T07:48:08.419" v="257" actId="20577"/>
          <ac:spMkLst>
            <pc:docMk/>
            <pc:sldMk cId="3914370531" sldId="332"/>
            <ac:spMk id="44" creationId="{059FE218-AFA4-48A1-9C78-55E211B1ECC3}"/>
          </ac:spMkLst>
        </pc:spChg>
        <pc:picChg chg="add del mod">
          <ac:chgData name="moath momani" userId="720708e143949568" providerId="LiveId" clId="{29FF7F95-9CE5-4721-BD75-DE8DFCBAA5D6}" dt="2020-11-25T08:10:03.886" v="265" actId="478"/>
          <ac:picMkLst>
            <pc:docMk/>
            <pc:sldMk cId="3914370531" sldId="332"/>
            <ac:picMk id="2" creationId="{EC617871-471C-472B-9CA0-899EA30F954E}"/>
          </ac:picMkLst>
        </pc:picChg>
        <pc:picChg chg="add mod">
          <ac:chgData name="moath momani" userId="720708e143949568" providerId="LiveId" clId="{29FF7F95-9CE5-4721-BD75-DE8DFCBAA5D6}" dt="2020-11-25T08:10:29.430" v="271" actId="1076"/>
          <ac:picMkLst>
            <pc:docMk/>
            <pc:sldMk cId="3914370531" sldId="332"/>
            <ac:picMk id="3" creationId="{4A187573-717C-4E4A-B098-1AEBBFD01C49}"/>
          </ac:picMkLst>
        </pc:picChg>
        <pc:picChg chg="del">
          <ac:chgData name="moath momani" userId="720708e143949568" providerId="LiveId" clId="{29FF7F95-9CE5-4721-BD75-DE8DFCBAA5D6}" dt="2020-11-25T07:48:32.644" v="258" actId="478"/>
          <ac:picMkLst>
            <pc:docMk/>
            <pc:sldMk cId="3914370531" sldId="332"/>
            <ac:picMk id="3" creationId="{7C5E4AF3-9F39-49E1-851D-DED15933EFED}"/>
          </ac:picMkLst>
        </pc:picChg>
      </pc:sldChg>
      <pc:sldChg chg="add">
        <pc:chgData name="moath momani" userId="720708e143949568" providerId="LiveId" clId="{29FF7F95-9CE5-4721-BD75-DE8DFCBAA5D6}" dt="2020-11-25T08:11:17.010" v="272"/>
        <pc:sldMkLst>
          <pc:docMk/>
          <pc:sldMk cId="3328181173" sldId="333"/>
        </pc:sldMkLst>
      </pc:sldChg>
    </pc:docChg>
  </pc:docChgLst>
  <pc:docChgLst>
    <pc:chgData name="moath momani" userId="720708e143949568" providerId="LiveId" clId="{0B15978D-8536-4286-936E-13C26A5DF925}"/>
    <pc:docChg chg="undo custSel addSld modSld sldOrd">
      <pc:chgData name="moath momani" userId="720708e143949568" providerId="LiveId" clId="{0B15978D-8536-4286-936E-13C26A5DF925}" dt="2020-07-22T08:38:49.092" v="537" actId="1035"/>
      <pc:docMkLst>
        <pc:docMk/>
      </pc:docMkLst>
      <pc:sldChg chg="addSp modSp">
        <pc:chgData name="moath momani" userId="720708e143949568" providerId="LiveId" clId="{0B15978D-8536-4286-936E-13C26A5DF925}" dt="2020-07-08T06:11:10.792" v="357" actId="20577"/>
        <pc:sldMkLst>
          <pc:docMk/>
          <pc:sldMk cId="1521942773" sldId="263"/>
        </pc:sldMkLst>
        <pc:spChg chg="add mod">
          <ac:chgData name="moath momani" userId="720708e143949568" providerId="LiveId" clId="{0B15978D-8536-4286-936E-13C26A5DF925}" dt="2020-07-08T06:10:55.171" v="336" actId="20577"/>
          <ac:spMkLst>
            <pc:docMk/>
            <pc:sldMk cId="1521942773" sldId="263"/>
            <ac:spMk id="3" creationId="{B42CD83A-E032-497A-BE99-4EF28D7F8587}"/>
          </ac:spMkLst>
        </pc:spChg>
        <pc:spChg chg="mod">
          <ac:chgData name="moath momani" userId="720708e143949568" providerId="LiveId" clId="{0B15978D-8536-4286-936E-13C26A5DF925}" dt="2020-07-08T06:11:10.792" v="357" actId="20577"/>
          <ac:spMkLst>
            <pc:docMk/>
            <pc:sldMk cId="1521942773" sldId="263"/>
            <ac:spMk id="40" creationId="{1E7FBE51-08DF-4E2E-9984-90B892A9D172}"/>
          </ac:spMkLst>
        </pc:spChg>
        <pc:picChg chg="mod">
          <ac:chgData name="moath momani" userId="720708e143949568" providerId="LiveId" clId="{0B15978D-8536-4286-936E-13C26A5DF925}" dt="2020-07-07T17:59:27.115" v="111" actId="1076"/>
          <ac:picMkLst>
            <pc:docMk/>
            <pc:sldMk cId="1521942773" sldId="263"/>
            <ac:picMk id="2" creationId="{5464F2B8-E0D3-4C6A-A9D3-0D7D08C28223}"/>
          </ac:picMkLst>
        </pc:picChg>
      </pc:sldChg>
      <pc:sldChg chg="modSp mod">
        <pc:chgData name="moath momani" userId="720708e143949568" providerId="LiveId" clId="{0B15978D-8536-4286-936E-13C26A5DF925}" dt="2020-07-22T08:38:49.092" v="537" actId="1035"/>
        <pc:sldMkLst>
          <pc:docMk/>
          <pc:sldMk cId="911208218" sldId="273"/>
        </pc:sldMkLst>
        <pc:spChg chg="mod">
          <ac:chgData name="moath momani" userId="720708e143949568" providerId="LiveId" clId="{0B15978D-8536-4286-936E-13C26A5DF925}" dt="2020-07-22T08:38:45.642" v="536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0B15978D-8536-4286-936E-13C26A5DF925}" dt="2020-07-22T08:38:49.092" v="537" actId="1035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modSp">
        <pc:chgData name="moath momani" userId="720708e143949568" providerId="LiveId" clId="{0B15978D-8536-4286-936E-13C26A5DF925}" dt="2020-07-07T18:20:24.997" v="332" actId="20577"/>
        <pc:sldMkLst>
          <pc:docMk/>
          <pc:sldMk cId="1823530429" sldId="275"/>
        </pc:sldMkLst>
        <pc:spChg chg="add mod">
          <ac:chgData name="moath momani" userId="720708e143949568" providerId="LiveId" clId="{0B15978D-8536-4286-936E-13C26A5DF925}" dt="2020-07-07T18:20:24.997" v="332" actId="20577"/>
          <ac:spMkLst>
            <pc:docMk/>
            <pc:sldMk cId="1823530429" sldId="275"/>
            <ac:spMk id="2" creationId="{F0D4CB88-E06C-4D99-82A6-340B466CEE0C}"/>
          </ac:spMkLst>
        </pc:spChg>
        <pc:spChg chg="mod">
          <ac:chgData name="moath momani" userId="720708e143949568" providerId="LiveId" clId="{0B15978D-8536-4286-936E-13C26A5DF925}" dt="2020-07-07T18:16:37.771" v="272" actId="1076"/>
          <ac:spMkLst>
            <pc:docMk/>
            <pc:sldMk cId="1823530429" sldId="275"/>
            <ac:spMk id="3" creationId="{A538DF91-232F-4B65-B72F-5BAABCC43053}"/>
          </ac:spMkLst>
        </pc:spChg>
      </pc:sldChg>
      <pc:sldChg chg="addSp delSp modSp">
        <pc:chgData name="moath momani" userId="720708e143949568" providerId="LiveId" clId="{0B15978D-8536-4286-936E-13C26A5DF925}" dt="2020-07-07T18:15:47.427" v="263" actId="1076"/>
        <pc:sldMkLst>
          <pc:docMk/>
          <pc:sldMk cId="2044258354" sldId="278"/>
        </pc:sldMkLst>
        <pc:spChg chg="add del mod">
          <ac:chgData name="moath momani" userId="720708e143949568" providerId="LiveId" clId="{0B15978D-8536-4286-936E-13C26A5DF925}" dt="2020-07-07T18:12:48.727" v="229" actId="478"/>
          <ac:spMkLst>
            <pc:docMk/>
            <pc:sldMk cId="2044258354" sldId="278"/>
            <ac:spMk id="2" creationId="{D5598240-4460-4A9E-94E4-2F20284F0B8E}"/>
          </ac:spMkLst>
        </pc:spChg>
        <pc:spChg chg="add mod">
          <ac:chgData name="moath momani" userId="720708e143949568" providerId="LiveId" clId="{0B15978D-8536-4286-936E-13C26A5DF925}" dt="2020-07-07T18:15:47.427" v="263" actId="1076"/>
          <ac:spMkLst>
            <pc:docMk/>
            <pc:sldMk cId="2044258354" sldId="278"/>
            <ac:spMk id="3" creationId="{331D37D6-823A-449D-A21F-CC48492D7DD8}"/>
          </ac:spMkLst>
        </pc:spChg>
        <pc:spChg chg="mod">
          <ac:chgData name="moath momani" userId="720708e143949568" providerId="LiveId" clId="{0B15978D-8536-4286-936E-13C26A5DF925}" dt="2020-07-07T18:12:09.982" v="225" actId="20577"/>
          <ac:spMkLst>
            <pc:docMk/>
            <pc:sldMk cId="2044258354" sldId="278"/>
            <ac:spMk id="11" creationId="{AC39E310-294A-4CC8-8ABD-4E3A42C43196}"/>
          </ac:spMkLst>
        </pc:spChg>
        <pc:spChg chg="mod">
          <ac:chgData name="moath momani" userId="720708e143949568" providerId="LiveId" clId="{0B15978D-8536-4286-936E-13C26A5DF925}" dt="2020-07-07T18:14:54.126" v="260" actId="20577"/>
          <ac:spMkLst>
            <pc:docMk/>
            <pc:sldMk cId="2044258354" sldId="278"/>
            <ac:spMk id="20" creationId="{C784DC11-C773-41C8-B791-5E1885D95FC9}"/>
          </ac:spMkLst>
        </pc:sp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1" creationId="{B0A8AF00-046E-4EEC-9D82-98641F8BC41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2" creationId="{8AAE5433-CEB3-4D1C-A4BA-1F1521E7A34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4" creationId="{633896DA-7011-4305-8226-E68CC88640FC}"/>
          </ac:picMkLst>
        </pc:picChg>
      </pc:sldChg>
      <pc:sldChg chg="modNotesTx">
        <pc:chgData name="moath momani" userId="720708e143949568" providerId="LiveId" clId="{0B15978D-8536-4286-936E-13C26A5DF925}" dt="2020-07-08T09:52:23.144" v="535" actId="20577"/>
        <pc:sldMkLst>
          <pc:docMk/>
          <pc:sldMk cId="4023957958" sldId="279"/>
        </pc:sldMkLst>
      </pc:sldChg>
      <pc:sldChg chg="addSp delSp modSp add">
        <pc:chgData name="moath momani" userId="720708e143949568" providerId="LiveId" clId="{0B15978D-8536-4286-936E-13C26A5DF925}" dt="2020-07-08T07:58:30.725" v="493" actId="20577"/>
        <pc:sldMkLst>
          <pc:docMk/>
          <pc:sldMk cId="350599734" sldId="285"/>
        </pc:sldMkLst>
        <pc:spChg chg="add mod">
          <ac:chgData name="moath momani" userId="720708e143949568" providerId="LiveId" clId="{0B15978D-8536-4286-936E-13C26A5DF925}" dt="2020-07-08T07:55:24.451" v="369" actId="207"/>
          <ac:spMkLst>
            <pc:docMk/>
            <pc:sldMk cId="350599734" sldId="285"/>
            <ac:spMk id="4" creationId="{F089F927-6845-49B6-A3A8-7A6363A6A854}"/>
          </ac:spMkLst>
        </pc:spChg>
        <pc:spChg chg="add del">
          <ac:chgData name="moath momani" userId="720708e143949568" providerId="LiveId" clId="{0B15978D-8536-4286-936E-13C26A5DF925}" dt="2020-07-08T07:55:36.666" v="371" actId="478"/>
          <ac:spMkLst>
            <pc:docMk/>
            <pc:sldMk cId="350599734" sldId="285"/>
            <ac:spMk id="5" creationId="{52696CAF-0B52-4F64-BA19-FAF46C1C3F5F}"/>
          </ac:spMkLst>
        </pc:spChg>
        <pc:spChg chg="add del mod">
          <ac:chgData name="moath momani" userId="720708e143949568" providerId="LiveId" clId="{0B15978D-8536-4286-936E-13C26A5DF925}" dt="2020-07-08T07:58:30.725" v="493" actId="20577"/>
          <ac:spMkLst>
            <pc:docMk/>
            <pc:sldMk cId="350599734" sldId="285"/>
            <ac:spMk id="11" creationId="{21145E93-6959-479A-BC9D-CD8B8034E6FB}"/>
          </ac:spMkLst>
        </pc:spChg>
        <pc:spChg chg="add mod">
          <ac:chgData name="moath momani" userId="720708e143949568" providerId="LiveId" clId="{0B15978D-8536-4286-936E-13C26A5DF925}" dt="2020-07-08T07:55:57.171" v="378" actId="1076"/>
          <ac:spMkLst>
            <pc:docMk/>
            <pc:sldMk cId="350599734" sldId="285"/>
            <ac:spMk id="12" creationId="{5F10D50F-0320-4F26-953D-C46CA620202A}"/>
          </ac:spMkLst>
        </pc:spChg>
        <pc:picChg chg="del">
          <ac:chgData name="moath momani" userId="720708e143949568" providerId="LiveId" clId="{0B15978D-8536-4286-936E-13C26A5DF925}" dt="2020-07-08T07:54:53.476" v="359" actId="478"/>
          <ac:picMkLst>
            <pc:docMk/>
            <pc:sldMk cId="350599734" sldId="285"/>
            <ac:picMk id="2" creationId="{0026A294-B61C-41A9-9D2E-96E330435E97}"/>
          </ac:picMkLst>
        </pc:picChg>
        <pc:picChg chg="add mod">
          <ac:chgData name="moath momani" userId="720708e143949568" providerId="LiveId" clId="{0B15978D-8536-4286-936E-13C26A5DF925}" dt="2020-07-08T07:55:04.540" v="365" actId="1076"/>
          <ac:picMkLst>
            <pc:docMk/>
            <pc:sldMk cId="350599734" sldId="285"/>
            <ac:picMk id="3" creationId="{3802E389-DCA1-46C0-890E-85FE7AFC574F}"/>
          </ac:picMkLst>
        </pc:picChg>
      </pc:sldChg>
      <pc:sldChg chg="addSp delSp modSp add ord">
        <pc:chgData name="moath momani" userId="720708e143949568" providerId="LiveId" clId="{0B15978D-8536-4286-936E-13C26A5DF925}" dt="2020-07-08T07:59:00.473" v="517" actId="20577"/>
        <pc:sldMkLst>
          <pc:docMk/>
          <pc:sldMk cId="2682651527" sldId="286"/>
        </pc:sldMkLst>
        <pc:spChg chg="mod">
          <ac:chgData name="moath momani" userId="720708e143949568" providerId="LiveId" clId="{0B15978D-8536-4286-936E-13C26A5DF925}" dt="2020-07-08T07:59:00.473" v="517" actId="20577"/>
          <ac:spMkLst>
            <pc:docMk/>
            <pc:sldMk cId="2682651527" sldId="286"/>
            <ac:spMk id="11" creationId="{21145E93-6959-479A-BC9D-CD8B8034E6FB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0" creationId="{4DD50BB6-16D5-49A6-994A-1A54E85C7CC1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1" creationId="{D3DCC745-BCAC-499D-9A39-076BB9634850}"/>
          </ac:spMkLst>
        </pc:spChg>
        <pc:picChg chg="add mod">
          <ac:chgData name="moath momani" userId="720708e143949568" providerId="LiveId" clId="{0B15978D-8536-4286-936E-13C26A5DF925}" dt="2020-07-08T07:57:29.451" v="388" actId="1076"/>
          <ac:picMkLst>
            <pc:docMk/>
            <pc:sldMk cId="2682651527" sldId="286"/>
            <ac:picMk id="2" creationId="{AA7F06E6-5281-4BBF-96F5-7CEF91612C0B}"/>
          </ac:picMkLst>
        </pc:picChg>
        <pc:picChg chg="del">
          <ac:chgData name="moath momani" userId="720708e143949568" providerId="LiveId" clId="{0B15978D-8536-4286-936E-13C26A5DF925}" dt="2020-07-08T07:57:11.215" v="381" actId="478"/>
          <ac:picMkLst>
            <pc:docMk/>
            <pc:sldMk cId="2682651527" sldId="286"/>
            <ac:picMk id="15" creationId="{54D65C45-14ED-474C-BE82-0CDF11734F82}"/>
          </ac:picMkLst>
        </pc:picChg>
        <pc:picChg chg="del">
          <ac:chgData name="moath momani" userId="720708e143949568" providerId="LiveId" clId="{0B15978D-8536-4286-936E-13C26A5DF925}" dt="2020-07-08T07:57:10.516" v="380" actId="478"/>
          <ac:picMkLst>
            <pc:docMk/>
            <pc:sldMk cId="2682651527" sldId="286"/>
            <ac:picMk id="16" creationId="{C092AA9E-4255-4259-8707-5EE780DE83F2}"/>
          </ac:picMkLst>
        </pc:picChg>
        <pc:cxnChg chg="del">
          <ac:chgData name="moath momani" userId="720708e143949568" providerId="LiveId" clId="{0B15978D-8536-4286-936E-13C26A5DF925}" dt="2020-07-08T07:57:12.189" v="382" actId="478"/>
          <ac:cxnSpMkLst>
            <pc:docMk/>
            <pc:sldMk cId="2682651527" sldId="286"/>
            <ac:cxnSpMk id="17" creationId="{9F0C558A-C5CB-4DAB-975B-AC811373B9A8}"/>
          </ac:cxnSpMkLst>
        </pc:cxnChg>
      </pc:sldChg>
    </pc:docChg>
  </pc:docChgLst>
  <pc:docChgLst>
    <pc:chgData name="moath momani" userId="720708e143949568" providerId="LiveId" clId="{FDB12195-763E-4418-B855-B02CF91C9866}"/>
    <pc:docChg chg="undo custSel addSld delSld modSld">
      <pc:chgData name="moath momani" userId="720708e143949568" providerId="LiveId" clId="{FDB12195-763E-4418-B855-B02CF91C9866}" dt="2020-12-02T09:32:05.736" v="333" actId="20577"/>
      <pc:docMkLst>
        <pc:docMk/>
      </pc:docMkLst>
      <pc:sldChg chg="addSp delSp modSp mod delAnim modAnim">
        <pc:chgData name="moath momani" userId="720708e143949568" providerId="LiveId" clId="{FDB12195-763E-4418-B855-B02CF91C9866}" dt="2020-11-30T05:52:41.681" v="154" actId="1038"/>
        <pc:sldMkLst>
          <pc:docMk/>
          <pc:sldMk cId="3507875137" sldId="260"/>
        </pc:sldMkLst>
        <pc:picChg chg="add mod">
          <ac:chgData name="moath momani" userId="720708e143949568" providerId="LiveId" clId="{FDB12195-763E-4418-B855-B02CF91C9866}" dt="2020-11-30T05:52:41.681" v="154" actId="1038"/>
          <ac:picMkLst>
            <pc:docMk/>
            <pc:sldMk cId="3507875137" sldId="260"/>
            <ac:picMk id="2" creationId="{B53A7ABA-F80C-4A41-B0A7-106EDE156DF4}"/>
          </ac:picMkLst>
        </pc:picChg>
        <pc:picChg chg="del">
          <ac:chgData name="moath momani" userId="720708e143949568" providerId="LiveId" clId="{FDB12195-763E-4418-B855-B02CF91C9866}" dt="2020-11-30T05:52:14.527" v="129" actId="478"/>
          <ac:picMkLst>
            <pc:docMk/>
            <pc:sldMk cId="3507875137" sldId="260"/>
            <ac:picMk id="10" creationId="{BE4E907C-D9BD-46AF-9302-F1D090599E76}"/>
          </ac:picMkLst>
        </pc:picChg>
      </pc:sldChg>
      <pc:sldChg chg="addSp delSp modSp mod">
        <pc:chgData name="moath momani" userId="720708e143949568" providerId="LiveId" clId="{FDB12195-763E-4418-B855-B02CF91C9866}" dt="2020-11-29T09:17:40.458" v="64" actId="1038"/>
        <pc:sldMkLst>
          <pc:docMk/>
          <pc:sldMk cId="1521942773" sldId="263"/>
        </pc:sldMkLst>
        <pc:picChg chg="add mod">
          <ac:chgData name="moath momani" userId="720708e143949568" providerId="LiveId" clId="{FDB12195-763E-4418-B855-B02CF91C9866}" dt="2020-11-29T09:14:10.097" v="8" actId="1076"/>
          <ac:picMkLst>
            <pc:docMk/>
            <pc:sldMk cId="1521942773" sldId="263"/>
            <ac:picMk id="7" creationId="{CBA7BAFF-443D-4D5B-B829-673EB5E6D038}"/>
          </ac:picMkLst>
        </pc:picChg>
        <pc:picChg chg="add del mod">
          <ac:chgData name="moath momani" userId="720708e143949568" providerId="LiveId" clId="{FDB12195-763E-4418-B855-B02CF91C9866}" dt="2020-11-29T09:16:30.264" v="17" actId="478"/>
          <ac:picMkLst>
            <pc:docMk/>
            <pc:sldMk cId="1521942773" sldId="263"/>
            <ac:picMk id="13" creationId="{F7588FB1-E8D9-45CA-9685-34ECBE17E266}"/>
          </ac:picMkLst>
        </pc:picChg>
        <pc:picChg chg="add del mod">
          <ac:chgData name="moath momani" userId="720708e143949568" providerId="LiveId" clId="{FDB12195-763E-4418-B855-B02CF91C9866}" dt="2020-11-29T09:17:26.331" v="21" actId="478"/>
          <ac:picMkLst>
            <pc:docMk/>
            <pc:sldMk cId="1521942773" sldId="263"/>
            <ac:picMk id="15" creationId="{40DF0D58-C392-4C19-88E5-B4CDCC1E4AD0}"/>
          </ac:picMkLst>
        </pc:picChg>
        <pc:picChg chg="add mod">
          <ac:chgData name="moath momani" userId="720708e143949568" providerId="LiveId" clId="{FDB12195-763E-4418-B855-B02CF91C9866}" dt="2020-11-29T09:17:40.458" v="64" actId="1038"/>
          <ac:picMkLst>
            <pc:docMk/>
            <pc:sldMk cId="1521942773" sldId="263"/>
            <ac:picMk id="17" creationId="{3DEC2C6A-088E-4674-B711-07939ED2327F}"/>
          </ac:picMkLst>
        </pc:picChg>
        <pc:picChg chg="del">
          <ac:chgData name="moath momani" userId="720708e143949568" providerId="LiveId" clId="{FDB12195-763E-4418-B855-B02CF91C9866}" dt="2020-11-29T09:14:11.186" v="9" actId="478"/>
          <ac:picMkLst>
            <pc:docMk/>
            <pc:sldMk cId="1521942773" sldId="263"/>
            <ac:picMk id="19" creationId="{BB0E99CD-77A2-4CF5-891A-2DF94059DD8B}"/>
          </ac:picMkLst>
        </pc:picChg>
        <pc:picChg chg="add del">
          <ac:chgData name="moath momani" userId="720708e143949568" providerId="LiveId" clId="{FDB12195-763E-4418-B855-B02CF91C9866}" dt="2020-11-29T09:14:03.586" v="3" actId="478"/>
          <ac:picMkLst>
            <pc:docMk/>
            <pc:sldMk cId="1521942773" sldId="263"/>
            <ac:picMk id="21" creationId="{5F1ABC76-046F-41E3-8B93-457BADA7A129}"/>
          </ac:picMkLst>
        </pc:picChg>
      </pc:sldChg>
      <pc:sldChg chg="modSp mod">
        <pc:chgData name="moath momani" userId="720708e143949568" providerId="LiveId" clId="{FDB12195-763E-4418-B855-B02CF91C9866}" dt="2020-12-01T07:35:47.707" v="209" actId="20577"/>
        <pc:sldMkLst>
          <pc:docMk/>
          <pc:sldMk cId="911208218" sldId="273"/>
        </pc:sldMkLst>
        <pc:spChg chg="mod">
          <ac:chgData name="moath momani" userId="720708e143949568" providerId="LiveId" clId="{FDB12195-763E-4418-B855-B02CF91C9866}" dt="2020-11-29T09:12:15.415" v="0" actId="14100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FDB12195-763E-4418-B855-B02CF91C9866}" dt="2020-12-01T07:35:47.707" v="209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Sp delSp modSp mod">
        <pc:chgData name="moath momani" userId="720708e143949568" providerId="LiveId" clId="{FDB12195-763E-4418-B855-B02CF91C9866}" dt="2020-11-30T06:30:55.676" v="205" actId="20577"/>
        <pc:sldMkLst>
          <pc:docMk/>
          <pc:sldMk cId="726861172" sldId="282"/>
        </pc:sldMkLst>
        <pc:spChg chg="mod">
          <ac:chgData name="moath momani" userId="720708e143949568" providerId="LiveId" clId="{FDB12195-763E-4418-B855-B02CF91C9866}" dt="2020-11-30T05:45:49.242" v="92" actId="20577"/>
          <ac:spMkLst>
            <pc:docMk/>
            <pc:sldMk cId="726861172" sldId="282"/>
            <ac:spMk id="2" creationId="{00000000-0000-0000-0000-000000000000}"/>
          </ac:spMkLst>
        </pc:spChg>
        <pc:spChg chg="add del mod">
          <ac:chgData name="moath momani" userId="720708e143949568" providerId="LiveId" clId="{FDB12195-763E-4418-B855-B02CF91C9866}" dt="2020-11-30T05:47:16.494" v="94" actId="478"/>
          <ac:spMkLst>
            <pc:docMk/>
            <pc:sldMk cId="726861172" sldId="282"/>
            <ac:spMk id="3" creationId="{FEE4F3AA-0ECD-433B-B918-2B127F54E02F}"/>
          </ac:spMkLst>
        </pc:spChg>
        <pc:spChg chg="mod">
          <ac:chgData name="moath momani" userId="720708e143949568" providerId="LiveId" clId="{FDB12195-763E-4418-B855-B02CF91C9866}" dt="2020-11-30T06:30:55.676" v="205" actId="20577"/>
          <ac:spMkLst>
            <pc:docMk/>
            <pc:sldMk cId="726861172" sldId="282"/>
            <ac:spMk id="9" creationId="{8C86B758-F35E-4F64-B765-9552F9E6979B}"/>
          </ac:spMkLst>
        </pc:spChg>
        <pc:picChg chg="del">
          <ac:chgData name="moath momani" userId="720708e143949568" providerId="LiveId" clId="{FDB12195-763E-4418-B855-B02CF91C9866}" dt="2020-11-30T05:47:14.314" v="93" actId="478"/>
          <ac:picMkLst>
            <pc:docMk/>
            <pc:sldMk cId="726861172" sldId="282"/>
            <ac:picMk id="11" creationId="{7CD33244-0A29-4753-97CF-76841B4E545A}"/>
          </ac:picMkLst>
        </pc:picChg>
        <pc:picChg chg="add mod">
          <ac:chgData name="moath momani" userId="720708e143949568" providerId="LiveId" clId="{FDB12195-763E-4418-B855-B02CF91C9866}" dt="2020-11-30T05:47:26.303" v="95"/>
          <ac:picMkLst>
            <pc:docMk/>
            <pc:sldMk cId="726861172" sldId="282"/>
            <ac:picMk id="12" creationId="{3FA13384-9D1C-4A49-B649-402E03383F85}"/>
          </ac:picMkLst>
        </pc:picChg>
      </pc:sldChg>
      <pc:sldChg chg="del">
        <pc:chgData name="moath momani" userId="720708e143949568" providerId="LiveId" clId="{FDB12195-763E-4418-B855-B02CF91C9866}" dt="2020-11-30T05:44:43.195" v="65" actId="47"/>
        <pc:sldMkLst>
          <pc:docMk/>
          <pc:sldMk cId="637404386" sldId="283"/>
        </pc:sldMkLst>
      </pc:sldChg>
      <pc:sldChg chg="addSp delSp modSp add mod">
        <pc:chgData name="moath momani" userId="720708e143949568" providerId="LiveId" clId="{FDB12195-763E-4418-B855-B02CF91C9866}" dt="2020-11-30T05:49:00.225" v="109" actId="20577"/>
        <pc:sldMkLst>
          <pc:docMk/>
          <pc:sldMk cId="1995653795" sldId="285"/>
        </pc:sldMkLst>
        <pc:spChg chg="mod">
          <ac:chgData name="moath momani" userId="720708e143949568" providerId="LiveId" clId="{FDB12195-763E-4418-B855-B02CF91C9866}" dt="2020-11-30T05:48:45.312" v="106" actId="20577"/>
          <ac:spMkLst>
            <pc:docMk/>
            <pc:sldMk cId="1995653795" sldId="285"/>
            <ac:spMk id="11" creationId="{4E780127-32CB-4BBE-8357-A9A246A1A7C1}"/>
          </ac:spMkLst>
        </pc:spChg>
        <pc:spChg chg="mod">
          <ac:chgData name="moath momani" userId="720708e143949568" providerId="LiveId" clId="{FDB12195-763E-4418-B855-B02CF91C9866}" dt="2020-11-30T05:49:00.225" v="109" actId="20577"/>
          <ac:spMkLst>
            <pc:docMk/>
            <pc:sldMk cId="1995653795" sldId="285"/>
            <ac:spMk id="19" creationId="{9C778498-70D7-4907-82F5-565A1F0FB8DE}"/>
          </ac:spMkLst>
        </pc:spChg>
        <pc:picChg chg="del">
          <ac:chgData name="moath momani" userId="720708e143949568" providerId="LiveId" clId="{FDB12195-763E-4418-B855-B02CF91C9866}" dt="2020-11-30T05:47:28.712" v="96" actId="478"/>
          <ac:picMkLst>
            <pc:docMk/>
            <pc:sldMk cId="1995653795" sldId="285"/>
            <ac:picMk id="5" creationId="{4B88E3D8-2DAE-4CE5-9480-4C572848F541}"/>
          </ac:picMkLst>
        </pc:picChg>
        <pc:picChg chg="add mod">
          <ac:chgData name="moath momani" userId="720708e143949568" providerId="LiveId" clId="{FDB12195-763E-4418-B855-B02CF91C9866}" dt="2020-11-30T05:47:29.033" v="97"/>
          <ac:picMkLst>
            <pc:docMk/>
            <pc:sldMk cId="1995653795" sldId="285"/>
            <ac:picMk id="13" creationId="{A480CB83-2F92-4D7D-B085-861B1796A808}"/>
          </ac:picMkLst>
        </pc:picChg>
      </pc:sldChg>
      <pc:sldChg chg="del">
        <pc:chgData name="moath momani" userId="720708e143949568" providerId="LiveId" clId="{FDB12195-763E-4418-B855-B02CF91C9866}" dt="2020-11-30T05:44:43.195" v="65" actId="47"/>
        <pc:sldMkLst>
          <pc:docMk/>
          <pc:sldMk cId="3594284595" sldId="285"/>
        </pc:sldMkLst>
      </pc:sldChg>
      <pc:sldChg chg="delSp add mod">
        <pc:chgData name="moath momani" userId="720708e143949568" providerId="LiveId" clId="{FDB12195-763E-4418-B855-B02CF91C9866}" dt="2020-11-30T05:47:40.059" v="100" actId="478"/>
        <pc:sldMkLst>
          <pc:docMk/>
          <pc:sldMk cId="2857569542" sldId="286"/>
        </pc:sldMkLst>
        <pc:picChg chg="del">
          <ac:chgData name="moath momani" userId="720708e143949568" providerId="LiveId" clId="{FDB12195-763E-4418-B855-B02CF91C9866}" dt="2020-11-30T05:47:40.059" v="100" actId="478"/>
          <ac:picMkLst>
            <pc:docMk/>
            <pc:sldMk cId="2857569542" sldId="286"/>
            <ac:picMk id="5" creationId="{7C8DBFF4-C642-47CF-B28B-C895385F802D}"/>
          </ac:picMkLst>
        </pc:picChg>
      </pc:sldChg>
      <pc:sldChg chg="delSp add mod">
        <pc:chgData name="moath momani" userId="720708e143949568" providerId="LiveId" clId="{FDB12195-763E-4418-B855-B02CF91C9866}" dt="2020-11-30T05:47:43.131" v="101" actId="478"/>
        <pc:sldMkLst>
          <pc:docMk/>
          <pc:sldMk cId="1494324908" sldId="287"/>
        </pc:sldMkLst>
        <pc:picChg chg="del">
          <ac:chgData name="moath momani" userId="720708e143949568" providerId="LiveId" clId="{FDB12195-763E-4418-B855-B02CF91C9866}" dt="2020-11-30T05:47:43.131" v="101" actId="478"/>
          <ac:picMkLst>
            <pc:docMk/>
            <pc:sldMk cId="1494324908" sldId="287"/>
            <ac:picMk id="2" creationId="{207A1A91-D5D4-49D0-AABA-70CC77A737BA}"/>
          </ac:picMkLst>
        </pc:picChg>
      </pc:sldChg>
      <pc:sldChg chg="del">
        <pc:chgData name="moath momani" userId="720708e143949568" providerId="LiveId" clId="{FDB12195-763E-4418-B855-B02CF91C9866}" dt="2020-11-30T05:44:43.195" v="65" actId="47"/>
        <pc:sldMkLst>
          <pc:docMk/>
          <pc:sldMk cId="3826282581" sldId="290"/>
        </pc:sldMkLst>
      </pc:sldChg>
      <pc:sldChg chg="modSp add mod">
        <pc:chgData name="moath momani" userId="720708e143949568" providerId="LiveId" clId="{FDB12195-763E-4418-B855-B02CF91C9866}" dt="2020-12-02T09:32:05.736" v="333" actId="20577"/>
        <pc:sldMkLst>
          <pc:docMk/>
          <pc:sldMk cId="1101161628" sldId="297"/>
        </pc:sldMkLst>
        <pc:spChg chg="mod">
          <ac:chgData name="moath momani" userId="720708e143949568" providerId="LiveId" clId="{FDB12195-763E-4418-B855-B02CF91C9866}" dt="2020-12-02T09:32:05.736" v="333" actId="20577"/>
          <ac:spMkLst>
            <pc:docMk/>
            <pc:sldMk cId="1101161628" sldId="297"/>
            <ac:spMk id="2" creationId="{00000000-0000-0000-0000-000000000000}"/>
          </ac:spMkLst>
        </pc:spChg>
      </pc:sldChg>
      <pc:sldChg chg="del">
        <pc:chgData name="moath momani" userId="720708e143949568" providerId="LiveId" clId="{FDB12195-763E-4418-B855-B02CF91C9866}" dt="2020-11-30T05:44:43.195" v="65" actId="47"/>
        <pc:sldMkLst>
          <pc:docMk/>
          <pc:sldMk cId="1787525984" sldId="328"/>
        </pc:sldMkLst>
      </pc:sldChg>
      <pc:sldChg chg="addSp delSp modSp add mod">
        <pc:chgData name="moath momani" userId="720708e143949568" providerId="LiveId" clId="{FDB12195-763E-4418-B855-B02CF91C9866}" dt="2020-11-30T05:47:46.422" v="103"/>
        <pc:sldMkLst>
          <pc:docMk/>
          <pc:sldMk cId="1907528358" sldId="330"/>
        </pc:sldMkLst>
        <pc:picChg chg="del">
          <ac:chgData name="moath momani" userId="720708e143949568" providerId="LiveId" clId="{FDB12195-763E-4418-B855-B02CF91C9866}" dt="2020-11-30T05:47:46.127" v="102" actId="478"/>
          <ac:picMkLst>
            <pc:docMk/>
            <pc:sldMk cId="1907528358" sldId="330"/>
            <ac:picMk id="2" creationId="{00CE65F4-74CB-4073-A2D6-114671A5A89C}"/>
          </ac:picMkLst>
        </pc:picChg>
        <pc:picChg chg="add mod">
          <ac:chgData name="moath momani" userId="720708e143949568" providerId="LiveId" clId="{FDB12195-763E-4418-B855-B02CF91C9866}" dt="2020-11-30T05:47:46.422" v="103"/>
          <ac:picMkLst>
            <pc:docMk/>
            <pc:sldMk cId="1907528358" sldId="330"/>
            <ac:picMk id="13" creationId="{939D0B18-B4D1-44FB-A0B2-5C4204EF060B}"/>
          </ac:picMkLst>
        </pc:picChg>
      </pc:sldChg>
      <pc:sldChg chg="addSp delSp modSp add mod">
        <pc:chgData name="moath momani" userId="720708e143949568" providerId="LiveId" clId="{FDB12195-763E-4418-B855-B02CF91C9866}" dt="2020-11-30T05:47:49.846" v="105"/>
        <pc:sldMkLst>
          <pc:docMk/>
          <pc:sldMk cId="1949895592" sldId="331"/>
        </pc:sldMkLst>
        <pc:picChg chg="del">
          <ac:chgData name="moath momani" userId="720708e143949568" providerId="LiveId" clId="{FDB12195-763E-4418-B855-B02CF91C9866}" dt="2020-11-30T05:47:49.671" v="104" actId="478"/>
          <ac:picMkLst>
            <pc:docMk/>
            <pc:sldMk cId="1949895592" sldId="331"/>
            <ac:picMk id="2" creationId="{00CE65F4-74CB-4073-A2D6-114671A5A89C}"/>
          </ac:picMkLst>
        </pc:picChg>
        <pc:picChg chg="add mod">
          <ac:chgData name="moath momani" userId="720708e143949568" providerId="LiveId" clId="{FDB12195-763E-4418-B855-B02CF91C9866}" dt="2020-11-30T05:47:49.846" v="105"/>
          <ac:picMkLst>
            <pc:docMk/>
            <pc:sldMk cId="1949895592" sldId="331"/>
            <ac:picMk id="15" creationId="{7A7DB466-B543-491D-9957-FBD55CC8468F}"/>
          </ac:picMkLst>
        </pc:picChg>
      </pc:sldChg>
      <pc:sldChg chg="addSp delSp modSp add mod">
        <pc:chgData name="moath momani" userId="720708e143949568" providerId="LiveId" clId="{FDB12195-763E-4418-B855-B02CF91C9866}" dt="2020-11-30T05:49:24.590" v="117" actId="1076"/>
        <pc:sldMkLst>
          <pc:docMk/>
          <pc:sldMk cId="373641933" sldId="332"/>
        </pc:sldMkLst>
        <pc:spChg chg="mod">
          <ac:chgData name="moath momani" userId="720708e143949568" providerId="LiveId" clId="{FDB12195-763E-4418-B855-B02CF91C9866}" dt="2020-11-30T05:49:24.590" v="117" actId="1076"/>
          <ac:spMkLst>
            <pc:docMk/>
            <pc:sldMk cId="373641933" sldId="332"/>
            <ac:spMk id="4" creationId="{5B59863F-019E-47D8-A8D2-14C7CD2AE02C}"/>
          </ac:spMkLst>
        </pc:spChg>
        <pc:picChg chg="del">
          <ac:chgData name="moath momani" userId="720708e143949568" providerId="LiveId" clId="{FDB12195-763E-4418-B855-B02CF91C9866}" dt="2020-11-30T05:47:34.454" v="98" actId="478"/>
          <ac:picMkLst>
            <pc:docMk/>
            <pc:sldMk cId="373641933" sldId="332"/>
            <ac:picMk id="5" creationId="{4B88E3D8-2DAE-4CE5-9480-4C572848F541}"/>
          </ac:picMkLst>
        </pc:picChg>
        <pc:picChg chg="add mod">
          <ac:chgData name="moath momani" userId="720708e143949568" providerId="LiveId" clId="{FDB12195-763E-4418-B855-B02CF91C9866}" dt="2020-11-30T05:47:34.753" v="99"/>
          <ac:picMkLst>
            <pc:docMk/>
            <pc:sldMk cId="373641933" sldId="332"/>
            <ac:picMk id="11" creationId="{F4B8F034-AFB5-424B-9B32-FE1F02F58C77}"/>
          </ac:picMkLst>
        </pc:picChg>
      </pc:sldChg>
      <pc:sldChg chg="del">
        <pc:chgData name="moath momani" userId="720708e143949568" providerId="LiveId" clId="{FDB12195-763E-4418-B855-B02CF91C9866}" dt="2020-11-30T05:52:51.922" v="155" actId="47"/>
        <pc:sldMkLst>
          <pc:docMk/>
          <pc:sldMk cId="3328181173" sldId="333"/>
        </pc:sldMkLst>
      </pc:sldChg>
      <pc:sldChg chg="addSp delSp modSp add mod">
        <pc:chgData name="moath momani" userId="720708e143949568" providerId="LiveId" clId="{FDB12195-763E-4418-B855-B02CF91C9866}" dt="2020-12-02T09:28:28.660" v="247" actId="20577"/>
        <pc:sldMkLst>
          <pc:docMk/>
          <pc:sldMk cId="3370164214" sldId="333"/>
        </pc:sldMkLst>
        <pc:spChg chg="mod">
          <ac:chgData name="moath momani" userId="720708e143949568" providerId="LiveId" clId="{FDB12195-763E-4418-B855-B02CF91C9866}" dt="2020-12-02T09:28:28.660" v="247" actId="20577"/>
          <ac:spMkLst>
            <pc:docMk/>
            <pc:sldMk cId="3370164214" sldId="333"/>
            <ac:spMk id="2" creationId="{00000000-0000-0000-0000-000000000000}"/>
          </ac:spMkLst>
        </pc:spChg>
        <pc:picChg chg="del">
          <ac:chgData name="moath momani" userId="720708e143949568" providerId="LiveId" clId="{FDB12195-763E-4418-B855-B02CF91C9866}" dt="2020-12-02T09:26:45.847" v="212" actId="478"/>
          <ac:picMkLst>
            <pc:docMk/>
            <pc:sldMk cId="3370164214" sldId="333"/>
            <ac:picMk id="10" creationId="{48C86DC3-EDE8-4600-9047-F66DA56E4416}"/>
          </ac:picMkLst>
        </pc:picChg>
        <pc:picChg chg="add mod">
          <ac:chgData name="moath momani" userId="720708e143949568" providerId="LiveId" clId="{FDB12195-763E-4418-B855-B02CF91C9866}" dt="2020-12-02T09:26:51.779" v="217" actId="1076"/>
          <ac:picMkLst>
            <pc:docMk/>
            <pc:sldMk cId="3370164214" sldId="333"/>
            <ac:picMk id="12" creationId="{F652FCF9-8FD8-44DA-9B03-480C6F9ADECB}"/>
          </ac:picMkLst>
        </pc:picChg>
        <pc:picChg chg="del">
          <ac:chgData name="moath momani" userId="720708e143949568" providerId="LiveId" clId="{FDB12195-763E-4418-B855-B02CF91C9866}" dt="2020-12-02T09:26:46.218" v="213" actId="478"/>
          <ac:picMkLst>
            <pc:docMk/>
            <pc:sldMk cId="3370164214" sldId="333"/>
            <ac:picMk id="14" creationId="{82F8FFC5-A82F-4D26-9CAA-9A0D68D1E9D5}"/>
          </ac:picMkLst>
        </pc:picChg>
        <pc:picChg chg="add mod">
          <ac:chgData name="moath momani" userId="720708e143949568" providerId="LiveId" clId="{FDB12195-763E-4418-B855-B02CF91C9866}" dt="2020-12-02T09:27:57.618" v="221" actId="14100"/>
          <ac:picMkLst>
            <pc:docMk/>
            <pc:sldMk cId="3370164214" sldId="333"/>
            <ac:picMk id="15" creationId="{FBBD6250-D631-47D7-9A39-F7DDD8270684}"/>
          </ac:picMkLst>
        </pc:picChg>
      </pc:sldChg>
      <pc:sldChg chg="addSp delSp modSp add mod">
        <pc:chgData name="moath momani" userId="720708e143949568" providerId="LiveId" clId="{FDB12195-763E-4418-B855-B02CF91C9866}" dt="2020-12-02T09:31:18.163" v="292" actId="1076"/>
        <pc:sldMkLst>
          <pc:docMk/>
          <pc:sldMk cId="4055261651" sldId="334"/>
        </pc:sldMkLst>
        <pc:spChg chg="mod">
          <ac:chgData name="moath momani" userId="720708e143949568" providerId="LiveId" clId="{FDB12195-763E-4418-B855-B02CF91C9866}" dt="2020-12-02T09:31:18.163" v="292" actId="1076"/>
          <ac:spMkLst>
            <pc:docMk/>
            <pc:sldMk cId="4055261651" sldId="334"/>
            <ac:spMk id="2" creationId="{00000000-0000-0000-0000-000000000000}"/>
          </ac:spMkLst>
        </pc:spChg>
        <pc:spChg chg="del">
          <ac:chgData name="moath momani" userId="720708e143949568" providerId="LiveId" clId="{FDB12195-763E-4418-B855-B02CF91C9866}" dt="2020-12-02T09:30:08.536" v="250" actId="478"/>
          <ac:spMkLst>
            <pc:docMk/>
            <pc:sldMk cId="4055261651" sldId="334"/>
            <ac:spMk id="3" creationId="{7D65E516-2927-4FE1-A80A-CFF3BE8656EC}"/>
          </ac:spMkLst>
        </pc:spChg>
        <pc:spChg chg="del">
          <ac:chgData name="moath momani" userId="720708e143949568" providerId="LiveId" clId="{FDB12195-763E-4418-B855-B02CF91C9866}" dt="2020-12-02T09:30:11.628" v="252" actId="478"/>
          <ac:spMkLst>
            <pc:docMk/>
            <pc:sldMk cId="4055261651" sldId="334"/>
            <ac:spMk id="9" creationId="{8C86B758-F35E-4F64-B765-9552F9E6979B}"/>
          </ac:spMkLst>
        </pc:spChg>
        <pc:spChg chg="del">
          <ac:chgData name="moath momani" userId="720708e143949568" providerId="LiveId" clId="{FDB12195-763E-4418-B855-B02CF91C9866}" dt="2020-12-02T09:30:13.833" v="254" actId="478"/>
          <ac:spMkLst>
            <pc:docMk/>
            <pc:sldMk cId="4055261651" sldId="334"/>
            <ac:spMk id="20" creationId="{2547286C-7DB6-4D8B-A5E1-BBAD1D418E3E}"/>
          </ac:spMkLst>
        </pc:spChg>
        <pc:spChg chg="del">
          <ac:chgData name="moath momani" userId="720708e143949568" providerId="LiveId" clId="{FDB12195-763E-4418-B855-B02CF91C9866}" dt="2020-12-02T09:30:14.955" v="255" actId="478"/>
          <ac:spMkLst>
            <pc:docMk/>
            <pc:sldMk cId="4055261651" sldId="334"/>
            <ac:spMk id="21" creationId="{357D0925-A214-47F0-ACC2-763E6F3F046F}"/>
          </ac:spMkLst>
        </pc:spChg>
        <pc:spChg chg="del">
          <ac:chgData name="moath momani" userId="720708e143949568" providerId="LiveId" clId="{FDB12195-763E-4418-B855-B02CF91C9866}" dt="2020-12-02T09:30:12.575" v="253" actId="478"/>
          <ac:spMkLst>
            <pc:docMk/>
            <pc:sldMk cId="4055261651" sldId="334"/>
            <ac:spMk id="22" creationId="{6C1F2B96-410A-42B9-8DFC-CD8A36E05E73}"/>
          </ac:spMkLst>
        </pc:spChg>
        <pc:picChg chg="del">
          <ac:chgData name="moath momani" userId="720708e143949568" providerId="LiveId" clId="{FDB12195-763E-4418-B855-B02CF91C9866}" dt="2020-12-02T09:30:07.738" v="249" actId="478"/>
          <ac:picMkLst>
            <pc:docMk/>
            <pc:sldMk cId="4055261651" sldId="334"/>
            <ac:picMk id="10" creationId="{48C86DC3-EDE8-4600-9047-F66DA56E4416}"/>
          </ac:picMkLst>
        </pc:picChg>
        <pc:picChg chg="add del mod">
          <ac:chgData name="moath momani" userId="720708e143949568" providerId="LiveId" clId="{FDB12195-763E-4418-B855-B02CF91C9866}" dt="2020-12-02T09:30:18.802" v="258" actId="478"/>
          <ac:picMkLst>
            <pc:docMk/>
            <pc:sldMk cId="4055261651" sldId="334"/>
            <ac:picMk id="11" creationId="{2A4E20E3-3FFA-418B-9BB3-0E59472563D2}"/>
          </ac:picMkLst>
        </pc:picChg>
        <pc:picChg chg="add mod">
          <ac:chgData name="moath momani" userId="720708e143949568" providerId="LiveId" clId="{FDB12195-763E-4418-B855-B02CF91C9866}" dt="2020-12-02T09:30:33.076" v="262" actId="1076"/>
          <ac:picMkLst>
            <pc:docMk/>
            <pc:sldMk cId="4055261651" sldId="334"/>
            <ac:picMk id="13" creationId="{1EB88708-B1C2-4C23-B159-39589F8B4A0C}"/>
          </ac:picMkLst>
        </pc:picChg>
        <pc:picChg chg="del">
          <ac:chgData name="moath momani" userId="720708e143949568" providerId="LiveId" clId="{FDB12195-763E-4418-B855-B02CF91C9866}" dt="2020-12-02T09:30:08.876" v="251" actId="478"/>
          <ac:picMkLst>
            <pc:docMk/>
            <pc:sldMk cId="4055261651" sldId="334"/>
            <ac:picMk id="14" creationId="{82F8FFC5-A82F-4D26-9CAA-9A0D68D1E9D5}"/>
          </ac:picMkLst>
        </pc:pic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18D4C6C3-ADB9-4135-8CCD-D526AEF900B4}"/>
    <pc:docChg chg="undo custSel addSld delSld modSld sldOrd">
      <pc:chgData name="moath momani" userId="720708e143949568" providerId="LiveId" clId="{18D4C6C3-ADB9-4135-8CCD-D526AEF900B4}" dt="2020-10-15T08:26:49.975" v="1069" actId="122"/>
      <pc:docMkLst>
        <pc:docMk/>
      </pc:docMkLst>
      <pc:sldChg chg="modSp add mod modNotesTx">
        <pc:chgData name="moath momani" userId="720708e143949568" providerId="LiveId" clId="{18D4C6C3-ADB9-4135-8CCD-D526AEF900B4}" dt="2020-10-08T11:07:47.516" v="973" actId="20577"/>
        <pc:sldMkLst>
          <pc:docMk/>
          <pc:sldMk cId="3507875137" sldId="260"/>
        </pc:sldMkLst>
        <pc:spChg chg="mod">
          <ac:chgData name="moath momani" userId="720708e143949568" providerId="LiveId" clId="{18D4C6C3-ADB9-4135-8CCD-D526AEF900B4}" dt="2020-10-08T10:52:55.823" v="720" actId="20577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18D4C6C3-ADB9-4135-8CCD-D526AEF900B4}" dt="2020-10-08T10:52:50.068" v="719" actId="20577"/>
          <ac:spMkLst>
            <pc:docMk/>
            <pc:sldMk cId="3507875137" sldId="260"/>
            <ac:spMk id="5" creationId="{00000000-0000-0000-0000-000000000000}"/>
          </ac:spMkLst>
        </pc:spChg>
        <pc:picChg chg="mod">
          <ac:chgData name="moath momani" userId="720708e143949568" providerId="LiveId" clId="{18D4C6C3-ADB9-4135-8CCD-D526AEF900B4}" dt="2020-10-08T10:52:59.314" v="721" actId="1076"/>
          <ac:picMkLst>
            <pc:docMk/>
            <pc:sldMk cId="3507875137" sldId="260"/>
            <ac:picMk id="2054" creationId="{00000000-0000-0000-0000-000000000000}"/>
          </ac:picMkLst>
        </pc:picChg>
      </pc:sldChg>
      <pc:sldChg chg="del">
        <pc:chgData name="moath momani" userId="720708e143949568" providerId="LiveId" clId="{18D4C6C3-ADB9-4135-8CCD-D526AEF900B4}" dt="2020-10-08T10:49:58.172" v="631" actId="47"/>
        <pc:sldMkLst>
          <pc:docMk/>
          <pc:sldMk cId="1521942773" sldId="263"/>
        </pc:sldMkLst>
      </pc:sldChg>
      <pc:sldChg chg="addSp delSp modSp add mod ord">
        <pc:chgData name="moath momani" userId="720708e143949568" providerId="LiveId" clId="{18D4C6C3-ADB9-4135-8CCD-D526AEF900B4}" dt="2020-10-10T15:37:03.229" v="1006" actId="1037"/>
        <pc:sldMkLst>
          <pc:docMk/>
          <pc:sldMk cId="2036179745" sldId="264"/>
        </pc:sldMkLst>
        <pc:picChg chg="add del mod">
          <ac:chgData name="moath momani" userId="720708e143949568" providerId="LiveId" clId="{18D4C6C3-ADB9-4135-8CCD-D526AEF900B4}" dt="2020-10-10T15:37:03.229" v="1006" actId="1037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18D4C6C3-ADB9-4135-8CCD-D526AEF900B4}" dt="2020-10-10T15:36:59.348" v="974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48654634" sldId="265"/>
        </pc:sldMkLst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073494059" sldId="270"/>
        </pc:sldMkLst>
      </pc:sldChg>
      <pc:sldChg chg="modSp mod">
        <pc:chgData name="moath momani" userId="720708e143949568" providerId="LiveId" clId="{18D4C6C3-ADB9-4135-8CCD-D526AEF900B4}" dt="2020-10-08T10:17:18.616" v="24" actId="20577"/>
        <pc:sldMkLst>
          <pc:docMk/>
          <pc:sldMk cId="911208218" sldId="273"/>
        </pc:sldMkLst>
        <pc:spChg chg="mod">
          <ac:chgData name="moath momani" userId="720708e143949568" providerId="LiveId" clId="{18D4C6C3-ADB9-4135-8CCD-D526AEF900B4}" dt="2020-10-08T10:17:18.616" v="24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18D4C6C3-ADB9-4135-8CCD-D526AEF900B4}" dt="2020-10-08T10:49:59.467" v="632" actId="47"/>
        <pc:sldMkLst>
          <pc:docMk/>
          <pc:sldMk cId="1823530429" sldId="275"/>
        </pc:sldMkLst>
      </pc:sldChg>
      <pc:sldChg chg="del">
        <pc:chgData name="moath momani" userId="720708e143949568" providerId="LiveId" clId="{18D4C6C3-ADB9-4135-8CCD-D526AEF900B4}" dt="2020-10-08T10:50:02.950" v="634" actId="47"/>
        <pc:sldMkLst>
          <pc:docMk/>
          <pc:sldMk cId="2122620844" sldId="276"/>
        </pc:sldMkLst>
      </pc:sldChg>
      <pc:sldChg chg="del">
        <pc:chgData name="moath momani" userId="720708e143949568" providerId="LiveId" clId="{18D4C6C3-ADB9-4135-8CCD-D526AEF900B4}" dt="2020-10-08T10:50:01.093" v="633" actId="47"/>
        <pc:sldMkLst>
          <pc:docMk/>
          <pc:sldMk cId="2044258354" sldId="278"/>
        </pc:sldMkLst>
      </pc:sldChg>
      <pc:sldChg chg="del">
        <pc:chgData name="moath momani" userId="720708e143949568" providerId="LiveId" clId="{18D4C6C3-ADB9-4135-8CCD-D526AEF900B4}" dt="2020-10-08T10:50:12.676" v="637" actId="47"/>
        <pc:sldMkLst>
          <pc:docMk/>
          <pc:sldMk cId="4023957958" sldId="279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711164443" sldId="280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336283073" sldId="282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4024515025" sldId="283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618748802" sldId="284"/>
        </pc:sldMkLst>
      </pc:sldChg>
      <pc:sldChg chg="del">
        <pc:chgData name="moath momani" userId="720708e143949568" providerId="LiveId" clId="{18D4C6C3-ADB9-4135-8CCD-D526AEF900B4}" dt="2020-10-08T10:50:04.167" v="635" actId="47"/>
        <pc:sldMkLst>
          <pc:docMk/>
          <pc:sldMk cId="350599734" sldId="285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682651527" sldId="286"/>
        </pc:sldMkLst>
      </pc:sldChg>
      <pc:sldChg chg="addSp delSp modSp add mod">
        <pc:chgData name="moath momani" userId="720708e143949568" providerId="LiveId" clId="{18D4C6C3-ADB9-4135-8CCD-D526AEF900B4}" dt="2020-10-08T10:25:41.943" v="140" actId="20577"/>
        <pc:sldMkLst>
          <pc:docMk/>
          <pc:sldMk cId="726861172" sldId="287"/>
        </pc:sldMkLst>
        <pc:spChg chg="mod">
          <ac:chgData name="moath momani" userId="720708e143949568" providerId="LiveId" clId="{18D4C6C3-ADB9-4135-8CCD-D526AEF900B4}" dt="2020-10-08T10:22:06.467" v="48" actId="20577"/>
          <ac:spMkLst>
            <pc:docMk/>
            <pc:sldMk cId="726861172" sldId="287"/>
            <ac:spMk id="2" creationId="{00000000-0000-0000-0000-000000000000}"/>
          </ac:spMkLst>
        </pc:spChg>
        <pc:graphicFrameChg chg="mod">
          <ac:chgData name="moath momani" userId="720708e143949568" providerId="LiveId" clId="{18D4C6C3-ADB9-4135-8CCD-D526AEF900B4}" dt="2020-10-08T10:25:41.943" v="140" actId="20577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add mod">
          <ac:chgData name="moath momani" userId="720708e143949568" providerId="LiveId" clId="{18D4C6C3-ADB9-4135-8CCD-D526AEF900B4}" dt="2020-10-08T10:23:40.110" v="58" actId="14100"/>
          <ac:picMkLst>
            <pc:docMk/>
            <pc:sldMk cId="726861172" sldId="287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23:59.294" v="68" actId="1076"/>
          <ac:picMkLst>
            <pc:docMk/>
            <pc:sldMk cId="726861172" sldId="287"/>
            <ac:picMk id="10" creationId="{92AC93E3-85DC-45B5-850E-556AF0BE8D41}"/>
          </ac:picMkLst>
        </pc:picChg>
        <pc:picChg chg="add mod">
          <ac:chgData name="moath momani" userId="720708e143949568" providerId="LiveId" clId="{18D4C6C3-ADB9-4135-8CCD-D526AEF900B4}" dt="2020-10-08T10:24:43.814" v="81" actId="14100"/>
          <ac:picMkLst>
            <pc:docMk/>
            <pc:sldMk cId="726861172" sldId="287"/>
            <ac:picMk id="11" creationId="{1A5B9CA0-508B-4F06-BD2F-A62A59F88295}"/>
          </ac:picMkLst>
        </pc:picChg>
        <pc:picChg chg="del">
          <ac:chgData name="moath momani" userId="720708e143949568" providerId="LiveId" clId="{18D4C6C3-ADB9-4135-8CCD-D526AEF900B4}" dt="2020-10-08T10:22:58.676" v="49" actId="478"/>
          <ac:picMkLst>
            <pc:docMk/>
            <pc:sldMk cId="726861172" sldId="287"/>
            <ac:picMk id="19" creationId="{C5A63771-E1D5-455F-90B7-13A88896E774}"/>
          </ac:picMkLst>
        </pc:picChg>
        <pc:picChg chg="del">
          <ac:chgData name="moath momani" userId="720708e143949568" providerId="LiveId" clId="{18D4C6C3-ADB9-4135-8CCD-D526AEF900B4}" dt="2020-10-08T10:23:10.562" v="55" actId="478"/>
          <ac:picMkLst>
            <pc:docMk/>
            <pc:sldMk cId="726861172" sldId="287"/>
            <ac:picMk id="21" creationId="{91D020CB-1A93-4110-8106-29466A53E6A7}"/>
          </ac:picMkLst>
        </pc:picChg>
      </pc:sldChg>
      <pc:sldChg chg="addSp delSp modSp add mod">
        <pc:chgData name="moath momani" userId="720708e143949568" providerId="LiveId" clId="{18D4C6C3-ADB9-4135-8CCD-D526AEF900B4}" dt="2020-10-08T10:37:53.036" v="285" actId="1076"/>
        <pc:sldMkLst>
          <pc:docMk/>
          <pc:sldMk cId="1722368223" sldId="288"/>
        </pc:sldMkLst>
        <pc:graphicFrameChg chg="mod">
          <ac:chgData name="moath momani" userId="720708e143949568" providerId="LiveId" clId="{18D4C6C3-ADB9-4135-8CCD-D526AEF900B4}" dt="2020-10-08T10:35:43.616" v="270" actId="20577"/>
          <ac:graphicFrameMkLst>
            <pc:docMk/>
            <pc:sldMk cId="1722368223" sldId="288"/>
            <ac:graphicFrameMk id="12" creationId="{C66B1251-B2A5-4026-A6D7-B22504781E3A}"/>
          </ac:graphicFrameMkLst>
        </pc:graphicFrameChg>
        <pc:picChg chg="del">
          <ac:chgData name="moath momani" userId="720708e143949568" providerId="LiveId" clId="{18D4C6C3-ADB9-4135-8CCD-D526AEF900B4}" dt="2020-10-08T10:27:10.151" v="157" actId="478"/>
          <ac:picMkLst>
            <pc:docMk/>
            <pc:sldMk cId="1722368223" sldId="288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37:50.724" v="283" actId="1076"/>
          <ac:picMkLst>
            <pc:docMk/>
            <pc:sldMk cId="1722368223" sldId="288"/>
            <ac:picMk id="9" creationId="{C6915FCC-C928-47ED-9011-B318D230E9B5}"/>
          </ac:picMkLst>
        </pc:picChg>
        <pc:picChg chg="del mod">
          <ac:chgData name="moath momani" userId="720708e143949568" providerId="LiveId" clId="{18D4C6C3-ADB9-4135-8CCD-D526AEF900B4}" dt="2020-10-08T10:27:10.484" v="159" actId="478"/>
          <ac:picMkLst>
            <pc:docMk/>
            <pc:sldMk cId="1722368223" sldId="288"/>
            <ac:picMk id="10" creationId="{92AC93E3-85DC-45B5-850E-556AF0BE8D41}"/>
          </ac:picMkLst>
        </pc:picChg>
        <pc:picChg chg="del">
          <ac:chgData name="moath momani" userId="720708e143949568" providerId="LiveId" clId="{18D4C6C3-ADB9-4135-8CCD-D526AEF900B4}" dt="2020-10-08T10:27:12.572" v="160" actId="478"/>
          <ac:picMkLst>
            <pc:docMk/>
            <pc:sldMk cId="1722368223" sldId="288"/>
            <ac:picMk id="11" creationId="{1A5B9CA0-508B-4F06-BD2F-A62A59F88295}"/>
          </ac:picMkLst>
        </pc:picChg>
        <pc:picChg chg="add mod">
          <ac:chgData name="moath momani" userId="720708e143949568" providerId="LiveId" clId="{18D4C6C3-ADB9-4135-8CCD-D526AEF900B4}" dt="2020-10-08T10:35:59.997" v="279" actId="1076"/>
          <ac:picMkLst>
            <pc:docMk/>
            <pc:sldMk cId="1722368223" sldId="288"/>
            <ac:picMk id="14" creationId="{67B91953-A18B-4925-A424-2A252B8AF0AB}"/>
          </ac:picMkLst>
        </pc:picChg>
        <pc:picChg chg="add mod">
          <ac:chgData name="moath momani" userId="720708e143949568" providerId="LiveId" clId="{18D4C6C3-ADB9-4135-8CCD-D526AEF900B4}" dt="2020-10-08T10:37:53.036" v="285" actId="1076"/>
          <ac:picMkLst>
            <pc:docMk/>
            <pc:sldMk cId="1722368223" sldId="288"/>
            <ac:picMk id="15" creationId="{D3D916BA-430E-49F9-8D91-B095647FB2BE}"/>
          </ac:picMkLst>
        </pc:picChg>
        <pc:picChg chg="del">
          <ac:chgData name="moath momani" userId="720708e143949568" providerId="LiveId" clId="{18D4C6C3-ADB9-4135-8CCD-D526AEF900B4}" dt="2020-10-08T10:29:56.319" v="205" actId="478"/>
          <ac:picMkLst>
            <pc:docMk/>
            <pc:sldMk cId="1722368223" sldId="288"/>
            <ac:picMk id="17" creationId="{CF676154-980B-4106-900B-FA1C37E30CF3}"/>
          </ac:picMkLst>
        </pc:picChg>
      </pc:sldChg>
      <pc:sldChg chg="addSp delSp modSp add mod">
        <pc:chgData name="moath momani" userId="720708e143949568" providerId="LiveId" clId="{18D4C6C3-ADB9-4135-8CCD-D526AEF900B4}" dt="2020-10-15T08:26:49.975" v="1069" actId="122"/>
        <pc:sldMkLst>
          <pc:docMk/>
          <pc:sldMk cId="1431493003" sldId="323"/>
        </pc:sldMkLst>
        <pc:spChg chg="mod">
          <ac:chgData name="moath momani" userId="720708e143949568" providerId="LiveId" clId="{18D4C6C3-ADB9-4135-8CCD-D526AEF900B4}" dt="2020-10-08T10:46:36.115" v="493" actId="1076"/>
          <ac:spMkLst>
            <pc:docMk/>
            <pc:sldMk cId="1431493003" sldId="323"/>
            <ac:spMk id="2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38:59.284" v="293" actId="478"/>
          <ac:spMkLst>
            <pc:docMk/>
            <pc:sldMk cId="1431493003" sldId="323"/>
            <ac:spMk id="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22.692" v="1066" actId="2711"/>
          <ac:spMkLst>
            <pc:docMk/>
            <pc:sldMk cId="1431493003" sldId="323"/>
            <ac:spMk id="7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42:20.539" v="296" actId="478"/>
          <ac:spMkLst>
            <pc:docMk/>
            <pc:sldMk cId="1431493003" sldId="323"/>
            <ac:spMk id="8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08T10:46:32.995" v="492" actId="1076"/>
          <ac:spMkLst>
            <pc:docMk/>
            <pc:sldMk cId="1431493003" sldId="323"/>
            <ac:spMk id="143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42:21.824" v="297" actId="478"/>
          <ac:spMkLst>
            <pc:docMk/>
            <pc:sldMk cId="1431493003" sldId="323"/>
            <ac:spMk id="14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49.975" v="1069" actId="122"/>
          <ac:spMkLst>
            <pc:docMk/>
            <pc:sldMk cId="1431493003" sldId="323"/>
            <ac:spMk id="147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38:57.755" v="292" actId="478"/>
          <ac:spMkLst>
            <pc:docMk/>
            <pc:sldMk cId="1431493003" sldId="323"/>
            <ac:spMk id="148" creationId="{00000000-0000-0000-0000-000000000000}"/>
          </ac:spMkLst>
        </pc:spChg>
        <pc:picChg chg="add mod">
          <ac:chgData name="moath momani" userId="720708e143949568" providerId="LiveId" clId="{18D4C6C3-ADB9-4135-8CCD-D526AEF900B4}" dt="2020-10-08T10:42:26.164" v="301" actId="1076"/>
          <ac:picMkLst>
            <pc:docMk/>
            <pc:sldMk cId="1431493003" sldId="323"/>
            <ac:picMk id="4" creationId="{13D4FC49-11AA-499B-A82E-2CB3EC723E82}"/>
          </ac:picMkLst>
        </pc:picChg>
        <pc:picChg chg="mod">
          <ac:chgData name="moath momani" userId="720708e143949568" providerId="LiveId" clId="{18D4C6C3-ADB9-4135-8CCD-D526AEF900B4}" dt="2020-10-08T10:42:49.509" v="310" actId="14100"/>
          <ac:picMkLst>
            <pc:docMk/>
            <pc:sldMk cId="1431493003" sldId="323"/>
            <ac:picMk id="9" creationId="{3DE70912-4B9A-4357-9938-7CB0D03BF934}"/>
          </ac:picMkLst>
        </pc:picChg>
        <pc:picChg chg="add mod">
          <ac:chgData name="moath momani" userId="720708e143949568" providerId="LiveId" clId="{18D4C6C3-ADB9-4135-8CCD-D526AEF900B4}" dt="2020-10-08T10:43:40.327" v="331" actId="1038"/>
          <ac:picMkLst>
            <pc:docMk/>
            <pc:sldMk cId="1431493003" sldId="323"/>
            <ac:picMk id="10" creationId="{615961C7-37BA-4548-AC59-421D0000A808}"/>
          </ac:picMkLst>
        </pc:picChg>
        <pc:picChg chg="del">
          <ac:chgData name="moath momani" userId="720708e143949568" providerId="LiveId" clId="{18D4C6C3-ADB9-4135-8CCD-D526AEF900B4}" dt="2020-10-08T10:38:51.079" v="288" actId="478"/>
          <ac:picMkLst>
            <pc:docMk/>
            <pc:sldMk cId="1431493003" sldId="323"/>
            <ac:picMk id="11" creationId="{3EA44B20-542F-4AE0-AFB4-AC24CB2169F1}"/>
          </ac:picMkLst>
        </pc:picChg>
        <pc:picChg chg="del mod">
          <ac:chgData name="moath momani" userId="720708e143949568" providerId="LiveId" clId="{18D4C6C3-ADB9-4135-8CCD-D526AEF900B4}" dt="2020-10-08T10:42:17.508" v="294" actId="478"/>
          <ac:picMkLst>
            <pc:docMk/>
            <pc:sldMk cId="1431493003" sldId="323"/>
            <ac:picMk id="12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51:38.613" v="649"/>
        <pc:sldMkLst>
          <pc:docMk/>
          <pc:sldMk cId="3562490965" sldId="324"/>
        </pc:sldMkLst>
      </pc:sldChg>
      <pc:sldChg chg="addSp delSp modSp add mod ord">
        <pc:chgData name="moath momani" userId="720708e143949568" providerId="LiveId" clId="{18D4C6C3-ADB9-4135-8CCD-D526AEF900B4}" dt="2020-10-08T11:02:41.080" v="930" actId="20577"/>
        <pc:sldMkLst>
          <pc:docMk/>
          <pc:sldMk cId="1865849037" sldId="325"/>
        </pc:sldMkLst>
        <pc:spChg chg="add mod">
          <ac:chgData name="moath momani" userId="720708e143949568" providerId="LiveId" clId="{18D4C6C3-ADB9-4135-8CCD-D526AEF900B4}" dt="2020-10-08T11:00:02.016" v="847" actId="1076"/>
          <ac:spMkLst>
            <pc:docMk/>
            <pc:sldMk cId="1865849037" sldId="325"/>
            <ac:spMk id="4" creationId="{EC26C341-F107-4C66-BBFB-7BDC0FBC806C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9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2" creationId="{CB7F213B-E680-4F6E-B850-3B9D657A9E84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4" creationId="{E02D2F0A-A520-44A2-B8E2-5DD6E542987A}"/>
          </ac:spMkLst>
        </pc:spChg>
        <pc:spChg chg="add del mod">
          <ac:chgData name="moath momani" userId="720708e143949568" providerId="LiveId" clId="{18D4C6C3-ADB9-4135-8CCD-D526AEF900B4}" dt="2020-10-08T10:58:25.837" v="801" actId="478"/>
          <ac:spMkLst>
            <pc:docMk/>
            <pc:sldMk cId="1865849037" sldId="325"/>
            <ac:spMk id="16" creationId="{109EA13C-8A43-4B74-BE3A-0D5AC997673A}"/>
          </ac:spMkLst>
        </pc:spChg>
        <pc:spChg chg="add mod">
          <ac:chgData name="moath momani" userId="720708e143949568" providerId="LiveId" clId="{18D4C6C3-ADB9-4135-8CCD-D526AEF900B4}" dt="2020-10-08T11:01:09.746" v="858" actId="208"/>
          <ac:spMkLst>
            <pc:docMk/>
            <pc:sldMk cId="1865849037" sldId="325"/>
            <ac:spMk id="17" creationId="{BF7FEF74-1774-43C7-B054-6772CAB88342}"/>
          </ac:spMkLst>
        </pc:spChg>
        <pc:spChg chg="add mod">
          <ac:chgData name="moath momani" userId="720708e143949568" providerId="LiveId" clId="{18D4C6C3-ADB9-4135-8CCD-D526AEF900B4}" dt="2020-10-08T11:00:06.716" v="848" actId="1076"/>
          <ac:spMkLst>
            <pc:docMk/>
            <pc:sldMk cId="1865849037" sldId="325"/>
            <ac:spMk id="18" creationId="{1339AF51-5DCE-4D5C-97F7-874842E1439C}"/>
          </ac:spMkLst>
        </pc:spChg>
        <pc:spChg chg="add mod">
          <ac:chgData name="moath momani" userId="720708e143949568" providerId="LiveId" clId="{18D4C6C3-ADB9-4135-8CCD-D526AEF900B4}" dt="2020-10-08T11:02:09.794" v="914" actId="1076"/>
          <ac:spMkLst>
            <pc:docMk/>
            <pc:sldMk cId="1865849037" sldId="325"/>
            <ac:spMk id="19" creationId="{AF139BB2-0D66-41B1-A360-3FC57701B5FF}"/>
          </ac:spMkLst>
        </pc:spChg>
        <pc:spChg chg="add mod">
          <ac:chgData name="moath momani" userId="720708e143949568" providerId="LiveId" clId="{18D4C6C3-ADB9-4135-8CCD-D526AEF900B4}" dt="2020-10-08T11:02:24.341" v="919" actId="14100"/>
          <ac:spMkLst>
            <pc:docMk/>
            <pc:sldMk cId="1865849037" sldId="325"/>
            <ac:spMk id="21" creationId="{232DC2D4-7D72-4F26-B299-E806172B37D9}"/>
          </ac:spMkLst>
        </pc:spChg>
        <pc:spChg chg="add mod">
          <ac:chgData name="moath momani" userId="720708e143949568" providerId="LiveId" clId="{18D4C6C3-ADB9-4135-8CCD-D526AEF900B4}" dt="2020-10-08T11:02:41.080" v="930" actId="20577"/>
          <ac:spMkLst>
            <pc:docMk/>
            <pc:sldMk cId="1865849037" sldId="325"/>
            <ac:spMk id="22" creationId="{B2605D8E-E6D8-43E6-AE2A-9BC4C3C015EC}"/>
          </ac:spMkLst>
        </pc:spChg>
        <pc:picChg chg="add mod">
          <ac:chgData name="moath momani" userId="720708e143949568" providerId="LiveId" clId="{18D4C6C3-ADB9-4135-8CCD-D526AEF900B4}" dt="2020-10-08T10:57:05.867" v="737" actId="1076"/>
          <ac:picMkLst>
            <pc:docMk/>
            <pc:sldMk cId="1865849037" sldId="325"/>
            <ac:picMk id="3" creationId="{6844AEF1-AB9A-41F5-94D5-8B97E6F79EF1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11" creationId="{CAE87B09-0555-416D-840C-0FBD24113676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5126" creationId="{00000000-0000-0000-0000-000000000000}"/>
          </ac:picMkLst>
        </pc:picChg>
      </pc:sldChg>
      <pc:sldChg chg="addSp delSp modSp add mod modNotesTx">
        <pc:chgData name="moath momani" userId="720708e143949568" providerId="LiveId" clId="{18D4C6C3-ADB9-4135-8CCD-D526AEF900B4}" dt="2020-10-11T13:28:30.017" v="1039" actId="1035"/>
        <pc:sldMkLst>
          <pc:docMk/>
          <pc:sldMk cId="3822709034" sldId="326"/>
        </pc:sldMkLst>
        <pc:spChg chg="del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5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1" creationId="{F5252EFD-9079-41CD-8E94-91CE6845AC9C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2" creationId="{42E46DA9-967D-46FA-90CF-366B66A5F687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3" creationId="{D15D9656-2507-426A-B48C-39459C948066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4" creationId="{70929A30-FE8E-48C7-9DB6-51BBD6798790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16" creationId="{2B07C17A-30AA-41B1-B1FF-60CA24B5D517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7" creationId="{BF7FEF74-1774-43C7-B054-6772CAB88342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9" creationId="{AF139BB2-0D66-41B1-A360-3FC57701B5F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1" creationId="{232DC2D4-7D72-4F26-B299-E806172B37D9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1" creationId="{2B5BAABC-5E61-40BD-A75A-9ABD292EA2A7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2" creationId="{158735D1-994F-4749-A7BE-30FEBC9EB27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2" creationId="{B2605D8E-E6D8-43E6-AE2A-9BC4C3C015EC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3" creationId="{78B42746-C505-4D52-AD62-B446F0B0F66A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4" creationId="{06B9D879-312B-4AF2-8116-23396F991ACB}"/>
          </ac:spMkLst>
        </pc:spChg>
        <pc:spChg chg="add mod">
          <ac:chgData name="moath momani" userId="720708e143949568" providerId="LiveId" clId="{18D4C6C3-ADB9-4135-8CCD-D526AEF900B4}" dt="2020-10-11T13:28:14.859" v="1030"/>
          <ac:spMkLst>
            <pc:docMk/>
            <pc:sldMk cId="3822709034" sldId="326"/>
            <ac:spMk id="26" creationId="{E838102F-C3F7-4EE5-A2D2-86AE1658C2F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0" creationId="{C5DA7188-7368-4731-9021-CBFEBEF4283C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1" creationId="{2AFC9846-BA99-4A30-A4FD-AAF86B0CC814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2" creationId="{92928824-A061-4A5E-8AA4-2A8FC2C01ED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3" creationId="{33E2B942-38B6-43AA-B172-B3A828E36B9F}"/>
          </ac:spMkLst>
        </pc:spChg>
        <pc:grpChg chg="del">
          <ac:chgData name="moath momani" userId="720708e143949568" providerId="LiveId" clId="{18D4C6C3-ADB9-4135-8CCD-D526AEF900B4}" dt="2020-10-11T13:27:27.551" v="1010" actId="21"/>
          <ac:grpSpMkLst>
            <pc:docMk/>
            <pc:sldMk cId="3822709034" sldId="326"/>
            <ac:grpSpMk id="7" creationId="{00000000-0000-0000-0000-000000000000}"/>
          </ac:grpSpMkLst>
        </pc:grpChg>
        <pc:grpChg chg="add del mod">
          <ac:chgData name="moath momani" userId="720708e143949568" providerId="LiveId" clId="{18D4C6C3-ADB9-4135-8CCD-D526AEF900B4}" dt="2020-10-11T13:28:05.502" v="1023" actId="21"/>
          <ac:grpSpMkLst>
            <pc:docMk/>
            <pc:sldMk cId="3822709034" sldId="326"/>
            <ac:grpSpMk id="17" creationId="{EF5B48CE-9E10-4C57-AB7C-E64FFB6686DB}"/>
          </ac:grpSpMkLst>
        </pc:grpChg>
        <pc:grpChg chg="add mod">
          <ac:chgData name="moath momani" userId="720708e143949568" providerId="LiveId" clId="{18D4C6C3-ADB9-4135-8CCD-D526AEF900B4}" dt="2020-10-11T13:28:14.859" v="1030"/>
          <ac:grpSpMkLst>
            <pc:docMk/>
            <pc:sldMk cId="3822709034" sldId="326"/>
            <ac:grpSpMk id="27" creationId="{5781B654-92C4-4F14-AD5B-7ADD85E96AE1}"/>
          </ac:grpSpMkLst>
        </pc:grpChg>
        <pc:picChg chg="add del mod">
          <ac:chgData name="moath momani" userId="720708e143949568" providerId="LiveId" clId="{18D4C6C3-ADB9-4135-8CCD-D526AEF900B4}" dt="2020-10-11T13:27:43.293" v="1018" actId="478"/>
          <ac:picMkLst>
            <pc:docMk/>
            <pc:sldMk cId="3822709034" sldId="326"/>
            <ac:picMk id="3" creationId="{57746D54-C60E-45A8-AC2F-C14A998F4240}"/>
          </ac:picMkLst>
        </pc:picChg>
        <pc:picChg chg="del">
          <ac:chgData name="moath momani" userId="720708e143949568" providerId="LiveId" clId="{18D4C6C3-ADB9-4135-8CCD-D526AEF900B4}" dt="2020-10-08T11:04:22.356" v="932" actId="478"/>
          <ac:picMkLst>
            <pc:docMk/>
            <pc:sldMk cId="3822709034" sldId="326"/>
            <ac:picMk id="3" creationId="{6844AEF1-AB9A-41F5-94D5-8B97E6F79EF1}"/>
          </ac:picMkLst>
        </pc:picChg>
        <pc:picChg chg="add del mod">
          <ac:chgData name="moath momani" userId="720708e143949568" providerId="LiveId" clId="{18D4C6C3-ADB9-4135-8CCD-D526AEF900B4}" dt="2020-10-11T13:26:38.683" v="1007" actId="478"/>
          <ac:picMkLst>
            <pc:docMk/>
            <pc:sldMk cId="3822709034" sldId="326"/>
            <ac:picMk id="9" creationId="{A3717D54-9CA8-490C-BEAF-DD9EA34F3401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19" creationId="{9C151DA6-040D-421A-BFD7-48E8835AD978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20" creationId="{D9A41DCE-B2D2-4B0F-A71E-71BD8AD11448}"/>
          </ac:picMkLst>
        </pc:picChg>
        <pc:picChg chg="add mod">
          <ac:chgData name="moath momani" userId="720708e143949568" providerId="LiveId" clId="{18D4C6C3-ADB9-4135-8CCD-D526AEF900B4}" dt="2020-10-11T13:28:14.005" v="1029" actId="1076"/>
          <ac:picMkLst>
            <pc:docMk/>
            <pc:sldMk cId="3822709034" sldId="326"/>
            <ac:picMk id="25" creationId="{5BCCDCEB-149E-40DA-8168-2E1F9E7EBD48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8" creationId="{A8F85FE7-124B-46C9-A7A6-90A66F7542E4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9" creationId="{A84C9ED3-A25D-4D2F-A97D-2B80695776C1}"/>
          </ac:picMkLst>
        </pc:picChg>
      </pc:sldChg>
      <pc:sldChg chg="addSp delSp modSp add mod">
        <pc:chgData name="moath momani" userId="720708e143949568" providerId="LiveId" clId="{18D4C6C3-ADB9-4135-8CCD-D526AEF900B4}" dt="2020-10-12T09:05:49.223" v="1063" actId="14100"/>
        <pc:sldMkLst>
          <pc:docMk/>
          <pc:sldMk cId="2012787951" sldId="327"/>
        </pc:sldMkLst>
        <pc:picChg chg="del">
          <ac:chgData name="moath momani" userId="720708e143949568" providerId="LiveId" clId="{18D4C6C3-ADB9-4135-8CCD-D526AEF900B4}" dt="2020-10-12T09:03:19.603" v="1041" actId="478"/>
          <ac:picMkLst>
            <pc:docMk/>
            <pc:sldMk cId="2012787951" sldId="327"/>
            <ac:picMk id="4" creationId="{13D4FC49-11AA-499B-A82E-2CB3EC723E82}"/>
          </ac:picMkLst>
        </pc:picChg>
        <pc:picChg chg="add mod">
          <ac:chgData name="moath momani" userId="720708e143949568" providerId="LiveId" clId="{18D4C6C3-ADB9-4135-8CCD-D526AEF900B4}" dt="2020-10-12T09:03:27.638" v="1046" actId="14100"/>
          <ac:picMkLst>
            <pc:docMk/>
            <pc:sldMk cId="2012787951" sldId="327"/>
            <ac:picMk id="5" creationId="{B5B24FBF-0D19-4B0C-B340-AB356A0C4CB4}"/>
          </ac:picMkLst>
        </pc:picChg>
        <pc:picChg chg="add mod">
          <ac:chgData name="moath momani" userId="720708e143949568" providerId="LiveId" clId="{18D4C6C3-ADB9-4135-8CCD-D526AEF900B4}" dt="2020-10-12T09:05:49.223" v="1063" actId="14100"/>
          <ac:picMkLst>
            <pc:docMk/>
            <pc:sldMk cId="2012787951" sldId="327"/>
            <ac:picMk id="8" creationId="{A39FA960-4A4E-4EC7-B3F5-151B45859085}"/>
          </ac:picMkLst>
        </pc:picChg>
        <pc:picChg chg="del">
          <ac:chgData name="moath momani" userId="720708e143949568" providerId="LiveId" clId="{18D4C6C3-ADB9-4135-8CCD-D526AEF900B4}" dt="2020-10-12T09:04:24.268" v="1047" actId="478"/>
          <ac:picMkLst>
            <pc:docMk/>
            <pc:sldMk cId="2012787951" sldId="327"/>
            <ac:picMk id="9" creationId="{3DE70912-4B9A-4357-9938-7CB0D03BF934}"/>
          </ac:picMkLst>
        </pc:picChg>
        <pc:picChg chg="del">
          <ac:chgData name="moath momani" userId="720708e143949568" providerId="LiveId" clId="{18D4C6C3-ADB9-4135-8CCD-D526AEF900B4}" dt="2020-10-12T09:04:29.981" v="1050" actId="478"/>
          <ac:picMkLst>
            <pc:docMk/>
            <pc:sldMk cId="2012787951" sldId="327"/>
            <ac:picMk id="10" creationId="{615961C7-37BA-4548-AC59-421D0000A808}"/>
          </ac:picMkLst>
        </pc:picChg>
        <pc:picChg chg="add del mod">
          <ac:chgData name="moath momani" userId="720708e143949568" providerId="LiveId" clId="{18D4C6C3-ADB9-4135-8CCD-D526AEF900B4}" dt="2020-10-12T09:05:08.101" v="1056" actId="478"/>
          <ac:picMkLst>
            <pc:docMk/>
            <pc:sldMk cId="2012787951" sldId="327"/>
            <ac:picMk id="12" creationId="{62254E19-2198-4ADE-A47E-28CCBDECA364}"/>
          </ac:picMkLst>
        </pc:picChg>
        <pc:picChg chg="add mod">
          <ac:chgData name="moath momani" userId="720708e143949568" providerId="LiveId" clId="{18D4C6C3-ADB9-4135-8CCD-D526AEF900B4}" dt="2020-10-12T09:05:42.294" v="1061" actId="14100"/>
          <ac:picMkLst>
            <pc:docMk/>
            <pc:sldMk cId="2012787951" sldId="327"/>
            <ac:picMk id="14" creationId="{7AA82C38-3F8F-4307-B094-5C275572BA0F}"/>
          </ac:picMkLst>
        </pc:picChg>
      </pc:sldChg>
    </pc:docChg>
  </pc:docChgLst>
  <pc:docChgLst>
    <pc:chgData name="moath momani" userId="720708e143949568" providerId="LiveId" clId="{CA133DF9-97D0-46B0-B8F4-8D9140185D90}"/>
    <pc:docChg chg="undo custSel addSld delSld modSld">
      <pc:chgData name="moath momani" userId="720708e143949568" providerId="LiveId" clId="{CA133DF9-97D0-46B0-B8F4-8D9140185D90}" dt="2020-06-25T12:05:12.359" v="540" actId="404"/>
      <pc:docMkLst>
        <pc:docMk/>
      </pc:docMkLst>
      <pc:sldChg chg="addSp delSp">
        <pc:chgData name="moath momani" userId="720708e143949568" providerId="LiveId" clId="{CA133DF9-97D0-46B0-B8F4-8D9140185D90}" dt="2020-06-25T11:46:38.847" v="5"/>
        <pc:sldMkLst>
          <pc:docMk/>
          <pc:sldMk cId="1582608556" sldId="274"/>
        </pc:sldMkLst>
        <pc:picChg chg="add del">
          <ac:chgData name="moath momani" userId="720708e143949568" providerId="LiveId" clId="{CA133DF9-97D0-46B0-B8F4-8D9140185D90}" dt="2020-06-25T11:46:38.847" v="5"/>
          <ac:picMkLst>
            <pc:docMk/>
            <pc:sldMk cId="1582608556" sldId="274"/>
            <ac:picMk id="6" creationId="{CA5B89D4-CF47-4779-9F50-D779534311F9}"/>
          </ac:picMkLst>
        </pc:picChg>
      </pc:sldChg>
      <pc:sldChg chg="modSp mod">
        <pc:chgData name="moath momani" userId="720708e143949568" providerId="LiveId" clId="{CA133DF9-97D0-46B0-B8F4-8D9140185D90}" dt="2020-06-25T12:05:12.359" v="540" actId="404"/>
        <pc:sldMkLst>
          <pc:docMk/>
          <pc:sldMk cId="4023957958" sldId="279"/>
        </pc:sldMkLst>
        <pc:spChg chg="mod">
          <ac:chgData name="moath momani" userId="720708e143949568" providerId="LiveId" clId="{CA133DF9-97D0-46B0-B8F4-8D9140185D90}" dt="2020-06-25T12:05:12.359" v="540" actId="404"/>
          <ac:spMkLst>
            <pc:docMk/>
            <pc:sldMk cId="4023957958" sldId="279"/>
            <ac:spMk id="11" creationId="{21145E93-6959-479A-BC9D-CD8B8034E6FB}"/>
          </ac:spMkLst>
        </pc:spChg>
      </pc:sldChg>
      <pc:sldChg chg="add">
        <pc:chgData name="moath momani" userId="720708e143949568" providerId="LiveId" clId="{CA133DF9-97D0-46B0-B8F4-8D9140185D90}" dt="2020-06-25T11:45:21.574" v="1"/>
        <pc:sldMkLst>
          <pc:docMk/>
          <pc:sldMk cId="2711164443" sldId="280"/>
        </pc:sldMkLst>
      </pc:sldChg>
      <pc:sldChg chg="addSp delSp modSp add del mod">
        <pc:chgData name="moath momani" userId="720708e143949568" providerId="LiveId" clId="{CA133DF9-97D0-46B0-B8F4-8D9140185D90}" dt="2020-06-25T12:05:06.150" v="538" actId="1076"/>
        <pc:sldMkLst>
          <pc:docMk/>
          <pc:sldMk cId="1336283073" sldId="282"/>
        </pc:sldMkLst>
        <pc:spChg chg="mod">
          <ac:chgData name="moath momani" userId="720708e143949568" providerId="LiveId" clId="{CA133DF9-97D0-46B0-B8F4-8D9140185D90}" dt="2020-06-25T12:05:06.150" v="538" actId="1076"/>
          <ac:spMkLst>
            <pc:docMk/>
            <pc:sldMk cId="1336283073" sldId="282"/>
            <ac:spMk id="11" creationId="{21145E93-6959-479A-BC9D-CD8B8034E6FB}"/>
          </ac:spMkLst>
        </pc:spChg>
        <pc:picChg chg="add del mod">
          <ac:chgData name="moath momani" userId="720708e143949568" providerId="LiveId" clId="{CA133DF9-97D0-46B0-B8F4-8D9140185D90}" dt="2020-06-25T11:47:27.514" v="17" actId="478"/>
          <ac:picMkLst>
            <pc:docMk/>
            <pc:sldMk cId="1336283073" sldId="282"/>
            <ac:picMk id="2" creationId="{BB298044-3D18-448E-B6ED-DBB8943ABEE0}"/>
          </ac:picMkLst>
        </pc:picChg>
        <pc:picChg chg="del">
          <ac:chgData name="moath momani" userId="720708e143949568" providerId="LiveId" clId="{CA133DF9-97D0-46B0-B8F4-8D9140185D90}" dt="2020-06-25T11:46:41.770" v="7" actId="478"/>
          <ac:picMkLst>
            <pc:docMk/>
            <pc:sldMk cId="1336283073" sldId="282"/>
            <ac:picMk id="3" creationId="{E2B89C28-2C1B-456A-81E4-A79A1C50E46A}"/>
          </ac:picMkLst>
        </pc:picChg>
        <pc:picChg chg="add mod">
          <ac:chgData name="moath momani" userId="720708e143949568" providerId="LiveId" clId="{CA133DF9-97D0-46B0-B8F4-8D9140185D90}" dt="2020-06-25T11:50:37.405" v="45" actId="1076"/>
          <ac:picMkLst>
            <pc:docMk/>
            <pc:sldMk cId="1336283073" sldId="282"/>
            <ac:picMk id="4" creationId="{342429C4-8C27-4338-84CC-5006789A1C43}"/>
          </ac:picMkLst>
        </pc:picChg>
        <pc:cxnChg chg="add mod">
          <ac:chgData name="moath momani" userId="720708e143949568" providerId="LiveId" clId="{CA133DF9-97D0-46B0-B8F4-8D9140185D90}" dt="2020-06-25T11:51:03.533" v="51" actId="1076"/>
          <ac:cxnSpMkLst>
            <pc:docMk/>
            <pc:sldMk cId="1336283073" sldId="282"/>
            <ac:cxnSpMk id="12" creationId="{1A56B2A3-F76D-405F-969B-89B770D24E26}"/>
          </ac:cxnSpMkLst>
        </pc:cxnChg>
        <pc:cxnChg chg="add mod">
          <ac:chgData name="moath momani" userId="720708e143949568" providerId="LiveId" clId="{CA133DF9-97D0-46B0-B8F4-8D9140185D90}" dt="2020-06-25T11:51:07.533" v="53" actId="1076"/>
          <ac:cxnSpMkLst>
            <pc:docMk/>
            <pc:sldMk cId="1336283073" sldId="282"/>
            <ac:cxnSpMk id="14" creationId="{89954C4E-9A75-4852-B1E8-8E96CC7CC7BA}"/>
          </ac:cxnSpMkLst>
        </pc:cxnChg>
      </pc:sldChg>
      <pc:sldChg chg="addSp delSp modSp add mod">
        <pc:chgData name="moath momani" userId="720708e143949568" providerId="LiveId" clId="{CA133DF9-97D0-46B0-B8F4-8D9140185D90}" dt="2020-06-25T12:00:18.126" v="336" actId="1076"/>
        <pc:sldMkLst>
          <pc:docMk/>
          <pc:sldMk cId="4024515025" sldId="283"/>
        </pc:sldMkLst>
        <pc:spChg chg="mod">
          <ac:chgData name="moath momani" userId="720708e143949568" providerId="LiveId" clId="{CA133DF9-97D0-46B0-B8F4-8D9140185D90}" dt="2020-06-25T12:00:18.126" v="336" actId="1076"/>
          <ac:spMkLst>
            <pc:docMk/>
            <pc:sldMk cId="4024515025" sldId="283"/>
            <ac:spMk id="11" creationId="{21145E93-6959-479A-BC9D-CD8B8034E6FB}"/>
          </ac:spMkLst>
        </pc:spChg>
        <pc:spChg chg="add mod">
          <ac:chgData name="moath momani" userId="720708e143949568" providerId="LiveId" clId="{CA133DF9-97D0-46B0-B8F4-8D9140185D90}" dt="2020-06-25T11:55:54.284" v="262" actId="1582"/>
          <ac:spMkLst>
            <pc:docMk/>
            <pc:sldMk cId="4024515025" sldId="283"/>
            <ac:spMk id="18" creationId="{51CC1885-A008-4C0F-9ABA-90DDE3393929}"/>
          </ac:spMkLst>
        </pc:spChg>
        <pc:picChg chg="add mod">
          <ac:chgData name="moath momani" userId="720708e143949568" providerId="LiveId" clId="{CA133DF9-97D0-46B0-B8F4-8D9140185D90}" dt="2020-06-25T11:54:18.557" v="153" actId="1076"/>
          <ac:picMkLst>
            <pc:docMk/>
            <pc:sldMk cId="4024515025" sldId="283"/>
            <ac:picMk id="2" creationId="{8A990C79-2D3B-4C66-B056-BE9F096F4E7C}"/>
          </ac:picMkLst>
        </pc:picChg>
        <pc:picChg chg="del">
          <ac:chgData name="moath momani" userId="720708e143949568" providerId="LiveId" clId="{CA133DF9-97D0-46B0-B8F4-8D9140185D90}" dt="2020-06-25T11:52:35.425" v="55" actId="478"/>
          <ac:picMkLst>
            <pc:docMk/>
            <pc:sldMk cId="4024515025" sldId="283"/>
            <ac:picMk id="4" creationId="{342429C4-8C27-4338-84CC-5006789A1C43}"/>
          </ac:picMkLst>
        </pc:pic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2" creationId="{1A56B2A3-F76D-405F-969B-89B770D24E26}"/>
          </ac:cxnSpMkLst>
        </pc:cxnChg>
        <pc:cxnChg chg="add del mod">
          <ac:chgData name="moath momani" userId="720708e143949568" providerId="LiveId" clId="{CA133DF9-97D0-46B0-B8F4-8D9140185D90}" dt="2020-06-25T11:54:21.171" v="155" actId="478"/>
          <ac:cxnSpMkLst>
            <pc:docMk/>
            <pc:sldMk cId="4024515025" sldId="283"/>
            <ac:cxnSpMk id="13" creationId="{2E421AAB-A5D2-4A59-A9A2-F1B977C2590F}"/>
          </ac:cxnSpMkLst>
        </pc:cxn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4" creationId="{89954C4E-9A75-4852-B1E8-8E96CC7CC7BA}"/>
          </ac:cxnSpMkLst>
        </pc:cxnChg>
        <pc:cxnChg chg="add mod">
          <ac:chgData name="moath momani" userId="720708e143949568" providerId="LiveId" clId="{CA133DF9-97D0-46B0-B8F4-8D9140185D90}" dt="2020-06-25T11:54:18.557" v="153" actId="1076"/>
          <ac:cxnSpMkLst>
            <pc:docMk/>
            <pc:sldMk cId="4024515025" sldId="283"/>
            <ac:cxnSpMk id="15" creationId="{CB9E72AA-4A8F-4389-99D5-1CA4A867F0ED}"/>
          </ac:cxnSpMkLst>
        </pc:cxnChg>
        <pc:cxnChg chg="add del mod">
          <ac:chgData name="moath momani" userId="720708e143949568" providerId="LiveId" clId="{CA133DF9-97D0-46B0-B8F4-8D9140185D90}" dt="2020-06-25T11:55:57.753" v="263" actId="478"/>
          <ac:cxnSpMkLst>
            <pc:docMk/>
            <pc:sldMk cId="4024515025" sldId="283"/>
            <ac:cxnSpMk id="17" creationId="{F9352C2D-5AC7-4011-91C1-AF319AFE3E09}"/>
          </ac:cxnSpMkLst>
        </pc:cxnChg>
      </pc:sldChg>
      <pc:sldChg chg="addSp delSp modSp add mod">
        <pc:chgData name="moath momani" userId="720708e143949568" providerId="LiveId" clId="{CA133DF9-97D0-46B0-B8F4-8D9140185D90}" dt="2020-06-25T12:04:47.350" v="537" actId="404"/>
        <pc:sldMkLst>
          <pc:docMk/>
          <pc:sldMk cId="1618748802" sldId="284"/>
        </pc:sldMkLst>
        <pc:spChg chg="add del">
          <ac:chgData name="moath momani" userId="720708e143949568" providerId="LiveId" clId="{CA133DF9-97D0-46B0-B8F4-8D9140185D90}" dt="2020-06-25T12:02:49.148" v="504" actId="478"/>
          <ac:spMkLst>
            <pc:docMk/>
            <pc:sldMk cId="1618748802" sldId="284"/>
            <ac:spMk id="5" creationId="{E447DED1-CA4E-43D5-8168-476A05D35EB0}"/>
          </ac:spMkLst>
        </pc:spChg>
        <pc:spChg chg="mod">
          <ac:chgData name="moath momani" userId="720708e143949568" providerId="LiveId" clId="{CA133DF9-97D0-46B0-B8F4-8D9140185D90}" dt="2020-06-25T12:02:41.848" v="502" actId="20577"/>
          <ac:spMkLst>
            <pc:docMk/>
            <pc:sldMk cId="1618748802" sldId="284"/>
            <ac:spMk id="11" creationId="{21145E93-6959-479A-BC9D-CD8B8034E6FB}"/>
          </ac:spMkLst>
        </pc:spChg>
        <pc:spChg chg="add del">
          <ac:chgData name="moath momani" userId="720708e143949568" providerId="LiveId" clId="{CA133DF9-97D0-46B0-B8F4-8D9140185D90}" dt="2020-06-25T12:03:09.214" v="507" actId="478"/>
          <ac:spMkLst>
            <pc:docMk/>
            <pc:sldMk cId="1618748802" sldId="284"/>
            <ac:spMk id="12" creationId="{3C9CEED4-26E3-4FF0-8FD6-E92B386755F2}"/>
          </ac:spMkLst>
        </pc:spChg>
        <pc:spChg chg="add mod">
          <ac:chgData name="moath momani" userId="720708e143949568" providerId="LiveId" clId="{CA133DF9-97D0-46B0-B8F4-8D9140185D90}" dt="2020-06-25T12:03:27.197" v="511" actId="1582"/>
          <ac:spMkLst>
            <pc:docMk/>
            <pc:sldMk cId="1618748802" sldId="284"/>
            <ac:spMk id="13" creationId="{584B4477-3C6D-417A-87F7-BA52EE217E96}"/>
          </ac:spMkLst>
        </pc:spChg>
        <pc:spChg chg="add mod">
          <ac:chgData name="moath momani" userId="720708e143949568" providerId="LiveId" clId="{CA133DF9-97D0-46B0-B8F4-8D9140185D90}" dt="2020-06-25T12:04:47.350" v="537" actId="404"/>
          <ac:spMkLst>
            <pc:docMk/>
            <pc:sldMk cId="1618748802" sldId="284"/>
            <ac:spMk id="17" creationId="{335C7E9B-A431-4ABA-871D-9675C170A9C5}"/>
          </ac:spMkLst>
        </pc:spChg>
        <pc:spChg chg="del">
          <ac:chgData name="moath momani" userId="720708e143949568" providerId="LiveId" clId="{CA133DF9-97D0-46B0-B8F4-8D9140185D90}" dt="2020-06-25T11:57:06.592" v="266" actId="478"/>
          <ac:spMkLst>
            <pc:docMk/>
            <pc:sldMk cId="1618748802" sldId="284"/>
            <ac:spMk id="18" creationId="{51CC1885-A008-4C0F-9ABA-90DDE3393929}"/>
          </ac:spMkLst>
        </pc:spChg>
        <pc:spChg chg="add mod">
          <ac:chgData name="moath momani" userId="720708e143949568" providerId="LiveId" clId="{CA133DF9-97D0-46B0-B8F4-8D9140185D90}" dt="2020-06-25T12:04:38.750" v="533" actId="113"/>
          <ac:spMkLst>
            <pc:docMk/>
            <pc:sldMk cId="1618748802" sldId="284"/>
            <ac:spMk id="20" creationId="{01DF5C94-B22C-42E4-8F28-18C94442B9BD}"/>
          </ac:spMkLst>
        </pc:spChg>
        <pc:picChg chg="del">
          <ac:chgData name="moath momani" userId="720708e143949568" providerId="LiveId" clId="{CA133DF9-97D0-46B0-B8F4-8D9140185D90}" dt="2020-06-25T11:57:03.829" v="265" actId="478"/>
          <ac:picMkLst>
            <pc:docMk/>
            <pc:sldMk cId="1618748802" sldId="284"/>
            <ac:picMk id="2" creationId="{8A990C79-2D3B-4C66-B056-BE9F096F4E7C}"/>
          </ac:picMkLst>
        </pc:picChg>
        <pc:picChg chg="add del mod">
          <ac:chgData name="moath momani" userId="720708e143949568" providerId="LiveId" clId="{CA133DF9-97D0-46B0-B8F4-8D9140185D90}" dt="2020-06-25T11:59:45.011" v="326" actId="478"/>
          <ac:picMkLst>
            <pc:docMk/>
            <pc:sldMk cId="1618748802" sldId="284"/>
            <ac:picMk id="3" creationId="{61BDC706-8F15-4401-A723-09767C17A624}"/>
          </ac:picMkLst>
        </pc:picChg>
        <pc:picChg chg="add mod">
          <ac:chgData name="moath momani" userId="720708e143949568" providerId="LiveId" clId="{CA133DF9-97D0-46B0-B8F4-8D9140185D90}" dt="2020-06-25T12:02:55.637" v="505" actId="1076"/>
          <ac:picMkLst>
            <pc:docMk/>
            <pc:sldMk cId="1618748802" sldId="284"/>
            <ac:picMk id="4" creationId="{179D4F1B-4812-447B-AE80-4B3C1632CD2D}"/>
          </ac:picMkLst>
        </pc:picChg>
        <pc:cxnChg chg="del">
          <ac:chgData name="moath momani" userId="720708e143949568" providerId="LiveId" clId="{CA133DF9-97D0-46B0-B8F4-8D9140185D90}" dt="2020-06-25T11:57:06.592" v="266" actId="478"/>
          <ac:cxnSpMkLst>
            <pc:docMk/>
            <pc:sldMk cId="1618748802" sldId="284"/>
            <ac:cxnSpMk id="15" creationId="{CB9E72AA-4A8F-4389-99D5-1CA4A867F0ED}"/>
          </ac:cxnSpMkLst>
        </pc:cxnChg>
        <pc:cxnChg chg="add mod">
          <ac:chgData name="moath momani" userId="720708e143949568" providerId="LiveId" clId="{CA133DF9-97D0-46B0-B8F4-8D9140185D90}" dt="2020-06-25T12:03:49.644" v="516" actId="1076"/>
          <ac:cxnSpMkLst>
            <pc:docMk/>
            <pc:sldMk cId="1618748802" sldId="284"/>
            <ac:cxnSpMk id="16" creationId="{00991D6E-AC79-4A0D-8B4E-0595A0AEA307}"/>
          </ac:cxnSpMkLst>
        </pc:cxnChg>
        <pc:cxnChg chg="add mod">
          <ac:chgData name="moath momani" userId="720708e143949568" providerId="LiveId" clId="{CA133DF9-97D0-46B0-B8F4-8D9140185D90}" dt="2020-06-25T12:03:53.830" v="518" actId="1076"/>
          <ac:cxnSpMkLst>
            <pc:docMk/>
            <pc:sldMk cId="1618748802" sldId="284"/>
            <ac:cxnSpMk id="19" creationId="{DA3E15B5-6098-4877-B1F5-DB2342CCFDE4}"/>
          </ac:cxnSpMkLst>
        </pc:cxnChg>
      </pc:sldChg>
    </pc:docChg>
  </pc:docChgLst>
  <pc:docChgLst>
    <pc:chgData name="Moath Almomani" userId="ff116c73-3ed4-4407-a8d2-899e4a260434" providerId="ADAL" clId="{24CBCF76-FDCF-4E69-AAD1-5D46ABA33B35}"/>
    <pc:docChg chg="custSel modSld">
      <pc:chgData name="Moath Almomani" userId="ff116c73-3ed4-4407-a8d2-899e4a260434" providerId="ADAL" clId="{24CBCF76-FDCF-4E69-AAD1-5D46ABA33B35}" dt="2021-05-01T22:35:39.847" v="8" actId="1076"/>
      <pc:docMkLst>
        <pc:docMk/>
      </pc:docMkLst>
      <pc:sldChg chg="addSp delSp modSp mod">
        <pc:chgData name="Moath Almomani" userId="ff116c73-3ed4-4407-a8d2-899e4a260434" providerId="ADAL" clId="{24CBCF76-FDCF-4E69-AAD1-5D46ABA33B35}" dt="2021-05-01T22:35:06.094" v="3" actId="1076"/>
        <pc:sldMkLst>
          <pc:docMk/>
          <pc:sldMk cId="1995653795" sldId="285"/>
        </pc:sldMkLst>
        <pc:picChg chg="add mod">
          <ac:chgData name="Moath Almomani" userId="ff116c73-3ed4-4407-a8d2-899e4a260434" providerId="ADAL" clId="{24CBCF76-FDCF-4E69-AAD1-5D46ABA33B35}" dt="2021-05-01T22:35:06.094" v="3" actId="1076"/>
          <ac:picMkLst>
            <pc:docMk/>
            <pc:sldMk cId="1995653795" sldId="285"/>
            <ac:picMk id="3" creationId="{7AF16FEC-FFD4-4134-97E4-F2E7588F197D}"/>
          </ac:picMkLst>
        </pc:picChg>
        <pc:picChg chg="del">
          <ac:chgData name="Moath Almomani" userId="ff116c73-3ed4-4407-a8d2-899e4a260434" providerId="ADAL" clId="{24CBCF76-FDCF-4E69-AAD1-5D46ABA33B35}" dt="2021-05-01T22:35:02.640" v="0" actId="478"/>
          <ac:picMkLst>
            <pc:docMk/>
            <pc:sldMk cId="1995653795" sldId="285"/>
            <ac:picMk id="15" creationId="{9FA76B2B-8218-4A36-976F-40F7954B16E9}"/>
          </ac:picMkLst>
        </pc:picChg>
      </pc:sldChg>
      <pc:sldChg chg="addSp delSp modSp mod">
        <pc:chgData name="Moath Almomani" userId="ff116c73-3ed4-4407-a8d2-899e4a260434" providerId="ADAL" clId="{24CBCF76-FDCF-4E69-AAD1-5D46ABA33B35}" dt="2021-05-01T22:35:39.847" v="8" actId="1076"/>
        <pc:sldMkLst>
          <pc:docMk/>
          <pc:sldMk cId="1907528358" sldId="330"/>
        </pc:sldMkLst>
        <pc:picChg chg="add mod">
          <ac:chgData name="Moath Almomani" userId="ff116c73-3ed4-4407-a8d2-899e4a260434" providerId="ADAL" clId="{24CBCF76-FDCF-4E69-AAD1-5D46ABA33B35}" dt="2021-05-01T22:35:39.847" v="8" actId="1076"/>
          <ac:picMkLst>
            <pc:docMk/>
            <pc:sldMk cId="1907528358" sldId="330"/>
            <ac:picMk id="3" creationId="{173B9EEE-8857-42C3-87BC-586498DDCC9A}"/>
          </ac:picMkLst>
        </pc:picChg>
        <pc:picChg chg="del">
          <ac:chgData name="Moath Almomani" userId="ff116c73-3ed4-4407-a8d2-899e4a260434" providerId="ADAL" clId="{24CBCF76-FDCF-4E69-AAD1-5D46ABA33B35}" dt="2021-05-01T22:35:36.066" v="4" actId="478"/>
          <ac:picMkLst>
            <pc:docMk/>
            <pc:sldMk cId="1907528358" sldId="330"/>
            <ac:picMk id="7" creationId="{D4F4FBF5-CEC5-4ED7-B430-3743A6FBA88C}"/>
          </ac:picMkLst>
        </pc:pic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4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3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.gi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0Z6LplaMU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0RCH81lfU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0460"/>
            <a:ext cx="12192001" cy="5526759"/>
            <a:chOff x="-2" y="1005712"/>
            <a:chExt cx="12317362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59" y="1005712"/>
              <a:ext cx="6455301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2" y="1007392"/>
              <a:ext cx="5974081" cy="5426285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1214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litica"/>
              </a:rPr>
              <a:t>3D printing and modifying objects     </a:t>
            </a:r>
            <a:r>
              <a:rPr lang="ar-QA" sz="3600" dirty="0">
                <a:solidFill>
                  <a:schemeClr val="bg1"/>
                </a:solidFill>
                <a:latin typeface="Politica"/>
              </a:rPr>
              <a:t>الطباعة ثلاثية الا بعاد وتعديل المجسمات </a:t>
            </a:r>
            <a:r>
              <a:rPr lang="en-US" sz="3600" dirty="0">
                <a:solidFill>
                  <a:schemeClr val="bg1"/>
                </a:solidFill>
                <a:latin typeface="Politica"/>
              </a:rPr>
              <a:t> 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  <a:endParaRPr lang="en-US" sz="2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133074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218652-24DA-422C-B3C5-9D74E5ED8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926"/>
            <a:ext cx="12192000" cy="5280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3C7BFC-3F7C-4AC4-B4B9-7CDB689A7E1E}"/>
              </a:ext>
            </a:extLst>
          </p:cNvPr>
          <p:cNvSpPr txBox="1"/>
          <p:nvPr/>
        </p:nvSpPr>
        <p:spPr>
          <a:xfrm>
            <a:off x="2020528" y="5310742"/>
            <a:ext cx="72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litica" panose="02000506060000020004" pitchFamily="2" charset="0"/>
              </a:rPr>
              <a:t>Box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EC63F-A720-448A-A564-9778AF34C4FD}"/>
              </a:ext>
            </a:extLst>
          </p:cNvPr>
          <p:cNvSpPr txBox="1"/>
          <p:nvPr/>
        </p:nvSpPr>
        <p:spPr>
          <a:xfrm>
            <a:off x="4498816" y="5310742"/>
            <a:ext cx="6164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litica" panose="02000506060000020004" pitchFamily="2" charset="0"/>
              </a:rPr>
              <a:t>Sphere                 Cone                                         Cylinder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870BC-621F-4FA3-A81A-A35AFAF92061}"/>
              </a:ext>
            </a:extLst>
          </p:cNvPr>
          <p:cNvSpPr txBox="1"/>
          <p:nvPr/>
        </p:nvSpPr>
        <p:spPr>
          <a:xfrm>
            <a:off x="3083657" y="2021852"/>
            <a:ext cx="6164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olitica" panose="02000506060000020004" pitchFamily="2" charset="0"/>
              </a:rPr>
              <a:t>Tube                    Torus                        Polyhedron                 Capsule   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56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68" y="88389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How to modify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3071D2-EAEA-4635-80B2-9D3D1722F0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3443"/>
            <a:ext cx="12192000" cy="51529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64577-8EAC-402A-96DA-8B7EF2136671}"/>
              </a:ext>
            </a:extLst>
          </p:cNvPr>
          <p:cNvSpPr txBox="1"/>
          <p:nvPr/>
        </p:nvSpPr>
        <p:spPr>
          <a:xfrm>
            <a:off x="4898923" y="1557766"/>
            <a:ext cx="2957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Politica" panose="02000506060000020004" pitchFamily="2" charset="0"/>
              </a:rPr>
              <a:t>Those dots are used to change the shape and dimensions, and the arrows for moving the objects.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DD097-C43D-4DAF-8BD1-DDCE8801E9F8}"/>
              </a:ext>
            </a:extLst>
          </p:cNvPr>
          <p:cNvSpPr txBox="1"/>
          <p:nvPr/>
        </p:nvSpPr>
        <p:spPr>
          <a:xfrm>
            <a:off x="3510118" y="5241408"/>
            <a:ext cx="559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Politica" panose="02000506060000020004" pitchFamily="2" charset="0"/>
              </a:rPr>
              <a:t>When we select an object, we can change its color from the material list.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1DEBED-AA64-45DE-9C1C-E24FAD97D1EC}"/>
              </a:ext>
            </a:extLst>
          </p:cNvPr>
          <p:cNvCxnSpPr/>
          <p:nvPr/>
        </p:nvCxnSpPr>
        <p:spPr>
          <a:xfrm>
            <a:off x="8780206" y="5506065"/>
            <a:ext cx="1883436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CC06CDE-4A78-4E37-9436-4751864B9E5D}"/>
              </a:ext>
            </a:extLst>
          </p:cNvPr>
          <p:cNvCxnSpPr>
            <a:cxnSpLocks/>
          </p:cNvCxnSpPr>
          <p:nvPr/>
        </p:nvCxnSpPr>
        <p:spPr>
          <a:xfrm flipV="1">
            <a:off x="9606116" y="4630994"/>
            <a:ext cx="914400" cy="875071"/>
          </a:xfrm>
          <a:prstGeom prst="bent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95A668-56D6-494E-BACC-E4F2545436F4}"/>
              </a:ext>
            </a:extLst>
          </p:cNvPr>
          <p:cNvSpPr txBox="1"/>
          <p:nvPr/>
        </p:nvSpPr>
        <p:spPr>
          <a:xfrm>
            <a:off x="870154" y="2690523"/>
            <a:ext cx="2236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dirty="0">
                <a:solidFill>
                  <a:srgbClr val="00B050"/>
                </a:solidFill>
              </a:rPr>
              <a:t>تُستخدم هذه النقاط لتغيير الشكل، الأبعاد والأسهم تستخدم لتحريك المجسمات.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BEFF14-6362-4919-8B32-ECE161B5A293}"/>
              </a:ext>
            </a:extLst>
          </p:cNvPr>
          <p:cNvSpPr txBox="1"/>
          <p:nvPr/>
        </p:nvSpPr>
        <p:spPr>
          <a:xfrm>
            <a:off x="2179438" y="617372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>
                <a:solidFill>
                  <a:srgbClr val="00B050"/>
                </a:solidFill>
              </a:rPr>
              <a:t>عندما نختار مجسم ، يمكننا تغيير لونه من قائمة المواد.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8" y="413949"/>
            <a:ext cx="9810409" cy="79272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التدوير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9D0B18-B4D1-44FB-A0B2-5C4204EF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B9EEE-8857-42C3-87BC-586498DDCC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43" y="2813628"/>
            <a:ext cx="4442416" cy="37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02" y="349384"/>
            <a:ext cx="2697564" cy="7927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olitica"/>
              </a:rPr>
              <a:t>Scaling and moving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A51827-3168-4858-8E70-AAE9BA39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48" y="3321080"/>
            <a:ext cx="5715000" cy="295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B4071-D88C-4200-AA68-C5F4DAD848D3}"/>
              </a:ext>
            </a:extLst>
          </p:cNvPr>
          <p:cNvSpPr txBox="1"/>
          <p:nvPr/>
        </p:nvSpPr>
        <p:spPr>
          <a:xfrm>
            <a:off x="1779638" y="1317974"/>
            <a:ext cx="539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To scale an object you need to go through the same steps of rotation, but the only difference is to click on the dots not the curves.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F0615-7DAC-4CD1-B887-804B3DFC318B}"/>
              </a:ext>
            </a:extLst>
          </p:cNvPr>
          <p:cNvSpPr txBox="1"/>
          <p:nvPr/>
        </p:nvSpPr>
        <p:spPr>
          <a:xfrm>
            <a:off x="7629831" y="1438476"/>
            <a:ext cx="430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لتوسيع نطاق كائن ما ، تحتاج إلى المرور بنفس خطوات التدوير ، ولكن الاختلاف الوحيد هو النقر على النقاط وليس الأسهم.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8D835-1314-46E9-A101-7E47DE89CCDB}"/>
              </a:ext>
            </a:extLst>
          </p:cNvPr>
          <p:cNvSpPr txBox="1"/>
          <p:nvPr/>
        </p:nvSpPr>
        <p:spPr>
          <a:xfrm>
            <a:off x="9055510" y="792971"/>
            <a:ext cx="28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التحجيم والتحرك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7DB466-B543-491D-9957-FBD55CC8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364" y="325339"/>
            <a:ext cx="6139035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Politica" panose="02000506060000020004"/>
              </a:rPr>
              <a:t>Boolean</a:t>
            </a:r>
            <a:r>
              <a:rPr lang="ar-QA" sz="4000" b="1" dirty="0">
                <a:solidFill>
                  <a:srgbClr val="0070C0"/>
                </a:solidFill>
                <a:latin typeface="Politica" panose="02000506060000020004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Politica" panose="02000506060000020004"/>
              </a:rPr>
              <a:t>subtract </a:t>
            </a:r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 </a:t>
            </a:r>
            <a:r>
              <a:rPr lang="ar-QA" sz="3600" b="1" dirty="0">
                <a:solidFill>
                  <a:srgbClr val="0070C0"/>
                </a:solidFill>
                <a:latin typeface="Politica" panose="02000506060000020004"/>
              </a:rPr>
              <a:t>الطرح</a:t>
            </a:r>
            <a:r>
              <a:rPr lang="ar-QA" sz="3200" b="1" dirty="0">
                <a:solidFill>
                  <a:srgbClr val="0070C0"/>
                </a:solidFill>
                <a:latin typeface="Politica" panose="02000506060000020004"/>
              </a:rPr>
              <a:t> المنطقي</a:t>
            </a:r>
            <a:r>
              <a:rPr lang="ar-QA" sz="3600" b="1" dirty="0">
                <a:solidFill>
                  <a:srgbClr val="0070C0"/>
                </a:solidFill>
                <a:latin typeface="Politica" panose="02000506060000020004"/>
              </a:rPr>
              <a:t>   </a:t>
            </a:r>
            <a:endParaRPr lang="en-US" sz="36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3082898" y="2061736"/>
            <a:ext cx="20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itica" panose="02000506060000020004"/>
              </a:rPr>
              <a:t>Before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D65E516-2927-4FE1-A80A-CFF3BE8656EC}"/>
              </a:ext>
            </a:extLst>
          </p:cNvPr>
          <p:cNvSpPr/>
          <p:nvPr/>
        </p:nvSpPr>
        <p:spPr>
          <a:xfrm>
            <a:off x="6054686" y="4195117"/>
            <a:ext cx="828348" cy="46543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7286C-7DB6-4D8B-A5E1-BBAD1D418E3E}"/>
              </a:ext>
            </a:extLst>
          </p:cNvPr>
          <p:cNvSpPr txBox="1"/>
          <p:nvPr/>
        </p:nvSpPr>
        <p:spPr>
          <a:xfrm>
            <a:off x="7924802" y="1983217"/>
            <a:ext cx="20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itica" panose="02000506060000020004"/>
              </a:rPr>
              <a:t>after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D0925-A214-47F0-ACC2-763E6F3F046F}"/>
              </a:ext>
            </a:extLst>
          </p:cNvPr>
          <p:cNvSpPr txBox="1"/>
          <p:nvPr/>
        </p:nvSpPr>
        <p:spPr>
          <a:xfrm>
            <a:off x="7512448" y="1603142"/>
            <a:ext cx="2751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QA" sz="2400" dirty="0">
                <a:latin typeface="Politica" panose="02000506060000020004"/>
              </a:rPr>
              <a:t>بعد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F2B96-410A-42B9-8DFC-CD8A36E05E73}"/>
              </a:ext>
            </a:extLst>
          </p:cNvPr>
          <p:cNvSpPr txBox="1"/>
          <p:nvPr/>
        </p:nvSpPr>
        <p:spPr>
          <a:xfrm>
            <a:off x="2820775" y="1644885"/>
            <a:ext cx="2491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QA" sz="2400" dirty="0">
                <a:latin typeface="Politica" panose="02000506060000020004"/>
              </a:rPr>
              <a:t>قبل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86DC3-EDE8-4600-9047-F66DA56E4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162" y="3264310"/>
            <a:ext cx="3844412" cy="2847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F8FFC5-A82F-4D26-9CAA-9A0D68D1E9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858" y="3264310"/>
            <a:ext cx="3686542" cy="2847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CEF05-6AC3-4A9E-84AD-59B34C3AD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134" y="258664"/>
            <a:ext cx="6237348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Politica" panose="02000506060000020004"/>
              </a:rPr>
              <a:t>Boolean intersect </a:t>
            </a:r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  </a:t>
            </a:r>
            <a:r>
              <a:rPr lang="ar-QA" sz="3200" b="1" dirty="0">
                <a:solidFill>
                  <a:srgbClr val="0070C0"/>
                </a:solidFill>
                <a:latin typeface="Politica" panose="02000506060000020004"/>
              </a:rPr>
              <a:t>التقاطع المنطقي </a:t>
            </a:r>
            <a:r>
              <a:rPr lang="ar-QA" sz="3600" b="1" dirty="0">
                <a:solidFill>
                  <a:srgbClr val="0070C0"/>
                </a:solidFill>
                <a:latin typeface="Politica" panose="02000506060000020004"/>
              </a:rPr>
              <a:t>   </a:t>
            </a:r>
            <a:endParaRPr lang="en-US" sz="36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51CEF05-6AC3-4A9E-84AD-59B34C3AD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1EB88708-B1C2-4C23-B159-39589F8B4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864" y="1576387"/>
            <a:ext cx="6667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365" y="325339"/>
            <a:ext cx="4862110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Politica" panose="02000506060000020004"/>
              </a:rPr>
              <a:t>Boolean subtract </a:t>
            </a:r>
            <a:r>
              <a:rPr lang="ar-QA" sz="3200" b="1" dirty="0">
                <a:solidFill>
                  <a:srgbClr val="0070C0"/>
                </a:solidFill>
                <a:latin typeface="Politica" panose="02000506060000020004"/>
              </a:rPr>
              <a:t>طرح المنطق </a:t>
            </a:r>
            <a:endParaRPr lang="en-US" sz="36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3082898" y="2061736"/>
            <a:ext cx="20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itica" panose="02000506060000020004"/>
              </a:rPr>
              <a:t>Before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D65E516-2927-4FE1-A80A-CFF3BE8656EC}"/>
              </a:ext>
            </a:extLst>
          </p:cNvPr>
          <p:cNvSpPr/>
          <p:nvPr/>
        </p:nvSpPr>
        <p:spPr>
          <a:xfrm>
            <a:off x="6054686" y="4195117"/>
            <a:ext cx="828348" cy="46543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7286C-7DB6-4D8B-A5E1-BBAD1D418E3E}"/>
              </a:ext>
            </a:extLst>
          </p:cNvPr>
          <p:cNvSpPr txBox="1"/>
          <p:nvPr/>
        </p:nvSpPr>
        <p:spPr>
          <a:xfrm>
            <a:off x="7924802" y="1983217"/>
            <a:ext cx="20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itica" panose="02000506060000020004"/>
              </a:rPr>
              <a:t>after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D0925-A214-47F0-ACC2-763E6F3F046F}"/>
              </a:ext>
            </a:extLst>
          </p:cNvPr>
          <p:cNvSpPr txBox="1"/>
          <p:nvPr/>
        </p:nvSpPr>
        <p:spPr>
          <a:xfrm>
            <a:off x="7512448" y="1603142"/>
            <a:ext cx="2751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QA" sz="2400" dirty="0">
                <a:latin typeface="Politica" panose="02000506060000020004"/>
              </a:rPr>
              <a:t>بعد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F2B96-410A-42B9-8DFC-CD8A36E05E73}"/>
              </a:ext>
            </a:extLst>
          </p:cNvPr>
          <p:cNvSpPr txBox="1"/>
          <p:nvPr/>
        </p:nvSpPr>
        <p:spPr>
          <a:xfrm>
            <a:off x="2820775" y="1644885"/>
            <a:ext cx="2491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QA" sz="2400" dirty="0">
                <a:latin typeface="Politica" panose="02000506060000020004"/>
              </a:rPr>
              <a:t>قبل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CEF05-6AC3-4A9E-84AD-59B34C3AD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2FCF9-8FD8-44DA-9B03-480C6F9AD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038" y="2692430"/>
            <a:ext cx="4072184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D6250-D631-47D7-9A39-F7DDD82706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895" y="2688543"/>
            <a:ext cx="3825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6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342" y="2157634"/>
            <a:ext cx="5274574" cy="1320800"/>
          </a:xfrm>
        </p:spPr>
        <p:txBody>
          <a:bodyPr>
            <a:normAutofit/>
          </a:bodyPr>
          <a:lstStyle/>
          <a:p>
            <a:pPr algn="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امتداد لملف مجسم ثلاثي الابعاد ويتشكل من العديد من المثلثات.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475" y="1483916"/>
            <a:ext cx="4367806" cy="41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8033" y="4366055"/>
            <a:ext cx="499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An extension of a three-dimensional stereoscopic file consisting of many triangles.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2062" y="3569050"/>
            <a:ext cx="1598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olitica" panose="02000506060000020004" pitchFamily="2" charset="0"/>
              </a:rPr>
              <a:t>.STL file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0582" y="1297577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olitica" panose="02000506060000020004" pitchFamily="2" charset="0"/>
              </a:rPr>
              <a:t>.STL</a:t>
            </a:r>
            <a:r>
              <a:rPr lang="ar-QA" sz="4400" dirty="0">
                <a:latin typeface="Politica" panose="02000506060000020004" pitchFamily="2" charset="0"/>
              </a:rPr>
              <a:t>ملف </a:t>
            </a:r>
            <a:r>
              <a:rPr lang="en-US" sz="4400" dirty="0">
                <a:latin typeface="Politica" panose="02000506060000020004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264416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Digital fabrication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6176" y="1661082"/>
            <a:ext cx="851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i="1" dirty="0">
                <a:latin typeface="Roboto"/>
                <a:ea typeface="Roboto"/>
                <a:sym typeface="Roboto"/>
              </a:rPr>
              <a:t>هو عملية تحويل الملفات الرقمية على الحاسوب إلى أجسام مادية ملموسة باستخدام آلات وأدوات مختلفة.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4904" y="2721114"/>
            <a:ext cx="900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i="1" dirty="0">
                <a:latin typeface="Century Gothic" panose="020B0502020202020204" pitchFamily="34" charset="0"/>
                <a:ea typeface="Consolas" charset="0"/>
                <a:cs typeface="Consolas" charset="0"/>
              </a:rPr>
              <a:t>It is the process of converting digital files on our computers to physical objects using different tools and machines.</a:t>
            </a:r>
            <a:endParaRPr lang="en-US" sz="2000" i="1" dirty="0">
              <a:latin typeface="Century Gothic" panose="020B0502020202020204" pitchFamily="34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D8415-A3D7-4B84-83DB-BC8922BA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7BAFF-443D-4D5B-B829-673EB5E6D0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80" y="3597825"/>
            <a:ext cx="2833855" cy="3045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C2C6A-088E-4674-B711-07939ED232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44" y="3601846"/>
            <a:ext cx="2609732" cy="30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228" y="227783"/>
            <a:ext cx="10416137" cy="5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07870" y="42199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Digital manufacturing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9995" y="5035476"/>
            <a:ext cx="521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ماهي هذه الماكنة؟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What is this machine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895" y="1411047"/>
            <a:ext cx="5012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E42528-C1B5-429B-84AA-678B65BD0D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88" y="2848193"/>
            <a:ext cx="5181659" cy="3886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DF703-8796-43F6-A687-10340CB54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0482" y="484881"/>
            <a:ext cx="573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لنشاهد هذا الفيديو ونتعلم المزيد عن الطباعة ثلاثية الأبعاد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7" y="438715"/>
            <a:ext cx="575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Let’s watch this video and learn more about 3d printing.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A30C3D-4511-4162-93E3-6642A0957725}"/>
              </a:ext>
            </a:extLst>
          </p:cNvPr>
          <p:cNvSpPr/>
          <p:nvPr/>
        </p:nvSpPr>
        <p:spPr>
          <a:xfrm>
            <a:off x="0" y="1893194"/>
            <a:ext cx="12192000" cy="4283087"/>
          </a:xfrm>
          <a:prstGeom prst="rect">
            <a:avLst/>
          </a:prstGeom>
          <a:solidFill>
            <a:srgbClr val="4D5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What Is 3D Printing and How Does It Work? | Mashable Explains">
            <a:hlinkClick r:id="" action="ppaction://media"/>
            <a:extLst>
              <a:ext uri="{FF2B5EF4-FFF2-40B4-BE49-F238E27FC236}">
                <a16:creationId xmlns:a16="http://schemas.microsoft.com/office/drawing/2014/main" id="{B53A7ABA-F80C-4A41-B0A7-106EDE156D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38375" y="1893194"/>
            <a:ext cx="7614377" cy="42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1921" y="727885"/>
            <a:ext cx="573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إمكانيات الطباعة ثلاثية الأبعاد في الرياضة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106" y="681719"/>
            <a:ext cx="5755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Possibilities of 3D printing in sport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A30C3D-4511-4162-93E3-6642A0957725}"/>
              </a:ext>
            </a:extLst>
          </p:cNvPr>
          <p:cNvSpPr/>
          <p:nvPr/>
        </p:nvSpPr>
        <p:spPr>
          <a:xfrm>
            <a:off x="0" y="1893194"/>
            <a:ext cx="12192000" cy="4283087"/>
          </a:xfrm>
          <a:prstGeom prst="rect">
            <a:avLst/>
          </a:prstGeom>
          <a:solidFill>
            <a:srgbClr val="4D5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3D printing in sports - Offering new possibilities">
            <a:hlinkClick r:id="" action="ppaction://media"/>
            <a:extLst>
              <a:ext uri="{FF2B5EF4-FFF2-40B4-BE49-F238E27FC236}">
                <a16:creationId xmlns:a16="http://schemas.microsoft.com/office/drawing/2014/main" id="{6D03048B-B35E-4D38-9166-C9FD970DC7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4574" y="1908583"/>
            <a:ext cx="7587019" cy="42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354356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Vectary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r>
              <a:rPr lang="en-US" sz="2700" dirty="0">
                <a:latin typeface="Politica" panose="02000506060000020004"/>
              </a:rPr>
              <a:t>today you will be familiar with the following commands:</a:t>
            </a: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968078"/>
            <a:ext cx="6434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 mode.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 interaction.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Rotation.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>
                <a:latin typeface="Politica" panose="02000506060000020004"/>
              </a:rPr>
              <a:t>Scaling.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730854" y="1448784"/>
            <a:ext cx="2461146" cy="3893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A13384-9D1C-4A49-B649-402E03383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</a:t>
            </a:r>
            <a:r>
              <a:rPr lang="en-US" sz="2400" dirty="0"/>
              <a:t> </a:t>
            </a:r>
            <a:r>
              <a:rPr lang="ar-QA" sz="2400" dirty="0"/>
              <a:t>عناصر أولية ثلاثية الأبعاد عن طريق سحبها وإفلاتها من شريط الأدوات.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80CB83-2F92-4D7D-B085-861B1796A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6FEC-FFD4-4134-97E4-F2E7588F1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944" y="2369573"/>
            <a:ext cx="55054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olitica"/>
              </a:rPr>
              <a:t>OBJECT MODE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9749C-3EEE-4797-8335-7D348909E0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665" y="1081548"/>
            <a:ext cx="10019069" cy="5084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59863F-019E-47D8-A8D2-14C7CD2AE02C}"/>
              </a:ext>
            </a:extLst>
          </p:cNvPr>
          <p:cNvSpPr txBox="1"/>
          <p:nvPr/>
        </p:nvSpPr>
        <p:spPr>
          <a:xfrm>
            <a:off x="3399428" y="1834945"/>
            <a:ext cx="15520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Politica" panose="02000506060000020004" pitchFamily="2" charset="0"/>
              </a:rPr>
              <a:t>Box.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Politica" panose="02000506060000020004" pitchFamily="2" charset="0"/>
              </a:rPr>
              <a:t>Sphere.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Politica" panose="02000506060000020004" pitchFamily="2" charset="0"/>
              </a:rPr>
              <a:t>Cylinder.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Politica" panose="02000506060000020004" pitchFamily="2" charset="0"/>
              </a:rPr>
              <a:t>Tube.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Politica" panose="02000506060000020004" pitchFamily="2" charset="0"/>
              </a:rPr>
              <a:t>Torus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B8F034-AFB5-424B-9B32-FE1F02F58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682</Words>
  <Application>Microsoft Office PowerPoint</Application>
  <PresentationFormat>Widescreen</PresentationFormat>
  <Paragraphs>118</Paragraphs>
  <Slides>18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Politica</vt:lpstr>
      <vt:lpstr>Roboto</vt:lpstr>
      <vt:lpstr>Wingdings</vt:lpstr>
      <vt:lpstr>Office Theme</vt:lpstr>
      <vt:lpstr>PowerPoint Presentation</vt:lpstr>
      <vt:lpstr>التصنيع الرقمي  Digital fabrication </vt:lpstr>
      <vt:lpstr>PowerPoint Presentation</vt:lpstr>
      <vt:lpstr>تكنولوجيا الطباعة ثلاثية الابعاد  3D Printing Technology</vt:lpstr>
      <vt:lpstr>PowerPoint Presentation</vt:lpstr>
      <vt:lpstr>PowerPoint Presentation</vt:lpstr>
      <vt:lpstr>Getting started with Vectary today you will be familiar with the following commands:</vt:lpstr>
      <vt:lpstr>Getting Started with Vectary - OBJECT MODE</vt:lpstr>
      <vt:lpstr>OBJECT MODE</vt:lpstr>
      <vt:lpstr>Vectary basic objects </vt:lpstr>
      <vt:lpstr>How to modify objects </vt:lpstr>
      <vt:lpstr>Rotation  How to rotate an object: </vt:lpstr>
      <vt:lpstr>Scaling and moving   </vt:lpstr>
      <vt:lpstr>Boolean subtract  الطرح المنطقي   </vt:lpstr>
      <vt:lpstr>Boolean intersect   التقاطع المنطقي    </vt:lpstr>
      <vt:lpstr>Boolean subtract طرح المنطق </vt:lpstr>
      <vt:lpstr>هو امتداد لملف مجسم ثلاثي الابعاد ويتشكل من العديد من المثلثات.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2021-05-01T22:35:44Z</dcterms:modified>
</cp:coreProperties>
</file>