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20"/>
  </p:notesMasterIdLst>
  <p:sldIdLst>
    <p:sldId id="273" r:id="rId2"/>
    <p:sldId id="292" r:id="rId3"/>
    <p:sldId id="264" r:id="rId4"/>
    <p:sldId id="332" r:id="rId5"/>
    <p:sldId id="330" r:id="rId6"/>
    <p:sldId id="331" r:id="rId7"/>
    <p:sldId id="293" r:id="rId8"/>
    <p:sldId id="324" r:id="rId9"/>
    <p:sldId id="328" r:id="rId10"/>
    <p:sldId id="329" r:id="rId11"/>
    <p:sldId id="325" r:id="rId12"/>
    <p:sldId id="333" r:id="rId13"/>
    <p:sldId id="296" r:id="rId14"/>
    <p:sldId id="337" r:id="rId15"/>
    <p:sldId id="298" r:id="rId16"/>
    <p:sldId id="339" r:id="rId17"/>
    <p:sldId id="338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6B71C0-7685-441E-8A6F-DF9857B66131}" v="1" dt="2021-05-01T22:37:57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57" autoAdjust="0"/>
  </p:normalViewPr>
  <p:slideViewPr>
    <p:cSldViewPr snapToGrid="0" showGuides="1">
      <p:cViewPr varScale="1">
        <p:scale>
          <a:sx n="110" d="100"/>
          <a:sy n="110" d="100"/>
        </p:scale>
        <p:origin x="594" y="96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4733A5B9-1B21-4A41-871C-1506AF1302E7}"/>
    <pc:docChg chg="undo custSel addSld delSld modSld sldOrd">
      <pc:chgData name="moath momani" userId="720708e143949568" providerId="LiveId" clId="{4733A5B9-1B21-4A41-871C-1506AF1302E7}" dt="2020-12-02T09:39:42.155" v="276"/>
      <pc:docMkLst>
        <pc:docMk/>
      </pc:docMkLst>
      <pc:sldChg chg="modSp mod">
        <pc:chgData name="moath momani" userId="720708e143949568" providerId="LiveId" clId="{4733A5B9-1B21-4A41-871C-1506AF1302E7}" dt="2020-12-01T07:35:56.719" v="59" actId="20577"/>
        <pc:sldMkLst>
          <pc:docMk/>
          <pc:sldMk cId="911208218" sldId="273"/>
        </pc:sldMkLst>
        <pc:spChg chg="mod">
          <ac:chgData name="moath momani" userId="720708e143949568" providerId="LiveId" clId="{4733A5B9-1B21-4A41-871C-1506AF1302E7}" dt="2020-12-01T07:35:56.719" v="59" actId="20577"/>
          <ac:spMkLst>
            <pc:docMk/>
            <pc:sldMk cId="911208218" sldId="273"/>
            <ac:spMk id="14" creationId="{00000000-0000-0000-0000-000000000000}"/>
          </ac:spMkLst>
        </pc:spChg>
      </pc:sldChg>
      <pc:sldChg chg="del">
        <pc:chgData name="moath momani" userId="720708e143949568" providerId="LiveId" clId="{4733A5B9-1B21-4A41-871C-1506AF1302E7}" dt="2020-11-30T10:30:10.932" v="1" actId="47"/>
        <pc:sldMkLst>
          <pc:docMk/>
          <pc:sldMk cId="433666442" sldId="291"/>
        </pc:sldMkLst>
      </pc:sldChg>
      <pc:sldChg chg="add ord">
        <pc:chgData name="moath momani" userId="720708e143949568" providerId="LiveId" clId="{4733A5B9-1B21-4A41-871C-1506AF1302E7}" dt="2020-11-30T10:31:15.464" v="19"/>
        <pc:sldMkLst>
          <pc:docMk/>
          <pc:sldMk cId="674610973" sldId="292"/>
        </pc:sldMkLst>
      </pc:sldChg>
      <pc:sldChg chg="ord">
        <pc:chgData name="moath momani" userId="720708e143949568" providerId="LiveId" clId="{4733A5B9-1B21-4A41-871C-1506AF1302E7}" dt="2020-11-30T10:31:01.295" v="11"/>
        <pc:sldMkLst>
          <pc:docMk/>
          <pc:sldMk cId="2029459580" sldId="293"/>
        </pc:sldMkLst>
      </pc:sldChg>
      <pc:sldChg chg="add">
        <pc:chgData name="moath momani" userId="720708e143949568" providerId="LiveId" clId="{4733A5B9-1B21-4A41-871C-1506AF1302E7}" dt="2020-11-30T10:32:47.911" v="20"/>
        <pc:sldMkLst>
          <pc:docMk/>
          <pc:sldMk cId="1160694557" sldId="296"/>
        </pc:sldMkLst>
      </pc:sldChg>
      <pc:sldChg chg="add del">
        <pc:chgData name="moath momani" userId="720708e143949568" providerId="LiveId" clId="{4733A5B9-1B21-4A41-871C-1506AF1302E7}" dt="2020-12-02T09:33:35.958" v="104" actId="47"/>
        <pc:sldMkLst>
          <pc:docMk/>
          <pc:sldMk cId="1101161628" sldId="297"/>
        </pc:sldMkLst>
      </pc:sldChg>
      <pc:sldChg chg="add">
        <pc:chgData name="moath momani" userId="720708e143949568" providerId="LiveId" clId="{4733A5B9-1B21-4A41-871C-1506AF1302E7}" dt="2020-11-30T10:32:47.911" v="20"/>
        <pc:sldMkLst>
          <pc:docMk/>
          <pc:sldMk cId="1855836027" sldId="298"/>
        </pc:sldMkLst>
      </pc:sldChg>
      <pc:sldChg chg="addSp delSp modSp mod ord">
        <pc:chgData name="moath momani" userId="720708e143949568" providerId="LiveId" clId="{4733A5B9-1B21-4A41-871C-1506AF1302E7}" dt="2020-12-02T09:39:42.155" v="276"/>
        <pc:sldMkLst>
          <pc:docMk/>
          <pc:sldMk cId="1052223388" sldId="324"/>
        </pc:sldMkLst>
        <pc:spChg chg="add mod">
          <ac:chgData name="moath momani" userId="720708e143949568" providerId="LiveId" clId="{4733A5B9-1B21-4A41-871C-1506AF1302E7}" dt="2020-12-02T09:38:34.379" v="266" actId="1076"/>
          <ac:spMkLst>
            <pc:docMk/>
            <pc:sldMk cId="1052223388" sldId="324"/>
            <ac:spMk id="8" creationId="{FF434E60-60ED-4BE2-A3C4-71A35299822A}"/>
          </ac:spMkLst>
        </pc:spChg>
        <pc:spChg chg="del">
          <ac:chgData name="moath momani" userId="720708e143949568" providerId="LiveId" clId="{4733A5B9-1B21-4A41-871C-1506AF1302E7}" dt="2020-12-02T09:36:32.068" v="135" actId="478"/>
          <ac:spMkLst>
            <pc:docMk/>
            <pc:sldMk cId="1052223388" sldId="324"/>
            <ac:spMk id="12" creationId="{353DED2C-7400-4351-B64A-561BBBE5B4B0}"/>
          </ac:spMkLst>
        </pc:spChg>
        <pc:spChg chg="del">
          <ac:chgData name="moath momani" userId="720708e143949568" providerId="LiveId" clId="{4733A5B9-1B21-4A41-871C-1506AF1302E7}" dt="2020-12-02T09:36:33.332" v="137" actId="478"/>
          <ac:spMkLst>
            <pc:docMk/>
            <pc:sldMk cId="1052223388" sldId="324"/>
            <ac:spMk id="13" creationId="{EC05229E-D6C6-44CC-ABBE-96A0A7819357}"/>
          </ac:spMkLst>
        </pc:spChg>
        <pc:spChg chg="del mod">
          <ac:chgData name="moath momani" userId="720708e143949568" providerId="LiveId" clId="{4733A5B9-1B21-4A41-871C-1506AF1302E7}" dt="2020-12-02T09:37:27.441" v="171" actId="478"/>
          <ac:spMkLst>
            <pc:docMk/>
            <pc:sldMk cId="1052223388" sldId="324"/>
            <ac:spMk id="15" creationId="{28A24EA6-6AE7-421F-9B98-AB6F1DA8EECD}"/>
          </ac:spMkLst>
        </pc:spChg>
        <pc:spChg chg="del">
          <ac:chgData name="moath momani" userId="720708e143949568" providerId="LiveId" clId="{4733A5B9-1B21-4A41-871C-1506AF1302E7}" dt="2020-12-02T09:36:32.068" v="135" actId="478"/>
          <ac:spMkLst>
            <pc:docMk/>
            <pc:sldMk cId="1052223388" sldId="324"/>
            <ac:spMk id="17" creationId="{01FC8F65-2497-4A1B-AD03-C093358282A6}"/>
          </ac:spMkLst>
        </pc:spChg>
        <pc:spChg chg="add mod">
          <ac:chgData name="moath momani" userId="720708e143949568" providerId="LiveId" clId="{4733A5B9-1B21-4A41-871C-1506AF1302E7}" dt="2020-12-02T09:38:41.259" v="270" actId="1076"/>
          <ac:spMkLst>
            <pc:docMk/>
            <pc:sldMk cId="1052223388" sldId="324"/>
            <ac:spMk id="19" creationId="{344DF64B-2DC8-469A-906A-6427B37BD524}"/>
          </ac:spMkLst>
        </pc:spChg>
        <pc:picChg chg="add del mod">
          <ac:chgData name="moath momani" userId="720708e143949568" providerId="LiveId" clId="{4733A5B9-1B21-4A41-871C-1506AF1302E7}" dt="2020-12-02T09:36:15.683" v="124"/>
          <ac:picMkLst>
            <pc:docMk/>
            <pc:sldMk cId="1052223388" sldId="324"/>
            <ac:picMk id="2" creationId="{4629DD8C-3B41-49A1-B63C-53443D714C65}"/>
          </ac:picMkLst>
        </pc:picChg>
        <pc:picChg chg="add del">
          <ac:chgData name="moath momani" userId="720708e143949568" providerId="LiveId" clId="{4733A5B9-1B21-4A41-871C-1506AF1302E7}" dt="2020-12-02T09:36:20.884" v="128" actId="478"/>
          <ac:picMkLst>
            <pc:docMk/>
            <pc:sldMk cId="1052223388" sldId="324"/>
            <ac:picMk id="3" creationId="{D2652FC3-A2BE-4216-B661-C485122A1D7C}"/>
          </ac:picMkLst>
        </pc:picChg>
        <pc:picChg chg="add mod">
          <ac:chgData name="moath momani" userId="720708e143949568" providerId="LiveId" clId="{4733A5B9-1B21-4A41-871C-1506AF1302E7}" dt="2020-12-02T09:36:50.675" v="142" actId="1076"/>
          <ac:picMkLst>
            <pc:docMk/>
            <pc:sldMk cId="1052223388" sldId="324"/>
            <ac:picMk id="5" creationId="{C24DB083-A9DB-419C-9229-A71FE78821AA}"/>
          </ac:picMkLst>
        </pc:picChg>
        <pc:picChg chg="add del">
          <ac:chgData name="moath momani" userId="720708e143949568" providerId="LiveId" clId="{4733A5B9-1B21-4A41-871C-1506AF1302E7}" dt="2020-12-02T09:36:21.768" v="129" actId="478"/>
          <ac:picMkLst>
            <pc:docMk/>
            <pc:sldMk cId="1052223388" sldId="324"/>
            <ac:picMk id="6" creationId="{B083D4FD-7AB9-4B55-A06A-E089746CF526}"/>
          </ac:picMkLst>
        </pc:picChg>
        <pc:picChg chg="add mod">
          <ac:chgData name="moath momani" userId="720708e143949568" providerId="LiveId" clId="{4733A5B9-1B21-4A41-871C-1506AF1302E7}" dt="2020-12-02T09:36:08.827" v="120"/>
          <ac:picMkLst>
            <pc:docMk/>
            <pc:sldMk cId="1052223388" sldId="324"/>
            <ac:picMk id="16" creationId="{35E7DE51-7EAE-4D8C-B0F9-31D2774300CA}"/>
          </ac:picMkLst>
        </pc:picChg>
        <pc:picChg chg="del">
          <ac:chgData name="moath momani" userId="720708e143949568" providerId="LiveId" clId="{4733A5B9-1B21-4A41-871C-1506AF1302E7}" dt="2020-12-02T09:36:32.908" v="136" actId="478"/>
          <ac:picMkLst>
            <pc:docMk/>
            <pc:sldMk cId="1052223388" sldId="324"/>
            <ac:picMk id="18" creationId="{F560BF58-DF60-474A-910D-9EED2F05FAD7}"/>
          </ac:picMkLst>
        </pc:picChg>
      </pc:sldChg>
      <pc:sldChg chg="del">
        <pc:chgData name="moath momani" userId="720708e143949568" providerId="LiveId" clId="{4733A5B9-1B21-4A41-871C-1506AF1302E7}" dt="2020-11-30T10:30:54.968" v="8" actId="47"/>
        <pc:sldMkLst>
          <pc:docMk/>
          <pc:sldMk cId="1483139327" sldId="326"/>
        </pc:sldMkLst>
      </pc:sldChg>
      <pc:sldChg chg="del">
        <pc:chgData name="moath momani" userId="720708e143949568" providerId="LiveId" clId="{4733A5B9-1B21-4A41-871C-1506AF1302E7}" dt="2020-11-30T10:30:57.062" v="9" actId="47"/>
        <pc:sldMkLst>
          <pc:docMk/>
          <pc:sldMk cId="894105204" sldId="327"/>
        </pc:sldMkLst>
      </pc:sldChg>
      <pc:sldChg chg="ord">
        <pc:chgData name="moath momani" userId="720708e143949568" providerId="LiveId" clId="{4733A5B9-1B21-4A41-871C-1506AF1302E7}" dt="2020-11-30T10:30:31.193" v="5"/>
        <pc:sldMkLst>
          <pc:docMk/>
          <pc:sldMk cId="587214359" sldId="330"/>
        </pc:sldMkLst>
      </pc:sldChg>
      <pc:sldChg chg="ord">
        <pc:chgData name="moath momani" userId="720708e143949568" providerId="LiveId" clId="{4733A5B9-1B21-4A41-871C-1506AF1302E7}" dt="2020-11-30T10:30:35.520" v="7"/>
        <pc:sldMkLst>
          <pc:docMk/>
          <pc:sldMk cId="2469115206" sldId="331"/>
        </pc:sldMkLst>
      </pc:sldChg>
      <pc:sldChg chg="ord">
        <pc:chgData name="moath momani" userId="720708e143949568" providerId="LiveId" clId="{4733A5B9-1B21-4A41-871C-1506AF1302E7}" dt="2020-11-30T10:30:28.725" v="3"/>
        <pc:sldMkLst>
          <pc:docMk/>
          <pc:sldMk cId="171892954" sldId="332"/>
        </pc:sldMkLst>
      </pc:sldChg>
      <pc:sldChg chg="modSp add mod">
        <pc:chgData name="moath momani" userId="720708e143949568" providerId="LiveId" clId="{4733A5B9-1B21-4A41-871C-1506AF1302E7}" dt="2020-11-30T11:35:30.994" v="21" actId="20577"/>
        <pc:sldMkLst>
          <pc:docMk/>
          <pc:sldMk cId="2974894659" sldId="333"/>
        </pc:sldMkLst>
        <pc:spChg chg="mod">
          <ac:chgData name="moath momani" userId="720708e143949568" providerId="LiveId" clId="{4733A5B9-1B21-4A41-871C-1506AF1302E7}" dt="2020-11-30T11:35:30.994" v="21" actId="20577"/>
          <ac:spMkLst>
            <pc:docMk/>
            <pc:sldMk cId="2974894659" sldId="333"/>
            <ac:spMk id="9" creationId="{8C86B758-F35E-4F64-B765-9552F9E6979B}"/>
          </ac:spMkLst>
        </pc:spChg>
      </pc:sldChg>
      <pc:sldChg chg="addSp modSp add mod">
        <pc:chgData name="moath momani" userId="720708e143949568" providerId="LiveId" clId="{4733A5B9-1B21-4A41-871C-1506AF1302E7}" dt="2020-12-02T08:51:08.430" v="87" actId="14100"/>
        <pc:sldMkLst>
          <pc:docMk/>
          <pc:sldMk cId="3131268869" sldId="337"/>
        </pc:sldMkLst>
        <pc:spChg chg="add mod">
          <ac:chgData name="moath momani" userId="720708e143949568" providerId="LiveId" clId="{4733A5B9-1B21-4A41-871C-1506AF1302E7}" dt="2020-12-02T08:51:08.430" v="87" actId="14100"/>
          <ac:spMkLst>
            <pc:docMk/>
            <pc:sldMk cId="3131268869" sldId="337"/>
            <ac:spMk id="12" creationId="{B530780B-39DB-4D2E-8E0B-76DEC681AA8F}"/>
          </ac:spMkLst>
        </pc:spChg>
        <pc:grpChg chg="add mod">
          <ac:chgData name="moath momani" userId="720708e143949568" providerId="LiveId" clId="{4733A5B9-1B21-4A41-871C-1506AF1302E7}" dt="2020-12-02T08:51:08.430" v="87" actId="14100"/>
          <ac:grpSpMkLst>
            <pc:docMk/>
            <pc:sldMk cId="3131268869" sldId="337"/>
            <ac:grpSpMk id="14" creationId="{F6E9F983-4D28-4476-A43D-22BAD8B13C8E}"/>
          </ac:grpSpMkLst>
        </pc:grpChg>
        <pc:picChg chg="mod">
          <ac:chgData name="moath momani" userId="720708e143949568" providerId="LiveId" clId="{4733A5B9-1B21-4A41-871C-1506AF1302E7}" dt="2020-12-02T08:51:06.031" v="86"/>
          <ac:picMkLst>
            <pc:docMk/>
            <pc:sldMk cId="3131268869" sldId="337"/>
            <ac:picMk id="15" creationId="{D0CA6EAB-8405-417B-A5DA-1F6882F36FB6}"/>
          </ac:picMkLst>
        </pc:picChg>
        <pc:picChg chg="mod">
          <ac:chgData name="moath momani" userId="720708e143949568" providerId="LiveId" clId="{4733A5B9-1B21-4A41-871C-1506AF1302E7}" dt="2020-12-02T08:51:06.031" v="86"/>
          <ac:picMkLst>
            <pc:docMk/>
            <pc:sldMk cId="3131268869" sldId="337"/>
            <ac:picMk id="16" creationId="{CDAD80BC-8A29-4216-97AD-6AA11AD2B3CC}"/>
          </ac:picMkLst>
        </pc:picChg>
      </pc:sldChg>
      <pc:sldChg chg="addSp delSp modSp add mod ord">
        <pc:chgData name="moath momani" userId="720708e143949568" providerId="LiveId" clId="{4733A5B9-1B21-4A41-871C-1506AF1302E7}" dt="2020-12-02T09:16:46.716" v="103" actId="14100"/>
        <pc:sldMkLst>
          <pc:docMk/>
          <pc:sldMk cId="668079801" sldId="338"/>
        </pc:sldMkLst>
        <pc:spChg chg="del">
          <ac:chgData name="moath momani" userId="720708e143949568" providerId="LiveId" clId="{4733A5B9-1B21-4A41-871C-1506AF1302E7}" dt="2020-12-01T07:15:59.548" v="26" actId="478"/>
          <ac:spMkLst>
            <pc:docMk/>
            <pc:sldMk cId="668079801" sldId="338"/>
            <ac:spMk id="10" creationId="{EE635814-8BB1-4549-BD61-F8A9F1646F6F}"/>
          </ac:spMkLst>
        </pc:spChg>
        <pc:spChg chg="del">
          <ac:chgData name="moath momani" userId="720708e143949568" providerId="LiveId" clId="{4733A5B9-1B21-4A41-871C-1506AF1302E7}" dt="2020-12-01T07:15:59.548" v="26" actId="478"/>
          <ac:spMkLst>
            <pc:docMk/>
            <pc:sldMk cId="668079801" sldId="338"/>
            <ac:spMk id="11" creationId="{9D2C61C8-72A6-499F-B83E-5CFE2057AA31}"/>
          </ac:spMkLst>
        </pc:spChg>
        <pc:picChg chg="del">
          <ac:chgData name="moath momani" userId="720708e143949568" providerId="LiveId" clId="{4733A5B9-1B21-4A41-871C-1506AF1302E7}" dt="2020-12-01T07:15:58.507" v="25" actId="478"/>
          <ac:picMkLst>
            <pc:docMk/>
            <pc:sldMk cId="668079801" sldId="338"/>
            <ac:picMk id="4" creationId="{757D5929-8BB9-4B31-BA6C-C97D09763C24}"/>
          </ac:picMkLst>
        </pc:picChg>
        <pc:picChg chg="add mod">
          <ac:chgData name="moath momani" userId="720708e143949568" providerId="LiveId" clId="{4733A5B9-1B21-4A41-871C-1506AF1302E7}" dt="2020-12-02T09:16:26.587" v="100" actId="1076"/>
          <ac:picMkLst>
            <pc:docMk/>
            <pc:sldMk cId="668079801" sldId="338"/>
            <ac:picMk id="4" creationId="{7AA24E15-65C9-4802-A37E-4D2DA2521B60}"/>
          </ac:picMkLst>
        </pc:picChg>
        <pc:picChg chg="add del mod">
          <ac:chgData name="moath momani" userId="720708e143949568" providerId="LiveId" clId="{4733A5B9-1B21-4A41-871C-1506AF1302E7}" dt="2020-12-02T09:16:24.475" v="99" actId="478"/>
          <ac:picMkLst>
            <pc:docMk/>
            <pc:sldMk cId="668079801" sldId="338"/>
            <ac:picMk id="5" creationId="{9909408B-65EB-4FBD-89C9-B2DB8070009C}"/>
          </ac:picMkLst>
        </pc:picChg>
        <pc:picChg chg="add del mod">
          <ac:chgData name="moath momani" userId="720708e143949568" providerId="LiveId" clId="{4733A5B9-1B21-4A41-871C-1506AF1302E7}" dt="2020-12-02T09:16:20.017" v="96" actId="478"/>
          <ac:picMkLst>
            <pc:docMk/>
            <pc:sldMk cId="668079801" sldId="338"/>
            <ac:picMk id="7" creationId="{73DB1098-33CB-4C85-919C-47EF6AD6470E}"/>
          </ac:picMkLst>
        </pc:picChg>
        <pc:picChg chg="add mod">
          <ac:chgData name="moath momani" userId="720708e143949568" providerId="LiveId" clId="{4733A5B9-1B21-4A41-871C-1506AF1302E7}" dt="2020-12-02T09:16:46.716" v="103" actId="14100"/>
          <ac:picMkLst>
            <pc:docMk/>
            <pc:sldMk cId="668079801" sldId="338"/>
            <ac:picMk id="8" creationId="{B87172C8-433F-4BA1-91DD-700BC146025D}"/>
          </ac:picMkLst>
        </pc:picChg>
      </pc:sldChg>
      <pc:sldChg chg="addSp delSp modSp add mod">
        <pc:chgData name="moath momani" userId="720708e143949568" providerId="LiveId" clId="{4733A5B9-1B21-4A41-871C-1506AF1302E7}" dt="2020-12-02T08:51:48.843" v="95" actId="1076"/>
        <pc:sldMkLst>
          <pc:docMk/>
          <pc:sldMk cId="453803913" sldId="339"/>
        </pc:sldMkLst>
        <pc:spChg chg="mod">
          <ac:chgData name="moath momani" userId="720708e143949568" providerId="LiveId" clId="{4733A5B9-1B21-4A41-871C-1506AF1302E7}" dt="2020-12-02T08:50:49.404" v="81" actId="1076"/>
          <ac:spMkLst>
            <pc:docMk/>
            <pc:sldMk cId="453803913" sldId="339"/>
            <ac:spMk id="2" creationId="{00000000-0000-0000-0000-000000000000}"/>
          </ac:spMkLst>
        </pc:spChg>
        <pc:spChg chg="mod">
          <ac:chgData name="moath momani" userId="720708e143949568" providerId="LiveId" clId="{4733A5B9-1B21-4A41-871C-1506AF1302E7}" dt="2020-12-02T08:50:52.860" v="82" actId="1076"/>
          <ac:spMkLst>
            <pc:docMk/>
            <pc:sldMk cId="453803913" sldId="339"/>
            <ac:spMk id="10" creationId="{DD134933-B669-4C40-91B7-A8638E6460E8}"/>
          </ac:spMkLst>
        </pc:spChg>
        <pc:spChg chg="add mod">
          <ac:chgData name="moath momani" userId="720708e143949568" providerId="LiveId" clId="{4733A5B9-1B21-4A41-871C-1506AF1302E7}" dt="2020-12-02T08:51:12.105" v="88"/>
          <ac:spMkLst>
            <pc:docMk/>
            <pc:sldMk cId="453803913" sldId="339"/>
            <ac:spMk id="11" creationId="{CA9A8E59-D32C-4E85-96C7-658B1C3ABA4F}"/>
          </ac:spMkLst>
        </pc:spChg>
        <pc:spChg chg="del mod">
          <ac:chgData name="moath momani" userId="720708e143949568" providerId="LiveId" clId="{4733A5B9-1B21-4A41-871C-1506AF1302E7}" dt="2020-12-02T08:50:20.486" v="71" actId="478"/>
          <ac:spMkLst>
            <pc:docMk/>
            <pc:sldMk cId="453803913" sldId="339"/>
            <ac:spMk id="12" creationId="{FC8DA732-C4E4-44B9-8920-21E3E6BE0F0B}"/>
          </ac:spMkLst>
        </pc:spChg>
        <pc:spChg chg="add mod">
          <ac:chgData name="moath momani" userId="720708e143949568" providerId="LiveId" clId="{4733A5B9-1B21-4A41-871C-1506AF1302E7}" dt="2020-12-02T08:51:46.212" v="94" actId="1076"/>
          <ac:spMkLst>
            <pc:docMk/>
            <pc:sldMk cId="453803913" sldId="339"/>
            <ac:spMk id="16" creationId="{E90A0BA5-2899-4002-A88A-B5BBB4B6D244}"/>
          </ac:spMkLst>
        </pc:spChg>
        <pc:grpChg chg="add mod">
          <ac:chgData name="moath momani" userId="720708e143949568" providerId="LiveId" clId="{4733A5B9-1B21-4A41-871C-1506AF1302E7}" dt="2020-12-02T08:51:12.105" v="88"/>
          <ac:grpSpMkLst>
            <pc:docMk/>
            <pc:sldMk cId="453803913" sldId="339"/>
            <ac:grpSpMk id="13" creationId="{1AC64D12-7E77-43C7-854B-820292E3AA89}"/>
          </ac:grpSpMkLst>
        </pc:grpChg>
        <pc:picChg chg="add mod">
          <ac:chgData name="moath momani" userId="720708e143949568" providerId="LiveId" clId="{4733A5B9-1B21-4A41-871C-1506AF1302E7}" dt="2020-12-02T08:51:48.843" v="95" actId="1076"/>
          <ac:picMkLst>
            <pc:docMk/>
            <pc:sldMk cId="453803913" sldId="339"/>
            <ac:picMk id="4" creationId="{43343A4B-0101-4F6C-9405-7A4C3387423E}"/>
          </ac:picMkLst>
        </pc:picChg>
        <pc:picChg chg="del">
          <ac:chgData name="moath momani" userId="720708e143949568" providerId="LiveId" clId="{4733A5B9-1B21-4A41-871C-1506AF1302E7}" dt="2020-12-02T08:50:21.136" v="72" actId="478"/>
          <ac:picMkLst>
            <pc:docMk/>
            <pc:sldMk cId="453803913" sldId="339"/>
            <ac:picMk id="5" creationId="{5ABE4DF6-35FF-4FC3-B301-DB07ED8743C6}"/>
          </ac:picMkLst>
        </pc:picChg>
        <pc:picChg chg="del">
          <ac:chgData name="moath momani" userId="720708e143949568" providerId="LiveId" clId="{4733A5B9-1B21-4A41-871C-1506AF1302E7}" dt="2020-12-02T08:50:21.482" v="73" actId="478"/>
          <ac:picMkLst>
            <pc:docMk/>
            <pc:sldMk cId="453803913" sldId="339"/>
            <ac:picMk id="6" creationId="{8FDCDB41-9F2D-4FD2-A1BF-32C90550C897}"/>
          </ac:picMkLst>
        </pc:picChg>
        <pc:picChg chg="mod">
          <ac:chgData name="moath momani" userId="720708e143949568" providerId="LiveId" clId="{4733A5B9-1B21-4A41-871C-1506AF1302E7}" dt="2020-12-02T08:51:12.105" v="88"/>
          <ac:picMkLst>
            <pc:docMk/>
            <pc:sldMk cId="453803913" sldId="339"/>
            <ac:picMk id="14" creationId="{84B53684-7292-4BFD-9142-B80485512284}"/>
          </ac:picMkLst>
        </pc:picChg>
        <pc:picChg chg="mod">
          <ac:chgData name="moath momani" userId="720708e143949568" providerId="LiveId" clId="{4733A5B9-1B21-4A41-871C-1506AF1302E7}" dt="2020-12-02T08:51:12.105" v="88"/>
          <ac:picMkLst>
            <pc:docMk/>
            <pc:sldMk cId="453803913" sldId="339"/>
            <ac:picMk id="15" creationId="{8F5385AE-2488-4535-B653-141B28CDABF7}"/>
          </ac:picMkLst>
        </pc:picChg>
      </pc:sldChg>
      <pc:sldChg chg="add del">
        <pc:chgData name="moath momani" userId="720708e143949568" providerId="LiveId" clId="{4733A5B9-1B21-4A41-871C-1506AF1302E7}" dt="2020-12-02T09:36:07.780" v="119"/>
        <pc:sldMkLst>
          <pc:docMk/>
          <pc:sldMk cId="961873216" sldId="340"/>
        </pc:sldMkLst>
      </pc:sldChg>
      <pc:sldChg chg="modSp add del mod">
        <pc:chgData name="moath momani" userId="720708e143949568" providerId="LiveId" clId="{4733A5B9-1B21-4A41-871C-1506AF1302E7}" dt="2020-12-02T09:39:36.258" v="274" actId="47"/>
        <pc:sldMkLst>
          <pc:docMk/>
          <pc:sldMk cId="1185636236" sldId="340"/>
        </pc:sldMkLst>
        <pc:picChg chg="mod">
          <ac:chgData name="moath momani" userId="720708e143949568" providerId="LiveId" clId="{4733A5B9-1B21-4A41-871C-1506AF1302E7}" dt="2020-12-02T09:39:14.570" v="273" actId="1076"/>
          <ac:picMkLst>
            <pc:docMk/>
            <pc:sldMk cId="1185636236" sldId="340"/>
            <ac:picMk id="3" creationId="{D2652FC3-A2BE-4216-B661-C485122A1D7C}"/>
          </ac:picMkLst>
        </pc:picChg>
      </pc:sldChg>
      <pc:sldChg chg="add del ord">
        <pc:chgData name="moath momani" userId="720708e143949568" providerId="LiveId" clId="{4733A5B9-1B21-4A41-871C-1506AF1302E7}" dt="2020-12-02T09:34:02.121" v="108" actId="47"/>
        <pc:sldMkLst>
          <pc:docMk/>
          <pc:sldMk cId="1473870085" sldId="340"/>
        </pc:sldMkLst>
      </pc:sldChg>
    </pc:docChg>
  </pc:docChgLst>
  <pc:docChgLst>
    <pc:chgData name="moath momani" userId="720708e143949568" providerId="LiveId" clId="{3CFDF15F-E2FB-40CB-BAB4-6A21E848FE5C}"/>
    <pc:docChg chg="undo custSel addSld delSld modSld">
      <pc:chgData name="moath momani" userId="720708e143949568" providerId="LiveId" clId="{3CFDF15F-E2FB-40CB-BAB4-6A21E848FE5C}" dt="2020-10-10T16:02:21.737" v="856" actId="1440"/>
      <pc:docMkLst>
        <pc:docMk/>
      </pc:docMkLst>
      <pc:sldChg chg="addSp delSp modSp del mod">
        <pc:chgData name="moath momani" userId="720708e143949568" providerId="LiveId" clId="{3CFDF15F-E2FB-40CB-BAB4-6A21E848FE5C}" dt="2020-10-10T15:55:25.983" v="717" actId="47"/>
        <pc:sldMkLst>
          <pc:docMk/>
          <pc:sldMk cId="1521942773" sldId="263"/>
        </pc:sldMkLst>
        <pc:spChg chg="add mod">
          <ac:chgData name="moath momani" userId="720708e143949568" providerId="LiveId" clId="{3CFDF15F-E2FB-40CB-BAB4-6A21E848FE5C}" dt="2020-10-10T15:52:12.411" v="658" actId="1038"/>
          <ac:spMkLst>
            <pc:docMk/>
            <pc:sldMk cId="1521942773" sldId="263"/>
            <ac:spMk id="4" creationId="{8BCA1E5B-E32F-45A8-82A6-D403185208A2}"/>
          </ac:spMkLst>
        </pc:spChg>
        <pc:spChg chg="add mod">
          <ac:chgData name="moath momani" userId="720708e143949568" providerId="LiveId" clId="{3CFDF15F-E2FB-40CB-BAB4-6A21E848FE5C}" dt="2020-10-08T09:49:15.978" v="322" actId="14100"/>
          <ac:spMkLst>
            <pc:docMk/>
            <pc:sldMk cId="1521942773" sldId="263"/>
            <ac:spMk id="12" creationId="{34E0D4FA-57B2-4195-A658-9E4E1850B11A}"/>
          </ac:spMkLst>
        </pc:spChg>
        <pc:spChg chg="add del">
          <ac:chgData name="moath momani" userId="720708e143949568" providerId="LiveId" clId="{3CFDF15F-E2FB-40CB-BAB4-6A21E848FE5C}" dt="2020-10-08T09:22:26.454" v="55" actId="478"/>
          <ac:spMkLst>
            <pc:docMk/>
            <pc:sldMk cId="1521942773" sldId="263"/>
            <ac:spMk id="13" creationId="{CB3503E8-000D-4DE5-8387-6B5D134B9F76}"/>
          </ac:spMkLst>
        </pc:spChg>
        <pc:spChg chg="add del mod">
          <ac:chgData name="moath momani" userId="720708e143949568" providerId="LiveId" clId="{3CFDF15F-E2FB-40CB-BAB4-6A21E848FE5C}" dt="2020-10-10T15:51:11.242" v="599" actId="21"/>
          <ac:spMkLst>
            <pc:docMk/>
            <pc:sldMk cId="1521942773" sldId="263"/>
            <ac:spMk id="14" creationId="{D199955D-3450-4E1E-A156-275DF8BEE3C8}"/>
          </ac:spMkLst>
        </pc:spChg>
        <pc:spChg chg="add mod">
          <ac:chgData name="moath momani" userId="720708e143949568" providerId="LiveId" clId="{3CFDF15F-E2FB-40CB-BAB4-6A21E848FE5C}" dt="2020-10-10T15:54:12.842" v="690" actId="1036"/>
          <ac:spMkLst>
            <pc:docMk/>
            <pc:sldMk cId="1521942773" sldId="263"/>
            <ac:spMk id="19" creationId="{FF786B3A-1EB1-42C0-AC46-A33C39FA3D26}"/>
          </ac:spMkLst>
        </pc:spChg>
        <pc:spChg chg="add mod">
          <ac:chgData name="moath momani" userId="720708e143949568" providerId="LiveId" clId="{3CFDF15F-E2FB-40CB-BAB4-6A21E848FE5C}" dt="2020-10-08T09:49:34.370" v="329" actId="1076"/>
          <ac:spMkLst>
            <pc:docMk/>
            <pc:sldMk cId="1521942773" sldId="263"/>
            <ac:spMk id="20" creationId="{79E89140-76AF-4F62-88D0-359958405DEF}"/>
          </ac:spMkLst>
        </pc:spChg>
        <pc:spChg chg="mod">
          <ac:chgData name="moath momani" userId="720708e143949568" providerId="LiveId" clId="{3CFDF15F-E2FB-40CB-BAB4-6A21E848FE5C}" dt="2020-10-08T09:20:42.364" v="44" actId="1076"/>
          <ac:spMkLst>
            <pc:docMk/>
            <pc:sldMk cId="1521942773" sldId="263"/>
            <ac:spMk id="40" creationId="{1E7FBE51-08DF-4E2E-9984-90B892A9D172}"/>
          </ac:spMkLst>
        </pc:spChg>
        <pc:picChg chg="add mod">
          <ac:chgData name="moath momani" userId="720708e143949568" providerId="LiveId" clId="{3CFDF15F-E2FB-40CB-BAB4-6A21E848FE5C}" dt="2020-10-10T15:52:12.411" v="658" actId="1038"/>
          <ac:picMkLst>
            <pc:docMk/>
            <pc:sldMk cId="1521942773" sldId="263"/>
            <ac:picMk id="3" creationId="{A2E30D6B-4B38-4476-8016-2927403A6AA7}"/>
          </ac:picMkLst>
        </pc:picChg>
        <pc:picChg chg="add del mod">
          <ac:chgData name="moath momani" userId="720708e143949568" providerId="LiveId" clId="{3CFDF15F-E2FB-40CB-BAB4-6A21E848FE5C}" dt="2020-10-08T09:20:32.015" v="39" actId="478"/>
          <ac:picMkLst>
            <pc:docMk/>
            <pc:sldMk cId="1521942773" sldId="263"/>
            <ac:picMk id="4" creationId="{970A1484-7B9E-4EDF-B9B9-E09195267AE6}"/>
          </ac:picMkLst>
        </pc:picChg>
        <pc:picChg chg="add del mod">
          <ac:chgData name="moath momani" userId="720708e143949568" providerId="LiveId" clId="{3CFDF15F-E2FB-40CB-BAB4-6A21E848FE5C}" dt="2020-10-10T15:51:03.727" v="594" actId="478"/>
          <ac:picMkLst>
            <pc:docMk/>
            <pc:sldMk cId="1521942773" sldId="263"/>
            <ac:picMk id="11" creationId="{AD157577-F6A7-485E-BF12-30D1866F802A}"/>
          </ac:picMkLst>
        </pc:picChg>
        <pc:picChg chg="add mod">
          <ac:chgData name="moath momani" userId="720708e143949568" providerId="LiveId" clId="{3CFDF15F-E2FB-40CB-BAB4-6A21E848FE5C}" dt="2020-10-10T15:50:59.110" v="592"/>
          <ac:picMkLst>
            <pc:docMk/>
            <pc:sldMk cId="1521942773" sldId="263"/>
            <ac:picMk id="13" creationId="{3B1B9E6F-4C70-4F48-BEF9-DAD597F852CD}"/>
          </ac:picMkLst>
        </pc:picChg>
        <pc:picChg chg="add mod">
          <ac:chgData name="moath momani" userId="720708e143949568" providerId="LiveId" clId="{3CFDF15F-E2FB-40CB-BAB4-6A21E848FE5C}" dt="2020-10-10T15:53:58.242" v="684" actId="1076"/>
          <ac:picMkLst>
            <pc:docMk/>
            <pc:sldMk cId="1521942773" sldId="263"/>
            <ac:picMk id="16" creationId="{02F6E752-2D96-4902-BCD4-5FB10E85C1E3}"/>
          </ac:picMkLst>
        </pc:picChg>
        <pc:picChg chg="del">
          <ac:chgData name="moath momani" userId="720708e143949568" providerId="LiveId" clId="{3CFDF15F-E2FB-40CB-BAB4-6A21E848FE5C}" dt="2020-10-08T09:15:51.302" v="27" actId="478"/>
          <ac:picMkLst>
            <pc:docMk/>
            <pc:sldMk cId="1521942773" sldId="263"/>
            <ac:picMk id="22" creationId="{2DD7DA47-59A2-43DA-9FBF-0E663109C2E8}"/>
          </ac:picMkLst>
        </pc:picChg>
        <pc:picChg chg="del">
          <ac:chgData name="moath momani" userId="720708e143949568" providerId="LiveId" clId="{3CFDF15F-E2FB-40CB-BAB4-6A21E848FE5C}" dt="2020-10-08T09:15:47.554" v="26" actId="478"/>
          <ac:picMkLst>
            <pc:docMk/>
            <pc:sldMk cId="1521942773" sldId="263"/>
            <ac:picMk id="24" creationId="{424216EE-B61C-46C4-A01E-4293365A7364}"/>
          </ac:picMkLst>
        </pc:picChg>
        <pc:picChg chg="del">
          <ac:chgData name="moath momani" userId="720708e143949568" providerId="LiveId" clId="{3CFDF15F-E2FB-40CB-BAB4-6A21E848FE5C}" dt="2020-10-08T09:15:44.460" v="25" actId="478"/>
          <ac:picMkLst>
            <pc:docMk/>
            <pc:sldMk cId="1521942773" sldId="263"/>
            <ac:picMk id="25" creationId="{6A9CE4D6-BDDD-464D-9DE1-7F178D769D03}"/>
          </ac:picMkLst>
        </pc:picChg>
      </pc:sldChg>
      <pc:sldChg chg="add">
        <pc:chgData name="moath momani" userId="720708e143949568" providerId="LiveId" clId="{3CFDF15F-E2FB-40CB-BAB4-6A21E848FE5C}" dt="2020-10-08T09:00:38.472" v="0"/>
        <pc:sldMkLst>
          <pc:docMk/>
          <pc:sldMk cId="2036179745" sldId="264"/>
        </pc:sldMkLst>
      </pc:sldChg>
      <pc:sldChg chg="modSp mod">
        <pc:chgData name="moath momani" userId="720708e143949568" providerId="LiveId" clId="{3CFDF15F-E2FB-40CB-BAB4-6A21E848FE5C}" dt="2020-10-08T09:01:06.538" v="1"/>
        <pc:sldMkLst>
          <pc:docMk/>
          <pc:sldMk cId="911208218" sldId="273"/>
        </pc:sldMkLst>
        <pc:spChg chg="mod">
          <ac:chgData name="moath momani" userId="720708e143949568" providerId="LiveId" clId="{3CFDF15F-E2FB-40CB-BAB4-6A21E848FE5C}" dt="2020-10-08T09:01:06.538" v="1"/>
          <ac:spMkLst>
            <pc:docMk/>
            <pc:sldMk cId="911208218" sldId="273"/>
            <ac:spMk id="4" creationId="{00000000-0000-0000-0000-000000000000}"/>
          </ac:spMkLst>
        </pc:spChg>
      </pc:sldChg>
      <pc:sldChg chg="del">
        <pc:chgData name="moath momani" userId="720708e143949568" providerId="LiveId" clId="{3CFDF15F-E2FB-40CB-BAB4-6A21E848FE5C}" dt="2020-10-08T09:33:35.709" v="103" actId="47"/>
        <pc:sldMkLst>
          <pc:docMk/>
          <pc:sldMk cId="1823530429" sldId="275"/>
        </pc:sldMkLst>
      </pc:sldChg>
      <pc:sldChg chg="del">
        <pc:chgData name="moath momani" userId="720708e143949568" providerId="LiveId" clId="{3CFDF15F-E2FB-40CB-BAB4-6A21E848FE5C}" dt="2020-10-08T09:39:52.138" v="219" actId="47"/>
        <pc:sldMkLst>
          <pc:docMk/>
          <pc:sldMk cId="2122620844" sldId="276"/>
        </pc:sldMkLst>
      </pc:sldChg>
      <pc:sldChg chg="del">
        <pc:chgData name="moath momani" userId="720708e143949568" providerId="LiveId" clId="{3CFDF15F-E2FB-40CB-BAB4-6A21E848FE5C}" dt="2020-10-08T09:40:01.273" v="227" actId="47"/>
        <pc:sldMkLst>
          <pc:docMk/>
          <pc:sldMk cId="4162214527" sldId="277"/>
        </pc:sldMkLst>
      </pc:sldChg>
      <pc:sldChg chg="del">
        <pc:chgData name="moath momani" userId="720708e143949568" providerId="LiveId" clId="{3CFDF15F-E2FB-40CB-BAB4-6A21E848FE5C}" dt="2020-10-08T09:39:55.831" v="220" actId="47"/>
        <pc:sldMkLst>
          <pc:docMk/>
          <pc:sldMk cId="2044258354" sldId="278"/>
        </pc:sldMkLst>
      </pc:sldChg>
      <pc:sldChg chg="del">
        <pc:chgData name="moath momani" userId="720708e143949568" providerId="LiveId" clId="{3CFDF15F-E2FB-40CB-BAB4-6A21E848FE5C}" dt="2020-10-08T09:39:59.166" v="224" actId="47"/>
        <pc:sldMkLst>
          <pc:docMk/>
          <pc:sldMk cId="961739538" sldId="279"/>
        </pc:sldMkLst>
      </pc:sldChg>
      <pc:sldChg chg="del">
        <pc:chgData name="moath momani" userId="720708e143949568" providerId="LiveId" clId="{3CFDF15F-E2FB-40CB-BAB4-6A21E848FE5C}" dt="2020-10-08T09:39:56.876" v="221" actId="47"/>
        <pc:sldMkLst>
          <pc:docMk/>
          <pc:sldMk cId="1955729530" sldId="280"/>
        </pc:sldMkLst>
      </pc:sldChg>
      <pc:sldChg chg="del">
        <pc:chgData name="moath momani" userId="720708e143949568" providerId="LiveId" clId="{3CFDF15F-E2FB-40CB-BAB4-6A21E848FE5C}" dt="2020-10-08T09:39:57.686" v="222" actId="47"/>
        <pc:sldMkLst>
          <pc:docMk/>
          <pc:sldMk cId="10524869" sldId="281"/>
        </pc:sldMkLst>
      </pc:sldChg>
      <pc:sldChg chg="del">
        <pc:chgData name="moath momani" userId="720708e143949568" providerId="LiveId" clId="{3CFDF15F-E2FB-40CB-BAB4-6A21E848FE5C}" dt="2020-10-08T09:39:58.423" v="223" actId="47"/>
        <pc:sldMkLst>
          <pc:docMk/>
          <pc:sldMk cId="2167996655" sldId="282"/>
        </pc:sldMkLst>
      </pc:sldChg>
      <pc:sldChg chg="del">
        <pc:chgData name="moath momani" userId="720708e143949568" providerId="LiveId" clId="{3CFDF15F-E2FB-40CB-BAB4-6A21E848FE5C}" dt="2020-10-08T09:40:00.598" v="226" actId="47"/>
        <pc:sldMkLst>
          <pc:docMk/>
          <pc:sldMk cId="1875416068" sldId="283"/>
        </pc:sldMkLst>
      </pc:sldChg>
      <pc:sldChg chg="del">
        <pc:chgData name="moath momani" userId="720708e143949568" providerId="LiveId" clId="{3CFDF15F-E2FB-40CB-BAB4-6A21E848FE5C}" dt="2020-10-08T09:39:59.872" v="225" actId="47"/>
        <pc:sldMkLst>
          <pc:docMk/>
          <pc:sldMk cId="1012949076" sldId="284"/>
        </pc:sldMkLst>
      </pc:sldChg>
      <pc:sldChg chg="add">
        <pc:chgData name="moath momani" userId="720708e143949568" providerId="LiveId" clId="{3CFDF15F-E2FB-40CB-BAB4-6A21E848FE5C}" dt="2020-10-08T09:00:38.472" v="0"/>
        <pc:sldMkLst>
          <pc:docMk/>
          <pc:sldMk cId="3989355761" sldId="285"/>
        </pc:sldMkLst>
      </pc:sldChg>
      <pc:sldChg chg="addSp delSp modSp add mod">
        <pc:chgData name="moath momani" userId="720708e143949568" providerId="LiveId" clId="{3CFDF15F-E2FB-40CB-BAB4-6A21E848FE5C}" dt="2020-10-08T09:49:08.097" v="319" actId="1076"/>
        <pc:sldMkLst>
          <pc:docMk/>
          <pc:sldMk cId="637836894" sldId="286"/>
        </pc:sldMkLst>
        <pc:spChg chg="mod">
          <ac:chgData name="moath momani" userId="720708e143949568" providerId="LiveId" clId="{3CFDF15F-E2FB-40CB-BAB4-6A21E848FE5C}" dt="2020-10-08T09:49:01.681" v="317" actId="1076"/>
          <ac:spMkLst>
            <pc:docMk/>
            <pc:sldMk cId="637836894" sldId="286"/>
            <ac:spMk id="12" creationId="{34E0D4FA-57B2-4195-A658-9E4E1850B11A}"/>
          </ac:spMkLst>
        </pc:spChg>
        <pc:spChg chg="mod">
          <ac:chgData name="moath momani" userId="720708e143949568" providerId="LiveId" clId="{3CFDF15F-E2FB-40CB-BAB4-6A21E848FE5C}" dt="2020-10-08T09:40:59.483" v="232" actId="1076"/>
          <ac:spMkLst>
            <pc:docMk/>
            <pc:sldMk cId="637836894" sldId="286"/>
            <ac:spMk id="14" creationId="{D199955D-3450-4E1E-A156-275DF8BEE3C8}"/>
          </ac:spMkLst>
        </pc:spChg>
        <pc:spChg chg="add mod">
          <ac:chgData name="moath momani" userId="720708e143949568" providerId="LiveId" clId="{3CFDF15F-E2FB-40CB-BAB4-6A21E848FE5C}" dt="2020-10-08T09:49:08.097" v="319" actId="1076"/>
          <ac:spMkLst>
            <pc:docMk/>
            <pc:sldMk cId="637836894" sldId="286"/>
            <ac:spMk id="16" creationId="{100E8991-3FB2-4775-B857-F867882A4201}"/>
          </ac:spMkLst>
        </pc:spChg>
        <pc:picChg chg="add mod">
          <ac:chgData name="moath momani" userId="720708e143949568" providerId="LiveId" clId="{3CFDF15F-E2FB-40CB-BAB4-6A21E848FE5C}" dt="2020-10-08T09:40:59.483" v="232" actId="1076"/>
          <ac:picMkLst>
            <pc:docMk/>
            <pc:sldMk cId="637836894" sldId="286"/>
            <ac:picMk id="3" creationId="{E33DDA0E-B3F0-4D1E-A529-CCC94C2ED16A}"/>
          </ac:picMkLst>
        </pc:picChg>
        <pc:picChg chg="add mod">
          <ac:chgData name="moath momani" userId="720708e143949568" providerId="LiveId" clId="{3CFDF15F-E2FB-40CB-BAB4-6A21E848FE5C}" dt="2020-10-08T09:40:59.483" v="232" actId="1076"/>
          <ac:picMkLst>
            <pc:docMk/>
            <pc:sldMk cId="637836894" sldId="286"/>
            <ac:picMk id="5" creationId="{4B920304-8985-49A9-8DAB-77219516C8BF}"/>
          </ac:picMkLst>
        </pc:picChg>
        <pc:picChg chg="del">
          <ac:chgData name="moath momani" userId="720708e143949568" providerId="LiveId" clId="{3CFDF15F-E2FB-40CB-BAB4-6A21E848FE5C}" dt="2020-10-08T09:24:24.883" v="63" actId="478"/>
          <ac:picMkLst>
            <pc:docMk/>
            <pc:sldMk cId="637836894" sldId="286"/>
            <ac:picMk id="11" creationId="{AD157577-F6A7-485E-BF12-30D1866F802A}"/>
          </ac:picMkLst>
        </pc:picChg>
      </pc:sldChg>
      <pc:sldChg chg="addSp delSp modSp add mod">
        <pc:chgData name="moath momani" userId="720708e143949568" providerId="LiveId" clId="{3CFDF15F-E2FB-40CB-BAB4-6A21E848FE5C}" dt="2020-10-08T10:34:01.695" v="548" actId="113"/>
        <pc:sldMkLst>
          <pc:docMk/>
          <pc:sldMk cId="3558297906" sldId="287"/>
        </pc:sldMkLst>
        <pc:spChg chg="mod">
          <ac:chgData name="moath momani" userId="720708e143949568" providerId="LiveId" clId="{3CFDF15F-E2FB-40CB-BAB4-6A21E848FE5C}" dt="2020-10-08T10:34:01.695" v="548" actId="113"/>
          <ac:spMkLst>
            <pc:docMk/>
            <pc:sldMk cId="3558297906" sldId="287"/>
            <ac:spMk id="12" creationId="{34E0D4FA-57B2-4195-A658-9E4E1850B11A}"/>
          </ac:spMkLst>
        </pc:spChg>
        <pc:spChg chg="del">
          <ac:chgData name="moath momani" userId="720708e143949568" providerId="LiveId" clId="{3CFDF15F-E2FB-40CB-BAB4-6A21E848FE5C}" dt="2020-10-08T09:30:55.711" v="83" actId="478"/>
          <ac:spMkLst>
            <pc:docMk/>
            <pc:sldMk cId="3558297906" sldId="287"/>
            <ac:spMk id="14" creationId="{D199955D-3450-4E1E-A156-275DF8BEE3C8}"/>
          </ac:spMkLst>
        </pc:spChg>
        <pc:spChg chg="add mod">
          <ac:chgData name="moath momani" userId="720708e143949568" providerId="LiveId" clId="{3CFDF15F-E2FB-40CB-BAB4-6A21E848FE5C}" dt="2020-10-08T09:45:02.182" v="287" actId="14100"/>
          <ac:spMkLst>
            <pc:docMk/>
            <pc:sldMk cId="3558297906" sldId="287"/>
            <ac:spMk id="17" creationId="{AE96C8F0-F528-44F0-A9F8-40ACE17A8902}"/>
          </ac:spMkLst>
        </pc:spChg>
        <pc:picChg chg="del">
          <ac:chgData name="moath momani" userId="720708e143949568" providerId="LiveId" clId="{3CFDF15F-E2FB-40CB-BAB4-6A21E848FE5C}" dt="2020-10-08T09:30:56.337" v="84" actId="478"/>
          <ac:picMkLst>
            <pc:docMk/>
            <pc:sldMk cId="3558297906" sldId="287"/>
            <ac:picMk id="3" creationId="{E33DDA0E-B3F0-4D1E-A529-CCC94C2ED16A}"/>
          </ac:picMkLst>
        </pc:picChg>
        <pc:picChg chg="add mod">
          <ac:chgData name="moath momani" userId="720708e143949568" providerId="LiveId" clId="{3CFDF15F-E2FB-40CB-BAB4-6A21E848FE5C}" dt="2020-10-08T09:33:11.731" v="98" actId="1076"/>
          <ac:picMkLst>
            <pc:docMk/>
            <pc:sldMk cId="3558297906" sldId="287"/>
            <ac:picMk id="4" creationId="{050C3B14-6B49-454C-A185-5A170E2C0A0E}"/>
          </ac:picMkLst>
        </pc:picChg>
        <pc:picChg chg="del">
          <ac:chgData name="moath momani" userId="720708e143949568" providerId="LiveId" clId="{3CFDF15F-E2FB-40CB-BAB4-6A21E848FE5C}" dt="2020-10-08T09:30:54.807" v="82" actId="478"/>
          <ac:picMkLst>
            <pc:docMk/>
            <pc:sldMk cId="3558297906" sldId="287"/>
            <ac:picMk id="5" creationId="{4B920304-8985-49A9-8DAB-77219516C8BF}"/>
          </ac:picMkLst>
        </pc:picChg>
        <pc:picChg chg="add mod">
          <ac:chgData name="moath momani" userId="720708e143949568" providerId="LiveId" clId="{3CFDF15F-E2FB-40CB-BAB4-6A21E848FE5C}" dt="2020-10-08T09:33:20.900" v="102" actId="14100"/>
          <ac:picMkLst>
            <pc:docMk/>
            <pc:sldMk cId="3558297906" sldId="287"/>
            <ac:picMk id="13" creationId="{F7F76BE7-2BB1-4A60-A158-FED839004E58}"/>
          </ac:picMkLst>
        </pc:picChg>
      </pc:sldChg>
      <pc:sldChg chg="addSp delSp modSp add mod">
        <pc:chgData name="moath momani" userId="720708e143949568" providerId="LiveId" clId="{3CFDF15F-E2FB-40CB-BAB4-6A21E848FE5C}" dt="2020-10-08T09:49:44.525" v="330" actId="403"/>
        <pc:sldMkLst>
          <pc:docMk/>
          <pc:sldMk cId="2796415213" sldId="288"/>
        </pc:sldMkLst>
        <pc:spChg chg="add mod">
          <ac:chgData name="moath momani" userId="720708e143949568" providerId="LiveId" clId="{3CFDF15F-E2FB-40CB-BAB4-6A21E848FE5C}" dt="2020-10-08T09:36:24.880" v="122" actId="1582"/>
          <ac:spMkLst>
            <pc:docMk/>
            <pc:sldMk cId="2796415213" sldId="288"/>
            <ac:spMk id="5" creationId="{D6450575-E8E6-4BD2-B508-CA4D47FAFAB5}"/>
          </ac:spMkLst>
        </pc:spChg>
        <pc:spChg chg="add mod">
          <ac:chgData name="moath momani" userId="720708e143949568" providerId="LiveId" clId="{3CFDF15F-E2FB-40CB-BAB4-6A21E848FE5C}" dt="2020-10-08T09:36:36.217" v="124" actId="207"/>
          <ac:spMkLst>
            <pc:docMk/>
            <pc:sldMk cId="2796415213" sldId="288"/>
            <ac:spMk id="11" creationId="{28D6C5B2-5694-4D18-BAF2-7B14ED7DB632}"/>
          </ac:spMkLst>
        </pc:spChg>
        <pc:spChg chg="mod">
          <ac:chgData name="moath momani" userId="720708e143949568" providerId="LiveId" clId="{3CFDF15F-E2FB-40CB-BAB4-6A21E848FE5C}" dt="2020-10-08T09:34:52.679" v="113" actId="20577"/>
          <ac:spMkLst>
            <pc:docMk/>
            <pc:sldMk cId="2796415213" sldId="288"/>
            <ac:spMk id="12" creationId="{34E0D4FA-57B2-4195-A658-9E4E1850B11A}"/>
          </ac:spMkLst>
        </pc:spChg>
        <pc:spChg chg="add mod">
          <ac:chgData name="moath momani" userId="720708e143949568" providerId="LiveId" clId="{3CFDF15F-E2FB-40CB-BAB4-6A21E848FE5C}" dt="2020-10-08T09:37:16.258" v="141" actId="207"/>
          <ac:spMkLst>
            <pc:docMk/>
            <pc:sldMk cId="2796415213" sldId="288"/>
            <ac:spMk id="14" creationId="{552BFC21-FE02-4E69-85E8-429E815BBA2C}"/>
          </ac:spMkLst>
        </pc:spChg>
        <pc:spChg chg="add mod">
          <ac:chgData name="moath momani" userId="720708e143949568" providerId="LiveId" clId="{3CFDF15F-E2FB-40CB-BAB4-6A21E848FE5C}" dt="2020-10-08T09:49:44.525" v="330" actId="403"/>
          <ac:spMkLst>
            <pc:docMk/>
            <pc:sldMk cId="2796415213" sldId="288"/>
            <ac:spMk id="17" creationId="{340FF11B-C635-4120-B4F7-177BBEB0F0B0}"/>
          </ac:spMkLst>
        </pc:spChg>
        <pc:picChg chg="add mod">
          <ac:chgData name="moath momani" userId="720708e143949568" providerId="LiveId" clId="{3CFDF15F-E2FB-40CB-BAB4-6A21E848FE5C}" dt="2020-10-08T09:35:34.828" v="118" actId="1076"/>
          <ac:picMkLst>
            <pc:docMk/>
            <pc:sldMk cId="2796415213" sldId="288"/>
            <ac:picMk id="3" creationId="{0D417119-02C6-44CD-BA6A-0DCE194E783D}"/>
          </ac:picMkLst>
        </pc:picChg>
        <pc:picChg chg="del">
          <ac:chgData name="moath momani" userId="720708e143949568" providerId="LiveId" clId="{3CFDF15F-E2FB-40CB-BAB4-6A21E848FE5C}" dt="2020-10-08T09:35:29.243" v="114" actId="478"/>
          <ac:picMkLst>
            <pc:docMk/>
            <pc:sldMk cId="2796415213" sldId="288"/>
            <ac:picMk id="4" creationId="{050C3B14-6B49-454C-A185-5A170E2C0A0E}"/>
          </ac:picMkLst>
        </pc:picChg>
        <pc:picChg chg="del">
          <ac:chgData name="moath momani" userId="720708e143949568" providerId="LiveId" clId="{3CFDF15F-E2FB-40CB-BAB4-6A21E848FE5C}" dt="2020-10-08T09:35:29.542" v="115" actId="478"/>
          <ac:picMkLst>
            <pc:docMk/>
            <pc:sldMk cId="2796415213" sldId="288"/>
            <ac:picMk id="13" creationId="{F7F76BE7-2BB1-4A60-A158-FED839004E58}"/>
          </ac:picMkLst>
        </pc:picChg>
      </pc:sldChg>
      <pc:sldChg chg="addSp delSp modSp add mod">
        <pc:chgData name="moath momani" userId="720708e143949568" providerId="LiveId" clId="{3CFDF15F-E2FB-40CB-BAB4-6A21E848FE5C}" dt="2020-10-08T09:53:20.062" v="544" actId="313"/>
        <pc:sldMkLst>
          <pc:docMk/>
          <pc:sldMk cId="481456243" sldId="289"/>
        </pc:sldMkLst>
        <pc:spChg chg="mod">
          <ac:chgData name="moath momani" userId="720708e143949568" providerId="LiveId" clId="{3CFDF15F-E2FB-40CB-BAB4-6A21E848FE5C}" dt="2020-10-08T09:39:20.597" v="204" actId="1076"/>
          <ac:spMkLst>
            <pc:docMk/>
            <pc:sldMk cId="481456243" sldId="289"/>
            <ac:spMk id="5" creationId="{D6450575-E8E6-4BD2-B508-CA4D47FAFAB5}"/>
          </ac:spMkLst>
        </pc:spChg>
        <pc:spChg chg="mod">
          <ac:chgData name="moath momani" userId="720708e143949568" providerId="LiveId" clId="{3CFDF15F-E2FB-40CB-BAB4-6A21E848FE5C}" dt="2020-10-08T09:39:19.141" v="199" actId="1076"/>
          <ac:spMkLst>
            <pc:docMk/>
            <pc:sldMk cId="481456243" sldId="289"/>
            <ac:spMk id="11" creationId="{28D6C5B2-5694-4D18-BAF2-7B14ED7DB632}"/>
          </ac:spMkLst>
        </pc:spChg>
        <pc:spChg chg="mod">
          <ac:chgData name="moath momani" userId="720708e143949568" providerId="LiveId" clId="{3CFDF15F-E2FB-40CB-BAB4-6A21E848FE5C}" dt="2020-10-08T09:53:20.062" v="544" actId="313"/>
          <ac:spMkLst>
            <pc:docMk/>
            <pc:sldMk cId="481456243" sldId="289"/>
            <ac:spMk id="12" creationId="{34E0D4FA-57B2-4195-A658-9E4E1850B11A}"/>
          </ac:spMkLst>
        </pc:spChg>
        <pc:spChg chg="add mod">
          <ac:chgData name="moath momani" userId="720708e143949568" providerId="LiveId" clId="{3CFDF15F-E2FB-40CB-BAB4-6A21E848FE5C}" dt="2020-10-08T09:39:18.695" v="198" actId="1076"/>
          <ac:spMkLst>
            <pc:docMk/>
            <pc:sldMk cId="481456243" sldId="289"/>
            <ac:spMk id="13" creationId="{57AA1516-5E33-4440-B0D2-AE4CE5006B13}"/>
          </ac:spMkLst>
        </pc:spChg>
        <pc:spChg chg="mod">
          <ac:chgData name="moath momani" userId="720708e143949568" providerId="LiveId" clId="{3CFDF15F-E2FB-40CB-BAB4-6A21E848FE5C}" dt="2020-10-08T09:39:29.211" v="207" actId="1076"/>
          <ac:spMkLst>
            <pc:docMk/>
            <pc:sldMk cId="481456243" sldId="289"/>
            <ac:spMk id="40" creationId="{1E7FBE51-08DF-4E2E-9984-90B892A9D172}"/>
          </ac:spMkLst>
        </pc:spChg>
        <pc:picChg chg="add del mod">
          <ac:chgData name="moath momani" userId="720708e143949568" providerId="LiveId" clId="{3CFDF15F-E2FB-40CB-BAB4-6A21E848FE5C}" dt="2020-10-08T09:39:20.980" v="205" actId="14100"/>
          <ac:picMkLst>
            <pc:docMk/>
            <pc:sldMk cId="481456243" sldId="289"/>
            <ac:picMk id="3" creationId="{0D417119-02C6-44CD-BA6A-0DCE194E783D}"/>
          </ac:picMkLst>
        </pc:picChg>
      </pc:sldChg>
      <pc:sldChg chg="addSp delSp modSp add mod">
        <pc:chgData name="moath momani" userId="720708e143949568" providerId="LiveId" clId="{3CFDF15F-E2FB-40CB-BAB4-6A21E848FE5C}" dt="2020-10-10T15:44:20.901" v="549"/>
        <pc:sldMkLst>
          <pc:docMk/>
          <pc:sldMk cId="1626877317" sldId="290"/>
        </pc:sldMkLst>
        <pc:spChg chg="del">
          <ac:chgData name="moath momani" userId="720708e143949568" providerId="LiveId" clId="{3CFDF15F-E2FB-40CB-BAB4-6A21E848FE5C}" dt="2020-10-08T09:39:44.481" v="217" actId="478"/>
          <ac:spMkLst>
            <pc:docMk/>
            <pc:sldMk cId="1626877317" sldId="290"/>
            <ac:spMk id="5" creationId="{D6450575-E8E6-4BD2-B508-CA4D47FAFAB5}"/>
          </ac:spMkLst>
        </pc:spChg>
        <pc:spChg chg="del">
          <ac:chgData name="moath momani" userId="720708e143949568" providerId="LiveId" clId="{3CFDF15F-E2FB-40CB-BAB4-6A21E848FE5C}" dt="2020-10-08T09:39:44.481" v="217" actId="478"/>
          <ac:spMkLst>
            <pc:docMk/>
            <pc:sldMk cId="1626877317" sldId="290"/>
            <ac:spMk id="11" creationId="{28D6C5B2-5694-4D18-BAF2-7B14ED7DB632}"/>
          </ac:spMkLst>
        </pc:spChg>
        <pc:spChg chg="mod">
          <ac:chgData name="moath momani" userId="720708e143949568" providerId="LiveId" clId="{3CFDF15F-E2FB-40CB-BAB4-6A21E848FE5C}" dt="2020-10-08T09:53:16.574" v="543" actId="313"/>
          <ac:spMkLst>
            <pc:docMk/>
            <pc:sldMk cId="1626877317" sldId="290"/>
            <ac:spMk id="12" creationId="{34E0D4FA-57B2-4195-A658-9E4E1850B11A}"/>
          </ac:spMkLst>
        </pc:spChg>
        <pc:spChg chg="del">
          <ac:chgData name="moath momani" userId="720708e143949568" providerId="LiveId" clId="{3CFDF15F-E2FB-40CB-BAB4-6A21E848FE5C}" dt="2020-10-08T09:39:44.481" v="217" actId="478"/>
          <ac:spMkLst>
            <pc:docMk/>
            <pc:sldMk cId="1626877317" sldId="290"/>
            <ac:spMk id="13" creationId="{57AA1516-5E33-4440-B0D2-AE4CE5006B13}"/>
          </ac:spMkLst>
        </pc:spChg>
        <pc:picChg chg="del">
          <ac:chgData name="moath momani" userId="720708e143949568" providerId="LiveId" clId="{3CFDF15F-E2FB-40CB-BAB4-6A21E848FE5C}" dt="2020-10-10T15:44:20.901" v="549"/>
          <ac:picMkLst>
            <pc:docMk/>
            <pc:sldMk cId="1626877317" sldId="290"/>
            <ac:picMk id="2" creationId="{F70050AD-1F37-464C-B725-E85A6CF33B84}"/>
          </ac:picMkLst>
        </pc:picChg>
        <pc:picChg chg="del">
          <ac:chgData name="moath momani" userId="720708e143949568" providerId="LiveId" clId="{3CFDF15F-E2FB-40CB-BAB4-6A21E848FE5C}" dt="2020-10-08T09:39:34.345" v="209" actId="478"/>
          <ac:picMkLst>
            <pc:docMk/>
            <pc:sldMk cId="1626877317" sldId="290"/>
            <ac:picMk id="3" creationId="{0D417119-02C6-44CD-BA6A-0DCE194E783D}"/>
          </ac:picMkLst>
        </pc:picChg>
        <pc:picChg chg="add mod">
          <ac:chgData name="moath momani" userId="720708e143949568" providerId="LiveId" clId="{3CFDF15F-E2FB-40CB-BAB4-6A21E848FE5C}" dt="2020-10-08T10:30:18.515" v="546" actId="1076"/>
          <ac:picMkLst>
            <pc:docMk/>
            <pc:sldMk cId="1626877317" sldId="290"/>
            <ac:picMk id="4" creationId="{AAEB1ECA-52E4-4D2A-95B8-F5FE9CD5BB38}"/>
          </ac:picMkLst>
        </pc:picChg>
      </pc:sldChg>
      <pc:sldChg chg="addSp delSp modSp add mod">
        <pc:chgData name="moath momani" userId="720708e143949568" providerId="LiveId" clId="{3CFDF15F-E2FB-40CB-BAB4-6A21E848FE5C}" dt="2020-10-10T15:49:00.922" v="590" actId="1440"/>
        <pc:sldMkLst>
          <pc:docMk/>
          <pc:sldMk cId="3562490965" sldId="324"/>
        </pc:sldMkLst>
        <pc:spChg chg="mod">
          <ac:chgData name="moath momani" userId="720708e143949568" providerId="LiveId" clId="{3CFDF15F-E2FB-40CB-BAB4-6A21E848FE5C}" dt="2020-10-10T15:45:50.406" v="564"/>
          <ac:spMkLst>
            <pc:docMk/>
            <pc:sldMk cId="3562490965" sldId="324"/>
            <ac:spMk id="2" creationId="{00000000-0000-0000-0000-000000000000}"/>
          </ac:spMkLst>
        </pc:spChg>
        <pc:spChg chg="del">
          <ac:chgData name="moath momani" userId="720708e143949568" providerId="LiveId" clId="{3CFDF15F-E2FB-40CB-BAB4-6A21E848FE5C}" dt="2020-10-10T15:45:58.523" v="566" actId="478"/>
          <ac:spMkLst>
            <pc:docMk/>
            <pc:sldMk cId="3562490965" sldId="324"/>
            <ac:spMk id="4" creationId="{00000000-0000-0000-0000-000000000000}"/>
          </ac:spMkLst>
        </pc:spChg>
        <pc:spChg chg="del">
          <ac:chgData name="moath momani" userId="720708e143949568" providerId="LiveId" clId="{3CFDF15F-E2FB-40CB-BAB4-6A21E848FE5C}" dt="2020-10-10T15:45:57.047" v="565" actId="478"/>
          <ac:spMkLst>
            <pc:docMk/>
            <pc:sldMk cId="3562490965" sldId="324"/>
            <ac:spMk id="5" creationId="{00000000-0000-0000-0000-000000000000}"/>
          </ac:spMkLst>
        </pc:spChg>
        <pc:picChg chg="add mod">
          <ac:chgData name="moath momani" userId="720708e143949568" providerId="LiveId" clId="{3CFDF15F-E2FB-40CB-BAB4-6A21E848FE5C}" dt="2020-10-10T15:48:57.436" v="589" actId="1440"/>
          <ac:picMkLst>
            <pc:docMk/>
            <pc:sldMk cId="3562490965" sldId="324"/>
            <ac:picMk id="10" creationId="{578B95DB-CA80-433C-BE38-277656310D70}"/>
          </ac:picMkLst>
        </pc:picChg>
        <pc:picChg chg="del mod">
          <ac:chgData name="moath momani" userId="720708e143949568" providerId="LiveId" clId="{3CFDF15F-E2FB-40CB-BAB4-6A21E848FE5C}" dt="2020-10-10T15:48:08.799" v="581" actId="478"/>
          <ac:picMkLst>
            <pc:docMk/>
            <pc:sldMk cId="3562490965" sldId="324"/>
            <ac:picMk id="11" creationId="{C5E42528-C1B5-429B-84AA-678B65BD0D6B}"/>
          </ac:picMkLst>
        </pc:picChg>
        <pc:picChg chg="add mod">
          <ac:chgData name="moath momani" userId="720708e143949568" providerId="LiveId" clId="{3CFDF15F-E2FB-40CB-BAB4-6A21E848FE5C}" dt="2020-10-10T15:49:00.922" v="590" actId="1440"/>
          <ac:picMkLst>
            <pc:docMk/>
            <pc:sldMk cId="3562490965" sldId="324"/>
            <ac:picMk id="13" creationId="{9E0A9343-C5C7-435B-A079-06BA0BF56D6B}"/>
          </ac:picMkLst>
        </pc:picChg>
      </pc:sldChg>
      <pc:sldChg chg="addSp delSp modSp add mod">
        <pc:chgData name="moath momani" userId="720708e143949568" providerId="LiveId" clId="{3CFDF15F-E2FB-40CB-BAB4-6A21E848FE5C}" dt="2020-10-10T16:02:21.737" v="856" actId="1440"/>
        <pc:sldMkLst>
          <pc:docMk/>
          <pc:sldMk cId="626623022" sldId="325"/>
        </pc:sldMkLst>
        <pc:spChg chg="add mod">
          <ac:chgData name="moath momani" userId="720708e143949568" providerId="LiveId" clId="{3CFDF15F-E2FB-40CB-BAB4-6A21E848FE5C}" dt="2020-10-10T15:57:57.145" v="835" actId="1036"/>
          <ac:spMkLst>
            <pc:docMk/>
            <pc:sldMk cId="626623022" sldId="325"/>
            <ac:spMk id="5" creationId="{315114D4-F22E-4C6E-BB03-E3A20F69D506}"/>
          </ac:spMkLst>
        </pc:spChg>
        <pc:spChg chg="mod">
          <ac:chgData name="moath momani" userId="720708e143949568" providerId="LiveId" clId="{3CFDF15F-E2FB-40CB-BAB4-6A21E848FE5C}" dt="2020-10-10T15:58:21.277" v="844" actId="20577"/>
          <ac:spMkLst>
            <pc:docMk/>
            <pc:sldMk cId="626623022" sldId="325"/>
            <ac:spMk id="12" creationId="{34E0D4FA-57B2-4195-A658-9E4E1850B11A}"/>
          </ac:spMkLst>
        </pc:spChg>
        <pc:spChg chg="add del">
          <ac:chgData name="moath momani" userId="720708e143949568" providerId="LiveId" clId="{3CFDF15F-E2FB-40CB-BAB4-6A21E848FE5C}" dt="2020-10-10T15:58:48.508" v="846" actId="11529"/>
          <ac:spMkLst>
            <pc:docMk/>
            <pc:sldMk cId="626623022" sldId="325"/>
            <ac:spMk id="13" creationId="{6F93EA63-0D71-457E-BC5E-4CF7772AC6D8}"/>
          </ac:spMkLst>
        </pc:spChg>
        <pc:spChg chg="del mod">
          <ac:chgData name="moath momani" userId="720708e143949568" providerId="LiveId" clId="{3CFDF15F-E2FB-40CB-BAB4-6A21E848FE5C}" dt="2020-10-10T15:54:54.081" v="702" actId="21"/>
          <ac:spMkLst>
            <pc:docMk/>
            <pc:sldMk cId="626623022" sldId="325"/>
            <ac:spMk id="14" creationId="{D199955D-3450-4E1E-A156-275DF8BEE3C8}"/>
          </ac:spMkLst>
        </pc:spChg>
        <pc:spChg chg="add del">
          <ac:chgData name="moath momani" userId="720708e143949568" providerId="LiveId" clId="{3CFDF15F-E2FB-40CB-BAB4-6A21E848FE5C}" dt="2020-10-10T15:59:01.384" v="848" actId="11529"/>
          <ac:spMkLst>
            <pc:docMk/>
            <pc:sldMk cId="626623022" sldId="325"/>
            <ac:spMk id="17" creationId="{96809475-CE40-47EB-A4C5-DA85B8B13C11}"/>
          </ac:spMkLst>
        </pc:spChg>
        <pc:spChg chg="add mod">
          <ac:chgData name="moath momani" userId="720708e143949568" providerId="LiveId" clId="{3CFDF15F-E2FB-40CB-BAB4-6A21E848FE5C}" dt="2020-10-10T15:57:57.145" v="835" actId="1036"/>
          <ac:spMkLst>
            <pc:docMk/>
            <pc:sldMk cId="626623022" sldId="325"/>
            <ac:spMk id="18" creationId="{EE8AA459-8D2C-4211-B736-3563280862A2}"/>
          </ac:spMkLst>
        </pc:spChg>
        <pc:spChg chg="mod">
          <ac:chgData name="moath momani" userId="720708e143949568" providerId="LiveId" clId="{3CFDF15F-E2FB-40CB-BAB4-6A21E848FE5C}" dt="2020-10-10T15:58:05.738" v="838" actId="20577"/>
          <ac:spMkLst>
            <pc:docMk/>
            <pc:sldMk cId="626623022" sldId="325"/>
            <ac:spMk id="20" creationId="{79E89140-76AF-4F62-88D0-359958405DEF}"/>
          </ac:spMkLst>
        </pc:spChg>
        <pc:spChg chg="mod">
          <ac:chgData name="moath momani" userId="720708e143949568" providerId="LiveId" clId="{3CFDF15F-E2FB-40CB-BAB4-6A21E848FE5C}" dt="2020-10-10T15:57:10.770" v="808" actId="1076"/>
          <ac:spMkLst>
            <pc:docMk/>
            <pc:sldMk cId="626623022" sldId="325"/>
            <ac:spMk id="40" creationId="{1E7FBE51-08DF-4E2E-9984-90B892A9D172}"/>
          </ac:spMkLst>
        </pc:spChg>
        <pc:picChg chg="add del mod">
          <ac:chgData name="moath momani" userId="720708e143949568" providerId="LiveId" clId="{3CFDF15F-E2FB-40CB-BAB4-6A21E848FE5C}" dt="2020-10-10T15:53:31.466" v="671" actId="22"/>
          <ac:picMkLst>
            <pc:docMk/>
            <pc:sldMk cId="626623022" sldId="325"/>
            <ac:picMk id="3" creationId="{F3E98219-5B85-40CC-8874-3590C2C65446}"/>
          </ac:picMkLst>
        </pc:picChg>
        <pc:picChg chg="add mod">
          <ac:chgData name="moath momani" userId="720708e143949568" providerId="LiveId" clId="{3CFDF15F-E2FB-40CB-BAB4-6A21E848FE5C}" dt="2020-10-10T16:02:17.300" v="855" actId="1440"/>
          <ac:picMkLst>
            <pc:docMk/>
            <pc:sldMk cId="626623022" sldId="325"/>
            <ac:picMk id="4" creationId="{F5AFF429-69D9-4114-84F1-6420B4FB76B6}"/>
          </ac:picMkLst>
        </pc:picChg>
        <pc:picChg chg="mod">
          <ac:chgData name="moath momani" userId="720708e143949568" providerId="LiveId" clId="{3CFDF15F-E2FB-40CB-BAB4-6A21E848FE5C}" dt="2020-10-10T16:02:21.737" v="856" actId="1440"/>
          <ac:picMkLst>
            <pc:docMk/>
            <pc:sldMk cId="626623022" sldId="325"/>
            <ac:picMk id="11" creationId="{AD157577-F6A7-485E-BF12-30D1866F802A}"/>
          </ac:picMkLst>
        </pc:picChg>
        <pc:cxnChg chg="add del mod">
          <ac:chgData name="moath momani" userId="720708e143949568" providerId="LiveId" clId="{3CFDF15F-E2FB-40CB-BAB4-6A21E848FE5C}" dt="2020-10-10T15:59:44.151" v="854" actId="478"/>
          <ac:cxnSpMkLst>
            <pc:docMk/>
            <pc:sldMk cId="626623022" sldId="325"/>
            <ac:cxnSpMk id="21" creationId="{A1740693-7BFC-45F8-8828-D65C8EE8EE85}"/>
          </ac:cxnSpMkLst>
        </pc:cxnChg>
      </pc:sldChg>
    </pc:docChg>
  </pc:docChgLst>
  <pc:docChgLst>
    <pc:chgData name="moath momani" userId="720708e143949568" providerId="LiveId" clId="{086B41A3-0184-4EE4-A652-4D143035F388}"/>
    <pc:docChg chg="modSld">
      <pc:chgData name="moath momani" userId="720708e143949568" providerId="LiveId" clId="{086B41A3-0184-4EE4-A652-4D143035F388}" dt="2020-06-24T11:41:31.126" v="0" actId="1076"/>
      <pc:docMkLst>
        <pc:docMk/>
      </pc:docMkLst>
      <pc:sldChg chg="modSp mod">
        <pc:chgData name="moath momani" userId="720708e143949568" providerId="LiveId" clId="{086B41A3-0184-4EE4-A652-4D143035F388}" dt="2020-06-24T11:41:31.126" v="0" actId="1076"/>
        <pc:sldMkLst>
          <pc:docMk/>
          <pc:sldMk cId="1521942773" sldId="263"/>
        </pc:sldMkLst>
        <pc:picChg chg="mod">
          <ac:chgData name="moath momani" userId="720708e143949568" providerId="LiveId" clId="{086B41A3-0184-4EE4-A652-4D143035F388}" dt="2020-06-24T11:41:31.126" v="0" actId="1076"/>
          <ac:picMkLst>
            <pc:docMk/>
            <pc:sldMk cId="1521942773" sldId="263"/>
            <ac:picMk id="25" creationId="{6A9CE4D6-BDDD-464D-9DE1-7F178D769D03}"/>
          </ac:picMkLst>
        </pc:picChg>
      </pc:sldChg>
    </pc:docChg>
  </pc:docChgLst>
  <pc:docChgLst>
    <pc:chgData name="moath momani" userId="720708e143949568" providerId="LiveId" clId="{FB6C5FEE-E6A1-4A04-8CF7-FCBB1877785A}"/>
    <pc:docChg chg="modSld">
      <pc:chgData name="moath momani" userId="720708e143949568" providerId="LiveId" clId="{FB6C5FEE-E6A1-4A04-8CF7-FCBB1877785A}" dt="2020-05-03T10:07:46.058" v="1" actId="14100"/>
      <pc:docMkLst>
        <pc:docMk/>
      </pc:docMkLst>
      <pc:sldChg chg="modSp mod">
        <pc:chgData name="moath momani" userId="720708e143949568" providerId="LiveId" clId="{FB6C5FEE-E6A1-4A04-8CF7-FCBB1877785A}" dt="2020-05-03T10:07:46.058" v="1" actId="14100"/>
        <pc:sldMkLst>
          <pc:docMk/>
          <pc:sldMk cId="211947262" sldId="272"/>
        </pc:sldMkLst>
        <pc:picChg chg="mod">
          <ac:chgData name="moath momani" userId="720708e143949568" providerId="LiveId" clId="{FB6C5FEE-E6A1-4A04-8CF7-FCBB1877785A}" dt="2020-05-03T10:07:46.058" v="1" actId="14100"/>
          <ac:picMkLst>
            <pc:docMk/>
            <pc:sldMk cId="211947262" sldId="272"/>
            <ac:picMk id="14" creationId="{862DA486-063A-4767-9E2B-FEDE96738C97}"/>
          </ac:picMkLst>
        </pc:picChg>
      </pc:sldChg>
    </pc:docChg>
  </pc:docChgLst>
  <pc:docChgLst>
    <pc:chgData name="Moath Almomani" userId="ff116c73-3ed4-4407-a8d2-899e4a260434" providerId="ADAL" clId="{EADDBA82-1C98-4408-B908-56B915F06D6B}"/>
    <pc:docChg chg="modSld">
      <pc:chgData name="Moath Almomani" userId="ff116c73-3ed4-4407-a8d2-899e4a260434" providerId="ADAL" clId="{EADDBA82-1C98-4408-B908-56B915F06D6B}" dt="2021-03-03T09:17:58.720" v="0" actId="14100"/>
      <pc:docMkLst>
        <pc:docMk/>
      </pc:docMkLst>
      <pc:sldChg chg="modSp mod">
        <pc:chgData name="Moath Almomani" userId="ff116c73-3ed4-4407-a8d2-899e4a260434" providerId="ADAL" clId="{EADDBA82-1C98-4408-B908-56B915F06D6B}" dt="2021-03-03T09:17:58.720" v="0" actId="14100"/>
        <pc:sldMkLst>
          <pc:docMk/>
          <pc:sldMk cId="674610973" sldId="292"/>
        </pc:sldMkLst>
        <pc:picChg chg="mod">
          <ac:chgData name="Moath Almomani" userId="ff116c73-3ed4-4407-a8d2-899e4a260434" providerId="ADAL" clId="{EADDBA82-1C98-4408-B908-56B915F06D6B}" dt="2021-03-03T09:17:58.720" v="0" actId="14100"/>
          <ac:picMkLst>
            <pc:docMk/>
            <pc:sldMk cId="674610973" sldId="292"/>
            <ac:picMk id="14" creationId="{AC8C2F43-F62C-4120-AD76-F57816B88033}"/>
          </ac:picMkLst>
        </pc:picChg>
      </pc:sldChg>
    </pc:docChg>
  </pc:docChgLst>
  <pc:docChgLst>
    <pc:chgData name="moath momani" userId="720708e143949568" providerId="LiveId" clId="{78F01B75-BBDE-4A5C-AC3F-8FE28283B93E}"/>
    <pc:docChg chg="custSel addSld modSld">
      <pc:chgData name="moath momani" userId="720708e143949568" providerId="LiveId" clId="{78F01B75-BBDE-4A5C-AC3F-8FE28283B93E}" dt="2020-04-03T12:29:47.533" v="63" actId="1035"/>
      <pc:docMkLst>
        <pc:docMk/>
      </pc:docMkLst>
      <pc:sldChg chg="addSp modSp">
        <pc:chgData name="moath momani" userId="720708e143949568" providerId="LiveId" clId="{78F01B75-BBDE-4A5C-AC3F-8FE28283B93E}" dt="2020-04-03T12:22:06.245" v="23" actId="1036"/>
        <pc:sldMkLst>
          <pc:docMk/>
          <pc:sldMk cId="211947262" sldId="272"/>
        </pc:sldMkLst>
        <pc:spChg chg="add mod">
          <ac:chgData name="moath momani" userId="720708e143949568" providerId="LiveId" clId="{78F01B75-BBDE-4A5C-AC3F-8FE28283B93E}" dt="2020-04-03T12:21:38.882" v="18" actId="20577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78F01B75-BBDE-4A5C-AC3F-8FE28283B93E}" dt="2020-04-03T12:21:11.284" v="5" actId="21"/>
          <ac:spMkLst>
            <pc:docMk/>
            <pc:sldMk cId="211947262" sldId="272"/>
            <ac:spMk id="4" creationId="{00000000-0000-0000-0000-000000000000}"/>
          </ac:spMkLst>
        </pc:spChg>
        <pc:picChg chg="mod">
          <ac:chgData name="moath momani" userId="720708e143949568" providerId="LiveId" clId="{78F01B75-BBDE-4A5C-AC3F-8FE28283B93E}" dt="2020-04-03T12:22:06.245" v="23" actId="1036"/>
          <ac:picMkLst>
            <pc:docMk/>
            <pc:sldMk cId="211947262" sldId="272"/>
            <ac:picMk id="7" creationId="{00000000-0000-0000-0000-000000000000}"/>
          </ac:picMkLst>
        </pc:picChg>
      </pc:sldChg>
      <pc:sldChg chg="addSp delSp modSp add">
        <pc:chgData name="moath momani" userId="720708e143949568" providerId="LiveId" clId="{78F01B75-BBDE-4A5C-AC3F-8FE28283B93E}" dt="2020-04-03T12:29:47.533" v="63" actId="1035"/>
        <pc:sldMkLst>
          <pc:docMk/>
          <pc:sldMk cId="4281662222" sldId="275"/>
        </pc:sldMkLst>
        <pc:spChg chg="del">
          <ac:chgData name="moath momani" userId="720708e143949568" providerId="LiveId" clId="{78F01B75-BBDE-4A5C-AC3F-8FE28283B93E}" dt="2020-04-03T12:28:33.838" v="25" actId="478"/>
          <ac:spMkLst>
            <pc:docMk/>
            <pc:sldMk cId="4281662222" sldId="275"/>
            <ac:spMk id="2" creationId="{01F6C4BA-7E09-403E-81CF-A293A18B27BB}"/>
          </ac:spMkLst>
        </pc:spChg>
        <pc:spChg chg="del">
          <ac:chgData name="moath momani" userId="720708e143949568" providerId="LiveId" clId="{78F01B75-BBDE-4A5C-AC3F-8FE28283B93E}" dt="2020-04-03T12:28:37.659" v="26"/>
          <ac:spMkLst>
            <pc:docMk/>
            <pc:sldMk cId="4281662222" sldId="275"/>
            <ac:spMk id="3" creationId="{9B1D382A-8B4E-4B25-8333-1257440ED296}"/>
          </ac:spMkLst>
        </pc:sp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6" creationId="{34925A31-542E-4E37-89EA-F40DF506CB1F}"/>
          </ac:picMkLst>
        </pc:pic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8" creationId="{CA83EDAF-4330-4A47-8A16-958B8CA7375B}"/>
          </ac:picMkLst>
        </pc:picChg>
      </pc:sldChg>
    </pc:docChg>
  </pc:docChgLst>
  <pc:docChgLst>
    <pc:chgData name="moath momani" userId="720708e143949568" providerId="LiveId" clId="{6DB2B02C-F4B9-4943-AB9D-893B0F50061B}"/>
    <pc:docChg chg="undo custSel addSld delSld modSld">
      <pc:chgData name="moath momani" userId="720708e143949568" providerId="LiveId" clId="{6DB2B02C-F4B9-4943-AB9D-893B0F50061B}" dt="2020-06-24T09:03:37.776" v="1943" actId="20577"/>
      <pc:docMkLst>
        <pc:docMk/>
      </pc:docMkLst>
      <pc:sldChg chg="addSp delSp modSp mod modClrScheme chgLayout modNotesTx">
        <pc:chgData name="moath momani" userId="720708e143949568" providerId="LiveId" clId="{6DB2B02C-F4B9-4943-AB9D-893B0F50061B}" dt="2020-06-24T07:54:22.690" v="929" actId="403"/>
        <pc:sldMkLst>
          <pc:docMk/>
          <pc:sldMk cId="1521942773" sldId="263"/>
        </pc:sldMkLst>
        <pc:spChg chg="del">
          <ac:chgData name="moath momani" userId="720708e143949568" providerId="LiveId" clId="{6DB2B02C-F4B9-4943-AB9D-893B0F50061B}" dt="2020-06-24T07:09:47.729" v="0" actId="478"/>
          <ac:spMkLst>
            <pc:docMk/>
            <pc:sldMk cId="1521942773" sldId="263"/>
            <ac:spMk id="2" creationId="{00000000-0000-0000-0000-000000000000}"/>
          </ac:spMkLst>
        </pc:spChg>
        <pc:spChg chg="add del mod">
          <ac:chgData name="moath momani" userId="720708e143949568" providerId="LiveId" clId="{6DB2B02C-F4B9-4943-AB9D-893B0F50061B}" dt="2020-06-24T07:16:48.484" v="32" actId="478"/>
          <ac:spMkLst>
            <pc:docMk/>
            <pc:sldMk cId="1521942773" sldId="263"/>
            <ac:spMk id="4" creationId="{8F309D69-7CDC-4446-8B2E-6A5B9778A34E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6" creationId="{8FF58AAA-5D9E-4576-8138-BC3455B95FDA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7" creationId="{A73B77A2-41EF-4C5B-855C-47970C47357B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8" creationId="{6BA1446D-69EA-4697-A843-94C16FE08CD8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9" creationId="{EC079094-D12A-494C-B947-A60AF16ADF6E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20" creationId="{8923854F-6EBE-475B-97BB-B533BE92E415}"/>
          </ac:spMkLst>
        </pc:spChg>
        <pc:spChg chg="add mod">
          <ac:chgData name="moath momani" userId="720708e143949568" providerId="LiveId" clId="{6DB2B02C-F4B9-4943-AB9D-893B0F50061B}" dt="2020-06-24T07:54:22.690" v="929" actId="403"/>
          <ac:spMkLst>
            <pc:docMk/>
            <pc:sldMk cId="1521942773" sldId="263"/>
            <ac:spMk id="40" creationId="{1E7FBE51-08DF-4E2E-9984-90B892A9D172}"/>
          </ac:spMkLst>
        </pc:spChg>
        <pc:picChg chg="add del">
          <ac:chgData name="moath momani" userId="720708e143949568" providerId="LiveId" clId="{6DB2B02C-F4B9-4943-AB9D-893B0F50061B}" dt="2020-06-24T07:18:09.960" v="51" actId="478"/>
          <ac:picMkLst>
            <pc:docMk/>
            <pc:sldMk cId="1521942773" sldId="263"/>
            <ac:picMk id="5" creationId="{83F0A643-8C30-4902-9F96-A9CE3307B200}"/>
          </ac:picMkLst>
        </pc:picChg>
        <pc:picChg chg="mod">
          <ac:chgData name="moath momani" userId="720708e143949568" providerId="LiveId" clId="{6DB2B02C-F4B9-4943-AB9D-893B0F50061B}" dt="2020-06-24T07:16:59.348" v="44" actId="14100"/>
          <ac:picMkLst>
            <pc:docMk/>
            <pc:sldMk cId="1521942773" sldId="263"/>
            <ac:picMk id="7" creationId="{00000000-0000-0000-0000-000000000000}"/>
          </ac:picMkLst>
        </pc:picChg>
        <pc:picChg chg="add del">
          <ac:chgData name="moath momani" userId="720708e143949568" providerId="LiveId" clId="{6DB2B02C-F4B9-4943-AB9D-893B0F50061B}" dt="2020-06-24T07:18:24.926" v="53" actId="478"/>
          <ac:picMkLst>
            <pc:docMk/>
            <pc:sldMk cId="1521942773" sldId="263"/>
            <ac:picMk id="11" creationId="{9C9CF074-9467-4519-BD75-119B53325E7A}"/>
          </ac:picMkLst>
        </pc:picChg>
        <pc:picChg chg="add del">
          <ac:chgData name="moath momani" userId="720708e143949568" providerId="LiveId" clId="{6DB2B02C-F4B9-4943-AB9D-893B0F50061B}" dt="2020-06-24T07:19:01.742" v="59" actId="478"/>
          <ac:picMkLst>
            <pc:docMk/>
            <pc:sldMk cId="1521942773" sldId="263"/>
            <ac:picMk id="12" creationId="{23D0B963-6228-41E9-8BAA-0B0C6DB8B6F9}"/>
          </ac:picMkLst>
        </pc:picChg>
        <pc:picChg chg="add del mod">
          <ac:chgData name="moath momani" userId="720708e143949568" providerId="LiveId" clId="{6DB2B02C-F4B9-4943-AB9D-893B0F50061B}" dt="2020-06-24T07:20:07.710" v="68" actId="478"/>
          <ac:picMkLst>
            <pc:docMk/>
            <pc:sldMk cId="1521942773" sldId="263"/>
            <ac:picMk id="13" creationId="{F49089C6-F848-4BAF-821A-583E6850F689}"/>
          </ac:picMkLst>
        </pc:picChg>
        <pc:picChg chg="add del">
          <ac:chgData name="moath momani" userId="720708e143949568" providerId="LiveId" clId="{6DB2B02C-F4B9-4943-AB9D-893B0F50061B}" dt="2020-06-24T07:20:31.391" v="72" actId="478"/>
          <ac:picMkLst>
            <pc:docMk/>
            <pc:sldMk cId="1521942773" sldId="263"/>
            <ac:picMk id="14" creationId="{FC326F38-DAF2-45BD-9B8A-371B59278068}"/>
          </ac:picMkLst>
        </pc:picChg>
        <pc:picChg chg="add del">
          <ac:chgData name="moath momani" userId="720708e143949568" providerId="LiveId" clId="{6DB2B02C-F4B9-4943-AB9D-893B0F50061B}" dt="2020-06-24T07:21:35.734" v="80" actId="478"/>
          <ac:picMkLst>
            <pc:docMk/>
            <pc:sldMk cId="1521942773" sldId="263"/>
            <ac:picMk id="15" creationId="{74B9FF4D-F4B9-4A9E-82BF-ADCD05DC5037}"/>
          </ac:picMkLst>
        </pc:picChg>
        <pc:picChg chg="add del mod">
          <ac:chgData name="moath momani" userId="720708e143949568" providerId="LiveId" clId="{6DB2B02C-F4B9-4943-AB9D-893B0F50061B}" dt="2020-06-24T07:26:00.202" v="89" actId="478"/>
          <ac:picMkLst>
            <pc:docMk/>
            <pc:sldMk cId="1521942773" sldId="263"/>
            <ac:picMk id="21" creationId="{430C3E57-88A5-41F2-A593-B83D9BFABA75}"/>
          </ac:picMkLst>
        </pc:picChg>
        <pc:picChg chg="add mod">
          <ac:chgData name="moath momani" userId="720708e143949568" providerId="LiveId" clId="{6DB2B02C-F4B9-4943-AB9D-893B0F50061B}" dt="2020-06-24T07:36:14.092" v="250" actId="1076"/>
          <ac:picMkLst>
            <pc:docMk/>
            <pc:sldMk cId="1521942773" sldId="263"/>
            <ac:picMk id="22" creationId="{2DD7DA47-59A2-43DA-9FBF-0E663109C2E8}"/>
          </ac:picMkLst>
        </pc:picChg>
        <pc:picChg chg="add del mod">
          <ac:chgData name="moath momani" userId="720708e143949568" providerId="LiveId" clId="{6DB2B02C-F4B9-4943-AB9D-893B0F50061B}" dt="2020-06-24T07:32:04.228" v="187" actId="478"/>
          <ac:picMkLst>
            <pc:docMk/>
            <pc:sldMk cId="1521942773" sldId="263"/>
            <ac:picMk id="23" creationId="{4E60445F-83CB-4541-B2E5-805B72281B0D}"/>
          </ac:picMkLst>
        </pc:picChg>
        <pc:picChg chg="add mod">
          <ac:chgData name="moath momani" userId="720708e143949568" providerId="LiveId" clId="{6DB2B02C-F4B9-4943-AB9D-893B0F50061B}" dt="2020-06-24T07:36:19.771" v="253" actId="1076"/>
          <ac:picMkLst>
            <pc:docMk/>
            <pc:sldMk cId="1521942773" sldId="263"/>
            <ac:picMk id="24" creationId="{424216EE-B61C-46C4-A01E-4293365A7364}"/>
          </ac:picMkLst>
        </pc:picChg>
        <pc:picChg chg="add mod">
          <ac:chgData name="moath momani" userId="720708e143949568" providerId="LiveId" clId="{6DB2B02C-F4B9-4943-AB9D-893B0F50061B}" dt="2020-06-24T07:36:17.580" v="252" actId="1076"/>
          <ac:picMkLst>
            <pc:docMk/>
            <pc:sldMk cId="1521942773" sldId="263"/>
            <ac:picMk id="25" creationId="{6A9CE4D6-BDDD-464D-9DE1-7F178D769D03}"/>
          </ac:picMkLst>
        </pc:picChg>
        <pc:picChg chg="add del mod">
          <ac:chgData name="moath momani" userId="720708e143949568" providerId="LiveId" clId="{6DB2B02C-F4B9-4943-AB9D-893B0F50061B}" dt="2020-06-24T07:18:05.592" v="47" actId="478"/>
          <ac:picMkLst>
            <pc:docMk/>
            <pc:sldMk cId="1521942773" sldId="263"/>
            <ac:picMk id="1026" creationId="{36D1604A-4C49-4CEA-9372-9A72042C765F}"/>
          </ac:picMkLst>
        </pc:picChg>
        <pc:picChg chg="add del">
          <ac:chgData name="moath momani" userId="720708e143949568" providerId="LiveId" clId="{6DB2B02C-F4B9-4943-AB9D-893B0F50061B}" dt="2020-06-24T07:18:08.216" v="49" actId="478"/>
          <ac:picMkLst>
            <pc:docMk/>
            <pc:sldMk cId="1521942773" sldId="263"/>
            <ac:picMk id="1028" creationId="{4D04FD0E-FA30-43C3-8097-C734FB5F0971}"/>
          </ac:picMkLst>
        </pc:picChg>
        <pc:picChg chg="add del">
          <ac:chgData name="moath momani" userId="720708e143949568" providerId="LiveId" clId="{6DB2B02C-F4B9-4943-AB9D-893B0F50061B}" dt="2020-06-24T07:18:31.806" v="55" actId="478"/>
          <ac:picMkLst>
            <pc:docMk/>
            <pc:sldMk cId="1521942773" sldId="263"/>
            <ac:picMk id="1030" creationId="{AC673F3F-A12C-4707-A9DE-3EF69968ED3A}"/>
          </ac:picMkLst>
        </pc:picChg>
        <pc:picChg chg="add del">
          <ac:chgData name="moath momani" userId="720708e143949568" providerId="LiveId" clId="{6DB2B02C-F4B9-4943-AB9D-893B0F50061B}" dt="2020-06-24T07:18:59.647" v="57" actId="478"/>
          <ac:picMkLst>
            <pc:docMk/>
            <pc:sldMk cId="1521942773" sldId="263"/>
            <ac:picMk id="1032" creationId="{642D55B1-164A-40E8-B7EC-3485AC60E9D9}"/>
          </ac:picMkLst>
        </pc:picChg>
        <pc:picChg chg="add del">
          <ac:chgData name="moath momani" userId="720708e143949568" providerId="LiveId" clId="{6DB2B02C-F4B9-4943-AB9D-893B0F50061B}" dt="2020-06-24T07:19:03.861" v="61" actId="478"/>
          <ac:picMkLst>
            <pc:docMk/>
            <pc:sldMk cId="1521942773" sldId="263"/>
            <ac:picMk id="1034" creationId="{B07983C4-EC10-4012-A37A-C886FF217FC1}"/>
          </ac:picMkLst>
        </pc:picChg>
        <pc:picChg chg="add del mod">
          <ac:chgData name="moath momani" userId="720708e143949568" providerId="LiveId" clId="{6DB2B02C-F4B9-4943-AB9D-893B0F50061B}" dt="2020-06-24T07:20:02.934" v="65" actId="478"/>
          <ac:picMkLst>
            <pc:docMk/>
            <pc:sldMk cId="1521942773" sldId="263"/>
            <ac:picMk id="1036" creationId="{B1C4081B-96DB-4080-9ACF-9FB36BB03925}"/>
          </ac:picMkLst>
        </pc:picChg>
        <pc:picChg chg="add del">
          <ac:chgData name="moath momani" userId="720708e143949568" providerId="LiveId" clId="{6DB2B02C-F4B9-4943-AB9D-893B0F50061B}" dt="2020-06-24T07:20:10.763" v="70" actId="478"/>
          <ac:picMkLst>
            <pc:docMk/>
            <pc:sldMk cId="1521942773" sldId="263"/>
            <ac:picMk id="1038" creationId="{6AEE81A4-4DFF-44D1-AC7D-4435455BC9BC}"/>
          </ac:picMkLst>
        </pc:picChg>
        <pc:picChg chg="add del">
          <ac:chgData name="moath momani" userId="720708e143949568" providerId="LiveId" clId="{6DB2B02C-F4B9-4943-AB9D-893B0F50061B}" dt="2020-06-24T07:20:33.403" v="74" actId="478"/>
          <ac:picMkLst>
            <pc:docMk/>
            <pc:sldMk cId="1521942773" sldId="263"/>
            <ac:picMk id="1040" creationId="{3026CFEE-B683-4841-A212-81D08D5CC65D}"/>
          </ac:picMkLst>
        </pc:picChg>
        <pc:picChg chg="add del">
          <ac:chgData name="moath momani" userId="720708e143949568" providerId="LiveId" clId="{6DB2B02C-F4B9-4943-AB9D-893B0F50061B}" dt="2020-06-24T07:21:29.718" v="76" actId="478"/>
          <ac:picMkLst>
            <pc:docMk/>
            <pc:sldMk cId="1521942773" sldId="263"/>
            <ac:picMk id="1042" creationId="{21390C15-44C1-4CA8-99B1-0634E752417A}"/>
          </ac:picMkLst>
        </pc:picChg>
        <pc:picChg chg="add del">
          <ac:chgData name="moath momani" userId="720708e143949568" providerId="LiveId" clId="{6DB2B02C-F4B9-4943-AB9D-893B0F50061B}" dt="2020-06-24T07:21:31.089" v="78" actId="478"/>
          <ac:picMkLst>
            <pc:docMk/>
            <pc:sldMk cId="1521942773" sldId="263"/>
            <ac:picMk id="1044" creationId="{C7CF7E14-C0C9-43DF-BEFA-2A984B11C1DD}"/>
          </ac:picMkLst>
        </pc:picChg>
        <pc:picChg chg="add del">
          <ac:chgData name="moath momani" userId="720708e143949568" providerId="LiveId" clId="{6DB2B02C-F4B9-4943-AB9D-893B0F50061B}" dt="2020-06-24T07:21:51.736" v="84"/>
          <ac:picMkLst>
            <pc:docMk/>
            <pc:sldMk cId="1521942773" sldId="263"/>
            <ac:picMk id="1046" creationId="{7CE2EA19-45F2-44BB-A664-5F00D4433CB1}"/>
          </ac:picMkLst>
        </pc:picChg>
        <pc:picChg chg="add del mod">
          <ac:chgData name="moath momani" userId="720708e143949568" providerId="LiveId" clId="{6DB2B02C-F4B9-4943-AB9D-893B0F50061B}" dt="2020-06-24T07:26:24.144" v="96"/>
          <ac:picMkLst>
            <pc:docMk/>
            <pc:sldMk cId="1521942773" sldId="263"/>
            <ac:picMk id="1048" creationId="{BADFDC37-6671-4A13-BDD7-454521703A44}"/>
          </ac:picMkLst>
        </pc:picChg>
        <pc:picChg chg="add del">
          <ac:chgData name="moath momani" userId="720708e143949568" providerId="LiveId" clId="{6DB2B02C-F4B9-4943-AB9D-893B0F50061B}" dt="2020-06-24T07:27:19.270" v="98" actId="478"/>
          <ac:picMkLst>
            <pc:docMk/>
            <pc:sldMk cId="1521942773" sldId="263"/>
            <ac:picMk id="1050" creationId="{705E71B6-0816-48F2-98AD-D0576059A5AD}"/>
          </ac:picMkLst>
        </pc:picChg>
      </pc:sldChg>
      <pc:sldChg chg="del">
        <pc:chgData name="moath momani" userId="720708e143949568" providerId="LiveId" clId="{6DB2B02C-F4B9-4943-AB9D-893B0F50061B}" dt="2020-06-24T07:09:49.354" v="1" actId="47"/>
        <pc:sldMkLst>
          <pc:docMk/>
          <pc:sldMk cId="211947262" sldId="272"/>
        </pc:sldMkLst>
      </pc:sldChg>
      <pc:sldChg chg="modSp mod">
        <pc:chgData name="moath momani" userId="720708e143949568" providerId="LiveId" clId="{6DB2B02C-F4B9-4943-AB9D-893B0F50061B}" dt="2020-06-24T07:16:42.309" v="31" actId="14100"/>
        <pc:sldMkLst>
          <pc:docMk/>
          <pc:sldMk cId="911208218" sldId="273"/>
        </pc:sldMkLst>
        <pc:spChg chg="mod">
          <ac:chgData name="moath momani" userId="720708e143949568" providerId="LiveId" clId="{6DB2B02C-F4B9-4943-AB9D-893B0F50061B}" dt="2020-06-24T07:13:14.759" v="29" actId="113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6DB2B02C-F4B9-4943-AB9D-893B0F50061B}" dt="2020-06-24T07:12:12.596" v="13" actId="207"/>
          <ac:spMkLst>
            <pc:docMk/>
            <pc:sldMk cId="911208218" sldId="273"/>
            <ac:spMk id="7" creationId="{00000000-0000-0000-0000-000000000000}"/>
          </ac:spMkLst>
        </pc:spChg>
        <pc:grpChg chg="mod">
          <ac:chgData name="moath momani" userId="720708e143949568" providerId="LiveId" clId="{6DB2B02C-F4B9-4943-AB9D-893B0F50061B}" dt="2020-06-24T07:16:42.309" v="31" actId="14100"/>
          <ac:grpSpMkLst>
            <pc:docMk/>
            <pc:sldMk cId="911208218" sldId="273"/>
            <ac:grpSpMk id="8" creationId="{00000000-0000-0000-0000-000000000000}"/>
          </ac:grpSpMkLst>
        </pc:grpChg>
        <pc:picChg chg="mod">
          <ac:chgData name="moath momani" userId="720708e143949568" providerId="LiveId" clId="{6DB2B02C-F4B9-4943-AB9D-893B0F50061B}" dt="2020-06-24T07:12:29.958" v="24" actId="1036"/>
          <ac:picMkLst>
            <pc:docMk/>
            <pc:sldMk cId="911208218" sldId="273"/>
            <ac:picMk id="2" creationId="{00000000-0000-0000-0000-000000000000}"/>
          </ac:picMkLst>
        </pc:picChg>
      </pc:sldChg>
      <pc:sldChg chg="addSp delSp modSp mod modNotesTx">
        <pc:chgData name="moath momani" userId="720708e143949568" providerId="LiveId" clId="{6DB2B02C-F4B9-4943-AB9D-893B0F50061B}" dt="2020-06-24T08:55:09.901" v="1483" actId="478"/>
        <pc:sldMkLst>
          <pc:docMk/>
          <pc:sldMk cId="1823530429" sldId="275"/>
        </pc:sldMkLst>
        <pc:spChg chg="add mod">
          <ac:chgData name="moath momani" userId="720708e143949568" providerId="LiveId" clId="{6DB2B02C-F4B9-4943-AB9D-893B0F50061B}" dt="2020-06-24T08:54:46.320" v="1479" actId="1076"/>
          <ac:spMkLst>
            <pc:docMk/>
            <pc:sldMk cId="1823530429" sldId="275"/>
            <ac:spMk id="3" creationId="{A538DF91-232F-4B65-B72F-5BAABCC43053}"/>
          </ac:spMkLst>
        </pc:spChg>
        <pc:spChg chg="del">
          <ac:chgData name="moath momani" userId="720708e143949568" providerId="LiveId" clId="{6DB2B02C-F4B9-4943-AB9D-893B0F50061B}" dt="2020-06-24T07:50:19.581" v="773" actId="478"/>
          <ac:spMkLst>
            <pc:docMk/>
            <pc:sldMk cId="1823530429" sldId="275"/>
            <ac:spMk id="4" creationId="{EEC70398-4A06-4447-A0A7-EEA136D8D03C}"/>
          </ac:spMkLst>
        </pc:spChg>
        <pc:spChg chg="del">
          <ac:chgData name="moath momani" userId="720708e143949568" providerId="LiveId" clId="{6DB2B02C-F4B9-4943-AB9D-893B0F50061B}" dt="2020-06-24T08:13:01.048" v="966" actId="478"/>
          <ac:spMkLst>
            <pc:docMk/>
            <pc:sldMk cId="1823530429" sldId="275"/>
            <ac:spMk id="6" creationId="{00000000-0000-0000-0000-000000000000}"/>
          </ac:spMkLst>
        </pc:spChg>
        <pc:spChg chg="del">
          <ac:chgData name="moath momani" userId="720708e143949568" providerId="LiveId" clId="{6DB2B02C-F4B9-4943-AB9D-893B0F50061B}" dt="2020-06-24T07:50:21.780" v="774" actId="478"/>
          <ac:spMkLst>
            <pc:docMk/>
            <pc:sldMk cId="1823530429" sldId="275"/>
            <ac:spMk id="11" creationId="{3ABAC6EC-D464-4918-9CBB-EDA3E794AF29}"/>
          </ac:spMkLst>
        </pc:spChg>
        <pc:spChg chg="add del mod">
          <ac:chgData name="moath momani" userId="720708e143949568" providerId="LiveId" clId="{6DB2B02C-F4B9-4943-AB9D-893B0F50061B}" dt="2020-06-24T08:54:24.990" v="1471" actId="478"/>
          <ac:spMkLst>
            <pc:docMk/>
            <pc:sldMk cId="1823530429" sldId="275"/>
            <ac:spMk id="19" creationId="{F4F9A230-0649-426A-8689-9BDA98B2561D}"/>
          </ac:spMkLst>
        </pc:spChg>
        <pc:spChg chg="add mod">
          <ac:chgData name="moath momani" userId="720708e143949568" providerId="LiveId" clId="{6DB2B02C-F4B9-4943-AB9D-893B0F50061B}" dt="2020-06-24T08:55:04.257" v="1482"/>
          <ac:spMkLst>
            <pc:docMk/>
            <pc:sldMk cId="1823530429" sldId="275"/>
            <ac:spMk id="20" creationId="{C704141F-42FE-4C37-B531-EB38DF6FDF60}"/>
          </ac:spMkLst>
        </pc:spChg>
        <pc:grpChg chg="del">
          <ac:chgData name="moath momani" userId="720708e143949568" providerId="LiveId" clId="{6DB2B02C-F4B9-4943-AB9D-893B0F50061B}" dt="2020-06-24T08:12:59.232" v="965" actId="478"/>
          <ac:grpSpMkLst>
            <pc:docMk/>
            <pc:sldMk cId="1823530429" sldId="275"/>
            <ac:grpSpMk id="8" creationId="{00000000-0000-0000-0000-000000000000}"/>
          </ac:grpSpMkLst>
        </pc:grpChg>
        <pc:grpChg chg="add del mod">
          <ac:chgData name="moath momani" userId="720708e143949568" providerId="LiveId" clId="{6DB2B02C-F4B9-4943-AB9D-893B0F50061B}" dt="2020-06-24T08:55:09.901" v="1483" actId="478"/>
          <ac:grpSpMkLst>
            <pc:docMk/>
            <pc:sldMk cId="1823530429" sldId="275"/>
            <ac:grpSpMk id="21" creationId="{990A1C72-7EF1-4766-9B00-BD3DE7E4F4DC}"/>
          </ac:grpSpMkLst>
        </pc:grpChg>
        <pc:picChg chg="add del mod">
          <ac:chgData name="moath momani" userId="720708e143949568" providerId="LiveId" clId="{6DB2B02C-F4B9-4943-AB9D-893B0F50061B}" dt="2020-06-24T08:12:43.693" v="959" actId="478"/>
          <ac:picMkLst>
            <pc:docMk/>
            <pc:sldMk cId="1823530429" sldId="275"/>
            <ac:picMk id="5" creationId="{570F3525-5E8F-4B22-8D5D-1E7C731C772E}"/>
          </ac:picMkLst>
        </pc:picChg>
        <pc:picChg chg="add del mod">
          <ac:chgData name="moath momani" userId="720708e143949568" providerId="LiveId" clId="{6DB2B02C-F4B9-4943-AB9D-893B0F50061B}" dt="2020-06-24T08:54:43.553" v="1477" actId="14100"/>
          <ac:picMkLst>
            <pc:docMk/>
            <pc:sldMk cId="1823530429" sldId="275"/>
            <ac:picMk id="7" creationId="{00000000-0000-0000-0000-000000000000}"/>
          </ac:picMkLst>
        </pc:picChg>
        <pc:picChg chg="add del mod">
          <ac:chgData name="moath momani" userId="720708e143949568" providerId="LiveId" clId="{6DB2B02C-F4B9-4943-AB9D-893B0F50061B}" dt="2020-06-24T08:05:03.524" v="943" actId="478"/>
          <ac:picMkLst>
            <pc:docMk/>
            <pc:sldMk cId="1823530429" sldId="275"/>
            <ac:picMk id="12" creationId="{FEE6FA2C-46CA-43EC-8BEE-8AD7F41BF747}"/>
          </ac:picMkLst>
        </pc:picChg>
        <pc:picChg chg="add del mod">
          <ac:chgData name="moath momani" userId="720708e143949568" providerId="LiveId" clId="{6DB2B02C-F4B9-4943-AB9D-893B0F50061B}" dt="2020-06-24T08:06:13.373" v="947" actId="478"/>
          <ac:picMkLst>
            <pc:docMk/>
            <pc:sldMk cId="1823530429" sldId="275"/>
            <ac:picMk id="13" creationId="{CCA63696-EAB9-47F7-B88D-A2613F1D5F7B}"/>
          </ac:picMkLst>
        </pc:picChg>
        <pc:picChg chg="add del">
          <ac:chgData name="moath momani" userId="720708e143949568" providerId="LiveId" clId="{6DB2B02C-F4B9-4943-AB9D-893B0F50061B}" dt="2020-06-24T08:12:20.288" v="949" actId="478"/>
          <ac:picMkLst>
            <pc:docMk/>
            <pc:sldMk cId="1823530429" sldId="275"/>
            <ac:picMk id="14" creationId="{2723AD17-7EC6-44B0-8555-AFED880E6BBD}"/>
          </ac:picMkLst>
        </pc:picChg>
        <pc:picChg chg="add del mod">
          <ac:chgData name="moath momani" userId="720708e143949568" providerId="LiveId" clId="{6DB2B02C-F4B9-4943-AB9D-893B0F50061B}" dt="2020-06-24T08:54:53.021" v="1481" actId="1076"/>
          <ac:picMkLst>
            <pc:docMk/>
            <pc:sldMk cId="1823530429" sldId="275"/>
            <ac:picMk id="15" creationId="{7822E7C2-472B-44AA-A4D2-C55DE3E13740}"/>
          </ac:picMkLst>
        </pc:picChg>
        <pc:picChg chg="add mod">
          <ac:chgData name="moath momani" userId="720708e143949568" providerId="LiveId" clId="{6DB2B02C-F4B9-4943-AB9D-893B0F50061B}" dt="2020-06-24T08:12:38.022" v="957"/>
          <ac:picMkLst>
            <pc:docMk/>
            <pc:sldMk cId="1823530429" sldId="275"/>
            <ac:picMk id="16" creationId="{15B056FF-D5EE-485B-A0E5-919787260C14}"/>
          </ac:picMkLst>
        </pc:picChg>
        <pc:picChg chg="add del mod">
          <ac:chgData name="moath momani" userId="720708e143949568" providerId="LiveId" clId="{6DB2B02C-F4B9-4943-AB9D-893B0F50061B}" dt="2020-06-24T08:16:54.346" v="1055"/>
          <ac:picMkLst>
            <pc:docMk/>
            <pc:sldMk cId="1823530429" sldId="275"/>
            <ac:picMk id="17" creationId="{E7E30FA5-EAA0-4EE5-9C85-45A17541FA5E}"/>
          </ac:picMkLst>
        </pc:picChg>
        <pc:picChg chg="mod">
          <ac:chgData name="moath momani" userId="720708e143949568" providerId="LiveId" clId="{6DB2B02C-F4B9-4943-AB9D-893B0F50061B}" dt="2020-06-24T08:55:04.257" v="1482"/>
          <ac:picMkLst>
            <pc:docMk/>
            <pc:sldMk cId="1823530429" sldId="275"/>
            <ac:picMk id="22" creationId="{BC12D5FC-4929-419B-9FBA-497A683F7BB1}"/>
          </ac:picMkLst>
        </pc:picChg>
        <pc:picChg chg="mod">
          <ac:chgData name="moath momani" userId="720708e143949568" providerId="LiveId" clId="{6DB2B02C-F4B9-4943-AB9D-893B0F50061B}" dt="2020-06-24T08:55:04.257" v="1482"/>
          <ac:picMkLst>
            <pc:docMk/>
            <pc:sldMk cId="1823530429" sldId="275"/>
            <ac:picMk id="23" creationId="{E8144D7F-27A5-495D-89A7-DA13B365C226}"/>
          </ac:picMkLst>
        </pc:picChg>
      </pc:sldChg>
      <pc:sldChg chg="addSp delSp modSp add mod">
        <pc:chgData name="moath momani" userId="720708e143949568" providerId="LiveId" clId="{6DB2B02C-F4B9-4943-AB9D-893B0F50061B}" dt="2020-06-24T08:58:12.859" v="1550" actId="1076"/>
        <pc:sldMkLst>
          <pc:docMk/>
          <pc:sldMk cId="2122620844" sldId="276"/>
        </pc:sldMkLst>
        <pc:spChg chg="add mod">
          <ac:chgData name="moath momani" userId="720708e143949568" providerId="LiveId" clId="{6DB2B02C-F4B9-4943-AB9D-893B0F50061B}" dt="2020-06-24T08:56:49.348" v="1524" actId="1038"/>
          <ac:spMkLst>
            <pc:docMk/>
            <pc:sldMk cId="2122620844" sldId="276"/>
            <ac:spMk id="2" creationId="{F348002C-5DBF-4842-B09C-7DD848B346E2}"/>
          </ac:spMkLst>
        </pc:spChg>
        <pc:spChg chg="mod">
          <ac:chgData name="moath momani" userId="720708e143949568" providerId="LiveId" clId="{6DB2B02C-F4B9-4943-AB9D-893B0F50061B}" dt="2020-06-24T08:58:12.859" v="1550" actId="1076"/>
          <ac:spMkLst>
            <pc:docMk/>
            <pc:sldMk cId="2122620844" sldId="276"/>
            <ac:spMk id="3" creationId="{A538DF91-232F-4B65-B72F-5BAABCC43053}"/>
          </ac:spMkLst>
        </pc:spChg>
        <pc:spChg chg="add mod">
          <ac:chgData name="moath momani" userId="720708e143949568" providerId="LiveId" clId="{6DB2B02C-F4B9-4943-AB9D-893B0F50061B}" dt="2020-06-24T08:57:09.380" v="1548" actId="1038"/>
          <ac:spMkLst>
            <pc:docMk/>
            <pc:sldMk cId="2122620844" sldId="276"/>
            <ac:spMk id="11" creationId="{AA5FE5FB-DA11-47CD-9B2A-004E45E27903}"/>
          </ac:spMkLst>
        </pc:spChg>
        <pc:spChg chg="add mod">
          <ac:chgData name="moath momani" userId="720708e143949568" providerId="LiveId" clId="{6DB2B02C-F4B9-4943-AB9D-893B0F50061B}" dt="2020-06-24T08:57:42.882" v="1549" actId="20577"/>
          <ac:spMkLst>
            <pc:docMk/>
            <pc:sldMk cId="2122620844" sldId="276"/>
            <ac:spMk id="12" creationId="{F2A6271A-E7F0-4514-A693-9DD653018A9A}"/>
          </ac:spMkLst>
        </pc:spChg>
        <pc:picChg chg="add del mod">
          <ac:chgData name="moath momani" userId="720708e143949568" providerId="LiveId" clId="{6DB2B02C-F4B9-4943-AB9D-893B0F50061B}" dt="2020-06-24T08:56:18.772" v="1488" actId="478"/>
          <ac:picMkLst>
            <pc:docMk/>
            <pc:sldMk cId="2122620844" sldId="276"/>
            <ac:picMk id="4" creationId="{5936C4AC-ED17-4F24-946E-93ECBFD82735}"/>
          </ac:picMkLst>
        </pc:picChg>
        <pc:picChg chg="del">
          <ac:chgData name="moath momani" userId="720708e143949568" providerId="LiveId" clId="{6DB2B02C-F4B9-4943-AB9D-893B0F50061B}" dt="2020-06-24T08:37:25.033" v="1312" actId="478"/>
          <ac:picMkLst>
            <pc:docMk/>
            <pc:sldMk cId="2122620844" sldId="276"/>
            <ac:picMk id="5" creationId="{570F3525-5E8F-4B22-8D5D-1E7C731C772E}"/>
          </ac:picMkLst>
        </pc:picChg>
        <pc:picChg chg="add mod">
          <ac:chgData name="moath momani" userId="720708e143949568" providerId="LiveId" clId="{6DB2B02C-F4B9-4943-AB9D-893B0F50061B}" dt="2020-06-24T08:57:02.156" v="1526" actId="14100"/>
          <ac:picMkLst>
            <pc:docMk/>
            <pc:sldMk cId="2122620844" sldId="276"/>
            <ac:picMk id="13" creationId="{06A21DB3-0423-45A1-9ECD-8B50C7BF600F}"/>
          </ac:picMkLst>
        </pc:picChg>
        <pc:picChg chg="add del mod">
          <ac:chgData name="moath momani" userId="720708e143949568" providerId="LiveId" clId="{6DB2B02C-F4B9-4943-AB9D-893B0F50061B}" dt="2020-06-24T08:42:07.268" v="1372" actId="478"/>
          <ac:picMkLst>
            <pc:docMk/>
            <pc:sldMk cId="2122620844" sldId="276"/>
            <ac:picMk id="14" creationId="{C45AA09B-B132-4CF3-B16F-8DDD97E059F0}"/>
          </ac:picMkLst>
        </pc:picChg>
        <pc:picChg chg="del">
          <ac:chgData name="moath momani" userId="720708e143949568" providerId="LiveId" clId="{6DB2B02C-F4B9-4943-AB9D-893B0F50061B}" dt="2020-06-24T08:14:54.166" v="989" actId="478"/>
          <ac:picMkLst>
            <pc:docMk/>
            <pc:sldMk cId="2122620844" sldId="276"/>
            <ac:picMk id="15" creationId="{7822E7C2-472B-44AA-A4D2-C55DE3E13740}"/>
          </ac:picMkLst>
        </pc:picChg>
        <pc:picChg chg="add mod">
          <ac:chgData name="moath momani" userId="720708e143949568" providerId="LiveId" clId="{6DB2B02C-F4B9-4943-AB9D-893B0F50061B}" dt="2020-06-24T08:57:09.380" v="1548" actId="1038"/>
          <ac:picMkLst>
            <pc:docMk/>
            <pc:sldMk cId="2122620844" sldId="276"/>
            <ac:picMk id="16" creationId="{E768E4FF-B2F7-43F7-B6D4-A024356146CA}"/>
          </ac:picMkLst>
        </pc:picChg>
        <pc:picChg chg="add mod">
          <ac:chgData name="moath momani" userId="720708e143949568" providerId="LiveId" clId="{6DB2B02C-F4B9-4943-AB9D-893B0F50061B}" dt="2020-06-24T08:56:49.348" v="1524" actId="1038"/>
          <ac:picMkLst>
            <pc:docMk/>
            <pc:sldMk cId="2122620844" sldId="276"/>
            <ac:picMk id="2050" creationId="{52A834FB-C7C7-401E-B786-2A786823830E}"/>
          </ac:picMkLst>
        </pc:picChg>
      </pc:sldChg>
      <pc:sldChg chg="addSp delSp modSp add mod modNotesTx">
        <pc:chgData name="moath momani" userId="720708e143949568" providerId="LiveId" clId="{6DB2B02C-F4B9-4943-AB9D-893B0F50061B}" dt="2020-06-24T09:03:37.776" v="1943" actId="20577"/>
        <pc:sldMkLst>
          <pc:docMk/>
          <pc:sldMk cId="4162214527" sldId="277"/>
        </pc:sldMkLst>
        <pc:spChg chg="del">
          <ac:chgData name="moath momani" userId="720708e143949568" providerId="LiveId" clId="{6DB2B02C-F4B9-4943-AB9D-893B0F50061B}" dt="2020-06-24T08:50:06.910" v="1410" actId="478"/>
          <ac:spMkLst>
            <pc:docMk/>
            <pc:sldMk cId="4162214527" sldId="277"/>
            <ac:spMk id="2" creationId="{F348002C-5DBF-4842-B09C-7DD848B346E2}"/>
          </ac:spMkLst>
        </pc:spChg>
        <pc:spChg chg="mod">
          <ac:chgData name="moath momani" userId="720708e143949568" providerId="LiveId" clId="{6DB2B02C-F4B9-4943-AB9D-893B0F50061B}" dt="2020-06-24T08:50:43.109" v="1442" actId="1076"/>
          <ac:spMkLst>
            <pc:docMk/>
            <pc:sldMk cId="4162214527" sldId="277"/>
            <ac:spMk id="3" creationId="{A538DF91-232F-4B65-B72F-5BAABCC43053}"/>
          </ac:spMkLst>
        </pc:spChg>
        <pc:spChg chg="del">
          <ac:chgData name="moath momani" userId="720708e143949568" providerId="LiveId" clId="{6DB2B02C-F4B9-4943-AB9D-893B0F50061B}" dt="2020-06-24T08:50:06.910" v="1410" actId="478"/>
          <ac:spMkLst>
            <pc:docMk/>
            <pc:sldMk cId="4162214527" sldId="277"/>
            <ac:spMk id="11" creationId="{AA5FE5FB-DA11-47CD-9B2A-004E45E27903}"/>
          </ac:spMkLst>
        </pc:spChg>
        <pc:spChg chg="del">
          <ac:chgData name="moath momani" userId="720708e143949568" providerId="LiveId" clId="{6DB2B02C-F4B9-4943-AB9D-893B0F50061B}" dt="2020-06-24T08:50:06.910" v="1410" actId="478"/>
          <ac:spMkLst>
            <pc:docMk/>
            <pc:sldMk cId="4162214527" sldId="277"/>
            <ac:spMk id="12" creationId="{F2A6271A-E7F0-4514-A693-9DD653018A9A}"/>
          </ac:spMkLst>
        </pc:spChg>
        <pc:picChg chg="del">
          <ac:chgData name="moath momani" userId="720708e143949568" providerId="LiveId" clId="{6DB2B02C-F4B9-4943-AB9D-893B0F50061B}" dt="2020-06-24T08:50:06.910" v="1410" actId="478"/>
          <ac:picMkLst>
            <pc:docMk/>
            <pc:sldMk cId="4162214527" sldId="277"/>
            <ac:picMk id="4" creationId="{5936C4AC-ED17-4F24-946E-93ECBFD82735}"/>
          </ac:picMkLst>
        </pc:picChg>
        <pc:picChg chg="add mod">
          <ac:chgData name="moath momani" userId="720708e143949568" providerId="LiveId" clId="{6DB2B02C-F4B9-4943-AB9D-893B0F50061B}" dt="2020-06-24T09:02:45.668" v="1830" actId="1076"/>
          <ac:picMkLst>
            <pc:docMk/>
            <pc:sldMk cId="4162214527" sldId="277"/>
            <ac:picMk id="5" creationId="{9792DA15-D81E-4919-8544-76CE3DFB343D}"/>
          </ac:picMkLst>
        </pc:picChg>
        <pc:picChg chg="del">
          <ac:chgData name="moath momani" userId="720708e143949568" providerId="LiveId" clId="{6DB2B02C-F4B9-4943-AB9D-893B0F50061B}" dt="2020-06-24T08:50:06.910" v="1410" actId="478"/>
          <ac:picMkLst>
            <pc:docMk/>
            <pc:sldMk cId="4162214527" sldId="277"/>
            <ac:picMk id="13" creationId="{06A21DB3-0423-45A1-9ECD-8B50C7BF600F}"/>
          </ac:picMkLst>
        </pc:picChg>
        <pc:picChg chg="del">
          <ac:chgData name="moath momani" userId="720708e143949568" providerId="LiveId" clId="{6DB2B02C-F4B9-4943-AB9D-893B0F50061B}" dt="2020-06-24T08:50:06.910" v="1410" actId="478"/>
          <ac:picMkLst>
            <pc:docMk/>
            <pc:sldMk cId="4162214527" sldId="277"/>
            <ac:picMk id="16" creationId="{E768E4FF-B2F7-43F7-B6D4-A024356146CA}"/>
          </ac:picMkLst>
        </pc:picChg>
      </pc:sldChg>
      <pc:sldChg chg="addSp delSp modSp add mod modNotesTx">
        <pc:chgData name="moath momani" userId="720708e143949568" providerId="LiveId" clId="{6DB2B02C-F4B9-4943-AB9D-893B0F50061B}" dt="2020-06-24T09:02:29.846" v="1829" actId="12"/>
        <pc:sldMkLst>
          <pc:docMk/>
          <pc:sldMk cId="2044258354" sldId="278"/>
        </pc:sldMkLst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2" creationId="{F348002C-5DBF-4842-B09C-7DD848B346E2}"/>
          </ac:spMkLst>
        </pc:spChg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3" creationId="{A538DF91-232F-4B65-B72F-5BAABCC43053}"/>
          </ac:spMkLst>
        </pc:spChg>
        <pc:spChg chg="add mod">
          <ac:chgData name="moath momani" userId="720708e143949568" providerId="LiveId" clId="{6DB2B02C-F4B9-4943-AB9D-893B0F50061B}" dt="2020-06-24T09:00:45.532" v="1648" actId="20577"/>
          <ac:spMkLst>
            <pc:docMk/>
            <pc:sldMk cId="2044258354" sldId="278"/>
            <ac:spMk id="4" creationId="{BC30AD2D-5919-4202-A074-9265DFB250DC}"/>
          </ac:spMkLst>
        </pc:spChg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11" creationId="{AA5FE5FB-DA11-47CD-9B2A-004E45E27903}"/>
          </ac:spMkLst>
        </pc:spChg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12" creationId="{F2A6271A-E7F0-4514-A693-9DD653018A9A}"/>
          </ac:spMkLst>
        </pc:spChg>
        <pc:picChg chg="add mod">
          <ac:chgData name="moath momani" userId="720708e143949568" providerId="LiveId" clId="{6DB2B02C-F4B9-4943-AB9D-893B0F50061B}" dt="2020-06-24T09:00:39.412" v="1634" actId="1076"/>
          <ac:picMkLst>
            <pc:docMk/>
            <pc:sldMk cId="2044258354" sldId="278"/>
            <ac:picMk id="5" creationId="{91074AEB-19AF-494D-BAED-CBF5A688124D}"/>
          </ac:picMkLst>
        </pc:picChg>
        <pc:picChg chg="del">
          <ac:chgData name="moath momani" userId="720708e143949568" providerId="LiveId" clId="{6DB2B02C-F4B9-4943-AB9D-893B0F50061B}" dt="2020-06-24T08:59:16.351" v="1552" actId="478"/>
          <ac:picMkLst>
            <pc:docMk/>
            <pc:sldMk cId="2044258354" sldId="278"/>
            <ac:picMk id="13" creationId="{06A21DB3-0423-45A1-9ECD-8B50C7BF600F}"/>
          </ac:picMkLst>
        </pc:picChg>
        <pc:picChg chg="del">
          <ac:chgData name="moath momani" userId="720708e143949568" providerId="LiveId" clId="{6DB2B02C-F4B9-4943-AB9D-893B0F50061B}" dt="2020-06-24T08:59:16.351" v="1552" actId="478"/>
          <ac:picMkLst>
            <pc:docMk/>
            <pc:sldMk cId="2044258354" sldId="278"/>
            <ac:picMk id="16" creationId="{E768E4FF-B2F7-43F7-B6D4-A024356146CA}"/>
          </ac:picMkLst>
        </pc:picChg>
        <pc:picChg chg="del">
          <ac:chgData name="moath momani" userId="720708e143949568" providerId="LiveId" clId="{6DB2B02C-F4B9-4943-AB9D-893B0F50061B}" dt="2020-06-24T08:59:16.351" v="1552" actId="478"/>
          <ac:picMkLst>
            <pc:docMk/>
            <pc:sldMk cId="2044258354" sldId="278"/>
            <ac:picMk id="2050" creationId="{52A834FB-C7C7-401E-B786-2A786823830E}"/>
          </ac:picMkLst>
        </pc:picChg>
      </pc:sldChg>
    </pc:docChg>
  </pc:docChgLst>
  <pc:docChgLst>
    <pc:chgData name="moath momani" userId="720708e143949568" providerId="LiveId" clId="{E6B82C7D-170E-49FF-87C1-AE1D4DB9EDA5}"/>
    <pc:docChg chg="modSld">
      <pc:chgData name="moath momani" userId="720708e143949568" providerId="LiveId" clId="{E6B82C7D-170E-49FF-87C1-AE1D4DB9EDA5}" dt="2020-06-24T09:30:36.425" v="4" actId="20577"/>
      <pc:docMkLst>
        <pc:docMk/>
      </pc:docMkLst>
      <pc:sldChg chg="modSp mod">
        <pc:chgData name="moath momani" userId="720708e143949568" providerId="LiveId" clId="{E6B82C7D-170E-49FF-87C1-AE1D4DB9EDA5}" dt="2020-06-24T09:20:20.542" v="2" actId="20577"/>
        <pc:sldMkLst>
          <pc:docMk/>
          <pc:sldMk cId="1823530429" sldId="275"/>
        </pc:sldMkLst>
        <pc:spChg chg="mod">
          <ac:chgData name="moath momani" userId="720708e143949568" providerId="LiveId" clId="{E6B82C7D-170E-49FF-87C1-AE1D4DB9EDA5}" dt="2020-06-24T09:20:20.542" v="2" actId="20577"/>
          <ac:spMkLst>
            <pc:docMk/>
            <pc:sldMk cId="1823530429" sldId="275"/>
            <ac:spMk id="3" creationId="{A538DF91-232F-4B65-B72F-5BAABCC43053}"/>
          </ac:spMkLst>
        </pc:spChg>
      </pc:sldChg>
      <pc:sldChg chg="modSp mod">
        <pc:chgData name="moath momani" userId="720708e143949568" providerId="LiveId" clId="{E6B82C7D-170E-49FF-87C1-AE1D4DB9EDA5}" dt="2020-06-24T09:30:36.425" v="4" actId="20577"/>
        <pc:sldMkLst>
          <pc:docMk/>
          <pc:sldMk cId="2122620844" sldId="276"/>
        </pc:sldMkLst>
        <pc:spChg chg="mod">
          <ac:chgData name="moath momani" userId="720708e143949568" providerId="LiveId" clId="{E6B82C7D-170E-49FF-87C1-AE1D4DB9EDA5}" dt="2020-06-24T09:30:36.425" v="4" actId="20577"/>
          <ac:spMkLst>
            <pc:docMk/>
            <pc:sldMk cId="2122620844" sldId="276"/>
            <ac:spMk id="11" creationId="{AA5FE5FB-DA11-47CD-9B2A-004E45E27903}"/>
          </ac:spMkLst>
        </pc:spChg>
      </pc:sldChg>
    </pc:docChg>
  </pc:docChgLst>
  <pc:docChgLst>
    <pc:chgData name="moath momani" userId="720708e143949568" providerId="LiveId" clId="{018CBE51-3AA4-4C04-98D5-8D7DA0F976F5}"/>
    <pc:docChg chg="modSld">
      <pc:chgData name="moath momani" userId="720708e143949568" providerId="LiveId" clId="{018CBE51-3AA4-4C04-98D5-8D7DA0F976F5}" dt="2020-06-23T10:29:07.619" v="6" actId="1076"/>
      <pc:docMkLst>
        <pc:docMk/>
      </pc:docMkLst>
      <pc:sldChg chg="modSp mod">
        <pc:chgData name="moath momani" userId="720708e143949568" providerId="LiveId" clId="{018CBE51-3AA4-4C04-98D5-8D7DA0F976F5}" dt="2020-06-23T10:29:07.619" v="6" actId="1076"/>
        <pc:sldMkLst>
          <pc:docMk/>
          <pc:sldMk cId="1521942773" sldId="263"/>
        </pc:sldMkLst>
        <pc:spChg chg="mod">
          <ac:chgData name="moath momani" userId="720708e143949568" providerId="LiveId" clId="{018CBE51-3AA4-4C04-98D5-8D7DA0F976F5}" dt="2020-06-23T10:29:07.619" v="6" actId="1076"/>
          <ac:spMkLst>
            <pc:docMk/>
            <pc:sldMk cId="1521942773" sldId="263"/>
            <ac:spMk id="2" creationId="{00000000-0000-0000-0000-000000000000}"/>
          </ac:spMkLst>
        </pc:spChg>
      </pc:sldChg>
    </pc:docChg>
  </pc:docChgLst>
  <pc:docChgLst>
    <pc:chgData name="moath momani" userId="720708e143949568" providerId="LiveId" clId="{D70CDAA3-EFB7-4FF1-A8E9-1594D5190568}"/>
    <pc:docChg chg="undo custSel addSld delSld modSld sldOrd">
      <pc:chgData name="moath momani" userId="720708e143949568" providerId="LiveId" clId="{D70CDAA3-EFB7-4FF1-A8E9-1594D5190568}" dt="2020-11-24T07:10:50.623" v="689" actId="1076"/>
      <pc:docMkLst>
        <pc:docMk/>
      </pc:docMkLst>
      <pc:sldChg chg="addSp delSp modSp mod">
        <pc:chgData name="moath momani" userId="720708e143949568" providerId="LiveId" clId="{D70CDAA3-EFB7-4FF1-A8E9-1594D5190568}" dt="2020-11-24T06:27:32.205" v="440" actId="12"/>
        <pc:sldMkLst>
          <pc:docMk/>
          <pc:sldMk cId="2036179745" sldId="264"/>
        </pc:sldMkLst>
        <pc:spChg chg="mod">
          <ac:chgData name="moath momani" userId="720708e143949568" providerId="LiveId" clId="{D70CDAA3-EFB7-4FF1-A8E9-1594D5190568}" dt="2020-11-24T06:27:32.205" v="440" actId="12"/>
          <ac:spMkLst>
            <pc:docMk/>
            <pc:sldMk cId="2036179745" sldId="264"/>
            <ac:spMk id="17" creationId="{E3EECA5B-5480-47ED-AED0-442792532CEC}"/>
          </ac:spMkLst>
        </pc:spChg>
        <pc:picChg chg="add mod">
          <ac:chgData name="moath momani" userId="720708e143949568" providerId="LiveId" clId="{D70CDAA3-EFB7-4FF1-A8E9-1594D5190568}" dt="2020-11-24T05:50:30.816" v="72" actId="1076"/>
          <ac:picMkLst>
            <pc:docMk/>
            <pc:sldMk cId="2036179745" sldId="264"/>
            <ac:picMk id="3" creationId="{45E394CA-29FC-4B39-A2D5-31F09BD7F2C1}"/>
          </ac:picMkLst>
        </pc:picChg>
        <pc:picChg chg="del">
          <ac:chgData name="moath momani" userId="720708e143949568" providerId="LiveId" clId="{D70CDAA3-EFB7-4FF1-A8E9-1594D5190568}" dt="2020-11-23T11:26:54.712" v="3" actId="478"/>
          <ac:picMkLst>
            <pc:docMk/>
            <pc:sldMk cId="2036179745" sldId="264"/>
            <ac:picMk id="6" creationId="{00000000-0000-0000-0000-000000000000}"/>
          </ac:picMkLst>
        </pc:picChg>
        <pc:picChg chg="add mod">
          <ac:chgData name="moath momani" userId="720708e143949568" providerId="LiveId" clId="{D70CDAA3-EFB7-4FF1-A8E9-1594D5190568}" dt="2020-11-23T11:26:57.320" v="4"/>
          <ac:picMkLst>
            <pc:docMk/>
            <pc:sldMk cId="2036179745" sldId="264"/>
            <ac:picMk id="11" creationId="{9BA95FAF-97E3-4072-9F04-29DE5F906C62}"/>
          </ac:picMkLst>
        </pc:picChg>
        <pc:picChg chg="del">
          <ac:chgData name="moath momani" userId="720708e143949568" providerId="LiveId" clId="{D70CDAA3-EFB7-4FF1-A8E9-1594D5190568}" dt="2020-11-24T05:50:17.922" v="68" actId="478"/>
          <ac:picMkLst>
            <pc:docMk/>
            <pc:sldMk cId="2036179745" sldId="264"/>
            <ac:picMk id="21" creationId="{56E0E9B8-BA04-4863-9CBA-A1082A8E1AA2}"/>
          </ac:picMkLst>
        </pc:picChg>
      </pc:sldChg>
      <pc:sldChg chg="addSp modSp mod">
        <pc:chgData name="moath momani" userId="720708e143949568" providerId="LiveId" clId="{D70CDAA3-EFB7-4FF1-A8E9-1594D5190568}" dt="2020-11-24T06:40:54.113" v="657" actId="14100"/>
        <pc:sldMkLst>
          <pc:docMk/>
          <pc:sldMk cId="911208218" sldId="273"/>
        </pc:sldMkLst>
        <pc:spChg chg="mod">
          <ac:chgData name="moath momani" userId="720708e143949568" providerId="LiveId" clId="{D70CDAA3-EFB7-4FF1-A8E9-1594D5190568}" dt="2020-11-24T05:49:09.434" v="23" actId="14100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D70CDAA3-EFB7-4FF1-A8E9-1594D5190568}" dt="2020-11-24T06:40:54.113" v="657" actId="14100"/>
          <ac:spMkLst>
            <pc:docMk/>
            <pc:sldMk cId="911208218" sldId="273"/>
            <ac:spMk id="7" creationId="{00000000-0000-0000-0000-000000000000}"/>
          </ac:spMkLst>
        </pc:spChg>
        <pc:spChg chg="add mod">
          <ac:chgData name="moath momani" userId="720708e143949568" providerId="LiveId" clId="{D70CDAA3-EFB7-4FF1-A8E9-1594D5190568}" dt="2020-11-24T05:49:53.922" v="65" actId="20577"/>
          <ac:spMkLst>
            <pc:docMk/>
            <pc:sldMk cId="911208218" sldId="273"/>
            <ac:spMk id="9" creationId="{BC8D75BA-0340-45F2-AAC4-819F66D9DDDD}"/>
          </ac:spMkLst>
        </pc:spChg>
        <pc:grpChg chg="mod">
          <ac:chgData name="moath momani" userId="720708e143949568" providerId="LiveId" clId="{D70CDAA3-EFB7-4FF1-A8E9-1594D5190568}" dt="2020-11-24T06:40:42.905" v="655" actId="14100"/>
          <ac:grpSpMkLst>
            <pc:docMk/>
            <pc:sldMk cId="911208218" sldId="273"/>
            <ac:grpSpMk id="8" creationId="{00000000-0000-0000-0000-000000000000}"/>
          </ac:grpSpMkLst>
        </pc:grpChg>
        <pc:picChg chg="mod">
          <ac:chgData name="moath momani" userId="720708e143949568" providerId="LiveId" clId="{D70CDAA3-EFB7-4FF1-A8E9-1594D5190568}" dt="2020-11-24T06:40:38.273" v="654" actId="2085"/>
          <ac:picMkLst>
            <pc:docMk/>
            <pc:sldMk cId="911208218" sldId="273"/>
            <ac:picMk id="2" creationId="{00000000-0000-0000-0000-000000000000}"/>
          </ac:picMkLst>
        </pc:picChg>
      </pc:sldChg>
      <pc:sldChg chg="del">
        <pc:chgData name="moath momani" userId="720708e143949568" providerId="LiveId" clId="{D70CDAA3-EFB7-4FF1-A8E9-1594D5190568}" dt="2020-11-23T11:27:03.647" v="5" actId="47"/>
        <pc:sldMkLst>
          <pc:docMk/>
          <pc:sldMk cId="3989355761" sldId="285"/>
        </pc:sldMkLst>
      </pc:sldChg>
      <pc:sldChg chg="del">
        <pc:chgData name="moath momani" userId="720708e143949568" providerId="LiveId" clId="{D70CDAA3-EFB7-4FF1-A8E9-1594D5190568}" dt="2020-11-23T11:26:45.440" v="1" actId="47"/>
        <pc:sldMkLst>
          <pc:docMk/>
          <pc:sldMk cId="637836894" sldId="286"/>
        </pc:sldMkLst>
      </pc:sldChg>
      <pc:sldChg chg="del">
        <pc:chgData name="moath momani" userId="720708e143949568" providerId="LiveId" clId="{D70CDAA3-EFB7-4FF1-A8E9-1594D5190568}" dt="2020-11-23T11:26:45.440" v="1" actId="47"/>
        <pc:sldMkLst>
          <pc:docMk/>
          <pc:sldMk cId="3558297906" sldId="287"/>
        </pc:sldMkLst>
      </pc:sldChg>
      <pc:sldChg chg="del">
        <pc:chgData name="moath momani" userId="720708e143949568" providerId="LiveId" clId="{D70CDAA3-EFB7-4FF1-A8E9-1594D5190568}" dt="2020-11-23T11:26:45.440" v="1" actId="47"/>
        <pc:sldMkLst>
          <pc:docMk/>
          <pc:sldMk cId="2796415213" sldId="288"/>
        </pc:sldMkLst>
      </pc:sldChg>
      <pc:sldChg chg="del">
        <pc:chgData name="moath momani" userId="720708e143949568" providerId="LiveId" clId="{D70CDAA3-EFB7-4FF1-A8E9-1594D5190568}" dt="2020-11-23T11:26:45.440" v="1" actId="47"/>
        <pc:sldMkLst>
          <pc:docMk/>
          <pc:sldMk cId="481456243" sldId="289"/>
        </pc:sldMkLst>
      </pc:sldChg>
      <pc:sldChg chg="del">
        <pc:chgData name="moath momani" userId="720708e143949568" providerId="LiveId" clId="{D70CDAA3-EFB7-4FF1-A8E9-1594D5190568}" dt="2020-11-23T11:26:45.440" v="1" actId="47"/>
        <pc:sldMkLst>
          <pc:docMk/>
          <pc:sldMk cId="1626877317" sldId="290"/>
        </pc:sldMkLst>
      </pc:sldChg>
      <pc:sldChg chg="addSp delSp modSp add mod">
        <pc:chgData name="moath momani" userId="720708e143949568" providerId="LiveId" clId="{D70CDAA3-EFB7-4FF1-A8E9-1594D5190568}" dt="2020-11-24T06:09:25.074" v="83" actId="1076"/>
        <pc:sldMkLst>
          <pc:docMk/>
          <pc:sldMk cId="433666442" sldId="291"/>
        </pc:sldMkLst>
        <pc:picChg chg="del">
          <ac:chgData name="moath momani" userId="720708e143949568" providerId="LiveId" clId="{D70CDAA3-EFB7-4FF1-A8E9-1594D5190568}" dt="2020-11-24T05:38:32.497" v="17" actId="478"/>
          <ac:picMkLst>
            <pc:docMk/>
            <pc:sldMk cId="433666442" sldId="291"/>
            <ac:picMk id="3" creationId="{6172004C-41AB-4286-ACBE-DD7AC5688606}"/>
          </ac:picMkLst>
        </pc:picChg>
        <pc:picChg chg="add del">
          <ac:chgData name="moath momani" userId="720708e143949568" providerId="LiveId" clId="{D70CDAA3-EFB7-4FF1-A8E9-1594D5190568}" dt="2020-11-24T06:09:06.708" v="75" actId="478"/>
          <ac:picMkLst>
            <pc:docMk/>
            <pc:sldMk cId="433666442" sldId="291"/>
            <ac:picMk id="4" creationId="{A8B87A0C-DF01-4067-9B8A-C595C3031C68}"/>
          </ac:picMkLst>
        </pc:picChg>
        <pc:picChg chg="add mod">
          <ac:chgData name="moath momani" userId="720708e143949568" providerId="LiveId" clId="{D70CDAA3-EFB7-4FF1-A8E9-1594D5190568}" dt="2020-11-24T06:09:25.074" v="83" actId="1076"/>
          <ac:picMkLst>
            <pc:docMk/>
            <pc:sldMk cId="433666442" sldId="291"/>
            <ac:picMk id="10" creationId="{E8F1FCD8-9B6E-4A83-B73C-C7F493040077}"/>
          </ac:picMkLst>
        </pc:picChg>
        <pc:picChg chg="add mod">
          <ac:chgData name="moath momani" userId="720708e143949568" providerId="LiveId" clId="{D70CDAA3-EFB7-4FF1-A8E9-1594D5190568}" dt="2020-11-24T05:50:07.555" v="67"/>
          <ac:picMkLst>
            <pc:docMk/>
            <pc:sldMk cId="433666442" sldId="291"/>
            <ac:picMk id="11" creationId="{C03641EB-47A1-4ED3-9076-391712AFCDE5}"/>
          </ac:picMkLst>
        </pc:picChg>
        <pc:picChg chg="del">
          <ac:chgData name="moath momani" userId="720708e143949568" providerId="LiveId" clId="{D70CDAA3-EFB7-4FF1-A8E9-1594D5190568}" dt="2020-11-24T05:50:03.576" v="66" actId="478"/>
          <ac:picMkLst>
            <pc:docMk/>
            <pc:sldMk cId="433666442" sldId="291"/>
            <ac:picMk id="17" creationId="{CF676154-980B-4106-900B-FA1C37E30CF3}"/>
          </ac:picMkLst>
        </pc:picChg>
        <pc:picChg chg="mod">
          <ac:chgData name="moath momani" userId="720708e143949568" providerId="LiveId" clId="{D70CDAA3-EFB7-4FF1-A8E9-1594D5190568}" dt="2020-11-24T06:09:03.875" v="73" actId="1076"/>
          <ac:picMkLst>
            <pc:docMk/>
            <pc:sldMk cId="433666442" sldId="291"/>
            <ac:picMk id="19" creationId="{C5A63771-E1D5-455F-90B7-13A88896E774}"/>
          </ac:picMkLst>
        </pc:picChg>
      </pc:sldChg>
      <pc:sldChg chg="modSp add mod">
        <pc:chgData name="moath momani" userId="720708e143949568" providerId="LiveId" clId="{D70CDAA3-EFB7-4FF1-A8E9-1594D5190568}" dt="2020-11-24T07:10:50.623" v="689" actId="1076"/>
        <pc:sldMkLst>
          <pc:docMk/>
          <pc:sldMk cId="2029459580" sldId="293"/>
        </pc:sldMkLst>
        <pc:spChg chg="mod">
          <ac:chgData name="moath momani" userId="720708e143949568" providerId="LiveId" clId="{D70CDAA3-EFB7-4FF1-A8E9-1594D5190568}" dt="2020-11-24T07:10:50.623" v="689" actId="1076"/>
          <ac:spMkLst>
            <pc:docMk/>
            <pc:sldMk cId="2029459580" sldId="293"/>
            <ac:spMk id="19" creationId="{AE89CFFF-C07A-4EFF-93C0-C4EDDFC3E284}"/>
          </ac:spMkLst>
        </pc:spChg>
      </pc:sldChg>
      <pc:sldChg chg="addSp delSp modSp add mod">
        <pc:chgData name="moath momani" userId="720708e143949568" providerId="LiveId" clId="{D70CDAA3-EFB7-4FF1-A8E9-1594D5190568}" dt="2020-11-24T06:27:01.602" v="439" actId="1076"/>
        <pc:sldMkLst>
          <pc:docMk/>
          <pc:sldMk cId="1052223388" sldId="324"/>
        </pc:sldMkLst>
        <pc:spChg chg="add mod">
          <ac:chgData name="moath momani" userId="720708e143949568" providerId="LiveId" clId="{D70CDAA3-EFB7-4FF1-A8E9-1594D5190568}" dt="2020-11-24T06:24:03.473" v="424" actId="207"/>
          <ac:spMkLst>
            <pc:docMk/>
            <pc:sldMk cId="1052223388" sldId="324"/>
            <ac:spMk id="13" creationId="{EC05229E-D6C6-44CC-ABBE-96A0A7819357}"/>
          </ac:spMkLst>
        </pc:spChg>
        <pc:spChg chg="add del mod">
          <ac:chgData name="moath momani" userId="720708e143949568" providerId="LiveId" clId="{D70CDAA3-EFB7-4FF1-A8E9-1594D5190568}" dt="2020-11-24T06:25:38.704" v="432" actId="478"/>
          <ac:spMkLst>
            <pc:docMk/>
            <pc:sldMk cId="1052223388" sldId="324"/>
            <ac:spMk id="14" creationId="{34CBB5AE-C8ED-4942-AA44-4BA1B1ACD18D}"/>
          </ac:spMkLst>
        </pc:spChg>
        <pc:picChg chg="add mod">
          <ac:chgData name="moath momani" userId="720708e143949568" providerId="LiveId" clId="{D70CDAA3-EFB7-4FF1-A8E9-1594D5190568}" dt="2020-11-24T06:23:47.730" v="421" actId="14100"/>
          <ac:picMkLst>
            <pc:docMk/>
            <pc:sldMk cId="1052223388" sldId="324"/>
            <ac:picMk id="3" creationId="{D2652FC3-A2BE-4216-B661-C485122A1D7C}"/>
          </ac:picMkLst>
        </pc:picChg>
        <pc:picChg chg="add mod">
          <ac:chgData name="moath momani" userId="720708e143949568" providerId="LiveId" clId="{D70CDAA3-EFB7-4FF1-A8E9-1594D5190568}" dt="2020-11-24T06:23:45.370" v="420" actId="14100"/>
          <ac:picMkLst>
            <pc:docMk/>
            <pc:sldMk cId="1052223388" sldId="324"/>
            <ac:picMk id="6" creationId="{B083D4FD-7AB9-4B55-A06A-E089746CF526}"/>
          </ac:picMkLst>
        </pc:picChg>
        <pc:picChg chg="del">
          <ac:chgData name="moath momani" userId="720708e143949568" providerId="LiveId" clId="{D70CDAA3-EFB7-4FF1-A8E9-1594D5190568}" dt="2020-11-24T06:22:58.064" v="412" actId="478"/>
          <ac:picMkLst>
            <pc:docMk/>
            <pc:sldMk cId="1052223388" sldId="324"/>
            <ac:picMk id="8" creationId="{3E082C4A-6924-49A9-9A3F-E0ECA5ABEDB1}"/>
          </ac:picMkLst>
        </pc:picChg>
        <pc:picChg chg="add mod">
          <ac:chgData name="moath momani" userId="720708e143949568" providerId="LiveId" clId="{D70CDAA3-EFB7-4FF1-A8E9-1594D5190568}" dt="2020-11-24T06:27:01.602" v="439" actId="1076"/>
          <ac:picMkLst>
            <pc:docMk/>
            <pc:sldMk cId="1052223388" sldId="324"/>
            <ac:picMk id="18" creationId="{F560BF58-DF60-474A-910D-9EED2F05FAD7}"/>
          </ac:picMkLst>
        </pc:picChg>
      </pc:sldChg>
      <pc:sldChg chg="del">
        <pc:chgData name="moath momani" userId="720708e143949568" providerId="LiveId" clId="{D70CDAA3-EFB7-4FF1-A8E9-1594D5190568}" dt="2020-11-23T11:26:47.291" v="2" actId="47"/>
        <pc:sldMkLst>
          <pc:docMk/>
          <pc:sldMk cId="3562490965" sldId="324"/>
        </pc:sldMkLst>
      </pc:sldChg>
      <pc:sldChg chg="del">
        <pc:chgData name="moath momani" userId="720708e143949568" providerId="LiveId" clId="{D70CDAA3-EFB7-4FF1-A8E9-1594D5190568}" dt="2020-11-23T11:26:45.440" v="1" actId="47"/>
        <pc:sldMkLst>
          <pc:docMk/>
          <pc:sldMk cId="626623022" sldId="325"/>
        </pc:sldMkLst>
      </pc:sldChg>
      <pc:sldChg chg="add">
        <pc:chgData name="moath momani" userId="720708e143949568" providerId="LiveId" clId="{D70CDAA3-EFB7-4FF1-A8E9-1594D5190568}" dt="2020-11-23T11:30:34.164" v="7"/>
        <pc:sldMkLst>
          <pc:docMk/>
          <pc:sldMk cId="2152524441" sldId="325"/>
        </pc:sldMkLst>
      </pc:sldChg>
      <pc:sldChg chg="addSp delSp modSp add mod modNotesTx">
        <pc:chgData name="moath momani" userId="720708e143949568" providerId="LiveId" clId="{D70CDAA3-EFB7-4FF1-A8E9-1594D5190568}" dt="2020-11-24T06:21:54.943" v="411" actId="20577"/>
        <pc:sldMkLst>
          <pc:docMk/>
          <pc:sldMk cId="1483139327" sldId="326"/>
        </pc:sldMkLst>
        <pc:spChg chg="mod">
          <ac:chgData name="moath momani" userId="720708e143949568" providerId="LiveId" clId="{D70CDAA3-EFB7-4FF1-A8E9-1594D5190568}" dt="2020-11-24T06:20:23.025" v="321" actId="2711"/>
          <ac:spMkLst>
            <pc:docMk/>
            <pc:sldMk cId="1483139327" sldId="326"/>
            <ac:spMk id="6" creationId="{B92E3D7B-C320-4207-A8F6-F8BC03582A6E}"/>
          </ac:spMkLst>
        </pc:spChg>
        <pc:spChg chg="mod">
          <ac:chgData name="moath momani" userId="720708e143949568" providerId="LiveId" clId="{D70CDAA3-EFB7-4FF1-A8E9-1594D5190568}" dt="2020-11-24T06:20:23.025" v="321" actId="2711"/>
          <ac:spMkLst>
            <pc:docMk/>
            <pc:sldMk cId="1483139327" sldId="326"/>
            <ac:spMk id="14" creationId="{C5C8FB7A-47EE-4A1C-9B71-72AC1BC01D85}"/>
          </ac:spMkLst>
        </pc:spChg>
        <pc:spChg chg="mod">
          <ac:chgData name="moath momani" userId="720708e143949568" providerId="LiveId" clId="{D70CDAA3-EFB7-4FF1-A8E9-1594D5190568}" dt="2020-11-24T06:20:30.962" v="322" actId="1076"/>
          <ac:spMkLst>
            <pc:docMk/>
            <pc:sldMk cId="1483139327" sldId="326"/>
            <ac:spMk id="15" creationId="{C3104B83-04C4-42E4-B727-2EEB9FBA4153}"/>
          </ac:spMkLst>
        </pc:spChg>
        <pc:picChg chg="del">
          <ac:chgData name="moath momani" userId="720708e143949568" providerId="LiveId" clId="{D70CDAA3-EFB7-4FF1-A8E9-1594D5190568}" dt="2020-11-24T06:15:09.611" v="84" actId="478"/>
          <ac:picMkLst>
            <pc:docMk/>
            <pc:sldMk cId="1483139327" sldId="326"/>
            <ac:picMk id="3" creationId="{A25420DC-EEDE-42C7-B58E-55B37F059B03}"/>
          </ac:picMkLst>
        </pc:picChg>
        <pc:picChg chg="del">
          <ac:chgData name="moath momani" userId="720708e143949568" providerId="LiveId" clId="{D70CDAA3-EFB7-4FF1-A8E9-1594D5190568}" dt="2020-11-24T06:15:45.639" v="88" actId="478"/>
          <ac:picMkLst>
            <pc:docMk/>
            <pc:sldMk cId="1483139327" sldId="326"/>
            <ac:picMk id="4" creationId="{32D69264-49EF-493B-949B-21438159D06B}"/>
          </ac:picMkLst>
        </pc:picChg>
        <pc:picChg chg="del">
          <ac:chgData name="moath momani" userId="720708e143949568" providerId="LiveId" clId="{D70CDAA3-EFB7-4FF1-A8E9-1594D5190568}" dt="2020-11-24T06:15:53.332" v="93" actId="478"/>
          <ac:picMkLst>
            <pc:docMk/>
            <pc:sldMk cId="1483139327" sldId="326"/>
            <ac:picMk id="5" creationId="{46BB0BB0-DD6F-4DDE-A81F-79C116564E78}"/>
          </ac:picMkLst>
        </pc:picChg>
        <pc:picChg chg="add mod">
          <ac:chgData name="moath momani" userId="720708e143949568" providerId="LiveId" clId="{D70CDAA3-EFB7-4FF1-A8E9-1594D5190568}" dt="2020-11-24T06:15:14.259" v="87" actId="1076"/>
          <ac:picMkLst>
            <pc:docMk/>
            <pc:sldMk cId="1483139327" sldId="326"/>
            <ac:picMk id="8" creationId="{340A9ABE-DA1F-4398-ABA4-C2EC4FCFDA3F}"/>
          </ac:picMkLst>
        </pc:picChg>
        <pc:picChg chg="add del mod">
          <ac:chgData name="moath momani" userId="720708e143949568" providerId="LiveId" clId="{D70CDAA3-EFB7-4FF1-A8E9-1594D5190568}" dt="2020-11-24T06:16:26.919" v="94" actId="478"/>
          <ac:picMkLst>
            <pc:docMk/>
            <pc:sldMk cId="1483139327" sldId="326"/>
            <ac:picMk id="13" creationId="{0677D1FF-BB85-4D56-8D11-1C5880423030}"/>
          </ac:picMkLst>
        </pc:picChg>
        <pc:picChg chg="add mod">
          <ac:chgData name="moath momani" userId="720708e143949568" providerId="LiveId" clId="{D70CDAA3-EFB7-4FF1-A8E9-1594D5190568}" dt="2020-11-24T06:16:32.810" v="98" actId="14100"/>
          <ac:picMkLst>
            <pc:docMk/>
            <pc:sldMk cId="1483139327" sldId="326"/>
            <ac:picMk id="19" creationId="{FE5D374B-3D69-4C67-AC13-C218C6D6D4BA}"/>
          </ac:picMkLst>
        </pc:picChg>
        <pc:picChg chg="add mod">
          <ac:chgData name="moath momani" userId="720708e143949568" providerId="LiveId" clId="{D70CDAA3-EFB7-4FF1-A8E9-1594D5190568}" dt="2020-11-24T06:17:38.522" v="113" actId="1038"/>
          <ac:picMkLst>
            <pc:docMk/>
            <pc:sldMk cId="1483139327" sldId="326"/>
            <ac:picMk id="21" creationId="{D900AFF3-9F10-4099-8940-BA62A06C0FEC}"/>
          </ac:picMkLst>
        </pc:picChg>
      </pc:sldChg>
      <pc:sldChg chg="add">
        <pc:chgData name="moath momani" userId="720708e143949568" providerId="LiveId" clId="{D70CDAA3-EFB7-4FF1-A8E9-1594D5190568}" dt="2020-11-23T11:26:41.066" v="0"/>
        <pc:sldMkLst>
          <pc:docMk/>
          <pc:sldMk cId="894105204" sldId="327"/>
        </pc:sldMkLst>
      </pc:sldChg>
      <pc:sldChg chg="add">
        <pc:chgData name="moath momani" userId="720708e143949568" providerId="LiveId" clId="{D70CDAA3-EFB7-4FF1-A8E9-1594D5190568}" dt="2020-11-23T11:30:34.164" v="7"/>
        <pc:sldMkLst>
          <pc:docMk/>
          <pc:sldMk cId="3853417911" sldId="328"/>
        </pc:sldMkLst>
      </pc:sldChg>
      <pc:sldChg chg="add">
        <pc:chgData name="moath momani" userId="720708e143949568" providerId="LiveId" clId="{D70CDAA3-EFB7-4FF1-A8E9-1594D5190568}" dt="2020-11-23T11:30:34.164" v="7"/>
        <pc:sldMkLst>
          <pc:docMk/>
          <pc:sldMk cId="1573358237" sldId="329"/>
        </pc:sldMkLst>
      </pc:sldChg>
      <pc:sldChg chg="add">
        <pc:chgData name="moath momani" userId="720708e143949568" providerId="LiveId" clId="{D70CDAA3-EFB7-4FF1-A8E9-1594D5190568}" dt="2020-11-24T06:32:12.574" v="441"/>
        <pc:sldMkLst>
          <pc:docMk/>
          <pc:sldMk cId="587214359" sldId="330"/>
        </pc:sldMkLst>
      </pc:sldChg>
      <pc:sldChg chg="add">
        <pc:chgData name="moath momani" userId="720708e143949568" providerId="LiveId" clId="{D70CDAA3-EFB7-4FF1-A8E9-1594D5190568}" dt="2020-11-24T06:32:12.574" v="441"/>
        <pc:sldMkLst>
          <pc:docMk/>
          <pc:sldMk cId="2469115206" sldId="331"/>
        </pc:sldMkLst>
      </pc:sldChg>
      <pc:sldChg chg="addSp delSp modSp add mod ord">
        <pc:chgData name="moath momani" userId="720708e143949568" providerId="LiveId" clId="{D70CDAA3-EFB7-4FF1-A8E9-1594D5190568}" dt="2020-11-24T07:09:21.303" v="688" actId="1076"/>
        <pc:sldMkLst>
          <pc:docMk/>
          <pc:sldMk cId="171892954" sldId="332"/>
        </pc:sldMkLst>
        <pc:spChg chg="mod">
          <ac:chgData name="moath momani" userId="720708e143949568" providerId="LiveId" clId="{D70CDAA3-EFB7-4FF1-A8E9-1594D5190568}" dt="2020-11-24T07:09:21.303" v="688" actId="1076"/>
          <ac:spMkLst>
            <pc:docMk/>
            <pc:sldMk cId="171892954" sldId="332"/>
            <ac:spMk id="13" creationId="{47B790D6-3706-42A4-BD44-7F0B510ECA72}"/>
          </ac:spMkLst>
        </pc:spChg>
        <pc:spChg chg="add mod">
          <ac:chgData name="moath momani" userId="720708e143949568" providerId="LiveId" clId="{D70CDAA3-EFB7-4FF1-A8E9-1594D5190568}" dt="2020-11-24T07:09:16.808" v="687" actId="1076"/>
          <ac:spMkLst>
            <pc:docMk/>
            <pc:sldMk cId="171892954" sldId="332"/>
            <ac:spMk id="16" creationId="{9C226E70-8A33-4B26-9DBF-54298F978DD7}"/>
          </ac:spMkLst>
        </pc:spChg>
        <pc:spChg chg="add mod">
          <ac:chgData name="moath momani" userId="720708e143949568" providerId="LiveId" clId="{D70CDAA3-EFB7-4FF1-A8E9-1594D5190568}" dt="2020-11-24T07:09:16.808" v="687" actId="1076"/>
          <ac:spMkLst>
            <pc:docMk/>
            <pc:sldMk cId="171892954" sldId="332"/>
            <ac:spMk id="17" creationId="{51E1A5EF-7A5B-43A2-ACBF-9BD53115020C}"/>
          </ac:spMkLst>
        </pc:spChg>
        <pc:picChg chg="add del mod">
          <ac:chgData name="moath momani" userId="720708e143949568" providerId="LiveId" clId="{D70CDAA3-EFB7-4FF1-A8E9-1594D5190568}" dt="2020-11-24T06:36:38.191" v="492" actId="478"/>
          <ac:picMkLst>
            <pc:docMk/>
            <pc:sldMk cId="171892954" sldId="332"/>
            <ac:picMk id="2" creationId="{476047F2-32FE-4E28-AB32-760974EB73A7}"/>
          </ac:picMkLst>
        </pc:picChg>
        <pc:picChg chg="add mod">
          <ac:chgData name="moath momani" userId="720708e143949568" providerId="LiveId" clId="{D70CDAA3-EFB7-4FF1-A8E9-1594D5190568}" dt="2020-11-24T07:09:16.808" v="687" actId="1076"/>
          <ac:picMkLst>
            <pc:docMk/>
            <pc:sldMk cId="171892954" sldId="332"/>
            <ac:picMk id="4" creationId="{8D04541D-0C55-41A5-B785-0E71B5A1C3A5}"/>
          </ac:picMkLst>
        </pc:picChg>
        <pc:picChg chg="add mod">
          <ac:chgData name="moath momani" userId="720708e143949568" providerId="LiveId" clId="{D70CDAA3-EFB7-4FF1-A8E9-1594D5190568}" dt="2020-11-24T07:09:16.808" v="687" actId="1076"/>
          <ac:picMkLst>
            <pc:docMk/>
            <pc:sldMk cId="171892954" sldId="332"/>
            <ac:picMk id="6" creationId="{5E41918C-E1A9-40B4-9E26-F84326070EC5}"/>
          </ac:picMkLst>
        </pc:picChg>
        <pc:picChg chg="del">
          <ac:chgData name="moath momani" userId="720708e143949568" providerId="LiveId" clId="{D70CDAA3-EFB7-4FF1-A8E9-1594D5190568}" dt="2020-11-24T06:33:35.578" v="443" actId="478"/>
          <ac:picMkLst>
            <pc:docMk/>
            <pc:sldMk cId="171892954" sldId="332"/>
            <ac:picMk id="14" creationId="{7626AEBE-0E31-479F-B9C0-B302202AA99C}"/>
          </ac:picMkLst>
        </pc:picChg>
        <pc:picChg chg="add mod">
          <ac:chgData name="moath momani" userId="720708e143949568" providerId="LiveId" clId="{D70CDAA3-EFB7-4FF1-A8E9-1594D5190568}" dt="2020-11-24T07:09:16.808" v="687" actId="1076"/>
          <ac:picMkLst>
            <pc:docMk/>
            <pc:sldMk cId="171892954" sldId="332"/>
            <ac:picMk id="15" creationId="{2226CA55-08A2-4856-81FA-5CE2E3C05575}"/>
          </ac:picMkLst>
        </pc:picChg>
      </pc:sldChg>
    </pc:docChg>
  </pc:docChgLst>
  <pc:docChgLst>
    <pc:chgData name="Moath Almomani" userId="ff116c73-3ed4-4407-a8d2-899e4a260434" providerId="ADAL" clId="{D36B71C0-7685-441E-8A6F-DF9857B66131}"/>
    <pc:docChg chg="custSel modSld">
      <pc:chgData name="Moath Almomani" userId="ff116c73-3ed4-4407-a8d2-899e4a260434" providerId="ADAL" clId="{D36B71C0-7685-441E-8A6F-DF9857B66131}" dt="2021-05-01T22:37:53.948" v="15" actId="1076"/>
      <pc:docMkLst>
        <pc:docMk/>
      </pc:docMkLst>
      <pc:sldChg chg="addSp delSp modSp mod">
        <pc:chgData name="Moath Almomani" userId="ff116c73-3ed4-4407-a8d2-899e4a260434" providerId="ADAL" clId="{D36B71C0-7685-441E-8A6F-DF9857B66131}" dt="2021-05-01T22:36:54.522" v="4" actId="1076"/>
        <pc:sldMkLst>
          <pc:docMk/>
          <pc:sldMk cId="674610973" sldId="292"/>
        </pc:sldMkLst>
        <pc:picChg chg="add mod">
          <ac:chgData name="Moath Almomani" userId="ff116c73-3ed4-4407-a8d2-899e4a260434" providerId="ADAL" clId="{D36B71C0-7685-441E-8A6F-DF9857B66131}" dt="2021-05-01T22:36:54.522" v="4" actId="1076"/>
          <ac:picMkLst>
            <pc:docMk/>
            <pc:sldMk cId="674610973" sldId="292"/>
            <ac:picMk id="3" creationId="{996DCB15-B9C4-49B0-B5C6-33051CE47BC5}"/>
          </ac:picMkLst>
        </pc:picChg>
        <pc:picChg chg="del">
          <ac:chgData name="Moath Almomani" userId="ff116c73-3ed4-4407-a8d2-899e4a260434" providerId="ADAL" clId="{D36B71C0-7685-441E-8A6F-DF9857B66131}" dt="2021-05-01T22:36:49.904" v="0" actId="478"/>
          <ac:picMkLst>
            <pc:docMk/>
            <pc:sldMk cId="674610973" sldId="292"/>
            <ac:picMk id="10" creationId="{79C95197-F050-423D-813B-5A9B359B85A9}"/>
          </ac:picMkLst>
        </pc:picChg>
      </pc:sldChg>
      <pc:sldChg chg="delSp mod">
        <pc:chgData name="Moath Almomani" userId="ff116c73-3ed4-4407-a8d2-899e4a260434" providerId="ADAL" clId="{D36B71C0-7685-441E-8A6F-DF9857B66131}" dt="2021-05-01T22:37:27.204" v="10" actId="478"/>
        <pc:sldMkLst>
          <pc:docMk/>
          <pc:sldMk cId="1855836027" sldId="298"/>
        </pc:sldMkLst>
        <pc:picChg chg="del">
          <ac:chgData name="Moath Almomani" userId="ff116c73-3ed4-4407-a8d2-899e4a260434" providerId="ADAL" clId="{D36B71C0-7685-441E-8A6F-DF9857B66131}" dt="2021-05-01T22:37:27.204" v="10" actId="478"/>
          <ac:picMkLst>
            <pc:docMk/>
            <pc:sldMk cId="1855836027" sldId="298"/>
            <ac:picMk id="6" creationId="{8FDCDB41-9F2D-4FD2-A1BF-32C90550C897}"/>
          </ac:picMkLst>
        </pc:picChg>
      </pc:sldChg>
      <pc:sldChg chg="addSp delSp modSp mod">
        <pc:chgData name="Moath Almomani" userId="ff116c73-3ed4-4407-a8d2-899e4a260434" providerId="ADAL" clId="{D36B71C0-7685-441E-8A6F-DF9857B66131}" dt="2021-05-01T22:37:16.741" v="9" actId="1076"/>
        <pc:sldMkLst>
          <pc:docMk/>
          <pc:sldMk cId="171892954" sldId="332"/>
        </pc:sldMkLst>
        <pc:picChg chg="add mod">
          <ac:chgData name="Moath Almomani" userId="ff116c73-3ed4-4407-a8d2-899e4a260434" providerId="ADAL" clId="{D36B71C0-7685-441E-8A6F-DF9857B66131}" dt="2021-05-01T22:37:16.741" v="9" actId="1076"/>
          <ac:picMkLst>
            <pc:docMk/>
            <pc:sldMk cId="171892954" sldId="332"/>
            <ac:picMk id="3" creationId="{61CE729C-34E1-48F0-B530-91E0186D1212}"/>
          </ac:picMkLst>
        </pc:picChg>
        <pc:picChg chg="del">
          <ac:chgData name="Moath Almomani" userId="ff116c73-3ed4-4407-a8d2-899e4a260434" providerId="ADAL" clId="{D36B71C0-7685-441E-8A6F-DF9857B66131}" dt="2021-05-01T22:37:12.985" v="5" actId="478"/>
          <ac:picMkLst>
            <pc:docMk/>
            <pc:sldMk cId="171892954" sldId="332"/>
            <ac:picMk id="4" creationId="{8D04541D-0C55-41A5-B785-0E71B5A1C3A5}"/>
          </ac:picMkLst>
        </pc:picChg>
      </pc:sldChg>
      <pc:sldChg chg="addSp delSp modSp mod">
        <pc:chgData name="Moath Almomani" userId="ff116c73-3ed4-4407-a8d2-899e4a260434" providerId="ADAL" clId="{D36B71C0-7685-441E-8A6F-DF9857B66131}" dt="2021-05-01T22:37:53.948" v="15" actId="1076"/>
        <pc:sldMkLst>
          <pc:docMk/>
          <pc:sldMk cId="453803913" sldId="339"/>
        </pc:sldMkLst>
        <pc:picChg chg="del">
          <ac:chgData name="Moath Almomani" userId="ff116c73-3ed4-4407-a8d2-899e4a260434" providerId="ADAL" clId="{D36B71C0-7685-441E-8A6F-DF9857B66131}" dt="2021-05-01T22:37:50.820" v="11" actId="478"/>
          <ac:picMkLst>
            <pc:docMk/>
            <pc:sldMk cId="453803913" sldId="339"/>
            <ac:picMk id="4" creationId="{43343A4B-0101-4F6C-9405-7A4C3387423E}"/>
          </ac:picMkLst>
        </pc:picChg>
        <pc:picChg chg="add mod">
          <ac:chgData name="Moath Almomani" userId="ff116c73-3ed4-4407-a8d2-899e4a260434" providerId="ADAL" clId="{D36B71C0-7685-441E-8A6F-DF9857B66131}" dt="2021-05-01T22:37:53.948" v="15" actId="1076"/>
          <ac:picMkLst>
            <pc:docMk/>
            <pc:sldMk cId="453803913" sldId="339"/>
            <ac:picMk id="5" creationId="{3598636F-A68B-40F7-9DA8-249BBEBF44E5}"/>
          </ac:picMkLst>
        </pc:picChg>
      </pc:sldChg>
    </pc:docChg>
  </pc:docChgLst>
  <pc:docChgLst>
    <pc:chgData name="moath momani" userId="720708e143949568" providerId="LiveId" clId="{D4130D47-8BE1-4D22-9A68-1EEEDFA14F5C}"/>
    <pc:docChg chg="undo custSel addSld delSld modSld">
      <pc:chgData name="moath momani" userId="720708e143949568" providerId="LiveId" clId="{D4130D47-8BE1-4D22-9A68-1EEEDFA14F5C}" dt="2020-04-14T07:16:37.106" v="1223" actId="113"/>
      <pc:docMkLst>
        <pc:docMk/>
      </pc:docMkLst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663903155" sldId="258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3507875137" sldId="260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805206234" sldId="261"/>
        </pc:sldMkLst>
      </pc:sldChg>
      <pc:sldChg chg="delSp modSp modNotesTx">
        <pc:chgData name="moath momani" userId="720708e143949568" providerId="LiveId" clId="{D4130D47-8BE1-4D22-9A68-1EEEDFA14F5C}" dt="2020-04-14T07:16:37.106" v="1223" actId="113"/>
        <pc:sldMkLst>
          <pc:docMk/>
          <pc:sldMk cId="1521942773" sldId="263"/>
        </pc:sldMkLst>
        <pc:spChg chg="mod">
          <ac:chgData name="moath momani" userId="720708e143949568" providerId="LiveId" clId="{D4130D47-8BE1-4D22-9A68-1EEEDFA14F5C}" dt="2020-04-09T11:18:21.657" v="633" actId="1076"/>
          <ac:spMkLst>
            <pc:docMk/>
            <pc:sldMk cId="1521942773" sldId="263"/>
            <ac:spMk id="2" creationId="{00000000-0000-0000-0000-000000000000}"/>
          </ac:spMkLst>
        </pc:spChg>
        <pc:spChg chg="del">
          <ac:chgData name="moath momani" userId="720708e143949568" providerId="LiveId" clId="{D4130D47-8BE1-4D22-9A68-1EEEDFA14F5C}" dt="2020-04-09T10:13:15.595" v="254" actId="478"/>
          <ac:spMkLst>
            <pc:docMk/>
            <pc:sldMk cId="1521942773" sldId="263"/>
            <ac:spMk id="4" creationId="{00000000-0000-0000-0000-000000000000}"/>
          </ac:spMkLst>
        </pc:spChg>
        <pc:spChg chg="del">
          <ac:chgData name="moath momani" userId="720708e143949568" providerId="LiveId" clId="{D4130D47-8BE1-4D22-9A68-1EEEDFA14F5C}" dt="2020-04-09T10:13:16.984" v="255" actId="478"/>
          <ac:spMkLst>
            <pc:docMk/>
            <pc:sldMk cId="1521942773" sldId="263"/>
            <ac:spMk id="5" creationId="{00000000-0000-0000-0000-000000000000}"/>
          </ac:spMkLst>
        </pc:spChg>
      </pc:sldChg>
      <pc:sldChg chg="delSp modSp del">
        <pc:chgData name="moath momani" userId="720708e143949568" providerId="LiveId" clId="{D4130D47-8BE1-4D22-9A68-1EEEDFA14F5C}" dt="2020-04-09T11:07:08.873" v="591" actId="47"/>
        <pc:sldMkLst>
          <pc:docMk/>
          <pc:sldMk cId="2036179745" sldId="264"/>
        </pc:sldMkLst>
        <pc:spChg chg="del mod">
          <ac:chgData name="moath momani" userId="720708e143949568" providerId="LiveId" clId="{D4130D47-8BE1-4D22-9A68-1EEEDFA14F5C}" dt="2020-04-09T10:28:32.574" v="590" actId="478"/>
          <ac:spMkLst>
            <pc:docMk/>
            <pc:sldMk cId="2036179745" sldId="264"/>
            <ac:spMk id="2" creationId="{00000000-0000-0000-0000-000000000000}"/>
          </ac:spMkLst>
        </pc:spChg>
        <pc:spChg chg="mod">
          <ac:chgData name="moath momani" userId="720708e143949568" providerId="LiveId" clId="{D4130D47-8BE1-4D22-9A68-1EEEDFA14F5C}" dt="2020-04-09T10:26:10.131" v="577" actId="1076"/>
          <ac:spMkLst>
            <pc:docMk/>
            <pc:sldMk cId="2036179745" sldId="264"/>
            <ac:spMk id="9" creationId="{00000000-0000-0000-0000-000000000000}"/>
          </ac:spMkLst>
        </pc:spChg>
        <pc:picChg chg="del">
          <ac:chgData name="moath momani" userId="720708e143949568" providerId="LiveId" clId="{D4130D47-8BE1-4D22-9A68-1EEEDFA14F5C}" dt="2020-04-09T10:25:41.804" v="576" actId="478"/>
          <ac:picMkLst>
            <pc:docMk/>
            <pc:sldMk cId="2036179745" sldId="264"/>
            <ac:picMk id="5126" creationId="{00000000-0000-0000-0000-000000000000}"/>
          </ac:picMkLst>
        </pc:picChg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109020196" sldId="267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103716925" sldId="268"/>
        </pc:sldMkLst>
      </pc:sldChg>
      <pc:sldChg chg="addSp delSp modSp modNotesTx">
        <pc:chgData name="moath momani" userId="720708e143949568" providerId="LiveId" clId="{D4130D47-8BE1-4D22-9A68-1EEEDFA14F5C}" dt="2020-04-14T07:13:07.199" v="1222" actId="20577"/>
        <pc:sldMkLst>
          <pc:docMk/>
          <pc:sldMk cId="211947262" sldId="272"/>
        </pc:sldMkLst>
        <pc:spChg chg="del">
          <ac:chgData name="moath momani" userId="720708e143949568" providerId="LiveId" clId="{D4130D47-8BE1-4D22-9A68-1EEEDFA14F5C}" dt="2020-04-09T09:46:59.976" v="5" actId="478"/>
          <ac:spMkLst>
            <pc:docMk/>
            <pc:sldMk cId="211947262" sldId="272"/>
            <ac:spMk id="2" creationId="{82A73F36-23C2-41E0-85A1-1D67C11FA5BB}"/>
          </ac:spMkLst>
        </pc:spChg>
        <pc:spChg chg="del mod">
          <ac:chgData name="moath momani" userId="720708e143949568" providerId="LiveId" clId="{D4130D47-8BE1-4D22-9A68-1EEEDFA14F5C}" dt="2020-04-09T09:46:58.742" v="4" actId="478"/>
          <ac:spMkLst>
            <pc:docMk/>
            <pc:sldMk cId="211947262" sldId="272"/>
            <ac:spMk id="4" creationId="{00000000-0000-0000-0000-000000000000}"/>
          </ac:spMkLst>
        </pc:spChg>
        <pc:picChg chg="del">
          <ac:chgData name="moath momani" userId="720708e143949568" providerId="LiveId" clId="{D4130D47-8BE1-4D22-9A68-1EEEDFA14F5C}" dt="2020-04-09T09:46:55.491" v="0" actId="478"/>
          <ac:picMkLst>
            <pc:docMk/>
            <pc:sldMk cId="211947262" sldId="272"/>
            <ac:picMk id="3" creationId="{00000000-0000-0000-0000-000000000000}"/>
          </ac:picMkLst>
        </pc:picChg>
        <pc:picChg chg="del mod">
          <ac:chgData name="moath momani" userId="720708e143949568" providerId="LiveId" clId="{D4130D47-8BE1-4D22-9A68-1EEEDFA14F5C}" dt="2020-04-09T09:46:55.998" v="2" actId="478"/>
          <ac:picMkLst>
            <pc:docMk/>
            <pc:sldMk cId="211947262" sldId="272"/>
            <ac:picMk id="7" creationId="{00000000-0000-0000-0000-000000000000}"/>
          </ac:picMkLst>
        </pc:picChg>
        <pc:picChg chg="add mod">
          <ac:chgData name="moath momani" userId="720708e143949568" providerId="LiveId" clId="{D4130D47-8BE1-4D22-9A68-1EEEDFA14F5C}" dt="2020-04-09T11:11:33.770" v="631" actId="1076"/>
          <ac:picMkLst>
            <pc:docMk/>
            <pc:sldMk cId="211947262" sldId="272"/>
            <ac:picMk id="14" creationId="{862DA486-063A-4767-9E2B-FEDE96738C97}"/>
          </ac:picMkLst>
        </pc:picChg>
      </pc:sldChg>
      <pc:sldChg chg="modSp modNotesTx">
        <pc:chgData name="moath momani" userId="720708e143949568" providerId="LiveId" clId="{D4130D47-8BE1-4D22-9A68-1EEEDFA14F5C}" dt="2020-04-10T09:23:09.639" v="951" actId="20577"/>
        <pc:sldMkLst>
          <pc:docMk/>
          <pc:sldMk cId="911208218" sldId="273"/>
        </pc:sldMkLst>
        <pc:spChg chg="mod">
          <ac:chgData name="moath momani" userId="720708e143949568" providerId="LiveId" clId="{D4130D47-8BE1-4D22-9A68-1EEEDFA14F5C}" dt="2020-04-10T09:07:48.778" v="918" actId="1036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D4130D47-8BE1-4D22-9A68-1EEEDFA14F5C}" dt="2020-04-10T09:07:48.778" v="918" actId="1036"/>
          <ac:spMkLst>
            <pc:docMk/>
            <pc:sldMk cId="911208218" sldId="273"/>
            <ac:spMk id="14" creationId="{00000000-0000-0000-0000-000000000000}"/>
          </ac:spMkLst>
        </pc:spChg>
        <pc:grpChg chg="mod">
          <ac:chgData name="moath momani" userId="720708e143949568" providerId="LiveId" clId="{D4130D47-8BE1-4D22-9A68-1EEEDFA14F5C}" dt="2020-04-10T09:07:42.865" v="915" actId="14100"/>
          <ac:grpSpMkLst>
            <pc:docMk/>
            <pc:sldMk cId="911208218" sldId="273"/>
            <ac:grpSpMk id="8" creationId="{00000000-0000-0000-0000-000000000000}"/>
          </ac:grpSpMkLst>
        </pc:grpChg>
      </pc:sldChg>
      <pc:sldChg chg="modNotesTx">
        <pc:chgData name="moath momani" userId="720708e143949568" providerId="LiveId" clId="{D4130D47-8BE1-4D22-9A68-1EEEDFA14F5C}" dt="2020-04-10T10:30:21.642" v="1184" actId="20577"/>
        <pc:sldMkLst>
          <pc:docMk/>
          <pc:sldMk cId="1582608556" sldId="274"/>
        </pc:sldMkLst>
      </pc:sldChg>
      <pc:sldChg chg="addSp delSp modSp add modNotesTx">
        <pc:chgData name="moath momani" userId="720708e143949568" providerId="LiveId" clId="{D4130D47-8BE1-4D22-9A68-1EEEDFA14F5C}" dt="2020-04-09T11:32:20.306" v="707" actId="1076"/>
        <pc:sldMkLst>
          <pc:docMk/>
          <pc:sldMk cId="1823530429" sldId="275"/>
        </pc:sldMkLst>
        <pc:spChg chg="del">
          <ac:chgData name="moath momani" userId="720708e143949568" providerId="LiveId" clId="{D4130D47-8BE1-4D22-9A68-1EEEDFA14F5C}" dt="2020-04-09T11:08:02.257" v="593" actId="478"/>
          <ac:spMkLst>
            <pc:docMk/>
            <pc:sldMk cId="1823530429" sldId="275"/>
            <ac:spMk id="2" creationId="{00000000-0000-0000-0000-000000000000}"/>
          </ac:spMkLst>
        </pc:spChg>
        <pc:spChg chg="add mod">
          <ac:chgData name="moath momani" userId="720708e143949568" providerId="LiveId" clId="{D4130D47-8BE1-4D22-9A68-1EEEDFA14F5C}" dt="2020-04-09T11:32:15.745" v="706" actId="1076"/>
          <ac:spMkLst>
            <pc:docMk/>
            <pc:sldMk cId="1823530429" sldId="275"/>
            <ac:spMk id="4" creationId="{EEC70398-4A06-4447-A0A7-EEA136D8D03C}"/>
          </ac:spMkLst>
        </pc:spChg>
        <pc:spChg chg="add mod">
          <ac:chgData name="moath momani" userId="720708e143949568" providerId="LiveId" clId="{D4130D47-8BE1-4D22-9A68-1EEEDFA14F5C}" dt="2020-04-09T11:32:20.306" v="707" actId="1076"/>
          <ac:spMkLst>
            <pc:docMk/>
            <pc:sldMk cId="1823530429" sldId="275"/>
            <ac:spMk id="11" creationId="{3ABAC6EC-D464-4918-9CBB-EDA3E794AF29}"/>
          </ac:spMkLst>
        </pc:spChg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4281662222" sldId="275"/>
        </pc:sldMkLst>
      </pc:sldChg>
      <pc:sldChg chg="add del">
        <pc:chgData name="moath momani" userId="720708e143949568" providerId="LiveId" clId="{D4130D47-8BE1-4D22-9A68-1EEEDFA14F5C}" dt="2020-04-09T11:58:10.059" v="709"/>
        <pc:sldMkLst>
          <pc:docMk/>
          <pc:sldMk cId="865942239" sldId="276"/>
        </pc:sldMkLst>
      </pc:sldChg>
      <pc:sldChg chg="addSp delSp modSp add del modNotesTx">
        <pc:chgData name="moath momani" userId="720708e143949568" providerId="LiveId" clId="{D4130D47-8BE1-4D22-9A68-1EEEDFA14F5C}" dt="2020-04-10T10:30:09.863" v="1183" actId="2696"/>
        <pc:sldMkLst>
          <pc:docMk/>
          <pc:sldMk cId="1579459516" sldId="276"/>
        </pc:sldMkLst>
        <pc:spChg chg="add del mod">
          <ac:chgData name="moath momani" userId="720708e143949568" providerId="LiveId" clId="{D4130D47-8BE1-4D22-9A68-1EEEDFA14F5C}" dt="2020-04-10T09:42:51.888" v="1105" actId="478"/>
          <ac:spMkLst>
            <pc:docMk/>
            <pc:sldMk cId="1579459516" sldId="276"/>
            <ac:spMk id="3" creationId="{E8FC6200-2658-4C06-8CC3-1F0A3B94F7AD}"/>
          </ac:spMkLst>
        </pc:spChg>
        <pc:spChg chg="del mod">
          <ac:chgData name="moath momani" userId="720708e143949568" providerId="LiveId" clId="{D4130D47-8BE1-4D22-9A68-1EEEDFA14F5C}" dt="2020-04-09T12:09:04.161" v="747" actId="478"/>
          <ac:spMkLst>
            <pc:docMk/>
            <pc:sldMk cId="1579459516" sldId="276"/>
            <ac:spMk id="4" creationId="{EEC70398-4A06-4447-A0A7-EEA136D8D03C}"/>
          </ac:spMkLst>
        </pc:spChg>
        <pc:spChg chg="mod">
          <ac:chgData name="moath momani" userId="720708e143949568" providerId="LiveId" clId="{D4130D47-8BE1-4D22-9A68-1EEEDFA14F5C}" dt="2020-04-10T09:43:57.385" v="1112" actId="2711"/>
          <ac:spMkLst>
            <pc:docMk/>
            <pc:sldMk cId="1579459516" sldId="276"/>
            <ac:spMk id="11" creationId="{3ABAC6EC-D464-4918-9CBB-EDA3E794AF29}"/>
          </ac:spMkLst>
        </pc:spChg>
        <pc:picChg chg="mod">
          <ac:chgData name="moath momani" userId="720708e143949568" providerId="LiveId" clId="{D4130D47-8BE1-4D22-9A68-1EEEDFA14F5C}" dt="2020-04-09T11:58:13.624" v="711" actId="1076"/>
          <ac:picMkLst>
            <pc:docMk/>
            <pc:sldMk cId="1579459516" sldId="276"/>
            <ac:picMk id="7" creationId="{00000000-0000-0000-0000-000000000000}"/>
          </ac:picMkLst>
        </pc:picChg>
      </pc:sldChg>
    </pc:docChg>
  </pc:docChgLst>
  <pc:docChgLst>
    <pc:chgData name="moath momani" userId="720708e143949568" providerId="LiveId" clId="{D7B35D64-FEE2-45EE-B5C3-3BE31D98A5DD}"/>
    <pc:docChg chg="modSld">
      <pc:chgData name="moath momani" userId="720708e143949568" providerId="LiveId" clId="{D7B35D64-FEE2-45EE-B5C3-3BE31D98A5DD}" dt="2020-06-24T10:22:14.356" v="1" actId="20577"/>
      <pc:docMkLst>
        <pc:docMk/>
      </pc:docMkLst>
      <pc:sldChg chg="modSp mod">
        <pc:chgData name="moath momani" userId="720708e143949568" providerId="LiveId" clId="{D7B35D64-FEE2-45EE-B5C3-3BE31D98A5DD}" dt="2020-06-24T10:22:14.356" v="1" actId="20577"/>
        <pc:sldMkLst>
          <pc:docMk/>
          <pc:sldMk cId="911208218" sldId="273"/>
        </pc:sldMkLst>
        <pc:spChg chg="mod">
          <ac:chgData name="moath momani" userId="720708e143949568" providerId="LiveId" clId="{D7B35D64-FEE2-45EE-B5C3-3BE31D98A5DD}" dt="2020-06-24T10:22:14.356" v="1" actId="20577"/>
          <ac:spMkLst>
            <pc:docMk/>
            <pc:sldMk cId="911208218" sldId="273"/>
            <ac:spMk id="14" creationId="{00000000-0000-0000-0000-000000000000}"/>
          </ac:spMkLst>
        </pc:spChg>
      </pc:sldChg>
    </pc:docChg>
  </pc:docChgLst>
  <pc:docChgLst>
    <pc:chgData name="moath momani" userId="720708e143949568" providerId="LiveId" clId="{757C88E2-13C5-4559-94A0-4424544BBA5B}"/>
    <pc:docChg chg="custSel addSld modSld">
      <pc:chgData name="moath momani" userId="720708e143949568" providerId="LiveId" clId="{757C88E2-13C5-4559-94A0-4424544BBA5B}" dt="2020-07-21T08:34:35.834" v="189" actId="1037"/>
      <pc:docMkLst>
        <pc:docMk/>
      </pc:docMkLst>
      <pc:sldChg chg="modSp mod">
        <pc:chgData name="moath momani" userId="720708e143949568" providerId="LiveId" clId="{757C88E2-13C5-4559-94A0-4424544BBA5B}" dt="2020-07-21T08:33:08.773" v="175" actId="20577"/>
        <pc:sldMkLst>
          <pc:docMk/>
          <pc:sldMk cId="1823530429" sldId="275"/>
        </pc:sldMkLst>
        <pc:spChg chg="mod">
          <ac:chgData name="moath momani" userId="720708e143949568" providerId="LiveId" clId="{757C88E2-13C5-4559-94A0-4424544BBA5B}" dt="2020-07-21T08:33:08.773" v="175" actId="20577"/>
          <ac:spMkLst>
            <pc:docMk/>
            <pc:sldMk cId="1823530429" sldId="275"/>
            <ac:spMk id="3" creationId="{A538DF91-232F-4B65-B72F-5BAABCC43053}"/>
          </ac:spMkLst>
        </pc:spChg>
        <pc:picChg chg="mod">
          <ac:chgData name="moath momani" userId="720708e143949568" providerId="LiveId" clId="{757C88E2-13C5-4559-94A0-4424544BBA5B}" dt="2020-07-07T07:54:46.957" v="93" actId="1076"/>
          <ac:picMkLst>
            <pc:docMk/>
            <pc:sldMk cId="1823530429" sldId="275"/>
            <ac:picMk id="15" creationId="{7822E7C2-472B-44AA-A4D2-C55DE3E13740}"/>
          </ac:picMkLst>
        </pc:picChg>
      </pc:sldChg>
      <pc:sldChg chg="modSp mod">
        <pc:chgData name="moath momani" userId="720708e143949568" providerId="LiveId" clId="{757C88E2-13C5-4559-94A0-4424544BBA5B}" dt="2020-07-21T08:34:35.834" v="189" actId="1037"/>
        <pc:sldMkLst>
          <pc:docMk/>
          <pc:sldMk cId="2122620844" sldId="276"/>
        </pc:sldMkLst>
        <pc:spChg chg="mod">
          <ac:chgData name="moath momani" userId="720708e143949568" providerId="LiveId" clId="{757C88E2-13C5-4559-94A0-4424544BBA5B}" dt="2020-07-07T07:56:59.998" v="116" actId="1076"/>
          <ac:spMkLst>
            <pc:docMk/>
            <pc:sldMk cId="2122620844" sldId="276"/>
            <ac:spMk id="2" creationId="{F348002C-5DBF-4842-B09C-7DD848B346E2}"/>
          </ac:spMkLst>
        </pc:spChg>
        <pc:spChg chg="mod">
          <ac:chgData name="moath momani" userId="720708e143949568" providerId="LiveId" clId="{757C88E2-13C5-4559-94A0-4424544BBA5B}" dt="2020-07-07T07:57:08.735" v="126" actId="1037"/>
          <ac:spMkLst>
            <pc:docMk/>
            <pc:sldMk cId="2122620844" sldId="276"/>
            <ac:spMk id="11" creationId="{AA5FE5FB-DA11-47CD-9B2A-004E45E27903}"/>
          </ac:spMkLst>
        </pc:spChg>
        <pc:spChg chg="mod">
          <ac:chgData name="moath momani" userId="720708e143949568" providerId="LiveId" clId="{757C88E2-13C5-4559-94A0-4424544BBA5B}" dt="2020-07-21T08:34:35.834" v="189" actId="1037"/>
          <ac:spMkLst>
            <pc:docMk/>
            <pc:sldMk cId="2122620844" sldId="276"/>
            <ac:spMk id="12" creationId="{F2A6271A-E7F0-4514-A693-9DD653018A9A}"/>
          </ac:spMkLst>
        </pc:spChg>
        <pc:picChg chg="mod">
          <ac:chgData name="moath momani" userId="720708e143949568" providerId="LiveId" clId="{757C88E2-13C5-4559-94A0-4424544BBA5B}" dt="2020-07-07T07:57:08.735" v="126" actId="1037"/>
          <ac:picMkLst>
            <pc:docMk/>
            <pc:sldMk cId="2122620844" sldId="276"/>
            <ac:picMk id="16" creationId="{E768E4FF-B2F7-43F7-B6D4-A024356146CA}"/>
          </ac:picMkLst>
        </pc:picChg>
      </pc:sldChg>
      <pc:sldChg chg="addSp delSp modSp">
        <pc:chgData name="moath momani" userId="720708e143949568" providerId="LiveId" clId="{757C88E2-13C5-4559-94A0-4424544BBA5B}" dt="2020-07-07T08:05:08.571" v="168" actId="20577"/>
        <pc:sldMkLst>
          <pc:docMk/>
          <pc:sldMk cId="2044258354" sldId="278"/>
        </pc:sldMkLst>
        <pc:spChg chg="mod">
          <ac:chgData name="moath momani" userId="720708e143949568" providerId="LiveId" clId="{757C88E2-13C5-4559-94A0-4424544BBA5B}" dt="2020-07-07T08:05:08.571" v="168" actId="20577"/>
          <ac:spMkLst>
            <pc:docMk/>
            <pc:sldMk cId="2044258354" sldId="278"/>
            <ac:spMk id="4" creationId="{BC30AD2D-5919-4202-A074-9265DFB250DC}"/>
          </ac:spMkLst>
        </pc:spChg>
        <pc:spChg chg="add mod">
          <ac:chgData name="moath momani" userId="720708e143949568" providerId="LiveId" clId="{757C88E2-13C5-4559-94A0-4424544BBA5B}" dt="2020-07-07T08:04:37.821" v="146" actId="14100"/>
          <ac:spMkLst>
            <pc:docMk/>
            <pc:sldMk cId="2044258354" sldId="278"/>
            <ac:spMk id="11" creationId="{082F3C12-09F2-45B3-9B5C-9E9FA60473C9}"/>
          </ac:spMkLst>
        </pc:spChg>
        <pc:spChg chg="add mod">
          <ac:chgData name="moath momani" userId="720708e143949568" providerId="LiveId" clId="{757C88E2-13C5-4559-94A0-4424544BBA5B}" dt="2020-07-07T08:04:57.679" v="155" actId="1038"/>
          <ac:spMkLst>
            <pc:docMk/>
            <pc:sldMk cId="2044258354" sldId="278"/>
            <ac:spMk id="12" creationId="{65904BBA-05DE-4ECC-AB98-A09F6EC9E2D8}"/>
          </ac:spMkLst>
        </pc:spChg>
        <pc:picChg chg="add del mod">
          <ac:chgData name="moath momani" userId="720708e143949568" providerId="LiveId" clId="{757C88E2-13C5-4559-94A0-4424544BBA5B}" dt="2020-07-07T07:59:14.067" v="134" actId="478"/>
          <ac:picMkLst>
            <pc:docMk/>
            <pc:sldMk cId="2044258354" sldId="278"/>
            <ac:picMk id="2" creationId="{948CF737-D0EA-41EE-94A3-29AD88A0A732}"/>
          </ac:picMkLst>
        </pc:picChg>
        <pc:picChg chg="add mod">
          <ac:chgData name="moath momani" userId="720708e143949568" providerId="LiveId" clId="{757C88E2-13C5-4559-94A0-4424544BBA5B}" dt="2020-07-07T07:59:39.541" v="140" actId="1076"/>
          <ac:picMkLst>
            <pc:docMk/>
            <pc:sldMk cId="2044258354" sldId="278"/>
            <ac:picMk id="3" creationId="{7511CF1B-10EF-496B-A5C4-22CEB9C6AB5B}"/>
          </ac:picMkLst>
        </pc:picChg>
        <pc:picChg chg="del">
          <ac:chgData name="moath momani" userId="720708e143949568" providerId="LiveId" clId="{757C88E2-13C5-4559-94A0-4424544BBA5B}" dt="2020-07-07T07:58:53.960" v="128" actId="478"/>
          <ac:picMkLst>
            <pc:docMk/>
            <pc:sldMk cId="2044258354" sldId="278"/>
            <ac:picMk id="5" creationId="{91074AEB-19AF-494D-BAED-CBF5A688124D}"/>
          </ac:picMkLst>
        </pc:picChg>
      </pc:sldChg>
      <pc:sldChg chg="add">
        <pc:chgData name="moath momani" userId="720708e143949568" providerId="LiveId" clId="{757C88E2-13C5-4559-94A0-4424544BBA5B}" dt="2020-07-07T07:58:49.118" v="127"/>
        <pc:sldMkLst>
          <pc:docMk/>
          <pc:sldMk cId="961739538" sldId="279"/>
        </pc:sldMkLst>
      </pc:sldChg>
      <pc:sldChg chg="add">
        <pc:chgData name="moath momani" userId="720708e143949568" providerId="LiveId" clId="{757C88E2-13C5-4559-94A0-4424544BBA5B}" dt="2020-07-07T08:05:14.121" v="169"/>
        <pc:sldMkLst>
          <pc:docMk/>
          <pc:sldMk cId="1955729530" sldId="28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98993-4A22-484B-9327-98234A09E86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22022D-C87B-4E53-8C79-3296941D2D55}">
      <dgm:prSet phldrT="[Text]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>
              <a:latin typeface="Politica" panose="02000506060000020004" pitchFamily="2" charset="0"/>
            </a:rPr>
            <a:t>OBJECT MODE</a:t>
          </a:r>
        </a:p>
      </dgm:t>
    </dgm:pt>
    <dgm:pt modelId="{33903D72-FB21-400F-9E25-B49E2AD35BBA}" type="parTrans" cxnId="{E3AFF27A-DC48-4035-A67E-0B84FB57FEEE}">
      <dgm:prSet/>
      <dgm:spPr/>
      <dgm:t>
        <a:bodyPr/>
        <a:lstStyle/>
        <a:p>
          <a:endParaRPr lang="en-US"/>
        </a:p>
      </dgm:t>
    </dgm:pt>
    <dgm:pt modelId="{DDFEE546-0F6B-43F1-83AC-A65310DF9291}" type="sibTrans" cxnId="{E3AFF27A-DC48-4035-A67E-0B84FB57FEEE}">
      <dgm:prSet/>
      <dgm:spPr/>
      <dgm:t>
        <a:bodyPr/>
        <a:lstStyle/>
        <a:p>
          <a:endParaRPr lang="en-US"/>
        </a:p>
      </dgm:t>
    </dgm:pt>
    <dgm:pt modelId="{89A57A57-AE3D-413F-9DE2-5D5E420B647D}">
      <dgm:prSet phldrT="[Text]"/>
      <dgm:spPr>
        <a:solidFill>
          <a:schemeClr val="accent1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>
              <a:latin typeface="Politica" panose="02000506060000020004"/>
            </a:rPr>
            <a:t>OBJECTS</a:t>
          </a:r>
        </a:p>
        <a:p>
          <a:pPr>
            <a:buFont typeface="Wingdings" panose="05000000000000000000" pitchFamily="2" charset="2"/>
            <a:buChar char="Ø"/>
          </a:pPr>
          <a:r>
            <a:rPr lang="ar-QA" dirty="0">
              <a:latin typeface="Politica" panose="02000506060000020004"/>
            </a:rPr>
            <a:t>المجسمات</a:t>
          </a:r>
          <a:endParaRPr lang="ar-JO" dirty="0">
            <a:latin typeface="Politica" panose="02000506060000020004"/>
          </a:endParaRPr>
        </a:p>
      </dgm:t>
    </dgm:pt>
    <dgm:pt modelId="{68913A42-D051-4E02-97A0-A188D873058D}" type="parTrans" cxnId="{3E82ED87-00D0-4188-844B-53FAB6F1B0EF}">
      <dgm:prSet/>
      <dgm:spPr/>
      <dgm:t>
        <a:bodyPr/>
        <a:lstStyle/>
        <a:p>
          <a:endParaRPr lang="en-US"/>
        </a:p>
      </dgm:t>
    </dgm:pt>
    <dgm:pt modelId="{7D1982DE-7BBB-4F3D-A42C-267FB0DF20BA}" type="sibTrans" cxnId="{3E82ED87-00D0-4188-844B-53FAB6F1B0EF}">
      <dgm:prSet/>
      <dgm:spPr/>
      <dgm:t>
        <a:bodyPr/>
        <a:lstStyle/>
        <a:p>
          <a:endParaRPr lang="en-US"/>
        </a:p>
      </dgm:t>
    </dgm:pt>
    <dgm:pt modelId="{BE48754E-0C20-47AF-8993-41F8B7ABAE6D}">
      <dgm:prSet phldrT="[Text]"/>
      <dgm:spPr>
        <a:solidFill>
          <a:schemeClr val="accent1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>
              <a:latin typeface="Politica" panose="02000506060000020004"/>
            </a:rPr>
            <a:t>MOVE AND CHANGE DIMENSION </a:t>
          </a:r>
        </a:p>
        <a:p>
          <a:pPr>
            <a:buFont typeface="Wingdings" panose="05000000000000000000" pitchFamily="2" charset="2"/>
            <a:buChar char="Ø"/>
          </a:pPr>
          <a:r>
            <a:rPr lang="ar-QA" dirty="0">
              <a:latin typeface="Politica" panose="02000506060000020004"/>
            </a:rPr>
            <a:t>تحريك المجسمات و تغيير الابعاد</a:t>
          </a:r>
          <a:endParaRPr lang="en-US" dirty="0"/>
        </a:p>
      </dgm:t>
    </dgm:pt>
    <dgm:pt modelId="{E111EC56-A87A-44D9-A5F2-960F3ADD9E1E}" type="parTrans" cxnId="{4F04AF30-6A9D-40D1-9045-3ACFE1214441}">
      <dgm:prSet/>
      <dgm:spPr/>
      <dgm:t>
        <a:bodyPr/>
        <a:lstStyle/>
        <a:p>
          <a:endParaRPr lang="en-US"/>
        </a:p>
      </dgm:t>
    </dgm:pt>
    <dgm:pt modelId="{5EFBC5E4-E5FD-41DA-BE5F-BF1873154549}" type="sibTrans" cxnId="{4F04AF30-6A9D-40D1-9045-3ACFE1214441}">
      <dgm:prSet/>
      <dgm:spPr/>
      <dgm:t>
        <a:bodyPr/>
        <a:lstStyle/>
        <a:p>
          <a:endParaRPr lang="en-US"/>
        </a:p>
      </dgm:t>
    </dgm:pt>
    <dgm:pt modelId="{75A76D11-0AD4-48CB-BF9C-5EFD07BDB975}">
      <dgm:prSet phldrT="[Text]"/>
      <dgm:spPr>
        <a:solidFill>
          <a:schemeClr val="accent1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>
              <a:latin typeface="Politica" panose="02000506060000020004"/>
            </a:rPr>
            <a:t>CHANGE OBJECT COLOR</a:t>
          </a:r>
        </a:p>
        <a:p>
          <a:pPr>
            <a:buFont typeface="Wingdings" panose="05000000000000000000" pitchFamily="2" charset="2"/>
            <a:buChar char="Ø"/>
          </a:pPr>
          <a:r>
            <a:rPr lang="ar-QA" dirty="0">
              <a:latin typeface="Politica" panose="02000506060000020004"/>
            </a:rPr>
            <a:t>تغيير الوان المجسمات</a:t>
          </a:r>
          <a:endParaRPr lang="en-US" dirty="0"/>
        </a:p>
      </dgm:t>
    </dgm:pt>
    <dgm:pt modelId="{9071A269-DBE6-4D78-88B5-37BEA8857205}" type="parTrans" cxnId="{5EFEFD90-F8CB-4DD1-9252-E8895DBB2FCB}">
      <dgm:prSet/>
      <dgm:spPr/>
      <dgm:t>
        <a:bodyPr/>
        <a:lstStyle/>
        <a:p>
          <a:endParaRPr lang="en-US"/>
        </a:p>
      </dgm:t>
    </dgm:pt>
    <dgm:pt modelId="{4B832483-2F4D-4B13-A731-8A792FCAC51F}" type="sibTrans" cxnId="{5EFEFD90-F8CB-4DD1-9252-E8895DBB2FCB}">
      <dgm:prSet/>
      <dgm:spPr/>
      <dgm:t>
        <a:bodyPr/>
        <a:lstStyle/>
        <a:p>
          <a:endParaRPr lang="en-US"/>
        </a:p>
      </dgm:t>
    </dgm:pt>
    <dgm:pt modelId="{973A1A8D-3185-4D62-959E-B164D83EC3C6}" type="pres">
      <dgm:prSet presAssocID="{4EE98993-4A22-484B-9327-98234A09E8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C82D5F-328F-41C8-94B5-B397950858F2}" type="pres">
      <dgm:prSet presAssocID="{4122022D-C87B-4E53-8C79-3296941D2D55}" presName="hierRoot1" presStyleCnt="0">
        <dgm:presLayoutVars>
          <dgm:hierBranch val="init"/>
        </dgm:presLayoutVars>
      </dgm:prSet>
      <dgm:spPr/>
    </dgm:pt>
    <dgm:pt modelId="{646079C9-64E1-490E-B853-32D3E24EBA0B}" type="pres">
      <dgm:prSet presAssocID="{4122022D-C87B-4E53-8C79-3296941D2D55}" presName="rootComposite1" presStyleCnt="0"/>
      <dgm:spPr/>
    </dgm:pt>
    <dgm:pt modelId="{C0C96D9E-8B58-4863-AFF7-7D13F5B9A1D1}" type="pres">
      <dgm:prSet presAssocID="{4122022D-C87B-4E53-8C79-3296941D2D55}" presName="rootText1" presStyleLbl="node0" presStyleIdx="0" presStyleCnt="1">
        <dgm:presLayoutVars>
          <dgm:chPref val="3"/>
        </dgm:presLayoutVars>
      </dgm:prSet>
      <dgm:spPr/>
    </dgm:pt>
    <dgm:pt modelId="{A601A9B3-1109-4C70-AF88-677885FC39AC}" type="pres">
      <dgm:prSet presAssocID="{4122022D-C87B-4E53-8C79-3296941D2D55}" presName="rootConnector1" presStyleLbl="node1" presStyleIdx="0" presStyleCnt="0"/>
      <dgm:spPr/>
    </dgm:pt>
    <dgm:pt modelId="{B16A1114-9552-4973-8F82-76B64527ED57}" type="pres">
      <dgm:prSet presAssocID="{4122022D-C87B-4E53-8C79-3296941D2D55}" presName="hierChild2" presStyleCnt="0"/>
      <dgm:spPr/>
    </dgm:pt>
    <dgm:pt modelId="{0E6A00AB-9F21-43D2-A5A5-6EB74D89B07B}" type="pres">
      <dgm:prSet presAssocID="{68913A42-D051-4E02-97A0-A188D873058D}" presName="Name37" presStyleLbl="parChTrans1D2" presStyleIdx="0" presStyleCnt="3"/>
      <dgm:spPr/>
    </dgm:pt>
    <dgm:pt modelId="{AAB7DE2F-06A3-4492-A01F-E775CFFAF2BC}" type="pres">
      <dgm:prSet presAssocID="{89A57A57-AE3D-413F-9DE2-5D5E420B647D}" presName="hierRoot2" presStyleCnt="0">
        <dgm:presLayoutVars>
          <dgm:hierBranch val="init"/>
        </dgm:presLayoutVars>
      </dgm:prSet>
      <dgm:spPr/>
    </dgm:pt>
    <dgm:pt modelId="{0FF6628A-1FB6-4BBC-B85E-1CAB6797B5E8}" type="pres">
      <dgm:prSet presAssocID="{89A57A57-AE3D-413F-9DE2-5D5E420B647D}" presName="rootComposite" presStyleCnt="0"/>
      <dgm:spPr/>
    </dgm:pt>
    <dgm:pt modelId="{892CE67F-822F-4B86-9540-F8AAA7CA0B9D}" type="pres">
      <dgm:prSet presAssocID="{89A57A57-AE3D-413F-9DE2-5D5E420B647D}" presName="rootText" presStyleLbl="node2" presStyleIdx="0" presStyleCnt="3" custLinFactNeighborX="635" custLinFactNeighborY="1270">
        <dgm:presLayoutVars>
          <dgm:chPref val="3"/>
        </dgm:presLayoutVars>
      </dgm:prSet>
      <dgm:spPr/>
    </dgm:pt>
    <dgm:pt modelId="{23C5DF6D-5CD4-4C04-935E-613A0F0F600B}" type="pres">
      <dgm:prSet presAssocID="{89A57A57-AE3D-413F-9DE2-5D5E420B647D}" presName="rootConnector" presStyleLbl="node2" presStyleIdx="0" presStyleCnt="3"/>
      <dgm:spPr/>
    </dgm:pt>
    <dgm:pt modelId="{77F8A329-2936-437E-BAB7-A88BE1313433}" type="pres">
      <dgm:prSet presAssocID="{89A57A57-AE3D-413F-9DE2-5D5E420B647D}" presName="hierChild4" presStyleCnt="0"/>
      <dgm:spPr/>
    </dgm:pt>
    <dgm:pt modelId="{E4BE7C60-9360-4FFD-A208-E7A7B0BC85BA}" type="pres">
      <dgm:prSet presAssocID="{89A57A57-AE3D-413F-9DE2-5D5E420B647D}" presName="hierChild5" presStyleCnt="0"/>
      <dgm:spPr/>
    </dgm:pt>
    <dgm:pt modelId="{A533707B-88DD-4157-AE66-DAE7A16DCE5A}" type="pres">
      <dgm:prSet presAssocID="{E111EC56-A87A-44D9-A5F2-960F3ADD9E1E}" presName="Name37" presStyleLbl="parChTrans1D2" presStyleIdx="1" presStyleCnt="3"/>
      <dgm:spPr/>
    </dgm:pt>
    <dgm:pt modelId="{2F59001C-E074-46EA-9D6B-57A39956B0AF}" type="pres">
      <dgm:prSet presAssocID="{BE48754E-0C20-47AF-8993-41F8B7ABAE6D}" presName="hierRoot2" presStyleCnt="0">
        <dgm:presLayoutVars>
          <dgm:hierBranch val="init"/>
        </dgm:presLayoutVars>
      </dgm:prSet>
      <dgm:spPr/>
    </dgm:pt>
    <dgm:pt modelId="{3E12D70A-F0FB-4C26-A64F-AEA5BD655002}" type="pres">
      <dgm:prSet presAssocID="{BE48754E-0C20-47AF-8993-41F8B7ABAE6D}" presName="rootComposite" presStyleCnt="0"/>
      <dgm:spPr/>
    </dgm:pt>
    <dgm:pt modelId="{2F3A1D05-895A-45B4-8BE2-7ADC9D0FF7DF}" type="pres">
      <dgm:prSet presAssocID="{BE48754E-0C20-47AF-8993-41F8B7ABAE6D}" presName="rootText" presStyleLbl="node2" presStyleIdx="1" presStyleCnt="3">
        <dgm:presLayoutVars>
          <dgm:chPref val="3"/>
        </dgm:presLayoutVars>
      </dgm:prSet>
      <dgm:spPr/>
    </dgm:pt>
    <dgm:pt modelId="{FE226B86-1564-4528-8DD7-089049BD7910}" type="pres">
      <dgm:prSet presAssocID="{BE48754E-0C20-47AF-8993-41F8B7ABAE6D}" presName="rootConnector" presStyleLbl="node2" presStyleIdx="1" presStyleCnt="3"/>
      <dgm:spPr/>
    </dgm:pt>
    <dgm:pt modelId="{E27A5321-4908-448F-AF60-529A80EFA06C}" type="pres">
      <dgm:prSet presAssocID="{BE48754E-0C20-47AF-8993-41F8B7ABAE6D}" presName="hierChild4" presStyleCnt="0"/>
      <dgm:spPr/>
    </dgm:pt>
    <dgm:pt modelId="{6FD15F98-0957-4FC1-A5F7-DD4D89AABB02}" type="pres">
      <dgm:prSet presAssocID="{BE48754E-0C20-47AF-8993-41F8B7ABAE6D}" presName="hierChild5" presStyleCnt="0"/>
      <dgm:spPr/>
    </dgm:pt>
    <dgm:pt modelId="{1F1003B1-D30A-470B-9C0E-BCBD227FA5B6}" type="pres">
      <dgm:prSet presAssocID="{9071A269-DBE6-4D78-88B5-37BEA8857205}" presName="Name37" presStyleLbl="parChTrans1D2" presStyleIdx="2" presStyleCnt="3"/>
      <dgm:spPr/>
    </dgm:pt>
    <dgm:pt modelId="{98D197D9-39D2-4A7C-963F-64F9B6AE8DD5}" type="pres">
      <dgm:prSet presAssocID="{75A76D11-0AD4-48CB-BF9C-5EFD07BDB975}" presName="hierRoot2" presStyleCnt="0">
        <dgm:presLayoutVars>
          <dgm:hierBranch val="init"/>
        </dgm:presLayoutVars>
      </dgm:prSet>
      <dgm:spPr/>
    </dgm:pt>
    <dgm:pt modelId="{BA8F3802-354D-4FF0-A595-0FF04F4C4130}" type="pres">
      <dgm:prSet presAssocID="{75A76D11-0AD4-48CB-BF9C-5EFD07BDB975}" presName="rootComposite" presStyleCnt="0"/>
      <dgm:spPr/>
    </dgm:pt>
    <dgm:pt modelId="{C2953344-13AF-4687-9C38-1E78F7420421}" type="pres">
      <dgm:prSet presAssocID="{75A76D11-0AD4-48CB-BF9C-5EFD07BDB975}" presName="rootText" presStyleLbl="node2" presStyleIdx="2" presStyleCnt="3">
        <dgm:presLayoutVars>
          <dgm:chPref val="3"/>
        </dgm:presLayoutVars>
      </dgm:prSet>
      <dgm:spPr/>
    </dgm:pt>
    <dgm:pt modelId="{28340FBB-390C-478B-A56C-82628052EB1A}" type="pres">
      <dgm:prSet presAssocID="{75A76D11-0AD4-48CB-BF9C-5EFD07BDB975}" presName="rootConnector" presStyleLbl="node2" presStyleIdx="2" presStyleCnt="3"/>
      <dgm:spPr/>
    </dgm:pt>
    <dgm:pt modelId="{E0A9BCA7-3DEF-482D-9D68-B2DC1A5B4C2D}" type="pres">
      <dgm:prSet presAssocID="{75A76D11-0AD4-48CB-BF9C-5EFD07BDB975}" presName="hierChild4" presStyleCnt="0"/>
      <dgm:spPr/>
    </dgm:pt>
    <dgm:pt modelId="{440AF232-341E-4436-AB4E-AF45D2441BD0}" type="pres">
      <dgm:prSet presAssocID="{75A76D11-0AD4-48CB-BF9C-5EFD07BDB975}" presName="hierChild5" presStyleCnt="0"/>
      <dgm:spPr/>
    </dgm:pt>
    <dgm:pt modelId="{2A4E74DF-10D8-431E-8B06-44D3B955EA83}" type="pres">
      <dgm:prSet presAssocID="{4122022D-C87B-4E53-8C79-3296941D2D55}" presName="hierChild3" presStyleCnt="0"/>
      <dgm:spPr/>
    </dgm:pt>
  </dgm:ptLst>
  <dgm:cxnLst>
    <dgm:cxn modelId="{6857D519-C198-4E92-A84D-4BFA6A29A1D9}" type="presOf" srcId="{89A57A57-AE3D-413F-9DE2-5D5E420B647D}" destId="{23C5DF6D-5CD4-4C04-935E-613A0F0F600B}" srcOrd="1" destOrd="0" presId="urn:microsoft.com/office/officeart/2005/8/layout/orgChart1"/>
    <dgm:cxn modelId="{DFA84F24-D209-4A8B-9C9C-C3A95B20EEDA}" type="presOf" srcId="{4EE98993-4A22-484B-9327-98234A09E867}" destId="{973A1A8D-3185-4D62-959E-B164D83EC3C6}" srcOrd="0" destOrd="0" presId="urn:microsoft.com/office/officeart/2005/8/layout/orgChart1"/>
    <dgm:cxn modelId="{4F04AF30-6A9D-40D1-9045-3ACFE1214441}" srcId="{4122022D-C87B-4E53-8C79-3296941D2D55}" destId="{BE48754E-0C20-47AF-8993-41F8B7ABAE6D}" srcOrd="1" destOrd="0" parTransId="{E111EC56-A87A-44D9-A5F2-960F3ADD9E1E}" sibTransId="{5EFBC5E4-E5FD-41DA-BE5F-BF1873154549}"/>
    <dgm:cxn modelId="{42AC5E43-2099-42A4-87E3-8790F16F75BC}" type="presOf" srcId="{BE48754E-0C20-47AF-8993-41F8B7ABAE6D}" destId="{FE226B86-1564-4528-8DD7-089049BD7910}" srcOrd="1" destOrd="0" presId="urn:microsoft.com/office/officeart/2005/8/layout/orgChart1"/>
    <dgm:cxn modelId="{FAC62357-E3CE-4BA3-BF88-831AE8BA1B3B}" type="presOf" srcId="{4122022D-C87B-4E53-8C79-3296941D2D55}" destId="{A601A9B3-1109-4C70-AF88-677885FC39AC}" srcOrd="1" destOrd="0" presId="urn:microsoft.com/office/officeart/2005/8/layout/orgChart1"/>
    <dgm:cxn modelId="{E3AFF27A-DC48-4035-A67E-0B84FB57FEEE}" srcId="{4EE98993-4A22-484B-9327-98234A09E867}" destId="{4122022D-C87B-4E53-8C79-3296941D2D55}" srcOrd="0" destOrd="0" parTransId="{33903D72-FB21-400F-9E25-B49E2AD35BBA}" sibTransId="{DDFEE546-0F6B-43F1-83AC-A65310DF9291}"/>
    <dgm:cxn modelId="{7EF3F87D-BFAC-4F8C-A64B-83A9B4253950}" type="presOf" srcId="{BE48754E-0C20-47AF-8993-41F8B7ABAE6D}" destId="{2F3A1D05-895A-45B4-8BE2-7ADC9D0FF7DF}" srcOrd="0" destOrd="0" presId="urn:microsoft.com/office/officeart/2005/8/layout/orgChart1"/>
    <dgm:cxn modelId="{3E82ED87-00D0-4188-844B-53FAB6F1B0EF}" srcId="{4122022D-C87B-4E53-8C79-3296941D2D55}" destId="{89A57A57-AE3D-413F-9DE2-5D5E420B647D}" srcOrd="0" destOrd="0" parTransId="{68913A42-D051-4E02-97A0-A188D873058D}" sibTransId="{7D1982DE-7BBB-4F3D-A42C-267FB0DF20BA}"/>
    <dgm:cxn modelId="{5EFEFD90-F8CB-4DD1-9252-E8895DBB2FCB}" srcId="{4122022D-C87B-4E53-8C79-3296941D2D55}" destId="{75A76D11-0AD4-48CB-BF9C-5EFD07BDB975}" srcOrd="2" destOrd="0" parTransId="{9071A269-DBE6-4D78-88B5-37BEA8857205}" sibTransId="{4B832483-2F4D-4B13-A731-8A792FCAC51F}"/>
    <dgm:cxn modelId="{D524CEAF-6838-4A4E-B25B-05D11C96DBCB}" type="presOf" srcId="{75A76D11-0AD4-48CB-BF9C-5EFD07BDB975}" destId="{C2953344-13AF-4687-9C38-1E78F7420421}" srcOrd="0" destOrd="0" presId="urn:microsoft.com/office/officeart/2005/8/layout/orgChart1"/>
    <dgm:cxn modelId="{106C97CC-000B-418D-9F72-8DE70D2FFD41}" type="presOf" srcId="{9071A269-DBE6-4D78-88B5-37BEA8857205}" destId="{1F1003B1-D30A-470B-9C0E-BCBD227FA5B6}" srcOrd="0" destOrd="0" presId="urn:microsoft.com/office/officeart/2005/8/layout/orgChart1"/>
    <dgm:cxn modelId="{90D114E2-96BA-4136-8DD7-2AC8CA6A1C15}" type="presOf" srcId="{E111EC56-A87A-44D9-A5F2-960F3ADD9E1E}" destId="{A533707B-88DD-4157-AE66-DAE7A16DCE5A}" srcOrd="0" destOrd="0" presId="urn:microsoft.com/office/officeart/2005/8/layout/orgChart1"/>
    <dgm:cxn modelId="{7E416CE2-1524-485A-B396-2E932F45CFEE}" type="presOf" srcId="{89A57A57-AE3D-413F-9DE2-5D5E420B647D}" destId="{892CE67F-822F-4B86-9540-F8AAA7CA0B9D}" srcOrd="0" destOrd="0" presId="urn:microsoft.com/office/officeart/2005/8/layout/orgChart1"/>
    <dgm:cxn modelId="{C2C084ED-8835-47AB-8C3E-AFBE003BB0F8}" type="presOf" srcId="{68913A42-D051-4E02-97A0-A188D873058D}" destId="{0E6A00AB-9F21-43D2-A5A5-6EB74D89B07B}" srcOrd="0" destOrd="0" presId="urn:microsoft.com/office/officeart/2005/8/layout/orgChart1"/>
    <dgm:cxn modelId="{1AF847F1-2A6C-495F-B6A5-0B048B59BF08}" type="presOf" srcId="{4122022D-C87B-4E53-8C79-3296941D2D55}" destId="{C0C96D9E-8B58-4863-AFF7-7D13F5B9A1D1}" srcOrd="0" destOrd="0" presId="urn:microsoft.com/office/officeart/2005/8/layout/orgChart1"/>
    <dgm:cxn modelId="{88633CF6-B6BD-4C9E-AAEC-CADF16B46BD2}" type="presOf" srcId="{75A76D11-0AD4-48CB-BF9C-5EFD07BDB975}" destId="{28340FBB-390C-478B-A56C-82628052EB1A}" srcOrd="1" destOrd="0" presId="urn:microsoft.com/office/officeart/2005/8/layout/orgChart1"/>
    <dgm:cxn modelId="{1EF5C81A-9FCD-4A09-9B6B-9603C8244146}" type="presParOf" srcId="{973A1A8D-3185-4D62-959E-B164D83EC3C6}" destId="{06C82D5F-328F-41C8-94B5-B397950858F2}" srcOrd="0" destOrd="0" presId="urn:microsoft.com/office/officeart/2005/8/layout/orgChart1"/>
    <dgm:cxn modelId="{AB156F19-643C-4FA2-9450-0466A994BC75}" type="presParOf" srcId="{06C82D5F-328F-41C8-94B5-B397950858F2}" destId="{646079C9-64E1-490E-B853-32D3E24EBA0B}" srcOrd="0" destOrd="0" presId="urn:microsoft.com/office/officeart/2005/8/layout/orgChart1"/>
    <dgm:cxn modelId="{8E5EF149-49AF-46A3-8608-CE755906ED0E}" type="presParOf" srcId="{646079C9-64E1-490E-B853-32D3E24EBA0B}" destId="{C0C96D9E-8B58-4863-AFF7-7D13F5B9A1D1}" srcOrd="0" destOrd="0" presId="urn:microsoft.com/office/officeart/2005/8/layout/orgChart1"/>
    <dgm:cxn modelId="{6CA43372-40E0-47E8-9CAA-2C423C616C6F}" type="presParOf" srcId="{646079C9-64E1-490E-B853-32D3E24EBA0B}" destId="{A601A9B3-1109-4C70-AF88-677885FC39AC}" srcOrd="1" destOrd="0" presId="urn:microsoft.com/office/officeart/2005/8/layout/orgChart1"/>
    <dgm:cxn modelId="{4F17170F-4AC7-4805-8D82-1214CD142318}" type="presParOf" srcId="{06C82D5F-328F-41C8-94B5-B397950858F2}" destId="{B16A1114-9552-4973-8F82-76B64527ED57}" srcOrd="1" destOrd="0" presId="urn:microsoft.com/office/officeart/2005/8/layout/orgChart1"/>
    <dgm:cxn modelId="{0EE943AC-7748-4F21-A918-0B097D1B058A}" type="presParOf" srcId="{B16A1114-9552-4973-8F82-76B64527ED57}" destId="{0E6A00AB-9F21-43D2-A5A5-6EB74D89B07B}" srcOrd="0" destOrd="0" presId="urn:microsoft.com/office/officeart/2005/8/layout/orgChart1"/>
    <dgm:cxn modelId="{C8D9596D-9991-4803-9B5D-3547FB8AE1D2}" type="presParOf" srcId="{B16A1114-9552-4973-8F82-76B64527ED57}" destId="{AAB7DE2F-06A3-4492-A01F-E775CFFAF2BC}" srcOrd="1" destOrd="0" presId="urn:microsoft.com/office/officeart/2005/8/layout/orgChart1"/>
    <dgm:cxn modelId="{A20B024E-08DF-42AB-99B7-FFAE406AB099}" type="presParOf" srcId="{AAB7DE2F-06A3-4492-A01F-E775CFFAF2BC}" destId="{0FF6628A-1FB6-4BBC-B85E-1CAB6797B5E8}" srcOrd="0" destOrd="0" presId="urn:microsoft.com/office/officeart/2005/8/layout/orgChart1"/>
    <dgm:cxn modelId="{43B439D7-C5FA-4624-BCBB-1AAC39283819}" type="presParOf" srcId="{0FF6628A-1FB6-4BBC-B85E-1CAB6797B5E8}" destId="{892CE67F-822F-4B86-9540-F8AAA7CA0B9D}" srcOrd="0" destOrd="0" presId="urn:microsoft.com/office/officeart/2005/8/layout/orgChart1"/>
    <dgm:cxn modelId="{D4847521-375C-42B8-A9D9-D10F53AE80E6}" type="presParOf" srcId="{0FF6628A-1FB6-4BBC-B85E-1CAB6797B5E8}" destId="{23C5DF6D-5CD4-4C04-935E-613A0F0F600B}" srcOrd="1" destOrd="0" presId="urn:microsoft.com/office/officeart/2005/8/layout/orgChart1"/>
    <dgm:cxn modelId="{2223C593-5716-4DDF-8A3A-C14E82DBCD22}" type="presParOf" srcId="{AAB7DE2F-06A3-4492-A01F-E775CFFAF2BC}" destId="{77F8A329-2936-437E-BAB7-A88BE1313433}" srcOrd="1" destOrd="0" presId="urn:microsoft.com/office/officeart/2005/8/layout/orgChart1"/>
    <dgm:cxn modelId="{1E2E95E0-CCCD-4151-A6F0-486BF5182B69}" type="presParOf" srcId="{AAB7DE2F-06A3-4492-A01F-E775CFFAF2BC}" destId="{E4BE7C60-9360-4FFD-A208-E7A7B0BC85BA}" srcOrd="2" destOrd="0" presId="urn:microsoft.com/office/officeart/2005/8/layout/orgChart1"/>
    <dgm:cxn modelId="{CA2584DE-9E64-4968-B44B-7B94273CC06E}" type="presParOf" srcId="{B16A1114-9552-4973-8F82-76B64527ED57}" destId="{A533707B-88DD-4157-AE66-DAE7A16DCE5A}" srcOrd="2" destOrd="0" presId="urn:microsoft.com/office/officeart/2005/8/layout/orgChart1"/>
    <dgm:cxn modelId="{3589ADCB-0271-4C08-9756-AE3FDF27F05D}" type="presParOf" srcId="{B16A1114-9552-4973-8F82-76B64527ED57}" destId="{2F59001C-E074-46EA-9D6B-57A39956B0AF}" srcOrd="3" destOrd="0" presId="urn:microsoft.com/office/officeart/2005/8/layout/orgChart1"/>
    <dgm:cxn modelId="{8BB344FE-BAFD-4665-B7BC-228D33706197}" type="presParOf" srcId="{2F59001C-E074-46EA-9D6B-57A39956B0AF}" destId="{3E12D70A-F0FB-4C26-A64F-AEA5BD655002}" srcOrd="0" destOrd="0" presId="urn:microsoft.com/office/officeart/2005/8/layout/orgChart1"/>
    <dgm:cxn modelId="{6A4E5301-B0B6-49E8-946A-97A795B5D2F1}" type="presParOf" srcId="{3E12D70A-F0FB-4C26-A64F-AEA5BD655002}" destId="{2F3A1D05-895A-45B4-8BE2-7ADC9D0FF7DF}" srcOrd="0" destOrd="0" presId="urn:microsoft.com/office/officeart/2005/8/layout/orgChart1"/>
    <dgm:cxn modelId="{5E481D48-1DAB-491E-B83C-6992845F71D7}" type="presParOf" srcId="{3E12D70A-F0FB-4C26-A64F-AEA5BD655002}" destId="{FE226B86-1564-4528-8DD7-089049BD7910}" srcOrd="1" destOrd="0" presId="urn:microsoft.com/office/officeart/2005/8/layout/orgChart1"/>
    <dgm:cxn modelId="{209467F1-16D1-4E33-B84F-DA9EBB89AA2C}" type="presParOf" srcId="{2F59001C-E074-46EA-9D6B-57A39956B0AF}" destId="{E27A5321-4908-448F-AF60-529A80EFA06C}" srcOrd="1" destOrd="0" presId="urn:microsoft.com/office/officeart/2005/8/layout/orgChart1"/>
    <dgm:cxn modelId="{0BD4D2B0-CEF9-48C4-B627-7067FF8F2037}" type="presParOf" srcId="{2F59001C-E074-46EA-9D6B-57A39956B0AF}" destId="{6FD15F98-0957-4FC1-A5F7-DD4D89AABB02}" srcOrd="2" destOrd="0" presId="urn:microsoft.com/office/officeart/2005/8/layout/orgChart1"/>
    <dgm:cxn modelId="{6EB82692-6F80-44E9-9D85-9052D73A54E3}" type="presParOf" srcId="{B16A1114-9552-4973-8F82-76B64527ED57}" destId="{1F1003B1-D30A-470B-9C0E-BCBD227FA5B6}" srcOrd="4" destOrd="0" presId="urn:microsoft.com/office/officeart/2005/8/layout/orgChart1"/>
    <dgm:cxn modelId="{834AEA6D-1855-42E7-96EE-E2FD75973382}" type="presParOf" srcId="{B16A1114-9552-4973-8F82-76B64527ED57}" destId="{98D197D9-39D2-4A7C-963F-64F9B6AE8DD5}" srcOrd="5" destOrd="0" presId="urn:microsoft.com/office/officeart/2005/8/layout/orgChart1"/>
    <dgm:cxn modelId="{CA693925-824B-42CF-9290-9D1F47025BAC}" type="presParOf" srcId="{98D197D9-39D2-4A7C-963F-64F9B6AE8DD5}" destId="{BA8F3802-354D-4FF0-A595-0FF04F4C4130}" srcOrd="0" destOrd="0" presId="urn:microsoft.com/office/officeart/2005/8/layout/orgChart1"/>
    <dgm:cxn modelId="{496998C0-5224-4132-8957-7C73DD4A2CDA}" type="presParOf" srcId="{BA8F3802-354D-4FF0-A595-0FF04F4C4130}" destId="{C2953344-13AF-4687-9C38-1E78F7420421}" srcOrd="0" destOrd="0" presId="urn:microsoft.com/office/officeart/2005/8/layout/orgChart1"/>
    <dgm:cxn modelId="{6288257F-6C73-4DD2-9E92-9C14D5A47B7F}" type="presParOf" srcId="{BA8F3802-354D-4FF0-A595-0FF04F4C4130}" destId="{28340FBB-390C-478B-A56C-82628052EB1A}" srcOrd="1" destOrd="0" presId="urn:microsoft.com/office/officeart/2005/8/layout/orgChart1"/>
    <dgm:cxn modelId="{452A85B2-FC23-4457-9DA6-6E2BA2722D89}" type="presParOf" srcId="{98D197D9-39D2-4A7C-963F-64F9B6AE8DD5}" destId="{E0A9BCA7-3DEF-482D-9D68-B2DC1A5B4C2D}" srcOrd="1" destOrd="0" presId="urn:microsoft.com/office/officeart/2005/8/layout/orgChart1"/>
    <dgm:cxn modelId="{FDA0D9CC-1CF4-453E-B09E-EAFA616829DE}" type="presParOf" srcId="{98D197D9-39D2-4A7C-963F-64F9B6AE8DD5}" destId="{440AF232-341E-4436-AB4E-AF45D2441BD0}" srcOrd="2" destOrd="0" presId="urn:microsoft.com/office/officeart/2005/8/layout/orgChart1"/>
    <dgm:cxn modelId="{707F3337-D216-4D94-9E46-EAFD5EDAC4D3}" type="presParOf" srcId="{06C82D5F-328F-41C8-94B5-B397950858F2}" destId="{2A4E74DF-10D8-431E-8B06-44D3B955EA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003B1-D30A-470B-9C0E-BCBD227FA5B6}">
      <dsp:nvSpPr>
        <dsp:cNvPr id="0" name=""/>
        <dsp:cNvSpPr/>
      </dsp:nvSpPr>
      <dsp:spPr>
        <a:xfrm>
          <a:off x="4120516" y="1979056"/>
          <a:ext cx="2915295" cy="505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980"/>
              </a:lnTo>
              <a:lnTo>
                <a:pt x="2915295" y="252980"/>
              </a:lnTo>
              <a:lnTo>
                <a:pt x="2915295" y="5059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3707B-88DD-4157-AE66-DAE7A16DCE5A}">
      <dsp:nvSpPr>
        <dsp:cNvPr id="0" name=""/>
        <dsp:cNvSpPr/>
      </dsp:nvSpPr>
      <dsp:spPr>
        <a:xfrm>
          <a:off x="4074796" y="1979056"/>
          <a:ext cx="91440" cy="5059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9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A00AB-9F21-43D2-A5A5-6EB74D89B07B}">
      <dsp:nvSpPr>
        <dsp:cNvPr id="0" name=""/>
        <dsp:cNvSpPr/>
      </dsp:nvSpPr>
      <dsp:spPr>
        <a:xfrm>
          <a:off x="1220520" y="1979056"/>
          <a:ext cx="2899995" cy="521259"/>
        </a:xfrm>
        <a:custGeom>
          <a:avLst/>
          <a:gdLst/>
          <a:ahLst/>
          <a:cxnLst/>
          <a:rect l="0" t="0" r="0" b="0"/>
          <a:pathLst>
            <a:path>
              <a:moveTo>
                <a:pt x="2899995" y="0"/>
              </a:moveTo>
              <a:lnTo>
                <a:pt x="2899995" y="268279"/>
              </a:lnTo>
              <a:lnTo>
                <a:pt x="0" y="268279"/>
              </a:lnTo>
              <a:lnTo>
                <a:pt x="0" y="5212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96D9E-8B58-4863-AFF7-7D13F5B9A1D1}">
      <dsp:nvSpPr>
        <dsp:cNvPr id="0" name=""/>
        <dsp:cNvSpPr/>
      </dsp:nvSpPr>
      <dsp:spPr>
        <a:xfrm>
          <a:off x="2915848" y="774389"/>
          <a:ext cx="2409334" cy="1204667"/>
        </a:xfrm>
        <a:prstGeom prst="rect">
          <a:avLst/>
        </a:prstGeom>
        <a:solidFill>
          <a:srgbClr val="92D05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Politica" panose="02000506060000020004" pitchFamily="2" charset="0"/>
            </a:rPr>
            <a:t>OBJECT MODE</a:t>
          </a:r>
        </a:p>
      </dsp:txBody>
      <dsp:txXfrm>
        <a:off x="2915848" y="774389"/>
        <a:ext cx="2409334" cy="1204667"/>
      </dsp:txXfrm>
    </dsp:sp>
    <dsp:sp modelId="{892CE67F-822F-4B86-9540-F8AAA7CA0B9D}">
      <dsp:nvSpPr>
        <dsp:cNvPr id="0" name=""/>
        <dsp:cNvSpPr/>
      </dsp:nvSpPr>
      <dsp:spPr>
        <a:xfrm>
          <a:off x="15852" y="2500316"/>
          <a:ext cx="2409334" cy="1204667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900" kern="1200" dirty="0">
              <a:latin typeface="Politica" panose="02000506060000020004"/>
            </a:rPr>
            <a:t>OBJECTS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ar-QA" sz="1900" kern="1200" dirty="0">
              <a:latin typeface="Politica" panose="02000506060000020004"/>
            </a:rPr>
            <a:t>المجسمات</a:t>
          </a:r>
          <a:endParaRPr lang="ar-JO" sz="1900" kern="1200" dirty="0">
            <a:latin typeface="Politica" panose="02000506060000020004"/>
          </a:endParaRPr>
        </a:p>
      </dsp:txBody>
      <dsp:txXfrm>
        <a:off x="15852" y="2500316"/>
        <a:ext cx="2409334" cy="1204667"/>
      </dsp:txXfrm>
    </dsp:sp>
    <dsp:sp modelId="{2F3A1D05-895A-45B4-8BE2-7ADC9D0FF7DF}">
      <dsp:nvSpPr>
        <dsp:cNvPr id="0" name=""/>
        <dsp:cNvSpPr/>
      </dsp:nvSpPr>
      <dsp:spPr>
        <a:xfrm>
          <a:off x="2915848" y="2485017"/>
          <a:ext cx="2409334" cy="1204667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900" kern="1200" dirty="0">
              <a:latin typeface="Politica" panose="02000506060000020004"/>
            </a:rPr>
            <a:t>MOVE AND CHANGE DIMENSION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ar-QA" sz="1900" kern="1200" dirty="0">
              <a:latin typeface="Politica" panose="02000506060000020004"/>
            </a:rPr>
            <a:t>تحريك المجسمات و تغيير الابعاد</a:t>
          </a:r>
          <a:endParaRPr lang="en-US" sz="1900" kern="1200" dirty="0"/>
        </a:p>
      </dsp:txBody>
      <dsp:txXfrm>
        <a:off x="2915848" y="2485017"/>
        <a:ext cx="2409334" cy="1204667"/>
      </dsp:txXfrm>
    </dsp:sp>
    <dsp:sp modelId="{C2953344-13AF-4687-9C38-1E78F7420421}">
      <dsp:nvSpPr>
        <dsp:cNvPr id="0" name=""/>
        <dsp:cNvSpPr/>
      </dsp:nvSpPr>
      <dsp:spPr>
        <a:xfrm>
          <a:off x="5831143" y="2485017"/>
          <a:ext cx="2409334" cy="1204667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900" kern="1200" dirty="0">
              <a:latin typeface="Politica" panose="02000506060000020004"/>
            </a:rPr>
            <a:t>CHANGE OBJECT COLOR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ar-QA" sz="1900" kern="1200" dirty="0">
              <a:latin typeface="Politica" panose="02000506060000020004"/>
            </a:rPr>
            <a:t>تغيير الوان المجسمات</a:t>
          </a:r>
          <a:endParaRPr lang="en-US" sz="1900" kern="1200" dirty="0"/>
        </a:p>
      </dsp:txBody>
      <dsp:txXfrm>
        <a:off x="5831143" y="2485017"/>
        <a:ext cx="2409334" cy="1204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551D9-7412-483F-9E43-438BC01E5AD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0BAC4-AE1E-4A26-A01C-FEFC7E51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o56.qa/media-center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+mj-lt"/>
              <a:buNone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95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37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60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Align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66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11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Tell them that we can generate multiple copies just from one object.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80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Tell them that we can generate multiple copies just from one object.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34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Tell them that we can generate multiple copies just from one object.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08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Tell them that we can generate multiple copies just from one object.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18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WRAP UP  </a:t>
            </a:r>
            <a:r>
              <a:rPr lang="ar-JO" dirty="0"/>
              <a:t>الخاتمة</a:t>
            </a:r>
            <a:endParaRPr lang="en-US" dirty="0">
              <a:latin typeface="Politica"/>
            </a:endParaRPr>
          </a:p>
          <a:p>
            <a:endParaRPr lang="en-US" b="1" dirty="0"/>
          </a:p>
          <a:p>
            <a:r>
              <a:rPr lang="en-US" b="1" dirty="0"/>
              <a:t>Debrief</a:t>
            </a:r>
            <a:r>
              <a:rPr lang="en-US" dirty="0"/>
              <a:t> </a:t>
            </a:r>
            <a:r>
              <a:rPr lang="ar-JO" dirty="0"/>
              <a:t>    استجواب  </a:t>
            </a:r>
          </a:p>
          <a:p>
            <a:r>
              <a:rPr lang="en-US" dirty="0"/>
              <a:t>Ask students to reflect on the day’s activities. What did they learn about Programming? Debugging? How do they feel about computer science and code after spending one hour exploring? </a:t>
            </a:r>
            <a:endParaRPr lang="ar-JO" dirty="0"/>
          </a:p>
          <a:p>
            <a:endParaRPr lang="ar-JO" dirty="0"/>
          </a:p>
          <a:p>
            <a:r>
              <a:rPr lang="en-US" dirty="0"/>
              <a:t>Next Steps Let students know that if they enjoyed today’s activity, they have many options for continuing to code and learn. Encourage students to visit </a:t>
            </a:r>
            <a:r>
              <a:rPr lang="en-US" dirty="0">
                <a:hlinkClick r:id="rId3"/>
              </a:rPr>
              <a:t>studio56.qa/media-center</a:t>
            </a:r>
            <a:r>
              <a:rPr lang="en-US" dirty="0"/>
              <a:t> </a:t>
            </a:r>
          </a:p>
          <a:p>
            <a:r>
              <a:rPr lang="en-US" dirty="0"/>
              <a:t>tell students what’s coming next in your classroom.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39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93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Define the STL file.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we can export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STL file.</a:t>
            </a:r>
            <a:endParaRPr lang="en-US" sz="1200" u="none" strike="noStrike" cap="none" dirty="0">
              <a:solidFill>
                <a:schemeClr val="lt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39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Define the STL file.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we can export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STL file.</a:t>
            </a:r>
            <a:endParaRPr lang="en-US" sz="1200" u="none" strike="noStrike" cap="none" dirty="0">
              <a:solidFill>
                <a:schemeClr val="lt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17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81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58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81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5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0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0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3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A4A5-B433-47F9-AD75-2880884783F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em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" y="1029549"/>
            <a:ext cx="12192001" cy="5554130"/>
            <a:chOff x="-1" y="1014765"/>
            <a:chExt cx="12317363" cy="55267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246"/>
            <a:stretch/>
          </p:blipFill>
          <p:spPr>
            <a:xfrm>
              <a:off x="5862060" y="1014765"/>
              <a:ext cx="6455302" cy="55267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-1" y="1014765"/>
              <a:ext cx="5974081" cy="5431437"/>
            </a:xfrm>
            <a:prstGeom prst="rect">
              <a:avLst/>
            </a:prstGeom>
            <a:solidFill>
              <a:srgbClr val="4D55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025" y="1116718"/>
            <a:ext cx="2698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3D Design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024" y="2040048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11 -14</a:t>
            </a:r>
            <a:endParaRPr lang="en-US" sz="24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8D75BA-0340-45F2-AAC4-819F66D9DDDD}"/>
              </a:ext>
            </a:extLst>
          </p:cNvPr>
          <p:cNvSpPr txBox="1"/>
          <p:nvPr/>
        </p:nvSpPr>
        <p:spPr>
          <a:xfrm>
            <a:off x="6548846" y="1116718"/>
            <a:ext cx="5598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QA" sz="5400" dirty="0">
                <a:solidFill>
                  <a:schemeClr val="bg1"/>
                </a:solidFill>
                <a:latin typeface="Politica" charset="0"/>
                <a:ea typeface="Politica" charset="0"/>
              </a:rPr>
              <a:t>التصميم الثلاثي الابعاد</a:t>
            </a:r>
            <a:endParaRPr lang="en-US" sz="5400" dirty="0">
              <a:solidFill>
                <a:schemeClr val="bg1"/>
              </a:solidFill>
              <a:latin typeface="Politica" charset="0"/>
              <a:ea typeface="Poli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0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B00477-74D9-410A-ADF9-02EBCD7838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9619-94DB-4ACC-824E-7A600336712E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53B7FF-5ADB-474E-981B-BFE7ED097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96A1D2-AF78-4C62-A663-5E3E6D4F5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54547D1-BE48-4FEF-8CD3-B76FCFEA7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1030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950285-0EB1-49E9-B8F9-91C944CA87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983" y="2799440"/>
            <a:ext cx="5344550" cy="24627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A283CD-7BC9-4200-9C38-C64995502150}"/>
              </a:ext>
            </a:extLst>
          </p:cNvPr>
          <p:cNvSpPr txBox="1"/>
          <p:nvPr/>
        </p:nvSpPr>
        <p:spPr>
          <a:xfrm>
            <a:off x="2139983" y="395462"/>
            <a:ext cx="86634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effectLst/>
                <a:latin typeface="Politica" panose="02000506060000020004"/>
              </a:rPr>
              <a:t>Design To Avoid Using Support Material</a:t>
            </a:r>
          </a:p>
          <a:p>
            <a:pPr algn="l"/>
            <a:r>
              <a:rPr lang="en-US" sz="2400" b="0" i="0" dirty="0">
                <a:effectLst/>
                <a:latin typeface="Politica" panose="02000506060000020004"/>
              </a:rPr>
              <a:t>Although support algorithms are improving all the time, support material can leave ugly marks on the outside of your prints.</a:t>
            </a:r>
            <a:endParaRPr lang="ar-QA" sz="2400" b="0" i="0" dirty="0">
              <a:effectLst/>
              <a:latin typeface="Politica" panose="02000506060000020004"/>
            </a:endParaRPr>
          </a:p>
          <a:p>
            <a:pPr algn="r"/>
            <a:r>
              <a:rPr lang="ar-QA" sz="2400" b="1" i="0" dirty="0">
                <a:effectLst/>
                <a:latin typeface="Politica" panose="02000506060000020004"/>
              </a:rPr>
              <a:t>التصميم لتجنب استخدام مواد الدعم</a:t>
            </a:r>
          </a:p>
          <a:p>
            <a:pPr algn="r"/>
            <a:r>
              <a:rPr lang="ar-QA" sz="2400" b="0" i="0" dirty="0">
                <a:effectLst/>
                <a:latin typeface="Politica" panose="02000506060000020004"/>
              </a:rPr>
              <a:t>على الرغم من أن خوارزميات الدعم تتحسن طوال الوقت ، يمكن لمواد الدعم أن تترك علامات قبيحة على السطح الخارجي لمطبوعاتك</a:t>
            </a:r>
            <a:endParaRPr lang="en-US" sz="2400" b="0" i="0" dirty="0">
              <a:effectLst/>
              <a:latin typeface="Politica" panose="020005060600000200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5BA42C-3E46-4C89-858F-E19D319D0D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10" y="2799641"/>
            <a:ext cx="3693852" cy="246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58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B00477-74D9-410A-ADF9-02EBCD7838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9619-94DB-4ACC-824E-7A600336712E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53B7FF-5ADB-474E-981B-BFE7ED097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96A1D2-AF78-4C62-A663-5E3E6D4F5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8A24EA6-6AE7-421F-9B98-AB6F1DA8EECD}"/>
              </a:ext>
            </a:extLst>
          </p:cNvPr>
          <p:cNvSpPr txBox="1"/>
          <p:nvPr/>
        </p:nvSpPr>
        <p:spPr>
          <a:xfrm>
            <a:off x="2148473" y="614900"/>
            <a:ext cx="104354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Politica" panose="02000506060000020004"/>
              </a:rPr>
              <a:t>3- Wall thickness   </a:t>
            </a:r>
            <a:r>
              <a:rPr lang="ar-SA" sz="3200" dirty="0">
                <a:solidFill>
                  <a:srgbClr val="0070C0"/>
                </a:solidFill>
                <a:latin typeface="Politica" panose="02000506060000020004"/>
              </a:rPr>
              <a:t>سماكة الجدار</a:t>
            </a:r>
            <a:endParaRPr lang="en-US" sz="3200" dirty="0">
              <a:solidFill>
                <a:srgbClr val="0070C0"/>
              </a:solidFill>
              <a:latin typeface="Politica" panose="020005060600000200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4547D1-BE48-4FEF-8CD3-B76FCFEA7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1030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D27002-556D-498F-93A9-3000C9114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9409" y="3429000"/>
            <a:ext cx="7736480" cy="27326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67153C-592A-48AC-AAFA-E3C0B97063CF}"/>
              </a:ext>
            </a:extLst>
          </p:cNvPr>
          <p:cNvSpPr txBox="1"/>
          <p:nvPr/>
        </p:nvSpPr>
        <p:spPr>
          <a:xfrm>
            <a:off x="2148473" y="1433898"/>
            <a:ext cx="93191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Politica" panose="02000506060000020004"/>
              </a:rPr>
              <a:t> it’s better to avoid thin walls with thickness less than 1.5 mm.</a:t>
            </a:r>
          </a:p>
          <a:p>
            <a:r>
              <a:rPr lang="en-US" sz="2400" dirty="0">
                <a:latin typeface="Politica" panose="02000506060000020004"/>
              </a:rPr>
              <a:t>Recommended thickness &gt; 1.5mm</a:t>
            </a:r>
          </a:p>
          <a:p>
            <a:endParaRPr lang="en-US" sz="2400" dirty="0">
              <a:latin typeface="Politica" panose="02000506060000020004"/>
            </a:endParaRPr>
          </a:p>
          <a:p>
            <a:pPr algn="r"/>
            <a:r>
              <a:rPr lang="ar-SA" sz="2400" dirty="0">
                <a:latin typeface="Politica" panose="02000506060000020004"/>
              </a:rPr>
              <a:t>من الافضل تجنب الجدران الرقيقة التي تقل سماكتها عن 1.5 مم</a:t>
            </a:r>
          </a:p>
          <a:p>
            <a:pPr algn="r"/>
            <a:r>
              <a:rPr lang="ar-SA" sz="2400" dirty="0">
                <a:latin typeface="Politica" panose="02000506060000020004"/>
              </a:rPr>
              <a:t>السماكة الموصى بها اكبر من 1.5 مم</a:t>
            </a:r>
            <a:endParaRPr lang="en-US" sz="2400" dirty="0">
              <a:latin typeface="Politica" panose="0200050606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152524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329" y="234614"/>
            <a:ext cx="9404723" cy="140053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Politica" panose="02000506060000020004"/>
              </a:rPr>
              <a:t>Getting started with </a:t>
            </a:r>
            <a:r>
              <a:rPr lang="en-US" sz="3600" b="1" dirty="0">
                <a:solidFill>
                  <a:srgbClr val="0070C0"/>
                </a:solidFill>
                <a:latin typeface="Politica" panose="02000506060000020004"/>
              </a:rPr>
              <a:t>VECTARY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C86B758-F35E-4F64-B765-9552F9E6979B}"/>
              </a:ext>
            </a:extLst>
          </p:cNvPr>
          <p:cNvSpPr txBox="1"/>
          <p:nvPr/>
        </p:nvSpPr>
        <p:spPr>
          <a:xfrm>
            <a:off x="2286329" y="1680805"/>
            <a:ext cx="64345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Generate tools.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Politica" panose="02000506060000020004"/>
              </a:rPr>
              <a:t>Symmetry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Politica" panose="02000506060000020004"/>
              </a:rPr>
              <a:t>Boolean Union and Subtract.</a:t>
            </a:r>
          </a:p>
          <a:p>
            <a:r>
              <a:rPr lang="en-US" sz="2800" dirty="0">
                <a:latin typeface="Politica" panose="02000506060000020004"/>
              </a:rPr>
              <a:t>Other tools: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Politica" panose="02000506060000020004"/>
              </a:rPr>
              <a:t>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Politica" panose="02000506060000020004"/>
              </a:rPr>
              <a:t>Edit mode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E41919-33CC-4848-B429-AE373B607F71}"/>
              </a:ext>
            </a:extLst>
          </p:cNvPr>
          <p:cNvSpPr txBox="1"/>
          <p:nvPr/>
        </p:nvSpPr>
        <p:spPr>
          <a:xfrm>
            <a:off x="5002219" y="1680805"/>
            <a:ext cx="609713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QA" sz="2800" dirty="0">
                <a:latin typeface="Politica" panose="02000506060000020004"/>
              </a:rPr>
              <a:t>أدوات التوليد</a:t>
            </a:r>
            <a:endParaRPr lang="en-US" sz="2800" dirty="0">
              <a:latin typeface="Politica" panose="02000506060000020004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QA" sz="2800" dirty="0">
                <a:latin typeface="Politica" panose="02000506060000020004"/>
              </a:rPr>
              <a:t>المصفوفة القطرية و الخطية.</a:t>
            </a:r>
            <a:endParaRPr lang="en-US" sz="2800" dirty="0">
              <a:latin typeface="Politica" panose="02000506060000020004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QA" sz="2800" dirty="0">
                <a:latin typeface="Politica" panose="02000506060000020004"/>
              </a:rPr>
              <a:t>التناظر.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QA" sz="2800" dirty="0">
                <a:latin typeface="Politica" panose="02000506060000020004"/>
              </a:rPr>
              <a:t>الجمع و الطرح المنطقي.</a:t>
            </a:r>
            <a:endParaRPr lang="en-US" sz="2800" dirty="0">
              <a:latin typeface="Politica" panose="02000506060000020004"/>
            </a:endParaRPr>
          </a:p>
          <a:p>
            <a:pPr algn="r" rtl="1"/>
            <a:r>
              <a:rPr lang="ar-QA" sz="2800" dirty="0">
                <a:latin typeface="Politica" panose="02000506060000020004"/>
              </a:rPr>
              <a:t>أدوات اخرى</a:t>
            </a:r>
            <a:endParaRPr lang="en-US" sz="2800" dirty="0">
              <a:latin typeface="Politica" panose="02000506060000020004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QA" sz="2800" dirty="0">
                <a:latin typeface="Politica" panose="02000506060000020004"/>
              </a:rPr>
              <a:t>الجمع.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QA" sz="2800" dirty="0">
                <a:latin typeface="Politica" panose="02000506060000020004"/>
              </a:rPr>
              <a:t>وضع التعديل</a:t>
            </a:r>
            <a:endParaRPr lang="en-US" sz="2800" dirty="0">
              <a:latin typeface="Politica" panose="020005060600000200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0A6C44-D197-4943-B5A6-D86F4594C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9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9365" y="325339"/>
            <a:ext cx="4862110" cy="140053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Politica" panose="02000506060000020004"/>
              </a:rPr>
              <a:t>Symmetry</a:t>
            </a:r>
            <a:r>
              <a:rPr lang="en-US" sz="3600" b="1" dirty="0">
                <a:solidFill>
                  <a:srgbClr val="0070C0"/>
                </a:solidFill>
                <a:latin typeface="Politica" panose="02000506060000020004"/>
              </a:rPr>
              <a:t>  </a:t>
            </a:r>
            <a:r>
              <a:rPr lang="ar-QA" sz="3200" b="1" dirty="0">
                <a:solidFill>
                  <a:srgbClr val="0070C0"/>
                </a:solidFill>
                <a:latin typeface="Politica" panose="02000506060000020004"/>
              </a:rPr>
              <a:t>التناظر</a:t>
            </a:r>
            <a:r>
              <a:rPr lang="ar-QA" sz="3600" b="1" dirty="0">
                <a:solidFill>
                  <a:srgbClr val="0070C0"/>
                </a:solidFill>
                <a:latin typeface="Politica" panose="02000506060000020004"/>
              </a:rPr>
              <a:t>   </a:t>
            </a:r>
            <a:endParaRPr lang="en-US" sz="3600" b="1" dirty="0">
              <a:solidFill>
                <a:srgbClr val="0070C0"/>
              </a:solidFill>
              <a:latin typeface="Politica" panose="020005060600000200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BB62966-F04A-4546-821B-6B2555A20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F2CFE5-DFE2-4DA6-8874-56876CEF1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9326" y="1483720"/>
            <a:ext cx="6942188" cy="479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94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329" y="234614"/>
            <a:ext cx="9404723" cy="140053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Politica" panose="02000506060000020004"/>
              </a:rPr>
              <a:t>Edit Mode    </a:t>
            </a:r>
            <a:r>
              <a:rPr lang="ar-QA" sz="3600" b="1" dirty="0">
                <a:solidFill>
                  <a:srgbClr val="FF0000"/>
                </a:solidFill>
                <a:latin typeface="Politica" panose="02000506060000020004"/>
              </a:rPr>
              <a:t>وضع التعديل </a:t>
            </a:r>
            <a:endParaRPr lang="en-US" sz="3600" b="1" dirty="0">
              <a:solidFill>
                <a:srgbClr val="FF0000"/>
              </a:solidFill>
              <a:latin typeface="Politica" panose="0200050606000002000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676154-980B-4106-900B-FA1C37E30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4" y="0"/>
            <a:ext cx="1873250" cy="67249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7D5929-8BB9-4B31-BA6C-C97D09763C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594" y="2873706"/>
            <a:ext cx="6573878" cy="391364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635814-8BB1-4549-BD61-F8A9F1646F6F}"/>
              </a:ext>
            </a:extLst>
          </p:cNvPr>
          <p:cNvSpPr/>
          <p:nvPr/>
        </p:nvSpPr>
        <p:spPr>
          <a:xfrm>
            <a:off x="3588777" y="2885390"/>
            <a:ext cx="301209" cy="3036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9D2C61C8-72A6-499F-B83E-5CFE2057AA31}"/>
              </a:ext>
            </a:extLst>
          </p:cNvPr>
          <p:cNvSpPr/>
          <p:nvPr/>
        </p:nvSpPr>
        <p:spPr>
          <a:xfrm rot="11700000">
            <a:off x="2975580" y="2696124"/>
            <a:ext cx="572673" cy="25858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48FF36-45C7-4117-BD32-68367DFECBB8}"/>
              </a:ext>
            </a:extLst>
          </p:cNvPr>
          <p:cNvSpPr txBox="1"/>
          <p:nvPr/>
        </p:nvSpPr>
        <p:spPr>
          <a:xfrm>
            <a:off x="2286329" y="1205549"/>
            <a:ext cx="49600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Politica" panose="02000506060000020004" pitchFamily="2" charset="0"/>
              </a:rPr>
              <a:t>Edit mode is used to create custom geometry. The creation process is smooth, quick and effortless.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F73283-C999-444D-BE51-FD8DFA4868FA}"/>
              </a:ext>
            </a:extLst>
          </p:cNvPr>
          <p:cNvSpPr txBox="1"/>
          <p:nvPr/>
        </p:nvSpPr>
        <p:spPr>
          <a:xfrm>
            <a:off x="7472516" y="1066822"/>
            <a:ext cx="41610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000" dirty="0"/>
              <a:t>يتم استخدام وضع التحرير لإنشاء هندسة مخصصة. عملية الإنشاء سلسة وسريعة وسهلة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30780B-39DB-4D2E-8E0B-76DEC681AA8F}"/>
              </a:ext>
            </a:extLst>
          </p:cNvPr>
          <p:cNvSpPr txBox="1"/>
          <p:nvPr/>
        </p:nvSpPr>
        <p:spPr>
          <a:xfrm>
            <a:off x="10751222" y="6278224"/>
            <a:ext cx="123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E9F983-4D28-4476-A43D-22BAD8B13C8E}"/>
              </a:ext>
            </a:extLst>
          </p:cNvPr>
          <p:cNvGrpSpPr/>
          <p:nvPr/>
        </p:nvGrpSpPr>
        <p:grpSpPr>
          <a:xfrm>
            <a:off x="9342406" y="6279502"/>
            <a:ext cx="1321236" cy="471094"/>
            <a:chOff x="8882864" y="6158525"/>
            <a:chExt cx="1780778" cy="5999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CA6EAB-8405-417B-A5DA-1F6882F36F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DAD80BC-8A29-4216-97AD-6AA11AD2B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1268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373" y="377550"/>
            <a:ext cx="4940546" cy="140053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olitica" panose="02000506060000020004"/>
              </a:rPr>
              <a:t>Edit Mode    </a:t>
            </a:r>
            <a:r>
              <a:rPr lang="ar-QA" sz="3600" dirty="0">
                <a:latin typeface="Politica" panose="02000506060000020004"/>
              </a:rPr>
              <a:t>وضع التعديل </a:t>
            </a:r>
            <a:endParaRPr lang="en-US" sz="3600" dirty="0">
              <a:latin typeface="Politica" panose="0200050606000002000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676154-980B-4106-900B-FA1C37E30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4" y="0"/>
            <a:ext cx="1873250" cy="6724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BE4DF6-35FF-4FC3-B301-DB07ED874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115" y="4120283"/>
            <a:ext cx="5497063" cy="25194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134933-B669-4C40-91B7-A8638E6460E8}"/>
              </a:ext>
            </a:extLst>
          </p:cNvPr>
          <p:cNvSpPr txBox="1"/>
          <p:nvPr/>
        </p:nvSpPr>
        <p:spPr>
          <a:xfrm>
            <a:off x="1936086" y="1741608"/>
            <a:ext cx="5152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Politica" panose="02000506060000020004" pitchFamily="2" charset="0"/>
              </a:rPr>
              <a:t>The tools that makeup Edit mode are a fusion of the functions that the users use most often. 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8DA732-C4E4-44B9-8920-21E3E6BE0F0B}"/>
              </a:ext>
            </a:extLst>
          </p:cNvPr>
          <p:cNvSpPr txBox="1"/>
          <p:nvPr/>
        </p:nvSpPr>
        <p:spPr>
          <a:xfrm>
            <a:off x="2145976" y="2930945"/>
            <a:ext cx="50809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000" dirty="0"/>
              <a:t>الأدوات التي يستخدمها وضع التحرير في الماكياج هي دمج للوظائف التي يستخدمها المستخدمون في أغلب الأحيان.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5836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181" y="133032"/>
            <a:ext cx="4940546" cy="140053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olitica" panose="02000506060000020004"/>
              </a:rPr>
              <a:t>Extrude</a:t>
            </a:r>
            <a:r>
              <a:rPr lang="ar-QA" sz="3600" dirty="0">
                <a:latin typeface="Politica" panose="02000506060000020004"/>
              </a:rPr>
              <a:t>البثق </a:t>
            </a:r>
            <a:endParaRPr lang="en-US" sz="3600" dirty="0">
              <a:latin typeface="Politica" panose="0200050606000002000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676154-980B-4106-900B-FA1C37E30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4" y="0"/>
            <a:ext cx="1873250" cy="67249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134933-B669-4C40-91B7-A8638E6460E8}"/>
              </a:ext>
            </a:extLst>
          </p:cNvPr>
          <p:cNvSpPr txBox="1"/>
          <p:nvPr/>
        </p:nvSpPr>
        <p:spPr>
          <a:xfrm>
            <a:off x="1925894" y="1105204"/>
            <a:ext cx="5152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olitica" panose="02000506060000020004" pitchFamily="2" charset="0"/>
              </a:rPr>
              <a:t>In edit mode select Point/Line/Face.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olitica" panose="02000506060000020004" pitchFamily="2" charset="0"/>
              </a:rPr>
              <a:t>Then from the Edit menu choose Extrude.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9A8E59-D32C-4E85-96C7-658B1C3ABA4F}"/>
              </a:ext>
            </a:extLst>
          </p:cNvPr>
          <p:cNvSpPr txBox="1"/>
          <p:nvPr/>
        </p:nvSpPr>
        <p:spPr>
          <a:xfrm>
            <a:off x="10751222" y="6278224"/>
            <a:ext cx="123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AC64D12-7E77-43C7-854B-820292E3AA89}"/>
              </a:ext>
            </a:extLst>
          </p:cNvPr>
          <p:cNvGrpSpPr/>
          <p:nvPr/>
        </p:nvGrpSpPr>
        <p:grpSpPr>
          <a:xfrm>
            <a:off x="9342406" y="6279502"/>
            <a:ext cx="1321236" cy="471094"/>
            <a:chOff x="8882864" y="6158525"/>
            <a:chExt cx="1780778" cy="59994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4B53684-7292-4BFD-9142-B804855122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F5385AE-2488-4535-B653-141B28CDAB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90A0BA5-2899-4002-A88A-B5BBB4B6D244}"/>
              </a:ext>
            </a:extLst>
          </p:cNvPr>
          <p:cNvSpPr txBox="1"/>
          <p:nvPr/>
        </p:nvSpPr>
        <p:spPr>
          <a:xfrm>
            <a:off x="5556846" y="1105204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QA" dirty="0"/>
              <a:t>في وضع التحرير ، حدد النقطة / الخط / الوجه.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QA" dirty="0"/>
              <a:t>ثم من قائمة "تحرير" اختر </a:t>
            </a:r>
            <a:r>
              <a:rPr lang="en-US" dirty="0"/>
              <a:t>Extrude.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98636F-A68B-40F7-9DA8-249BBEBF44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263" y="2314195"/>
            <a:ext cx="3533473" cy="40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03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329" y="234614"/>
            <a:ext cx="9404723" cy="140053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Politica" panose="02000506060000020004"/>
              </a:rPr>
              <a:t>Edit Mode    </a:t>
            </a:r>
            <a:r>
              <a:rPr lang="ar-QA" sz="3600" b="1" dirty="0">
                <a:solidFill>
                  <a:srgbClr val="FF0000"/>
                </a:solidFill>
                <a:latin typeface="Politica" panose="02000506060000020004"/>
              </a:rPr>
              <a:t>وضع التعديل </a:t>
            </a:r>
            <a:endParaRPr lang="en-US" sz="3600" b="1" dirty="0">
              <a:solidFill>
                <a:srgbClr val="FF0000"/>
              </a:solidFill>
              <a:latin typeface="Politica" panose="0200050606000002000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676154-980B-4106-900B-FA1C37E30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4" y="0"/>
            <a:ext cx="1873250" cy="67249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48FF36-45C7-4117-BD32-68367DFECBB8}"/>
              </a:ext>
            </a:extLst>
          </p:cNvPr>
          <p:cNvSpPr txBox="1"/>
          <p:nvPr/>
        </p:nvSpPr>
        <p:spPr>
          <a:xfrm>
            <a:off x="2286329" y="1205549"/>
            <a:ext cx="49600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Politica" panose="02000506060000020004" pitchFamily="2" charset="0"/>
              </a:rPr>
              <a:t>Edit mode is used to create custom geometry. The creation process is smooth, quick and effortless.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F73283-C999-444D-BE51-FD8DFA4868FA}"/>
              </a:ext>
            </a:extLst>
          </p:cNvPr>
          <p:cNvSpPr txBox="1"/>
          <p:nvPr/>
        </p:nvSpPr>
        <p:spPr>
          <a:xfrm>
            <a:off x="7472516" y="1066822"/>
            <a:ext cx="41610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000" dirty="0"/>
              <a:t>يتم استخدام وضع التحرير لإنشاء هندسة مخصصة. عملية الإنشاء سلسة وسريعة وسهلة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24E15-65C9-4802-A37E-4D2DA2521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374" y="2325971"/>
            <a:ext cx="4019550" cy="403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7172C8-433F-4BA1-91DD-700BC1460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329" y="2325971"/>
            <a:ext cx="351718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79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437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9" y="3636180"/>
            <a:ext cx="401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info@studio56.qa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60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66B1251-B2A5-4026-A6D7-B22504781E3A}"/>
              </a:ext>
            </a:extLst>
          </p:cNvPr>
          <p:cNvGraphicFramePr/>
          <p:nvPr/>
        </p:nvGraphicFramePr>
        <p:xfrm>
          <a:off x="2682606" y="-501674"/>
          <a:ext cx="8241032" cy="4464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AC8C2F43-F62C-4120-AD76-F57816B880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6836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6DCB15-B9C4-49B0-B5C6-33051CE47BC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1626" y="3630419"/>
            <a:ext cx="3306263" cy="28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1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EECA5B-5480-47ED-AED0-442792532CEC}"/>
              </a:ext>
            </a:extLst>
          </p:cNvPr>
          <p:cNvSpPr txBox="1"/>
          <p:nvPr/>
        </p:nvSpPr>
        <p:spPr>
          <a:xfrm>
            <a:off x="2069079" y="429431"/>
            <a:ext cx="9326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22222"/>
                </a:solidFill>
                <a:latin typeface="Politica" panose="02000506060000020004"/>
              </a:rPr>
              <a:t>3D design is about creating a </a:t>
            </a:r>
            <a:r>
              <a:rPr lang="en-US" sz="2800" b="1" dirty="0">
                <a:solidFill>
                  <a:srgbClr val="222222"/>
                </a:solidFill>
                <a:latin typeface="Politica" panose="02000506060000020004"/>
              </a:rPr>
              <a:t>3D</a:t>
            </a:r>
            <a:r>
              <a:rPr lang="en-US" sz="2800" dirty="0">
                <a:solidFill>
                  <a:srgbClr val="222222"/>
                </a:solidFill>
                <a:latin typeface="Politica" panose="02000506060000020004"/>
              </a:rPr>
              <a:t> representation of any surface or object in </a:t>
            </a:r>
            <a:r>
              <a:rPr lang="en-US" sz="2800" b="1" dirty="0">
                <a:solidFill>
                  <a:srgbClr val="222222"/>
                </a:solidFill>
                <a:latin typeface="Politica" panose="02000506060000020004"/>
              </a:rPr>
              <a:t>3D</a:t>
            </a:r>
            <a:r>
              <a:rPr lang="en-US" sz="2800" dirty="0">
                <a:solidFill>
                  <a:srgbClr val="222222"/>
                </a:solidFill>
                <a:latin typeface="Politica" panose="02000506060000020004"/>
              </a:rPr>
              <a:t> space.</a:t>
            </a:r>
            <a:endParaRPr lang="en-US" sz="2800" dirty="0">
              <a:latin typeface="Politica" panose="020005060600000200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6FEA32-E524-4EDE-8560-5E87B7AAAB30}"/>
              </a:ext>
            </a:extLst>
          </p:cNvPr>
          <p:cNvSpPr txBox="1"/>
          <p:nvPr/>
        </p:nvSpPr>
        <p:spPr>
          <a:xfrm>
            <a:off x="1854200" y="1496270"/>
            <a:ext cx="92141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Politica" panose="02000506060000020004"/>
              </a:rPr>
              <a:t>يدور التصميم ثلاثي الأبعاد حول إنشاء تمثيل ثلاثي الأبعاد لأي سطح أو كائن في مساحة ثلاثية الأبعاد.</a:t>
            </a:r>
            <a:endParaRPr lang="en-US" sz="2800" dirty="0">
              <a:latin typeface="Politica" panose="020005060600000200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A95FAF-97E3-4072-9F04-29DE5F906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394CA-29FC-4B39-A2D5-31F09BD7F2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414" y="3074126"/>
            <a:ext cx="5219704" cy="299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79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E96C5A9-C96D-4A9E-8AD8-1FB14ABC0E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FC9561-EEF2-4C74-9508-F6EBB35F9ABD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7B35A9-7D87-49AF-A21D-BAE0AF8D53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5C41F5-D3C5-4F91-B9AC-F05954595E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3841652-0D2A-4F2A-9005-A96E495DC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7B790D6-3706-42A4-BD44-7F0B510ECA72}"/>
              </a:ext>
            </a:extLst>
          </p:cNvPr>
          <p:cNvSpPr txBox="1">
            <a:spLocks/>
          </p:cNvSpPr>
          <p:nvPr/>
        </p:nvSpPr>
        <p:spPr>
          <a:xfrm>
            <a:off x="1393638" y="371592"/>
            <a:ext cx="9404723" cy="152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QA" sz="2800" dirty="0">
                <a:latin typeface="Politica" panose="02000506060000020004" pitchFamily="2" charset="0"/>
                <a:cs typeface="Arial" panose="020B0604020202020204" pitchFamily="34" charset="0"/>
              </a:rPr>
              <a:t>الطباعة ثلاثية الابعاد – كيف يمكن تجهيز التصميم للطباعة  </a:t>
            </a:r>
            <a:endParaRPr lang="en-US" sz="2800" dirty="0">
              <a:latin typeface="Politica" panose="0200050606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Politica" panose="02000506060000020004" pitchFamily="2" charset="0"/>
              </a:rPr>
              <a:t>3D printing – how to prepare the design for 3D printing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41918C-E1A9-40B4-9E26-F84326070E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839" y="2969031"/>
            <a:ext cx="2353107" cy="19557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26CA55-08A2-4856-81FA-5CE2E3C0557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874" y="2969031"/>
            <a:ext cx="2006622" cy="1955728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9C226E70-8A33-4B26-9DBF-54298F978DD7}"/>
              </a:ext>
            </a:extLst>
          </p:cNvPr>
          <p:cNvSpPr/>
          <p:nvPr/>
        </p:nvSpPr>
        <p:spPr>
          <a:xfrm>
            <a:off x="4182410" y="3640182"/>
            <a:ext cx="365760" cy="5225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1E1A5EF-7A5B-43A2-ACBF-9BD53115020C}"/>
              </a:ext>
            </a:extLst>
          </p:cNvPr>
          <p:cNvSpPr/>
          <p:nvPr/>
        </p:nvSpPr>
        <p:spPr>
          <a:xfrm>
            <a:off x="6698634" y="3640181"/>
            <a:ext cx="365760" cy="5225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CE729C-34E1-48F0-B530-91E0186D121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390" y="2706629"/>
            <a:ext cx="3785023" cy="210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2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E96C5A9-C96D-4A9E-8AD8-1FB14ABC0E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FC9561-EEF2-4C74-9508-F6EBB35F9ABD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7B35A9-7D87-49AF-A21D-BAE0AF8D53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5C41F5-D3C5-4F91-B9AC-F05954595E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3841652-0D2A-4F2A-9005-A96E495DC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7B790D6-3706-42A4-BD44-7F0B510ECA72}"/>
              </a:ext>
            </a:extLst>
          </p:cNvPr>
          <p:cNvSpPr txBox="1">
            <a:spLocks/>
          </p:cNvSpPr>
          <p:nvPr/>
        </p:nvSpPr>
        <p:spPr>
          <a:xfrm>
            <a:off x="1188756" y="387960"/>
            <a:ext cx="9404723" cy="152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QA" sz="2800" dirty="0">
                <a:latin typeface="Politica" panose="02000506060000020004" pitchFamily="2" charset="0"/>
                <a:cs typeface="Arial" panose="020B0604020202020204" pitchFamily="34" charset="0"/>
              </a:rPr>
              <a:t>برنامج التصنيع كيورا</a:t>
            </a:r>
            <a:endParaRPr lang="en-US" sz="2800" dirty="0">
              <a:latin typeface="Politica" panose="02000506060000020004" pitchFamily="2" charset="0"/>
              <a:cs typeface="Arial" panose="020B0604020202020204" pitchFamily="34" charset="0"/>
            </a:endParaRPr>
          </a:p>
          <a:p>
            <a:pPr algn="ctr"/>
            <a:br>
              <a:rPr lang="en-US" sz="2800" dirty="0">
                <a:latin typeface="Politica" panose="02000506060000020004" pitchFamily="2" charset="0"/>
              </a:rPr>
            </a:br>
            <a:r>
              <a:rPr lang="en-US" sz="2800" dirty="0">
                <a:latin typeface="Politica" panose="02000506060000020004" pitchFamily="2" charset="0"/>
              </a:rPr>
              <a:t>CAM software - Cura</a:t>
            </a:r>
            <a:br>
              <a:rPr lang="en-US" sz="2800" dirty="0">
                <a:latin typeface="Politica" panose="02000506060000020004" pitchFamily="2" charset="0"/>
              </a:rPr>
            </a:br>
            <a:endParaRPr lang="en-US" sz="2800" dirty="0">
              <a:latin typeface="Politica" panose="02000506060000020004" pitchFamily="2" charset="0"/>
            </a:endParaRPr>
          </a:p>
        </p:txBody>
      </p:sp>
      <p:pic>
        <p:nvPicPr>
          <p:cNvPr id="14" name="Picture 4" descr="Image result for cura software png">
            <a:extLst>
              <a:ext uri="{FF2B5EF4-FFF2-40B4-BE49-F238E27FC236}">
                <a16:creationId xmlns:a16="http://schemas.microsoft.com/office/drawing/2014/main" id="{7626AEBE-0E31-479F-B9C0-B302202AA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640" y="1629689"/>
            <a:ext cx="7622957" cy="464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21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B00477-74D9-410A-ADF9-02EBCD7838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9619-94DB-4ACC-824E-7A600336712E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53B7FF-5ADB-474E-981B-BFE7ED097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96A1D2-AF78-4C62-A663-5E3E6D4F5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E89CFFF-C07A-4EFF-93C0-C4EDDFC3E284}"/>
              </a:ext>
            </a:extLst>
          </p:cNvPr>
          <p:cNvSpPr txBox="1"/>
          <p:nvPr/>
        </p:nvSpPr>
        <p:spPr>
          <a:xfrm>
            <a:off x="2469409" y="258251"/>
            <a:ext cx="59122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Politica" panose="02000506060000020004"/>
              </a:rPr>
              <a:t>Cura</a:t>
            </a:r>
            <a:r>
              <a:rPr lang="en-US" sz="3200" dirty="0">
                <a:solidFill>
                  <a:srgbClr val="0070C0"/>
                </a:solidFill>
                <a:latin typeface="Politica" panose="02000506060000020004"/>
              </a:rPr>
              <a:t> software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4547D1-BE48-4FEF-8CD3-B76FCFEA7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10306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37150F-4DBB-4E1E-B2F8-E93E24BCC707}"/>
              </a:ext>
            </a:extLst>
          </p:cNvPr>
          <p:cNvSpPr txBox="1"/>
          <p:nvPr/>
        </p:nvSpPr>
        <p:spPr>
          <a:xfrm>
            <a:off x="4886421" y="258251"/>
            <a:ext cx="31842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QA" sz="3200" dirty="0">
                <a:solidFill>
                  <a:srgbClr val="0070C0"/>
                </a:solidFill>
                <a:latin typeface="Politica" panose="02000506060000020004"/>
              </a:rPr>
              <a:t>برنامج </a:t>
            </a:r>
            <a:r>
              <a:rPr lang="ar-QA" sz="3200" dirty="0" err="1">
                <a:solidFill>
                  <a:srgbClr val="0070C0"/>
                </a:solidFill>
                <a:latin typeface="Politica" panose="02000506060000020004"/>
              </a:rPr>
              <a:t>كيورا</a:t>
            </a:r>
            <a:endParaRPr lang="en-US" sz="320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AA15CA5-A940-4261-BF06-721C2248A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290" y="1987038"/>
            <a:ext cx="4745951" cy="25311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413ADF-8BA2-4AC7-A3DD-051D42E643B5}"/>
              </a:ext>
            </a:extLst>
          </p:cNvPr>
          <p:cNvSpPr txBox="1"/>
          <p:nvPr/>
        </p:nvSpPr>
        <p:spPr>
          <a:xfrm>
            <a:off x="2083098" y="1987038"/>
            <a:ext cx="4597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Politica" panose="02000506060000020004"/>
              </a:rPr>
              <a:t>This software </a:t>
            </a:r>
            <a:r>
              <a:rPr lang="en-US" sz="2400" b="0" i="0" dirty="0">
                <a:effectLst/>
                <a:latin typeface="Politica" panose="02000506060000020004"/>
              </a:rPr>
              <a:t>tells a machine how to make the 3D design by generating toolpaths and converts it into a language machines can understand.</a:t>
            </a:r>
            <a:endParaRPr lang="en-US" sz="2400" dirty="0">
              <a:latin typeface="Politica" panose="020005060600000200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2B6D6E-B948-47F0-A242-3D2C08104631}"/>
              </a:ext>
            </a:extLst>
          </p:cNvPr>
          <p:cNvSpPr txBox="1"/>
          <p:nvPr/>
        </p:nvSpPr>
        <p:spPr>
          <a:xfrm>
            <a:off x="1913031" y="3926030"/>
            <a:ext cx="47459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يخبر هذا البرنامج الآلة بكيفية عمل التصميم ثلاثي الأبعاد عن طريق إنشاء مسارات </a:t>
            </a:r>
            <a:r>
              <a:rPr lang="ar-QA" sz="2400" dirty="0">
                <a:latin typeface="Arial" panose="020B0604020202020204" pitchFamily="34" charset="0"/>
                <a:cs typeface="Arial" panose="020B0604020202020204" pitchFamily="34" charset="0"/>
              </a:rPr>
              <a:t>الاداة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وتحويلها إلى لغة يمكن للآلات فهمها</a:t>
            </a:r>
          </a:p>
        </p:txBody>
      </p:sp>
    </p:spTree>
    <p:extLst>
      <p:ext uri="{BB962C8B-B14F-4D97-AF65-F5344CB8AC3E}">
        <p14:creationId xmlns:p14="http://schemas.microsoft.com/office/powerpoint/2010/main" val="2469115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B00477-74D9-410A-ADF9-02EBCD7838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9619-94DB-4ACC-824E-7A600336712E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53B7FF-5ADB-474E-981B-BFE7ED097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96A1D2-AF78-4C62-A663-5E3E6D4F5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E89CFFF-C07A-4EFF-93C0-C4EDDFC3E284}"/>
              </a:ext>
            </a:extLst>
          </p:cNvPr>
          <p:cNvSpPr txBox="1"/>
          <p:nvPr/>
        </p:nvSpPr>
        <p:spPr>
          <a:xfrm>
            <a:off x="4710586" y="817312"/>
            <a:ext cx="104354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Politica" panose="02000506060000020004"/>
              </a:rPr>
              <a:t>Design rules for 3D printing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4547D1-BE48-4FEF-8CD3-B76FCFEA7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1030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74D2AD-0E2A-4613-BBF5-D376E1A5C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3348" y="2824946"/>
            <a:ext cx="9267825" cy="22193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37150F-4DBB-4E1E-B2F8-E93E24BCC707}"/>
              </a:ext>
            </a:extLst>
          </p:cNvPr>
          <p:cNvSpPr txBox="1"/>
          <p:nvPr/>
        </p:nvSpPr>
        <p:spPr>
          <a:xfrm>
            <a:off x="4147602" y="1724479"/>
            <a:ext cx="64115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Politica" panose="02000506060000020004"/>
              </a:rPr>
              <a:t>قواعد التصميم للطباعة ثلاثية الابعاد</a:t>
            </a:r>
            <a:r>
              <a:rPr lang="ar-JO" sz="3200" dirty="0">
                <a:solidFill>
                  <a:srgbClr val="0070C0"/>
                </a:solidFill>
                <a:latin typeface="Politica" panose="02000506060000020004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945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B00477-74D9-410A-ADF9-02EBCD7838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9619-94DB-4ACC-824E-7A600336712E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53B7FF-5ADB-474E-981B-BFE7ED097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96A1D2-AF78-4C62-A663-5E3E6D4F5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54547D1-BE48-4FEF-8CD3-B76FCFEA7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1030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4DB083-A9DB-419C-9229-A71FE78821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200" y="1770397"/>
            <a:ext cx="6806618" cy="42541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434E60-60ED-4BE2-A3C4-71A35299822A}"/>
              </a:ext>
            </a:extLst>
          </p:cNvPr>
          <p:cNvSpPr txBox="1"/>
          <p:nvPr/>
        </p:nvSpPr>
        <p:spPr>
          <a:xfrm>
            <a:off x="2266899" y="371802"/>
            <a:ext cx="8040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olitica" panose="02000506060000020004" pitchFamily="2" charset="0"/>
              </a:rPr>
              <a:t>To 3D print a bowling ball we need to make two parts and assemble them after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4DF64B-2DC8-469A-906A-6427B37BD524}"/>
              </a:ext>
            </a:extLst>
          </p:cNvPr>
          <p:cNvSpPr txBox="1"/>
          <p:nvPr/>
        </p:nvSpPr>
        <p:spPr>
          <a:xfrm>
            <a:off x="2764357" y="999418"/>
            <a:ext cx="70452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QA" sz="2200" dirty="0"/>
              <a:t>لطباعة كرة بولينج ثلاثية الأبعاد ، نحتاج إلى صنع جزأين وتجميعهما بعد ذلك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52223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B00477-74D9-410A-ADF9-02EBCD7838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9619-94DB-4ACC-824E-7A600336712E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53B7FF-5ADB-474E-981B-BFE7ED097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96A1D2-AF78-4C62-A663-5E3E6D4F5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7C6CBA4-8486-4FC5-8BAC-1CE79B4AE7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756" y="2491428"/>
            <a:ext cx="7179026" cy="20849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A24EA6-6AE7-421F-9B98-AB6F1DA8EECD}"/>
              </a:ext>
            </a:extLst>
          </p:cNvPr>
          <p:cNvSpPr txBox="1"/>
          <p:nvPr/>
        </p:nvSpPr>
        <p:spPr>
          <a:xfrm>
            <a:off x="2235267" y="381990"/>
            <a:ext cx="104354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Politica" panose="02000506060000020004"/>
              </a:rPr>
              <a:t>2- The 45-Degree Rule               </a:t>
            </a:r>
            <a:r>
              <a:rPr lang="ar-SA" sz="3200" dirty="0">
                <a:solidFill>
                  <a:srgbClr val="0070C0"/>
                </a:solidFill>
                <a:latin typeface="Politica" panose="02000506060000020004"/>
              </a:rPr>
              <a:t>قاعدة ال 45 درجة</a:t>
            </a:r>
            <a:r>
              <a:rPr lang="en-US" sz="3200" dirty="0">
                <a:solidFill>
                  <a:srgbClr val="0070C0"/>
                </a:solidFill>
                <a:latin typeface="Politica" panose="02000506060000020004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4547D1-BE48-4FEF-8CD3-B76FCFEA7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10306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3DED2C-7400-4351-B64A-561BBBE5B4B0}"/>
              </a:ext>
            </a:extLst>
          </p:cNvPr>
          <p:cNvSpPr txBox="1"/>
          <p:nvPr/>
        </p:nvSpPr>
        <p:spPr>
          <a:xfrm>
            <a:off x="2235267" y="1291099"/>
            <a:ext cx="8263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effectLst/>
                <a:latin typeface="Politica" panose="02000506060000020004"/>
              </a:rPr>
              <a:t>Remember 45-degree rule, overhangs that are greater than 45 degrees will need support material and that will waste more time and cost for less quality output.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7481EC-3D0A-4132-A784-9DC90CA21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4102" y="4665039"/>
            <a:ext cx="4842334" cy="179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17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2036</TotalTime>
  <Words>731</Words>
  <Application>Microsoft Office PowerPoint</Application>
  <PresentationFormat>Widescreen</PresentationFormat>
  <Paragraphs>118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Politica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started with VECTARY </vt:lpstr>
      <vt:lpstr>Symmetry  التناظر   </vt:lpstr>
      <vt:lpstr>Edit Mode    وضع التعديل </vt:lpstr>
      <vt:lpstr>Edit Mode    وضع التعديل </vt:lpstr>
      <vt:lpstr>Extrudeالبثق </vt:lpstr>
      <vt:lpstr>Edit Mode    وضع التعديل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 a mini city</dc:title>
  <dc:creator>Moath Mohammad abed Allah Al Momani</dc:creator>
  <cp:lastModifiedBy>Moath Almomani</cp:lastModifiedBy>
  <cp:revision>84</cp:revision>
  <dcterms:created xsi:type="dcterms:W3CDTF">2019-08-27T05:15:07Z</dcterms:created>
  <dcterms:modified xsi:type="dcterms:W3CDTF">2021-05-01T22:37:58Z</dcterms:modified>
</cp:coreProperties>
</file>