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65" r:id="rId3"/>
    <p:sldId id="264" r:id="rId4"/>
    <p:sldId id="262" r:id="rId5"/>
    <p:sldId id="261" r:id="rId6"/>
    <p:sldId id="257" r:id="rId7"/>
    <p:sldId id="258" r:id="rId8"/>
    <p:sldId id="259" r:id="rId9"/>
    <p:sldId id="260" r:id="rId10"/>
    <p:sldId id="266" r:id="rId11"/>
    <p:sldId id="267" r:id="rId12"/>
  </p:sldIdLst>
  <p:sldSz cx="121793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wholeTbl>
    <a:band2H>
      <a:tcTxStyle/>
      <a:tcStyle>
        <a:tcBdr/>
        <a:fill>
          <a:solidFill>
            <a:srgbClr val="FFFFFF"/>
          </a:solidFill>
        </a:fill>
      </a:tcStyle>
    </a:band2H>
    <a:firstCo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Col>
    <a:la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lastRow>
    <a:fir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357" autoAdjust="0"/>
  </p:normalViewPr>
  <p:slideViewPr>
    <p:cSldViewPr snapToGrid="0">
      <p:cViewPr varScale="1">
        <p:scale>
          <a:sx n="114" d="100"/>
          <a:sy n="114" d="100"/>
        </p:scale>
        <p:origin x="4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ath momani" userId="720708e143949568" providerId="LiveId" clId="{5EC3E93D-8341-4C5E-BDA1-CFC01A4B7DD0}"/>
    <pc:docChg chg="modSld">
      <pc:chgData name="moath momani" userId="720708e143949568" providerId="LiveId" clId="{5EC3E93D-8341-4C5E-BDA1-CFC01A4B7DD0}" dt="2020-11-22T18:09:23.413" v="0" actId="20577"/>
      <pc:docMkLst>
        <pc:docMk/>
      </pc:docMkLst>
      <pc:sldChg chg="modSp mod">
        <pc:chgData name="moath momani" userId="720708e143949568" providerId="LiveId" clId="{5EC3E93D-8341-4C5E-BDA1-CFC01A4B7DD0}" dt="2020-11-22T18:09:23.413" v="0" actId="20577"/>
        <pc:sldMkLst>
          <pc:docMk/>
          <pc:sldMk cId="3299758773" sldId="264"/>
        </pc:sldMkLst>
        <pc:graphicFrameChg chg="modGraphic">
          <ac:chgData name="moath momani" userId="720708e143949568" providerId="LiveId" clId="{5EC3E93D-8341-4C5E-BDA1-CFC01A4B7DD0}" dt="2020-11-22T18:09:23.413" v="0" actId="20577"/>
          <ac:graphicFrameMkLst>
            <pc:docMk/>
            <pc:sldMk cId="3299758773" sldId="264"/>
            <ac:graphicFrameMk id="23" creationId="{6C6CF4B0-4757-42B9-88DC-6C219C26B495}"/>
          </ac:graphicFrameMkLst>
        </pc:graphicFrameChg>
      </pc:sldChg>
    </pc:docChg>
  </pc:docChgLst>
  <pc:docChgLst>
    <pc:chgData name="moath momani" userId="720708e143949568" providerId="LiveId" clId="{F1A4974B-54A6-4BD7-98DC-9B13C4AFCE5A}"/>
    <pc:docChg chg="undo custSel modSld">
      <pc:chgData name="moath momani" userId="720708e143949568" providerId="LiveId" clId="{F1A4974B-54A6-4BD7-98DC-9B13C4AFCE5A}" dt="2020-06-24T09:45:40.198" v="924" actId="20577"/>
      <pc:docMkLst>
        <pc:docMk/>
      </pc:docMkLst>
      <pc:sldChg chg="modSp mod">
        <pc:chgData name="moath momani" userId="720708e143949568" providerId="LiveId" clId="{F1A4974B-54A6-4BD7-98DC-9B13C4AFCE5A}" dt="2020-06-24T09:26:35.676" v="315"/>
        <pc:sldMkLst>
          <pc:docMk/>
          <pc:sldMk cId="0" sldId="257"/>
        </pc:sldMkLst>
        <pc:spChg chg="mod">
          <ac:chgData name="moath momani" userId="720708e143949568" providerId="LiveId" clId="{F1A4974B-54A6-4BD7-98DC-9B13C4AFCE5A}" dt="2020-06-24T09:25:55.887" v="312" actId="20577"/>
          <ac:spMkLst>
            <pc:docMk/>
            <pc:sldMk cId="0" sldId="257"/>
            <ac:spMk id="110" creationId="{00000000-0000-0000-0000-000000000000}"/>
          </ac:spMkLst>
        </pc:spChg>
        <pc:spChg chg="mod">
          <ac:chgData name="moath momani" userId="720708e143949568" providerId="LiveId" clId="{F1A4974B-54A6-4BD7-98DC-9B13C4AFCE5A}" dt="2020-06-24T09:26:35.676" v="315"/>
          <ac:spMkLst>
            <pc:docMk/>
            <pc:sldMk cId="0" sldId="257"/>
            <ac:spMk id="111" creationId="{00000000-0000-0000-0000-000000000000}"/>
          </ac:spMkLst>
        </pc:spChg>
      </pc:sldChg>
      <pc:sldChg chg="modSp mod">
        <pc:chgData name="moath momani" userId="720708e143949568" providerId="LiveId" clId="{F1A4974B-54A6-4BD7-98DC-9B13C4AFCE5A}" dt="2020-06-24T09:45:40.198" v="924" actId="20577"/>
        <pc:sldMkLst>
          <pc:docMk/>
          <pc:sldMk cId="1368490105" sldId="258"/>
        </pc:sldMkLst>
        <pc:spChg chg="mod">
          <ac:chgData name="moath momani" userId="720708e143949568" providerId="LiveId" clId="{F1A4974B-54A6-4BD7-98DC-9B13C4AFCE5A}" dt="2020-06-24T09:26:46.800" v="316"/>
          <ac:spMkLst>
            <pc:docMk/>
            <pc:sldMk cId="1368490105" sldId="258"/>
            <ac:spMk id="111" creationId="{00000000-0000-0000-0000-000000000000}"/>
          </ac:spMkLst>
        </pc:spChg>
        <pc:graphicFrameChg chg="modGraphic">
          <ac:chgData name="moath momani" userId="720708e143949568" providerId="LiveId" clId="{F1A4974B-54A6-4BD7-98DC-9B13C4AFCE5A}" dt="2020-06-24T09:45:40.198" v="924" actId="20577"/>
          <ac:graphicFrameMkLst>
            <pc:docMk/>
            <pc:sldMk cId="1368490105" sldId="258"/>
            <ac:graphicFrameMk id="9" creationId="{D924ADDC-0FC0-4E07-9A6E-A6392502FFAB}"/>
          </ac:graphicFrameMkLst>
        </pc:graphicFrameChg>
      </pc:sldChg>
    </pc:docChg>
  </pc:docChgLst>
  <pc:docChgLst>
    <pc:chgData name="moath momani" userId="720708e143949568" providerId="LiveId" clId="{383EE336-0517-4E2A-8698-78CF9FE0EB5E}"/>
    <pc:docChg chg="modSld">
      <pc:chgData name="moath momani" userId="720708e143949568" providerId="LiveId" clId="{383EE336-0517-4E2A-8698-78CF9FE0EB5E}" dt="2020-06-24T10:49:02.476" v="6" actId="20577"/>
      <pc:docMkLst>
        <pc:docMk/>
      </pc:docMkLst>
      <pc:sldChg chg="modSp mod">
        <pc:chgData name="moath momani" userId="720708e143949568" providerId="LiveId" clId="{383EE336-0517-4E2A-8698-78CF9FE0EB5E}" dt="2020-06-24T10:49:02.476" v="6" actId="20577"/>
        <pc:sldMkLst>
          <pc:docMk/>
          <pc:sldMk cId="1368490105" sldId="258"/>
        </pc:sldMkLst>
        <pc:graphicFrameChg chg="modGraphic">
          <ac:chgData name="moath momani" userId="720708e143949568" providerId="LiveId" clId="{383EE336-0517-4E2A-8698-78CF9FE0EB5E}" dt="2020-06-24T10:49:02.476" v="6" actId="20577"/>
          <ac:graphicFrameMkLst>
            <pc:docMk/>
            <pc:sldMk cId="1368490105" sldId="258"/>
            <ac:graphicFrameMk id="9" creationId="{D924ADDC-0FC0-4E07-9A6E-A6392502FFAB}"/>
          </ac:graphicFrameMkLst>
        </pc:graphicFrameChg>
      </pc:sldChg>
    </pc:docChg>
  </pc:docChgLst>
  <pc:docChgLst>
    <pc:chgData name="moath momani" userId="720708e143949568" providerId="LiveId" clId="{77310440-B0E1-49DB-AA2D-7BED0FB21575}"/>
    <pc:docChg chg="undo custSel addSld delSld modSld sldOrd">
      <pc:chgData name="moath momani" userId="720708e143949568" providerId="LiveId" clId="{77310440-B0E1-49DB-AA2D-7BED0FB21575}" dt="2020-06-24T12:26:49.561" v="104"/>
      <pc:docMkLst>
        <pc:docMk/>
      </pc:docMkLst>
      <pc:sldChg chg="addSp delSp modSp add mod">
        <pc:chgData name="moath momani" userId="720708e143949568" providerId="LiveId" clId="{77310440-B0E1-49DB-AA2D-7BED0FB21575}" dt="2020-06-24T12:20:23.218" v="12"/>
        <pc:sldMkLst>
          <pc:docMk/>
          <pc:sldMk cId="1051649133" sldId="259"/>
        </pc:sldMkLst>
        <pc:spChg chg="add mod">
          <ac:chgData name="moath momani" userId="720708e143949568" providerId="LiveId" clId="{77310440-B0E1-49DB-AA2D-7BED0FB21575}" dt="2020-06-24T12:20:02.621" v="9"/>
          <ac:spMkLst>
            <pc:docMk/>
            <pc:sldMk cId="1051649133" sldId="259"/>
            <ac:spMk id="10" creationId="{EF7D5529-E01F-40C4-9628-C79A2F2BE828}"/>
          </ac:spMkLst>
        </pc:spChg>
        <pc:spChg chg="mod">
          <ac:chgData name="moath momani" userId="720708e143949568" providerId="LiveId" clId="{77310440-B0E1-49DB-AA2D-7BED0FB21575}" dt="2020-06-24T12:19:33.634" v="5" actId="207"/>
          <ac:spMkLst>
            <pc:docMk/>
            <pc:sldMk cId="1051649133" sldId="259"/>
            <ac:spMk id="110" creationId="{00000000-0000-0000-0000-000000000000}"/>
          </ac:spMkLst>
        </pc:spChg>
        <pc:spChg chg="mod">
          <ac:chgData name="moath momani" userId="720708e143949568" providerId="LiveId" clId="{77310440-B0E1-49DB-AA2D-7BED0FB21575}" dt="2020-06-24T12:20:23.218" v="12"/>
          <ac:spMkLst>
            <pc:docMk/>
            <pc:sldMk cId="1051649133" sldId="259"/>
            <ac:spMk id="111" creationId="{00000000-0000-0000-0000-000000000000}"/>
          </ac:spMkLst>
        </pc:spChg>
        <pc:graphicFrameChg chg="del">
          <ac:chgData name="moath momani" userId="720708e143949568" providerId="LiveId" clId="{77310440-B0E1-49DB-AA2D-7BED0FB21575}" dt="2020-06-24T12:19:53.690" v="8" actId="478"/>
          <ac:graphicFrameMkLst>
            <pc:docMk/>
            <pc:sldMk cId="1051649133" sldId="259"/>
            <ac:graphicFrameMk id="9" creationId="{D924ADDC-0FC0-4E07-9A6E-A6392502FFAB}"/>
          </ac:graphicFrameMkLst>
        </pc:graphicFrameChg>
      </pc:sldChg>
      <pc:sldChg chg="add del setBg">
        <pc:chgData name="moath momani" userId="720708e143949568" providerId="LiveId" clId="{77310440-B0E1-49DB-AA2D-7BED0FB21575}" dt="2020-06-24T12:19:17.027" v="3"/>
        <pc:sldMkLst>
          <pc:docMk/>
          <pc:sldMk cId="184621246" sldId="260"/>
        </pc:sldMkLst>
      </pc:sldChg>
      <pc:sldChg chg="add del setBg">
        <pc:chgData name="moath momani" userId="720708e143949568" providerId="LiveId" clId="{77310440-B0E1-49DB-AA2D-7BED0FB21575}" dt="2020-06-24T12:19:09.330" v="1"/>
        <pc:sldMkLst>
          <pc:docMk/>
          <pc:sldMk cId="2273473089" sldId="260"/>
        </pc:sldMkLst>
      </pc:sldChg>
      <pc:sldChg chg="add del setBg">
        <pc:chgData name="moath momani" userId="720708e143949568" providerId="LiveId" clId="{77310440-B0E1-49DB-AA2D-7BED0FB21575}" dt="2020-06-24T12:20:47.277" v="14"/>
        <pc:sldMkLst>
          <pc:docMk/>
          <pc:sldMk cId="3196849208" sldId="260"/>
        </pc:sldMkLst>
      </pc:sldChg>
      <pc:sldChg chg="addSp delSp modSp add mod">
        <pc:chgData name="moath momani" userId="720708e143949568" providerId="LiveId" clId="{77310440-B0E1-49DB-AA2D-7BED0FB21575}" dt="2020-06-24T12:21:30.233" v="18" actId="1076"/>
        <pc:sldMkLst>
          <pc:docMk/>
          <pc:sldMk cId="3704995808" sldId="260"/>
        </pc:sldMkLst>
        <pc:spChg chg="del">
          <ac:chgData name="moath momani" userId="720708e143949568" providerId="LiveId" clId="{77310440-B0E1-49DB-AA2D-7BED0FB21575}" dt="2020-06-24T12:20:58.244" v="16" actId="478"/>
          <ac:spMkLst>
            <pc:docMk/>
            <pc:sldMk cId="3704995808" sldId="260"/>
            <ac:spMk id="10" creationId="{EF7D5529-E01F-40C4-9628-C79A2F2BE828}"/>
          </ac:spMkLst>
        </pc:spChg>
        <pc:graphicFrameChg chg="add mod">
          <ac:chgData name="moath momani" userId="720708e143949568" providerId="LiveId" clId="{77310440-B0E1-49DB-AA2D-7BED0FB21575}" dt="2020-06-24T12:21:30.233" v="18" actId="1076"/>
          <ac:graphicFrameMkLst>
            <pc:docMk/>
            <pc:sldMk cId="3704995808" sldId="260"/>
            <ac:graphicFrameMk id="9" creationId="{AFF9E331-2F6D-4237-9C3A-352475C82492}"/>
          </ac:graphicFrameMkLst>
        </pc:graphicFrameChg>
      </pc:sldChg>
      <pc:sldChg chg="addSp delSp modSp add mod ord">
        <pc:chgData name="moath momani" userId="720708e143949568" providerId="LiveId" clId="{77310440-B0E1-49DB-AA2D-7BED0FB21575}" dt="2020-06-24T12:24:00.976" v="55" actId="20577"/>
        <pc:sldMkLst>
          <pc:docMk/>
          <pc:sldMk cId="2975555803" sldId="261"/>
        </pc:sldMkLst>
        <pc:spChg chg="add mod">
          <ac:chgData name="moath momani" userId="720708e143949568" providerId="LiveId" clId="{77310440-B0E1-49DB-AA2D-7BED0FB21575}" dt="2020-06-24T12:24:00.976" v="55" actId="20577"/>
          <ac:spMkLst>
            <pc:docMk/>
            <pc:sldMk cId="2975555803" sldId="261"/>
            <ac:spMk id="10" creationId="{D7A87FB4-AB01-424A-A7EF-A9F633313350}"/>
          </ac:spMkLst>
        </pc:spChg>
        <pc:spChg chg="mod">
          <ac:chgData name="moath momani" userId="720708e143949568" providerId="LiveId" clId="{77310440-B0E1-49DB-AA2D-7BED0FB21575}" dt="2020-06-24T12:23:22.344" v="36"/>
          <ac:spMkLst>
            <pc:docMk/>
            <pc:sldMk cId="2975555803" sldId="261"/>
            <ac:spMk id="12" creationId="{C7A02477-A55C-462D-8FD4-6F3DB880F6D4}"/>
          </ac:spMkLst>
        </pc:spChg>
        <pc:spChg chg="mod">
          <ac:chgData name="moath momani" userId="720708e143949568" providerId="LiveId" clId="{77310440-B0E1-49DB-AA2D-7BED0FB21575}" dt="2020-06-24T12:23:22.344" v="36"/>
          <ac:spMkLst>
            <pc:docMk/>
            <pc:sldMk cId="2975555803" sldId="261"/>
            <ac:spMk id="13" creationId="{0F4FC5E7-72C5-4739-A99D-384169D60A43}"/>
          </ac:spMkLst>
        </pc:spChg>
        <pc:spChg chg="add del mod">
          <ac:chgData name="moath momani" userId="720708e143949568" providerId="LiveId" clId="{77310440-B0E1-49DB-AA2D-7BED0FB21575}" dt="2020-06-24T12:23:34.447" v="39" actId="478"/>
          <ac:spMkLst>
            <pc:docMk/>
            <pc:sldMk cId="2975555803" sldId="261"/>
            <ac:spMk id="15" creationId="{9D63C563-12D2-4BCF-AC66-C1BD12F07A98}"/>
          </ac:spMkLst>
        </pc:spChg>
        <pc:spChg chg="del">
          <ac:chgData name="moath momani" userId="720708e143949568" providerId="LiveId" clId="{77310440-B0E1-49DB-AA2D-7BED0FB21575}" dt="2020-06-24T12:22:24.552" v="29" actId="478"/>
          <ac:spMkLst>
            <pc:docMk/>
            <pc:sldMk cId="2975555803" sldId="261"/>
            <ac:spMk id="101" creationId="{00000000-0000-0000-0000-000000000000}"/>
          </ac:spMkLst>
        </pc:spChg>
        <pc:grpChg chg="add mod">
          <ac:chgData name="moath momani" userId="720708e143949568" providerId="LiveId" clId="{77310440-B0E1-49DB-AA2D-7BED0FB21575}" dt="2020-06-24T12:23:22.344" v="36"/>
          <ac:grpSpMkLst>
            <pc:docMk/>
            <pc:sldMk cId="2975555803" sldId="261"/>
            <ac:grpSpMk id="11" creationId="{DD40D670-B5F0-498E-A587-9EE600551682}"/>
          </ac:grpSpMkLst>
        </pc:grpChg>
        <pc:grpChg chg="del">
          <ac:chgData name="moath momani" userId="720708e143949568" providerId="LiveId" clId="{77310440-B0E1-49DB-AA2D-7BED0FB21575}" dt="2020-06-24T12:22:15.045" v="24" actId="478"/>
          <ac:grpSpMkLst>
            <pc:docMk/>
            <pc:sldMk cId="2975555803" sldId="261"/>
            <ac:grpSpMk id="104" creationId="{00000000-0000-0000-0000-000000000000}"/>
          </ac:grpSpMkLst>
        </pc:grpChg>
        <pc:graphicFrameChg chg="add mod">
          <ac:chgData name="moath momani" userId="720708e143949568" providerId="LiveId" clId="{77310440-B0E1-49DB-AA2D-7BED0FB21575}" dt="2020-06-24T12:23:22.344" v="36"/>
          <ac:graphicFrameMkLst>
            <pc:docMk/>
            <pc:sldMk cId="2975555803" sldId="261"/>
            <ac:graphicFrameMk id="16" creationId="{19F4B6FB-F246-464D-8F74-C3493134C0E4}"/>
          </ac:graphicFrameMkLst>
        </pc:graphicFrameChg>
        <pc:picChg chg="add del mod">
          <ac:chgData name="moath momani" userId="720708e143949568" providerId="LiveId" clId="{77310440-B0E1-49DB-AA2D-7BED0FB21575}" dt="2020-06-24T12:23:34.447" v="39" actId="478"/>
          <ac:picMkLst>
            <pc:docMk/>
            <pc:sldMk cId="2975555803" sldId="261"/>
            <ac:picMk id="14" creationId="{387B677F-205A-4AAA-96FA-13060C2C8E5A}"/>
          </ac:picMkLst>
        </pc:picChg>
        <pc:picChg chg="del">
          <ac:chgData name="moath momani" userId="720708e143949568" providerId="LiveId" clId="{77310440-B0E1-49DB-AA2D-7BED0FB21575}" dt="2020-06-24T12:23:27.931" v="37" actId="478"/>
          <ac:picMkLst>
            <pc:docMk/>
            <pc:sldMk cId="2975555803" sldId="261"/>
            <ac:picMk id="105" creationId="{00000000-0000-0000-0000-000000000000}"/>
          </ac:picMkLst>
        </pc:picChg>
        <pc:picChg chg="del">
          <ac:chgData name="moath momani" userId="720708e143949568" providerId="LiveId" clId="{77310440-B0E1-49DB-AA2D-7BED0FB21575}" dt="2020-06-24T12:22:25.321" v="30" actId="478"/>
          <ac:picMkLst>
            <pc:docMk/>
            <pc:sldMk cId="2975555803" sldId="261"/>
            <ac:picMk id="106" creationId="{00000000-0000-0000-0000-000000000000}"/>
          </ac:picMkLst>
        </pc:picChg>
        <pc:picChg chg="del mod">
          <ac:chgData name="moath momani" userId="720708e143949568" providerId="LiveId" clId="{77310440-B0E1-49DB-AA2D-7BED0FB21575}" dt="2020-06-24T12:22:12.952" v="22" actId="478"/>
          <ac:picMkLst>
            <pc:docMk/>
            <pc:sldMk cId="2975555803" sldId="261"/>
            <ac:picMk id="107" creationId="{00000000-0000-0000-0000-000000000000}"/>
          </ac:picMkLst>
        </pc:picChg>
        <pc:picChg chg="del">
          <ac:chgData name="moath momani" userId="720708e143949568" providerId="LiveId" clId="{77310440-B0E1-49DB-AA2D-7BED0FB21575}" dt="2020-06-24T12:22:13.970" v="23" actId="478"/>
          <ac:picMkLst>
            <pc:docMk/>
            <pc:sldMk cId="2975555803" sldId="261"/>
            <ac:picMk id="108" creationId="{00000000-0000-0000-0000-000000000000}"/>
          </ac:picMkLst>
        </pc:picChg>
      </pc:sldChg>
      <pc:sldChg chg="addSp delSp modSp add mod">
        <pc:chgData name="moath momani" userId="720708e143949568" providerId="LiveId" clId="{77310440-B0E1-49DB-AA2D-7BED0FB21575}" dt="2020-06-24T12:24:11.452" v="56"/>
        <pc:sldMkLst>
          <pc:docMk/>
          <pc:sldMk cId="3395007616" sldId="262"/>
        </pc:sldMkLst>
        <pc:spChg chg="add mod">
          <ac:chgData name="moath momani" userId="720708e143949568" providerId="LiveId" clId="{77310440-B0E1-49DB-AA2D-7BED0FB21575}" dt="2020-06-24T12:22:48.521" v="32"/>
          <ac:spMkLst>
            <pc:docMk/>
            <pc:sldMk cId="3395007616" sldId="262"/>
            <ac:spMk id="10" creationId="{CA2989F7-5D56-441E-9E1C-B92A7AC5048D}"/>
          </ac:spMkLst>
        </pc:spChg>
        <pc:spChg chg="add mod">
          <ac:chgData name="moath momani" userId="720708e143949568" providerId="LiveId" clId="{77310440-B0E1-49DB-AA2D-7BED0FB21575}" dt="2020-06-24T12:24:11.452" v="56"/>
          <ac:spMkLst>
            <pc:docMk/>
            <pc:sldMk cId="3395007616" sldId="262"/>
            <ac:spMk id="11" creationId="{C33DD1E7-E79F-4DFA-80FA-C346FD1F051B}"/>
          </ac:spMkLst>
        </pc:spChg>
        <pc:spChg chg="mod">
          <ac:chgData name="moath momani" userId="720708e143949568" providerId="LiveId" clId="{77310440-B0E1-49DB-AA2D-7BED0FB21575}" dt="2020-06-24T12:23:02.663" v="33"/>
          <ac:spMkLst>
            <pc:docMk/>
            <pc:sldMk cId="3395007616" sldId="262"/>
            <ac:spMk id="13" creationId="{0EADB2AE-0BFF-436A-9F5E-13031E94AFC0}"/>
          </ac:spMkLst>
        </pc:spChg>
        <pc:spChg chg="mod">
          <ac:chgData name="moath momani" userId="720708e143949568" providerId="LiveId" clId="{77310440-B0E1-49DB-AA2D-7BED0FB21575}" dt="2020-06-24T12:23:02.663" v="33"/>
          <ac:spMkLst>
            <pc:docMk/>
            <pc:sldMk cId="3395007616" sldId="262"/>
            <ac:spMk id="14" creationId="{0687433D-8FE9-4B18-9E70-2CD4E976F6A7}"/>
          </ac:spMkLst>
        </pc:spChg>
        <pc:spChg chg="del">
          <ac:chgData name="moath momani" userId="720708e143949568" providerId="LiveId" clId="{77310440-B0E1-49DB-AA2D-7BED0FB21575}" dt="2020-06-24T12:22:20.690" v="28" actId="478"/>
          <ac:spMkLst>
            <pc:docMk/>
            <pc:sldMk cId="3395007616" sldId="262"/>
            <ac:spMk id="101" creationId="{00000000-0000-0000-0000-000000000000}"/>
          </ac:spMkLst>
        </pc:spChg>
        <pc:grpChg chg="add mod">
          <ac:chgData name="moath momani" userId="720708e143949568" providerId="LiveId" clId="{77310440-B0E1-49DB-AA2D-7BED0FB21575}" dt="2020-06-24T12:23:02.663" v="33"/>
          <ac:grpSpMkLst>
            <pc:docMk/>
            <pc:sldMk cId="3395007616" sldId="262"/>
            <ac:grpSpMk id="12" creationId="{A84067D7-4FAC-4975-9C7B-C6655B04ED9E}"/>
          </ac:grpSpMkLst>
        </pc:grpChg>
        <pc:grpChg chg="del">
          <ac:chgData name="moath momani" userId="720708e143949568" providerId="LiveId" clId="{77310440-B0E1-49DB-AA2D-7BED0FB21575}" dt="2020-06-24T12:22:17.742" v="26" actId="478"/>
          <ac:grpSpMkLst>
            <pc:docMk/>
            <pc:sldMk cId="3395007616" sldId="262"/>
            <ac:grpSpMk id="104" creationId="{00000000-0000-0000-0000-000000000000}"/>
          </ac:grpSpMkLst>
        </pc:grpChg>
        <pc:picChg chg="del">
          <ac:chgData name="moath momani" userId="720708e143949568" providerId="LiveId" clId="{77310440-B0E1-49DB-AA2D-7BED0FB21575}" dt="2020-06-24T12:23:38.308" v="40" actId="478"/>
          <ac:picMkLst>
            <pc:docMk/>
            <pc:sldMk cId="3395007616" sldId="262"/>
            <ac:picMk id="105" creationId="{00000000-0000-0000-0000-000000000000}"/>
          </ac:picMkLst>
        </pc:picChg>
        <pc:picChg chg="del">
          <ac:chgData name="moath momani" userId="720708e143949568" providerId="LiveId" clId="{77310440-B0E1-49DB-AA2D-7BED0FB21575}" dt="2020-06-24T12:22:27.520" v="31" actId="478"/>
          <ac:picMkLst>
            <pc:docMk/>
            <pc:sldMk cId="3395007616" sldId="262"/>
            <ac:picMk id="106" creationId="{00000000-0000-0000-0000-000000000000}"/>
          </ac:picMkLst>
        </pc:picChg>
        <pc:picChg chg="del">
          <ac:chgData name="moath momani" userId="720708e143949568" providerId="LiveId" clId="{77310440-B0E1-49DB-AA2D-7BED0FB21575}" dt="2020-06-24T12:22:18.614" v="27" actId="478"/>
          <ac:picMkLst>
            <pc:docMk/>
            <pc:sldMk cId="3395007616" sldId="262"/>
            <ac:picMk id="107" creationId="{00000000-0000-0000-0000-000000000000}"/>
          </ac:picMkLst>
        </pc:picChg>
        <pc:picChg chg="del">
          <ac:chgData name="moath momani" userId="720708e143949568" providerId="LiveId" clId="{77310440-B0E1-49DB-AA2D-7BED0FB21575}" dt="2020-06-24T12:22:16.943" v="25" actId="478"/>
          <ac:picMkLst>
            <pc:docMk/>
            <pc:sldMk cId="3395007616" sldId="262"/>
            <ac:picMk id="108" creationId="{00000000-0000-0000-0000-000000000000}"/>
          </ac:picMkLst>
        </pc:picChg>
      </pc:sldChg>
      <pc:sldChg chg="add del">
        <pc:chgData name="moath momani" userId="720708e143949568" providerId="LiveId" clId="{77310440-B0E1-49DB-AA2D-7BED0FB21575}" dt="2020-06-24T12:24:46.040" v="63" actId="47"/>
        <pc:sldMkLst>
          <pc:docMk/>
          <pc:sldMk cId="2426762762" sldId="263"/>
        </pc:sldMkLst>
      </pc:sldChg>
      <pc:sldChg chg="addSp delSp modSp add mod">
        <pc:chgData name="moath momani" userId="720708e143949568" providerId="LiveId" clId="{77310440-B0E1-49DB-AA2D-7BED0FB21575}" dt="2020-06-24T12:26:30.268" v="102" actId="20577"/>
        <pc:sldMkLst>
          <pc:docMk/>
          <pc:sldMk cId="3299758773" sldId="264"/>
        </pc:sldMkLst>
        <pc:spChg chg="add del mod">
          <ac:chgData name="moath momani" userId="720708e143949568" providerId="LiveId" clId="{77310440-B0E1-49DB-AA2D-7BED0FB21575}" dt="2020-06-24T12:26:14.237" v="85" actId="478"/>
          <ac:spMkLst>
            <pc:docMk/>
            <pc:sldMk cId="3299758773" sldId="264"/>
            <ac:spMk id="10" creationId="{8469C344-59FE-4DE3-888E-FAB19A6FFECE}"/>
          </ac:spMkLst>
        </pc:spChg>
        <pc:spChg chg="mod">
          <ac:chgData name="moath momani" userId="720708e143949568" providerId="LiveId" clId="{77310440-B0E1-49DB-AA2D-7BED0FB21575}" dt="2020-06-24T12:25:11.478" v="66"/>
          <ac:spMkLst>
            <pc:docMk/>
            <pc:sldMk cId="3299758773" sldId="264"/>
            <ac:spMk id="12" creationId="{FC8C137D-0047-4C68-94DE-B4FF030489A2}"/>
          </ac:spMkLst>
        </pc:spChg>
        <pc:spChg chg="mod">
          <ac:chgData name="moath momani" userId="720708e143949568" providerId="LiveId" clId="{77310440-B0E1-49DB-AA2D-7BED0FB21575}" dt="2020-06-24T12:25:11.478" v="66"/>
          <ac:spMkLst>
            <pc:docMk/>
            <pc:sldMk cId="3299758773" sldId="264"/>
            <ac:spMk id="13" creationId="{7FC5EBD3-A501-4E9A-8D05-99AD5FF35602}"/>
          </ac:spMkLst>
        </pc:spChg>
        <pc:spChg chg="add del mod">
          <ac:chgData name="moath momani" userId="720708e143949568" providerId="LiveId" clId="{77310440-B0E1-49DB-AA2D-7BED0FB21575}" dt="2020-06-24T12:26:14.237" v="85" actId="478"/>
          <ac:spMkLst>
            <pc:docMk/>
            <pc:sldMk cId="3299758773" sldId="264"/>
            <ac:spMk id="15" creationId="{DFC08B4F-8A55-4152-9006-C889D0CD5AEE}"/>
          </ac:spMkLst>
        </pc:spChg>
        <pc:spChg chg="add mod">
          <ac:chgData name="moath momani" userId="720708e143949568" providerId="LiveId" clId="{77310440-B0E1-49DB-AA2D-7BED0FB21575}" dt="2020-06-24T12:26:30.268" v="102" actId="20577"/>
          <ac:spMkLst>
            <pc:docMk/>
            <pc:sldMk cId="3299758773" sldId="264"/>
            <ac:spMk id="17" creationId="{3491E9C2-141A-47B4-8AF8-20871943362C}"/>
          </ac:spMkLst>
        </pc:spChg>
        <pc:spChg chg="mod">
          <ac:chgData name="moath momani" userId="720708e143949568" providerId="LiveId" clId="{77310440-B0E1-49DB-AA2D-7BED0FB21575}" dt="2020-06-24T12:26:15.045" v="86"/>
          <ac:spMkLst>
            <pc:docMk/>
            <pc:sldMk cId="3299758773" sldId="264"/>
            <ac:spMk id="19" creationId="{DE76BCF3-94C0-435C-AD0C-2CAEBCD02074}"/>
          </ac:spMkLst>
        </pc:spChg>
        <pc:spChg chg="mod">
          <ac:chgData name="moath momani" userId="720708e143949568" providerId="LiveId" clId="{77310440-B0E1-49DB-AA2D-7BED0FB21575}" dt="2020-06-24T12:26:15.045" v="86"/>
          <ac:spMkLst>
            <pc:docMk/>
            <pc:sldMk cId="3299758773" sldId="264"/>
            <ac:spMk id="20" creationId="{00A21D34-67D7-479F-BB68-20B805A08721}"/>
          </ac:spMkLst>
        </pc:spChg>
        <pc:spChg chg="add mod">
          <ac:chgData name="moath momani" userId="720708e143949568" providerId="LiveId" clId="{77310440-B0E1-49DB-AA2D-7BED0FB21575}" dt="2020-06-24T12:26:15.045" v="86"/>
          <ac:spMkLst>
            <pc:docMk/>
            <pc:sldMk cId="3299758773" sldId="264"/>
            <ac:spMk id="22" creationId="{DD61AAE1-2E64-4ABD-877C-7899B186CE9A}"/>
          </ac:spMkLst>
        </pc:spChg>
        <pc:spChg chg="del">
          <ac:chgData name="moath momani" userId="720708e143949568" providerId="LiveId" clId="{77310440-B0E1-49DB-AA2D-7BED0FB21575}" dt="2020-06-24T12:24:38.292" v="59" actId="478"/>
          <ac:spMkLst>
            <pc:docMk/>
            <pc:sldMk cId="3299758773" sldId="264"/>
            <ac:spMk id="101" creationId="{00000000-0000-0000-0000-000000000000}"/>
          </ac:spMkLst>
        </pc:spChg>
        <pc:grpChg chg="add del mod">
          <ac:chgData name="moath momani" userId="720708e143949568" providerId="LiveId" clId="{77310440-B0E1-49DB-AA2D-7BED0FB21575}" dt="2020-06-24T12:26:14.237" v="85" actId="478"/>
          <ac:grpSpMkLst>
            <pc:docMk/>
            <pc:sldMk cId="3299758773" sldId="264"/>
            <ac:grpSpMk id="11" creationId="{8CC0C15C-125D-48CC-B151-F3338535383C}"/>
          </ac:grpSpMkLst>
        </pc:grpChg>
        <pc:grpChg chg="add mod">
          <ac:chgData name="moath momani" userId="720708e143949568" providerId="LiveId" clId="{77310440-B0E1-49DB-AA2D-7BED0FB21575}" dt="2020-06-24T12:26:15.045" v="86"/>
          <ac:grpSpMkLst>
            <pc:docMk/>
            <pc:sldMk cId="3299758773" sldId="264"/>
            <ac:grpSpMk id="18" creationId="{82C87080-1F36-471E-9EE2-93A9445BA970}"/>
          </ac:grpSpMkLst>
        </pc:grpChg>
        <pc:grpChg chg="del">
          <ac:chgData name="moath momani" userId="720708e143949568" providerId="LiveId" clId="{77310440-B0E1-49DB-AA2D-7BED0FB21575}" dt="2020-06-24T12:24:38.292" v="59" actId="478"/>
          <ac:grpSpMkLst>
            <pc:docMk/>
            <pc:sldMk cId="3299758773" sldId="264"/>
            <ac:grpSpMk id="104" creationId="{00000000-0000-0000-0000-000000000000}"/>
          </ac:grpSpMkLst>
        </pc:grpChg>
        <pc:graphicFrameChg chg="add del mod">
          <ac:chgData name="moath momani" userId="720708e143949568" providerId="LiveId" clId="{77310440-B0E1-49DB-AA2D-7BED0FB21575}" dt="2020-06-24T12:26:14.237" v="85" actId="478"/>
          <ac:graphicFrameMkLst>
            <pc:docMk/>
            <pc:sldMk cId="3299758773" sldId="264"/>
            <ac:graphicFrameMk id="16" creationId="{F5752BFB-F688-4672-B034-427F7FEB1EB8}"/>
          </ac:graphicFrameMkLst>
        </pc:graphicFrameChg>
        <pc:graphicFrameChg chg="add mod">
          <ac:chgData name="moath momani" userId="720708e143949568" providerId="LiveId" clId="{77310440-B0E1-49DB-AA2D-7BED0FB21575}" dt="2020-06-24T12:26:15.045" v="86"/>
          <ac:graphicFrameMkLst>
            <pc:docMk/>
            <pc:sldMk cId="3299758773" sldId="264"/>
            <ac:graphicFrameMk id="23" creationId="{6C6CF4B0-4757-42B9-88DC-6C219C26B495}"/>
          </ac:graphicFrameMkLst>
        </pc:graphicFrameChg>
        <pc:picChg chg="add del mod">
          <ac:chgData name="moath momani" userId="720708e143949568" providerId="LiveId" clId="{77310440-B0E1-49DB-AA2D-7BED0FB21575}" dt="2020-06-24T12:26:14.237" v="85" actId="478"/>
          <ac:picMkLst>
            <pc:docMk/>
            <pc:sldMk cId="3299758773" sldId="264"/>
            <ac:picMk id="14" creationId="{2C925D47-9325-4D10-BDB1-13533CF71ECF}"/>
          </ac:picMkLst>
        </pc:picChg>
        <pc:picChg chg="add mod">
          <ac:chgData name="moath momani" userId="720708e143949568" providerId="LiveId" clId="{77310440-B0E1-49DB-AA2D-7BED0FB21575}" dt="2020-06-24T12:26:15.045" v="86"/>
          <ac:picMkLst>
            <pc:docMk/>
            <pc:sldMk cId="3299758773" sldId="264"/>
            <ac:picMk id="21" creationId="{87EACC26-5BEC-466C-93BA-0FC93503BA33}"/>
          </ac:picMkLst>
        </pc:picChg>
        <pc:picChg chg="del">
          <ac:chgData name="moath momani" userId="720708e143949568" providerId="LiveId" clId="{77310440-B0E1-49DB-AA2D-7BED0FB21575}" dt="2020-06-24T12:24:38.292" v="59" actId="478"/>
          <ac:picMkLst>
            <pc:docMk/>
            <pc:sldMk cId="3299758773" sldId="264"/>
            <ac:picMk id="105" creationId="{00000000-0000-0000-0000-000000000000}"/>
          </ac:picMkLst>
        </pc:picChg>
        <pc:picChg chg="del">
          <ac:chgData name="moath momani" userId="720708e143949568" providerId="LiveId" clId="{77310440-B0E1-49DB-AA2D-7BED0FB21575}" dt="2020-06-24T12:24:41.124" v="61" actId="478"/>
          <ac:picMkLst>
            <pc:docMk/>
            <pc:sldMk cId="3299758773" sldId="264"/>
            <ac:picMk id="106" creationId="{00000000-0000-0000-0000-000000000000}"/>
          </ac:picMkLst>
        </pc:picChg>
        <pc:picChg chg="del">
          <ac:chgData name="moath momani" userId="720708e143949568" providerId="LiveId" clId="{77310440-B0E1-49DB-AA2D-7BED0FB21575}" dt="2020-06-24T12:24:38.292" v="59" actId="478"/>
          <ac:picMkLst>
            <pc:docMk/>
            <pc:sldMk cId="3299758773" sldId="264"/>
            <ac:picMk id="107" creationId="{00000000-0000-0000-0000-000000000000}"/>
          </ac:picMkLst>
        </pc:picChg>
        <pc:picChg chg="del">
          <ac:chgData name="moath momani" userId="720708e143949568" providerId="LiveId" clId="{77310440-B0E1-49DB-AA2D-7BED0FB21575}" dt="2020-06-24T12:24:39.823" v="60" actId="478"/>
          <ac:picMkLst>
            <pc:docMk/>
            <pc:sldMk cId="3299758773" sldId="264"/>
            <ac:picMk id="108" creationId="{00000000-0000-0000-0000-000000000000}"/>
          </ac:picMkLst>
        </pc:picChg>
      </pc:sldChg>
      <pc:sldChg chg="addSp modSp add mod ord">
        <pc:chgData name="moath momani" userId="720708e143949568" providerId="LiveId" clId="{77310440-B0E1-49DB-AA2D-7BED0FB21575}" dt="2020-06-24T12:26:49.561" v="104"/>
        <pc:sldMkLst>
          <pc:docMk/>
          <pc:sldMk cId="2396038251" sldId="265"/>
        </pc:sldMkLst>
        <pc:spChg chg="add mod">
          <ac:chgData name="moath momani" userId="720708e143949568" providerId="LiveId" clId="{77310440-B0E1-49DB-AA2D-7BED0FB21575}" dt="2020-06-24T12:26:42.346" v="103"/>
          <ac:spMkLst>
            <pc:docMk/>
            <pc:sldMk cId="2396038251" sldId="265"/>
            <ac:spMk id="2" creationId="{FC84119A-9C00-4A4D-B8A1-A3CEF39C8A71}"/>
          </ac:spMkLst>
        </pc:spChg>
        <pc:spChg chg="add mod">
          <ac:chgData name="moath momani" userId="720708e143949568" providerId="LiveId" clId="{77310440-B0E1-49DB-AA2D-7BED0FB21575}" dt="2020-06-24T12:26:49.561" v="104"/>
          <ac:spMkLst>
            <pc:docMk/>
            <pc:sldMk cId="2396038251" sldId="265"/>
            <ac:spMk id="3" creationId="{315EFD2C-9D32-4E66-B641-9629E89EEF30}"/>
          </ac:spMkLst>
        </pc:spChg>
        <pc:spChg chg="mod">
          <ac:chgData name="moath momani" userId="720708e143949568" providerId="LiveId" clId="{77310440-B0E1-49DB-AA2D-7BED0FB21575}" dt="2020-06-24T12:26:42.346" v="103"/>
          <ac:spMkLst>
            <pc:docMk/>
            <pc:sldMk cId="2396038251" sldId="265"/>
            <ac:spMk id="5" creationId="{3EC52141-38F5-4574-851F-53C977C6C376}"/>
          </ac:spMkLst>
        </pc:spChg>
        <pc:spChg chg="mod">
          <ac:chgData name="moath momani" userId="720708e143949568" providerId="LiveId" clId="{77310440-B0E1-49DB-AA2D-7BED0FB21575}" dt="2020-06-24T12:26:42.346" v="103"/>
          <ac:spMkLst>
            <pc:docMk/>
            <pc:sldMk cId="2396038251" sldId="265"/>
            <ac:spMk id="6" creationId="{D6B761B1-1020-4181-B906-C9495B6AFAE3}"/>
          </ac:spMkLst>
        </pc:spChg>
        <pc:spChg chg="add mod">
          <ac:chgData name="moath momani" userId="720708e143949568" providerId="LiveId" clId="{77310440-B0E1-49DB-AA2D-7BED0FB21575}" dt="2020-06-24T12:26:42.346" v="103"/>
          <ac:spMkLst>
            <pc:docMk/>
            <pc:sldMk cId="2396038251" sldId="265"/>
            <ac:spMk id="8" creationId="{EB7DF314-2ECC-48D3-B735-DC91BB4F0C4F}"/>
          </ac:spMkLst>
        </pc:spChg>
        <pc:grpChg chg="add mod">
          <ac:chgData name="moath momani" userId="720708e143949568" providerId="LiveId" clId="{77310440-B0E1-49DB-AA2D-7BED0FB21575}" dt="2020-06-24T12:26:42.346" v="103"/>
          <ac:grpSpMkLst>
            <pc:docMk/>
            <pc:sldMk cId="2396038251" sldId="265"/>
            <ac:grpSpMk id="4" creationId="{6DBA73C4-A3BF-4C58-82B8-4640F15FB341}"/>
          </ac:grpSpMkLst>
        </pc:grpChg>
        <pc:picChg chg="add mod">
          <ac:chgData name="moath momani" userId="720708e143949568" providerId="LiveId" clId="{77310440-B0E1-49DB-AA2D-7BED0FB21575}" dt="2020-06-24T12:26:42.346" v="103"/>
          <ac:picMkLst>
            <pc:docMk/>
            <pc:sldMk cId="2396038251" sldId="265"/>
            <ac:picMk id="7" creationId="{7ED6BC1B-5636-4733-A24C-4AAC094E04AC}"/>
          </ac:picMkLst>
        </pc:picChg>
      </pc:sldChg>
      <pc:sldChg chg="add del setBg">
        <pc:chgData name="moath momani" userId="720708e143949568" providerId="LiveId" clId="{77310440-B0E1-49DB-AA2D-7BED0FB21575}" dt="2020-06-24T12:25:05.813" v="65"/>
        <pc:sldMkLst>
          <pc:docMk/>
          <pc:sldMk cId="831755398" sldId="266"/>
        </pc:sldMkLst>
      </pc:sldChg>
    </pc:docChg>
  </pc:docChgLst>
  <pc:docChgLst>
    <pc:chgData name="moath momani" userId="720708e143949568" providerId="LiveId" clId="{3CCDD246-F909-4470-A288-B1933EC2664F}"/>
    <pc:docChg chg="undo custSel modSld">
      <pc:chgData name="moath momani" userId="720708e143949568" providerId="LiveId" clId="{3CCDD246-F909-4470-A288-B1933EC2664F}" dt="2020-11-26T09:27:48.902" v="7576" actId="20577"/>
      <pc:docMkLst>
        <pc:docMk/>
      </pc:docMkLst>
      <pc:sldChg chg="modSp mod">
        <pc:chgData name="moath momani" userId="720708e143949568" providerId="LiveId" clId="{3CCDD246-F909-4470-A288-B1933EC2664F}" dt="2020-11-18T10:00:10.468" v="19" actId="20577"/>
        <pc:sldMkLst>
          <pc:docMk/>
          <pc:sldMk cId="0" sldId="256"/>
        </pc:sldMkLst>
        <pc:spChg chg="mod">
          <ac:chgData name="moath momani" userId="720708e143949568" providerId="LiveId" clId="{3CCDD246-F909-4470-A288-B1933EC2664F}" dt="2020-11-18T10:00:10.468" v="19" actId="20577"/>
          <ac:spMkLst>
            <pc:docMk/>
            <pc:sldMk cId="0" sldId="256"/>
            <ac:spMk id="101" creationId="{00000000-0000-0000-0000-000000000000}"/>
          </ac:spMkLst>
        </pc:spChg>
      </pc:sldChg>
      <pc:sldChg chg="modSp mod">
        <pc:chgData name="moath momani" userId="720708e143949568" providerId="LiveId" clId="{3CCDD246-F909-4470-A288-B1933EC2664F}" dt="2020-11-19T08:54:04.287" v="5628" actId="20577"/>
        <pc:sldMkLst>
          <pc:docMk/>
          <pc:sldMk cId="0" sldId="257"/>
        </pc:sldMkLst>
        <pc:spChg chg="mod">
          <ac:chgData name="moath momani" userId="720708e143949568" providerId="LiveId" clId="{3CCDD246-F909-4470-A288-B1933EC2664F}" dt="2020-11-19T08:54:04.287" v="5628" actId="20577"/>
          <ac:spMkLst>
            <pc:docMk/>
            <pc:sldMk cId="0" sldId="257"/>
            <ac:spMk id="110" creationId="{00000000-0000-0000-0000-000000000000}"/>
          </ac:spMkLst>
        </pc:spChg>
        <pc:spChg chg="mod">
          <ac:chgData name="moath momani" userId="720708e143949568" providerId="LiveId" clId="{3CCDD246-F909-4470-A288-B1933EC2664F}" dt="2020-11-19T05:27:20.844" v="2528" actId="20577"/>
          <ac:spMkLst>
            <pc:docMk/>
            <pc:sldMk cId="0" sldId="257"/>
            <ac:spMk id="111" creationId="{00000000-0000-0000-0000-000000000000}"/>
          </ac:spMkLst>
        </pc:spChg>
        <pc:spChg chg="mod">
          <ac:chgData name="moath momani" userId="720708e143949568" providerId="LiveId" clId="{3CCDD246-F909-4470-A288-B1933EC2664F}" dt="2020-11-19T07:39:20.871" v="4442" actId="1076"/>
          <ac:spMkLst>
            <pc:docMk/>
            <pc:sldMk cId="0" sldId="257"/>
            <ac:spMk id="116" creationId="{00000000-0000-0000-0000-000000000000}"/>
          </ac:spMkLst>
        </pc:spChg>
        <pc:picChg chg="mod">
          <ac:chgData name="moath momani" userId="720708e143949568" providerId="LiveId" clId="{3CCDD246-F909-4470-A288-B1933EC2664F}" dt="2020-11-19T07:39:20.871" v="4442" actId="1076"/>
          <ac:picMkLst>
            <pc:docMk/>
            <pc:sldMk cId="0" sldId="257"/>
            <ac:picMk id="115" creationId="{00000000-0000-0000-0000-000000000000}"/>
          </ac:picMkLst>
        </pc:picChg>
      </pc:sldChg>
      <pc:sldChg chg="modSp mod">
        <pc:chgData name="moath momani" userId="720708e143949568" providerId="LiveId" clId="{3CCDD246-F909-4470-A288-B1933EC2664F}" dt="2020-11-26T09:14:21.750" v="7565" actId="20577"/>
        <pc:sldMkLst>
          <pc:docMk/>
          <pc:sldMk cId="1368490105" sldId="258"/>
        </pc:sldMkLst>
        <pc:spChg chg="mod">
          <ac:chgData name="moath momani" userId="720708e143949568" providerId="LiveId" clId="{3CCDD246-F909-4470-A288-B1933EC2664F}" dt="2020-11-19T06:18:16.307" v="4153" actId="20577"/>
          <ac:spMkLst>
            <pc:docMk/>
            <pc:sldMk cId="1368490105" sldId="258"/>
            <ac:spMk id="111" creationId="{00000000-0000-0000-0000-000000000000}"/>
          </ac:spMkLst>
        </pc:spChg>
        <pc:graphicFrameChg chg="mod modGraphic">
          <ac:chgData name="moath momani" userId="720708e143949568" providerId="LiveId" clId="{3CCDD246-F909-4470-A288-B1933EC2664F}" dt="2020-11-26T09:14:21.750" v="7565" actId="20577"/>
          <ac:graphicFrameMkLst>
            <pc:docMk/>
            <pc:sldMk cId="1368490105" sldId="258"/>
            <ac:graphicFrameMk id="9" creationId="{D924ADDC-0FC0-4E07-9A6E-A6392502FFAB}"/>
          </ac:graphicFrameMkLst>
        </pc:graphicFrameChg>
      </pc:sldChg>
      <pc:sldChg chg="modSp mod">
        <pc:chgData name="moath momani" userId="720708e143949568" providerId="LiveId" clId="{3CCDD246-F909-4470-A288-B1933EC2664F}" dt="2020-11-25T09:55:21.366" v="7344"/>
        <pc:sldMkLst>
          <pc:docMk/>
          <pc:sldMk cId="1051649133" sldId="259"/>
        </pc:sldMkLst>
        <pc:spChg chg="mod">
          <ac:chgData name="moath momani" userId="720708e143949568" providerId="LiveId" clId="{3CCDD246-F909-4470-A288-B1933EC2664F}" dt="2020-11-25T09:55:21.366" v="7344"/>
          <ac:spMkLst>
            <pc:docMk/>
            <pc:sldMk cId="1051649133" sldId="259"/>
            <ac:spMk id="10" creationId="{EF7D5529-E01F-40C4-9628-C79A2F2BE828}"/>
          </ac:spMkLst>
        </pc:spChg>
        <pc:spChg chg="mod">
          <ac:chgData name="moath momani" userId="720708e143949568" providerId="LiveId" clId="{3CCDD246-F909-4470-A288-B1933EC2664F}" dt="2020-11-19T09:03:27.787" v="5847" actId="20577"/>
          <ac:spMkLst>
            <pc:docMk/>
            <pc:sldMk cId="1051649133" sldId="259"/>
            <ac:spMk id="111" creationId="{00000000-0000-0000-0000-000000000000}"/>
          </ac:spMkLst>
        </pc:spChg>
      </pc:sldChg>
      <pc:sldChg chg="modSp mod">
        <pc:chgData name="moath momani" userId="720708e143949568" providerId="LiveId" clId="{3CCDD246-F909-4470-A288-B1933EC2664F}" dt="2020-11-26T09:21:22.120" v="7569" actId="20577"/>
        <pc:sldMkLst>
          <pc:docMk/>
          <pc:sldMk cId="3704995808" sldId="260"/>
        </pc:sldMkLst>
        <pc:spChg chg="mod">
          <ac:chgData name="moath momani" userId="720708e143949568" providerId="LiveId" clId="{3CCDD246-F909-4470-A288-B1933EC2664F}" dt="2020-11-19T05:47:26.715" v="3398" actId="20577"/>
          <ac:spMkLst>
            <pc:docMk/>
            <pc:sldMk cId="3704995808" sldId="260"/>
            <ac:spMk id="111" creationId="{00000000-0000-0000-0000-000000000000}"/>
          </ac:spMkLst>
        </pc:spChg>
        <pc:graphicFrameChg chg="mod modGraphic">
          <ac:chgData name="moath momani" userId="720708e143949568" providerId="LiveId" clId="{3CCDD246-F909-4470-A288-B1933EC2664F}" dt="2020-11-26T09:21:22.120" v="7569" actId="20577"/>
          <ac:graphicFrameMkLst>
            <pc:docMk/>
            <pc:sldMk cId="3704995808" sldId="260"/>
            <ac:graphicFrameMk id="9" creationId="{AFF9E331-2F6D-4237-9C3A-352475C82492}"/>
          </ac:graphicFrameMkLst>
        </pc:graphicFrameChg>
      </pc:sldChg>
      <pc:sldChg chg="modSp mod">
        <pc:chgData name="moath momani" userId="720708e143949568" providerId="LiveId" clId="{3CCDD246-F909-4470-A288-B1933EC2664F}" dt="2020-11-26T09:05:11.469" v="7556" actId="20577"/>
        <pc:sldMkLst>
          <pc:docMk/>
          <pc:sldMk cId="2975555803" sldId="261"/>
        </pc:sldMkLst>
        <pc:spChg chg="mod">
          <ac:chgData name="moath momani" userId="720708e143949568" providerId="LiveId" clId="{3CCDD246-F909-4470-A288-B1933EC2664F}" dt="2020-11-18T10:58:59.436" v="1866"/>
          <ac:spMkLst>
            <pc:docMk/>
            <pc:sldMk cId="2975555803" sldId="261"/>
            <ac:spMk id="10" creationId="{D7A87FB4-AB01-424A-A7EF-A9F633313350}"/>
          </ac:spMkLst>
        </pc:spChg>
        <pc:graphicFrameChg chg="mod modGraphic">
          <ac:chgData name="moath momani" userId="720708e143949568" providerId="LiveId" clId="{3CCDD246-F909-4470-A288-B1933EC2664F}" dt="2020-11-26T09:05:11.469" v="7556" actId="20577"/>
          <ac:graphicFrameMkLst>
            <pc:docMk/>
            <pc:sldMk cId="2975555803" sldId="261"/>
            <ac:graphicFrameMk id="16" creationId="{19F4B6FB-F246-464D-8F74-C3493134C0E4}"/>
          </ac:graphicFrameMkLst>
        </pc:graphicFrameChg>
      </pc:sldChg>
      <pc:sldChg chg="modSp mod">
        <pc:chgData name="moath momani" userId="720708e143949568" providerId="LiveId" clId="{3CCDD246-F909-4470-A288-B1933EC2664F}" dt="2020-11-22T05:36:47.944" v="6738" actId="20577"/>
        <pc:sldMkLst>
          <pc:docMk/>
          <pc:sldMk cId="3395007616" sldId="262"/>
        </pc:sldMkLst>
        <pc:spChg chg="mod">
          <ac:chgData name="moath momani" userId="720708e143949568" providerId="LiveId" clId="{3CCDD246-F909-4470-A288-B1933EC2664F}" dt="2020-11-22T05:36:47.944" v="6738" actId="20577"/>
          <ac:spMkLst>
            <pc:docMk/>
            <pc:sldMk cId="3395007616" sldId="262"/>
            <ac:spMk id="10" creationId="{CA2989F7-5D56-441E-9E1C-B92A7AC5048D}"/>
          </ac:spMkLst>
        </pc:spChg>
        <pc:spChg chg="mod">
          <ac:chgData name="moath momani" userId="720708e143949568" providerId="LiveId" clId="{3CCDD246-F909-4470-A288-B1933EC2664F}" dt="2020-11-18T10:49:14.088" v="1469" actId="20577"/>
          <ac:spMkLst>
            <pc:docMk/>
            <pc:sldMk cId="3395007616" sldId="262"/>
            <ac:spMk id="11" creationId="{C33DD1E7-E79F-4DFA-80FA-C346FD1F051B}"/>
          </ac:spMkLst>
        </pc:spChg>
      </pc:sldChg>
      <pc:sldChg chg="modSp mod">
        <pc:chgData name="moath momani" userId="720708e143949568" providerId="LiveId" clId="{3CCDD246-F909-4470-A288-B1933EC2664F}" dt="2020-11-26T08:12:29.698" v="7554" actId="20577"/>
        <pc:sldMkLst>
          <pc:docMk/>
          <pc:sldMk cId="3299758773" sldId="264"/>
        </pc:sldMkLst>
        <pc:spChg chg="mod">
          <ac:chgData name="moath momani" userId="720708e143949568" providerId="LiveId" clId="{3CCDD246-F909-4470-A288-B1933EC2664F}" dt="2020-11-18T10:58:38.254" v="1861"/>
          <ac:spMkLst>
            <pc:docMk/>
            <pc:sldMk cId="3299758773" sldId="264"/>
            <ac:spMk id="17" creationId="{3491E9C2-141A-47B4-8AF8-20871943362C}"/>
          </ac:spMkLst>
        </pc:spChg>
        <pc:grpChg chg="mod">
          <ac:chgData name="moath momani" userId="720708e143949568" providerId="LiveId" clId="{3CCDD246-F909-4470-A288-B1933EC2664F}" dt="2020-11-18T10:58:13.241" v="1854" actId="1076"/>
          <ac:grpSpMkLst>
            <pc:docMk/>
            <pc:sldMk cId="3299758773" sldId="264"/>
            <ac:grpSpMk id="18" creationId="{82C87080-1F36-471E-9EE2-93A9445BA970}"/>
          </ac:grpSpMkLst>
        </pc:grpChg>
        <pc:graphicFrameChg chg="mod modGraphic">
          <ac:chgData name="moath momani" userId="720708e143949568" providerId="LiveId" clId="{3CCDD246-F909-4470-A288-B1933EC2664F}" dt="2020-11-26T08:12:29.698" v="7554" actId="20577"/>
          <ac:graphicFrameMkLst>
            <pc:docMk/>
            <pc:sldMk cId="3299758773" sldId="264"/>
            <ac:graphicFrameMk id="23" creationId="{6C6CF4B0-4757-42B9-88DC-6C219C26B495}"/>
          </ac:graphicFrameMkLst>
        </pc:graphicFrameChg>
      </pc:sldChg>
      <pc:sldChg chg="modSp mod">
        <pc:chgData name="moath momani" userId="720708e143949568" providerId="LiveId" clId="{3CCDD246-F909-4470-A288-B1933EC2664F}" dt="2020-11-25T09:51:02.742" v="7342" actId="20577"/>
        <pc:sldMkLst>
          <pc:docMk/>
          <pc:sldMk cId="2396038251" sldId="265"/>
        </pc:sldMkLst>
        <pc:spChg chg="mod">
          <ac:chgData name="moath momani" userId="720708e143949568" providerId="LiveId" clId="{3CCDD246-F909-4470-A288-B1933EC2664F}" dt="2020-11-25T09:51:02.742" v="7342" actId="20577"/>
          <ac:spMkLst>
            <pc:docMk/>
            <pc:sldMk cId="2396038251" sldId="265"/>
            <ac:spMk id="2" creationId="{FC84119A-9C00-4A4D-B8A1-A3CEF39C8A71}"/>
          </ac:spMkLst>
        </pc:spChg>
        <pc:spChg chg="mod">
          <ac:chgData name="moath momani" userId="720708e143949568" providerId="LiveId" clId="{3CCDD246-F909-4470-A288-B1933EC2664F}" dt="2020-11-18T10:00:25.600" v="33" actId="20577"/>
          <ac:spMkLst>
            <pc:docMk/>
            <pc:sldMk cId="2396038251" sldId="265"/>
            <ac:spMk id="3" creationId="{315EFD2C-9D32-4E66-B641-9629E89EEF30}"/>
          </ac:spMkLst>
        </pc:spChg>
      </pc:sldChg>
      <pc:sldChg chg="modSp mod">
        <pc:chgData name="moath momani" userId="720708e143949568" providerId="LiveId" clId="{3CCDD246-F909-4470-A288-B1933EC2664F}" dt="2020-11-26T09:25:25.338" v="7571" actId="20577"/>
        <pc:sldMkLst>
          <pc:docMk/>
          <pc:sldMk cId="4027102162" sldId="266"/>
        </pc:sldMkLst>
        <pc:spChg chg="mod">
          <ac:chgData name="moath momani" userId="720708e143949568" providerId="LiveId" clId="{3CCDD246-F909-4470-A288-B1933EC2664F}" dt="2020-11-26T09:25:25.338" v="7571" actId="20577"/>
          <ac:spMkLst>
            <pc:docMk/>
            <pc:sldMk cId="4027102162" sldId="266"/>
            <ac:spMk id="10" creationId="{9D7E174E-AFFB-4815-93E6-758F1C7F88AB}"/>
          </ac:spMkLst>
        </pc:spChg>
        <pc:spChg chg="mod">
          <ac:chgData name="moath momani" userId="720708e143949568" providerId="LiveId" clId="{3CCDD246-F909-4470-A288-B1933EC2664F}" dt="2020-11-19T09:13:46.504" v="6256" actId="20577"/>
          <ac:spMkLst>
            <pc:docMk/>
            <pc:sldMk cId="4027102162" sldId="266"/>
            <ac:spMk id="16" creationId="{79F93827-5C9D-46E5-AC23-4889FBFC9122}"/>
          </ac:spMkLst>
        </pc:spChg>
      </pc:sldChg>
      <pc:sldChg chg="modSp mod">
        <pc:chgData name="moath momani" userId="720708e143949568" providerId="LiveId" clId="{3CCDD246-F909-4470-A288-B1933EC2664F}" dt="2020-11-26T09:27:48.902" v="7576" actId="20577"/>
        <pc:sldMkLst>
          <pc:docMk/>
          <pc:sldMk cId="2983114971" sldId="267"/>
        </pc:sldMkLst>
        <pc:spChg chg="mod">
          <ac:chgData name="moath momani" userId="720708e143949568" providerId="LiveId" clId="{3CCDD246-F909-4470-A288-B1933EC2664F}" dt="2020-11-22T05:47:48.281" v="6768" actId="20577"/>
          <ac:spMkLst>
            <pc:docMk/>
            <pc:sldMk cId="2983114971" sldId="267"/>
            <ac:spMk id="10" creationId="{4520B65B-FB47-4A30-821D-E86797BB747B}"/>
          </ac:spMkLst>
        </pc:spChg>
        <pc:graphicFrameChg chg="mod modGraphic">
          <ac:chgData name="moath momani" userId="720708e143949568" providerId="LiveId" clId="{3CCDD246-F909-4470-A288-B1933EC2664F}" dt="2020-11-26T09:27:48.902" v="7576" actId="20577"/>
          <ac:graphicFrameMkLst>
            <pc:docMk/>
            <pc:sldMk cId="2983114971" sldId="267"/>
            <ac:graphicFrameMk id="16" creationId="{8A0EDEE8-F79A-4E20-8E6F-D0692D2840F8}"/>
          </ac:graphicFrameMkLst>
        </pc:graphicFrameChg>
      </pc:sldChg>
    </pc:docChg>
  </pc:docChgLst>
  <pc:docChgLst>
    <pc:chgData name="moath momani" userId="720708e143949568" providerId="LiveId" clId="{69C388A9-4848-43C2-8793-A2B6F2CDDE39}"/>
    <pc:docChg chg="custSel addSld modSld">
      <pc:chgData name="moath momani" userId="720708e143949568" providerId="LiveId" clId="{69C388A9-4848-43C2-8793-A2B6F2CDDE39}" dt="2020-06-25T12:35:41.045" v="84" actId="11"/>
      <pc:docMkLst>
        <pc:docMk/>
      </pc:docMkLst>
      <pc:sldChg chg="modSp mod">
        <pc:chgData name="moath momani" userId="720708e143949568" providerId="LiveId" clId="{69C388A9-4848-43C2-8793-A2B6F2CDDE39}" dt="2020-06-25T12:34:26.803" v="54" actId="20577"/>
        <pc:sldMkLst>
          <pc:docMk/>
          <pc:sldMk cId="1368490105" sldId="258"/>
        </pc:sldMkLst>
        <pc:graphicFrameChg chg="modGraphic">
          <ac:chgData name="moath momani" userId="720708e143949568" providerId="LiveId" clId="{69C388A9-4848-43C2-8793-A2B6F2CDDE39}" dt="2020-06-25T12:34:26.803" v="54" actId="20577"/>
          <ac:graphicFrameMkLst>
            <pc:docMk/>
            <pc:sldMk cId="1368490105" sldId="258"/>
            <ac:graphicFrameMk id="9" creationId="{D924ADDC-0FC0-4E07-9A6E-A6392502FFAB}"/>
          </ac:graphicFrameMkLst>
        </pc:graphicFrameChg>
      </pc:sldChg>
      <pc:sldChg chg="modSp mod">
        <pc:chgData name="moath momani" userId="720708e143949568" providerId="LiveId" clId="{69C388A9-4848-43C2-8793-A2B6F2CDDE39}" dt="2020-06-25T12:35:02.945" v="83" actId="20577"/>
        <pc:sldMkLst>
          <pc:docMk/>
          <pc:sldMk cId="3704995808" sldId="260"/>
        </pc:sldMkLst>
        <pc:graphicFrameChg chg="modGraphic">
          <ac:chgData name="moath momani" userId="720708e143949568" providerId="LiveId" clId="{69C388A9-4848-43C2-8793-A2B6F2CDDE39}" dt="2020-06-25T12:35:02.945" v="83" actId="20577"/>
          <ac:graphicFrameMkLst>
            <pc:docMk/>
            <pc:sldMk cId="3704995808" sldId="260"/>
            <ac:graphicFrameMk id="9" creationId="{AFF9E331-2F6D-4237-9C3A-352475C82492}"/>
          </ac:graphicFrameMkLst>
        </pc:graphicFrameChg>
      </pc:sldChg>
      <pc:sldChg chg="addSp delSp modSp add mod">
        <pc:chgData name="moath momani" userId="720708e143949568" providerId="LiveId" clId="{69C388A9-4848-43C2-8793-A2B6F2CDDE39}" dt="2020-06-25T12:32:30.248" v="6"/>
        <pc:sldMkLst>
          <pc:docMk/>
          <pc:sldMk cId="4027102162" sldId="266"/>
        </pc:sldMkLst>
        <pc:spChg chg="add mod">
          <ac:chgData name="moath momani" userId="720708e143949568" providerId="LiveId" clId="{69C388A9-4848-43C2-8793-A2B6F2CDDE39}" dt="2020-06-25T12:32:09.792" v="4"/>
          <ac:spMkLst>
            <pc:docMk/>
            <pc:sldMk cId="4027102162" sldId="266"/>
            <ac:spMk id="10" creationId="{9D7E174E-AFFB-4815-93E6-758F1C7F88AB}"/>
          </ac:spMkLst>
        </pc:spChg>
        <pc:spChg chg="add mod">
          <ac:chgData name="moath momani" userId="720708e143949568" providerId="LiveId" clId="{69C388A9-4848-43C2-8793-A2B6F2CDDE39}" dt="2020-06-25T12:32:09.792" v="4"/>
          <ac:spMkLst>
            <pc:docMk/>
            <pc:sldMk cId="4027102162" sldId="266"/>
            <ac:spMk id="12" creationId="{EAA786CF-BDF9-4604-921C-1F1DE4C1C29D}"/>
          </ac:spMkLst>
        </pc:spChg>
        <pc:spChg chg="mod">
          <ac:chgData name="moath momani" userId="720708e143949568" providerId="LiveId" clId="{69C388A9-4848-43C2-8793-A2B6F2CDDE39}" dt="2020-06-25T12:32:19.832" v="5"/>
          <ac:spMkLst>
            <pc:docMk/>
            <pc:sldMk cId="4027102162" sldId="266"/>
            <ac:spMk id="14" creationId="{B5AC5E12-24AB-4606-8335-AEB2970CA2DD}"/>
          </ac:spMkLst>
        </pc:spChg>
        <pc:spChg chg="mod">
          <ac:chgData name="moath momani" userId="720708e143949568" providerId="LiveId" clId="{69C388A9-4848-43C2-8793-A2B6F2CDDE39}" dt="2020-06-25T12:32:19.832" v="5"/>
          <ac:spMkLst>
            <pc:docMk/>
            <pc:sldMk cId="4027102162" sldId="266"/>
            <ac:spMk id="15" creationId="{8671E96A-BF37-41FB-92B8-0C37A4E93A72}"/>
          </ac:spMkLst>
        </pc:spChg>
        <pc:spChg chg="add mod">
          <ac:chgData name="moath momani" userId="720708e143949568" providerId="LiveId" clId="{69C388A9-4848-43C2-8793-A2B6F2CDDE39}" dt="2020-06-25T12:32:30.248" v="6"/>
          <ac:spMkLst>
            <pc:docMk/>
            <pc:sldMk cId="4027102162" sldId="266"/>
            <ac:spMk id="16" creationId="{79F93827-5C9D-46E5-AC23-4889FBFC9122}"/>
          </ac:spMkLst>
        </pc:spChg>
        <pc:spChg chg="del">
          <ac:chgData name="moath momani" userId="720708e143949568" providerId="LiveId" clId="{69C388A9-4848-43C2-8793-A2B6F2CDDE39}" dt="2020-06-25T12:31:57.904" v="3" actId="478"/>
          <ac:spMkLst>
            <pc:docMk/>
            <pc:sldMk cId="4027102162" sldId="266"/>
            <ac:spMk id="111" creationId="{00000000-0000-0000-0000-000000000000}"/>
          </ac:spMkLst>
        </pc:spChg>
        <pc:spChg chg="del">
          <ac:chgData name="moath momani" userId="720708e143949568" providerId="LiveId" clId="{69C388A9-4848-43C2-8793-A2B6F2CDDE39}" dt="2020-06-25T12:31:57.904" v="3" actId="478"/>
          <ac:spMkLst>
            <pc:docMk/>
            <pc:sldMk cId="4027102162" sldId="266"/>
            <ac:spMk id="116" creationId="{00000000-0000-0000-0000-000000000000}"/>
          </ac:spMkLst>
        </pc:spChg>
        <pc:grpChg chg="add mod">
          <ac:chgData name="moath momani" userId="720708e143949568" providerId="LiveId" clId="{69C388A9-4848-43C2-8793-A2B6F2CDDE39}" dt="2020-06-25T12:32:19.832" v="5"/>
          <ac:grpSpMkLst>
            <pc:docMk/>
            <pc:sldMk cId="4027102162" sldId="266"/>
            <ac:grpSpMk id="13" creationId="{AD781103-0814-41FD-B7F8-2A810A23A6BF}"/>
          </ac:grpSpMkLst>
        </pc:grpChg>
        <pc:grpChg chg="del">
          <ac:chgData name="moath momani" userId="720708e143949568" providerId="LiveId" clId="{69C388A9-4848-43C2-8793-A2B6F2CDDE39}" dt="2020-06-25T12:31:57.904" v="3" actId="478"/>
          <ac:grpSpMkLst>
            <pc:docMk/>
            <pc:sldMk cId="4027102162" sldId="266"/>
            <ac:grpSpMk id="114" creationId="{00000000-0000-0000-0000-000000000000}"/>
          </ac:grpSpMkLst>
        </pc:grpChg>
        <pc:graphicFrameChg chg="del">
          <ac:chgData name="moath momani" userId="720708e143949568" providerId="LiveId" clId="{69C388A9-4848-43C2-8793-A2B6F2CDDE39}" dt="2020-06-25T12:31:57.904" v="3" actId="478"/>
          <ac:graphicFrameMkLst>
            <pc:docMk/>
            <pc:sldMk cId="4027102162" sldId="266"/>
            <ac:graphicFrameMk id="9" creationId="{AFF9E331-2F6D-4237-9C3A-352475C82492}"/>
          </ac:graphicFrameMkLst>
        </pc:graphicFrameChg>
        <pc:picChg chg="add mod">
          <ac:chgData name="moath momani" userId="720708e143949568" providerId="LiveId" clId="{69C388A9-4848-43C2-8793-A2B6F2CDDE39}" dt="2020-06-25T12:32:09.792" v="4"/>
          <ac:picMkLst>
            <pc:docMk/>
            <pc:sldMk cId="4027102162" sldId="266"/>
            <ac:picMk id="11" creationId="{78A25FA2-5138-48F5-A37E-A4A006086A5D}"/>
          </ac:picMkLst>
        </pc:picChg>
        <pc:picChg chg="del">
          <ac:chgData name="moath momani" userId="720708e143949568" providerId="LiveId" clId="{69C388A9-4848-43C2-8793-A2B6F2CDDE39}" dt="2020-06-25T12:31:57.904" v="3" actId="478"/>
          <ac:picMkLst>
            <pc:docMk/>
            <pc:sldMk cId="4027102162" sldId="266"/>
            <ac:picMk id="115" creationId="{00000000-0000-0000-0000-000000000000}"/>
          </ac:picMkLst>
        </pc:picChg>
      </pc:sldChg>
      <pc:sldChg chg="addSp delSp modSp add mod">
        <pc:chgData name="moath momani" userId="720708e143949568" providerId="LiveId" clId="{69C388A9-4848-43C2-8793-A2B6F2CDDE39}" dt="2020-06-25T12:35:41.045" v="84" actId="11"/>
        <pc:sldMkLst>
          <pc:docMk/>
          <pc:sldMk cId="2983114971" sldId="267"/>
        </pc:sldMkLst>
        <pc:spChg chg="add mod">
          <ac:chgData name="moath momani" userId="720708e143949568" providerId="LiveId" clId="{69C388A9-4848-43C2-8793-A2B6F2CDDE39}" dt="2020-06-25T12:32:42.792" v="7"/>
          <ac:spMkLst>
            <pc:docMk/>
            <pc:sldMk cId="2983114971" sldId="267"/>
            <ac:spMk id="10" creationId="{4520B65B-FB47-4A30-821D-E86797BB747B}"/>
          </ac:spMkLst>
        </pc:spChg>
        <pc:spChg chg="mod">
          <ac:chgData name="moath momani" userId="720708e143949568" providerId="LiveId" clId="{69C388A9-4848-43C2-8793-A2B6F2CDDE39}" dt="2020-06-25T12:32:42.792" v="7"/>
          <ac:spMkLst>
            <pc:docMk/>
            <pc:sldMk cId="2983114971" sldId="267"/>
            <ac:spMk id="12" creationId="{5056E231-171D-4483-8900-6A802D160699}"/>
          </ac:spMkLst>
        </pc:spChg>
        <pc:spChg chg="mod">
          <ac:chgData name="moath momani" userId="720708e143949568" providerId="LiveId" clId="{69C388A9-4848-43C2-8793-A2B6F2CDDE39}" dt="2020-06-25T12:32:42.792" v="7"/>
          <ac:spMkLst>
            <pc:docMk/>
            <pc:sldMk cId="2983114971" sldId="267"/>
            <ac:spMk id="13" creationId="{4F3E5250-AAB2-487F-9416-DA996CC17C11}"/>
          </ac:spMkLst>
        </pc:spChg>
        <pc:spChg chg="add mod">
          <ac:chgData name="moath momani" userId="720708e143949568" providerId="LiveId" clId="{69C388A9-4848-43C2-8793-A2B6F2CDDE39}" dt="2020-06-25T12:32:42.792" v="7"/>
          <ac:spMkLst>
            <pc:docMk/>
            <pc:sldMk cId="2983114971" sldId="267"/>
            <ac:spMk id="15" creationId="{AD13471E-04CD-428C-ABF4-62B28D5C3016}"/>
          </ac:spMkLst>
        </pc:spChg>
        <pc:spChg chg="del">
          <ac:chgData name="moath momani" userId="720708e143949568" providerId="LiveId" clId="{69C388A9-4848-43C2-8793-A2B6F2CDDE39}" dt="2020-06-25T12:31:54.222" v="2" actId="478"/>
          <ac:spMkLst>
            <pc:docMk/>
            <pc:sldMk cId="2983114971" sldId="267"/>
            <ac:spMk id="111" creationId="{00000000-0000-0000-0000-000000000000}"/>
          </ac:spMkLst>
        </pc:spChg>
        <pc:spChg chg="del">
          <ac:chgData name="moath momani" userId="720708e143949568" providerId="LiveId" clId="{69C388A9-4848-43C2-8793-A2B6F2CDDE39}" dt="2020-06-25T12:31:54.222" v="2" actId="478"/>
          <ac:spMkLst>
            <pc:docMk/>
            <pc:sldMk cId="2983114971" sldId="267"/>
            <ac:spMk id="116" creationId="{00000000-0000-0000-0000-000000000000}"/>
          </ac:spMkLst>
        </pc:spChg>
        <pc:grpChg chg="add mod">
          <ac:chgData name="moath momani" userId="720708e143949568" providerId="LiveId" clId="{69C388A9-4848-43C2-8793-A2B6F2CDDE39}" dt="2020-06-25T12:32:42.792" v="7"/>
          <ac:grpSpMkLst>
            <pc:docMk/>
            <pc:sldMk cId="2983114971" sldId="267"/>
            <ac:grpSpMk id="11" creationId="{DCC475F0-962E-46A0-ADF2-BD6B14A68A68}"/>
          </ac:grpSpMkLst>
        </pc:grpChg>
        <pc:grpChg chg="del">
          <ac:chgData name="moath momani" userId="720708e143949568" providerId="LiveId" clId="{69C388A9-4848-43C2-8793-A2B6F2CDDE39}" dt="2020-06-25T12:31:54.222" v="2" actId="478"/>
          <ac:grpSpMkLst>
            <pc:docMk/>
            <pc:sldMk cId="2983114971" sldId="267"/>
            <ac:grpSpMk id="114" creationId="{00000000-0000-0000-0000-000000000000}"/>
          </ac:grpSpMkLst>
        </pc:grpChg>
        <pc:graphicFrameChg chg="del">
          <ac:chgData name="moath momani" userId="720708e143949568" providerId="LiveId" clId="{69C388A9-4848-43C2-8793-A2B6F2CDDE39}" dt="2020-06-25T12:31:54.222" v="2" actId="478"/>
          <ac:graphicFrameMkLst>
            <pc:docMk/>
            <pc:sldMk cId="2983114971" sldId="267"/>
            <ac:graphicFrameMk id="9" creationId="{AFF9E331-2F6D-4237-9C3A-352475C82492}"/>
          </ac:graphicFrameMkLst>
        </pc:graphicFrameChg>
        <pc:graphicFrameChg chg="add mod modGraphic">
          <ac:chgData name="moath momani" userId="720708e143949568" providerId="LiveId" clId="{69C388A9-4848-43C2-8793-A2B6F2CDDE39}" dt="2020-06-25T12:35:41.045" v="84" actId="11"/>
          <ac:graphicFrameMkLst>
            <pc:docMk/>
            <pc:sldMk cId="2983114971" sldId="267"/>
            <ac:graphicFrameMk id="16" creationId="{8A0EDEE8-F79A-4E20-8E6F-D0692D2840F8}"/>
          </ac:graphicFrameMkLst>
        </pc:graphicFrameChg>
        <pc:picChg chg="add mod">
          <ac:chgData name="moath momani" userId="720708e143949568" providerId="LiveId" clId="{69C388A9-4848-43C2-8793-A2B6F2CDDE39}" dt="2020-06-25T12:32:42.792" v="7"/>
          <ac:picMkLst>
            <pc:docMk/>
            <pc:sldMk cId="2983114971" sldId="267"/>
            <ac:picMk id="14" creationId="{6E7AB1BB-AB3E-44C8-AF15-4BFB4D2FE053}"/>
          </ac:picMkLst>
        </pc:picChg>
        <pc:picChg chg="del">
          <ac:chgData name="moath momani" userId="720708e143949568" providerId="LiveId" clId="{69C388A9-4848-43C2-8793-A2B6F2CDDE39}" dt="2020-06-25T12:31:54.222" v="2" actId="478"/>
          <ac:picMkLst>
            <pc:docMk/>
            <pc:sldMk cId="2983114971" sldId="267"/>
            <ac:picMk id="115" creationId="{00000000-0000-0000-0000-000000000000}"/>
          </ac:picMkLst>
        </pc:picChg>
      </pc:sldChg>
    </pc:docChg>
  </pc:docChgLst>
  <pc:docChgLst>
    <pc:chgData name="moath momani" userId="720708e143949568" providerId="LiveId" clId="{87D63477-FDDF-41DB-8DA1-9711F19DDCA4}"/>
    <pc:docChg chg="modSld">
      <pc:chgData name="moath momani" userId="720708e143949568" providerId="LiveId" clId="{87D63477-FDDF-41DB-8DA1-9711F19DDCA4}" dt="2020-06-25T09:13:08.776" v="19" actId="14100"/>
      <pc:docMkLst>
        <pc:docMk/>
      </pc:docMkLst>
      <pc:sldChg chg="modSp mod">
        <pc:chgData name="moath momani" userId="720708e143949568" providerId="LiveId" clId="{87D63477-FDDF-41DB-8DA1-9711F19DDCA4}" dt="2020-06-25T09:13:08.776" v="19" actId="14100"/>
        <pc:sldMkLst>
          <pc:docMk/>
          <pc:sldMk cId="0" sldId="256"/>
        </pc:sldMkLst>
        <pc:spChg chg="mod">
          <ac:chgData name="moath momani" userId="720708e143949568" providerId="LiveId" clId="{87D63477-FDDF-41DB-8DA1-9711F19DDCA4}" dt="2020-06-25T09:13:00.116" v="18" actId="20577"/>
          <ac:spMkLst>
            <pc:docMk/>
            <pc:sldMk cId="0" sldId="256"/>
            <ac:spMk id="101" creationId="{00000000-0000-0000-0000-000000000000}"/>
          </ac:spMkLst>
        </pc:spChg>
        <pc:grpChg chg="mod">
          <ac:chgData name="moath momani" userId="720708e143949568" providerId="LiveId" clId="{87D63477-FDDF-41DB-8DA1-9711F19DDCA4}" dt="2020-06-25T09:13:08.776" v="19" actId="14100"/>
          <ac:grpSpMkLst>
            <pc:docMk/>
            <pc:sldMk cId="0" sldId="256"/>
            <ac:grpSpMk id="104" creationId="{00000000-0000-0000-0000-000000000000}"/>
          </ac:grpSpMkLst>
        </pc:grpChg>
      </pc:sldChg>
    </pc:docChg>
  </pc:docChgLst>
  <pc:docChgLst>
    <pc:chgData name="moath momani" userId="720708e143949568" providerId="LiveId" clId="{FE801658-F3E2-40FD-8690-68E729CBD8F0}"/>
    <pc:docChg chg="undo custSel modSld">
      <pc:chgData name="moath momani" userId="720708e143949568" providerId="LiveId" clId="{FE801658-F3E2-40FD-8690-68E729CBD8F0}" dt="2020-12-02T10:44:30.137" v="2227" actId="20577"/>
      <pc:docMkLst>
        <pc:docMk/>
      </pc:docMkLst>
      <pc:sldChg chg="modSp mod">
        <pc:chgData name="moath momani" userId="720708e143949568" providerId="LiveId" clId="{FE801658-F3E2-40FD-8690-68E729CBD8F0}" dt="2020-12-02T06:47:46.567" v="1994" actId="20577"/>
        <pc:sldMkLst>
          <pc:docMk/>
          <pc:sldMk cId="0" sldId="257"/>
        </pc:sldMkLst>
        <pc:spChg chg="mod">
          <ac:chgData name="moath momani" userId="720708e143949568" providerId="LiveId" clId="{FE801658-F3E2-40FD-8690-68E729CBD8F0}" dt="2020-12-02T06:47:46.567" v="1994" actId="20577"/>
          <ac:spMkLst>
            <pc:docMk/>
            <pc:sldMk cId="0" sldId="257"/>
            <ac:spMk id="110" creationId="{00000000-0000-0000-0000-000000000000}"/>
          </ac:spMkLst>
        </pc:spChg>
      </pc:sldChg>
      <pc:sldChg chg="modSp mod">
        <pc:chgData name="moath momani" userId="720708e143949568" providerId="LiveId" clId="{FE801658-F3E2-40FD-8690-68E729CBD8F0}" dt="2020-12-02T06:30:16.840" v="1933" actId="13926"/>
        <pc:sldMkLst>
          <pc:docMk/>
          <pc:sldMk cId="1368490105" sldId="258"/>
        </pc:sldMkLst>
        <pc:graphicFrameChg chg="mod modGraphic">
          <ac:chgData name="moath momani" userId="720708e143949568" providerId="LiveId" clId="{FE801658-F3E2-40FD-8690-68E729CBD8F0}" dt="2020-12-02T06:30:16.840" v="1933" actId="13926"/>
          <ac:graphicFrameMkLst>
            <pc:docMk/>
            <pc:sldMk cId="1368490105" sldId="258"/>
            <ac:graphicFrameMk id="9" creationId="{D924ADDC-0FC0-4E07-9A6E-A6392502FFAB}"/>
          </ac:graphicFrameMkLst>
        </pc:graphicFrameChg>
      </pc:sldChg>
      <pc:sldChg chg="modSp mod">
        <pc:chgData name="moath momani" userId="720708e143949568" providerId="LiveId" clId="{FE801658-F3E2-40FD-8690-68E729CBD8F0}" dt="2020-12-02T06:54:31.649" v="1997" actId="20577"/>
        <pc:sldMkLst>
          <pc:docMk/>
          <pc:sldMk cId="1051649133" sldId="259"/>
        </pc:sldMkLst>
        <pc:spChg chg="mod">
          <ac:chgData name="moath momani" userId="720708e143949568" providerId="LiveId" clId="{FE801658-F3E2-40FD-8690-68E729CBD8F0}" dt="2020-12-02T06:54:31.649" v="1997" actId="20577"/>
          <ac:spMkLst>
            <pc:docMk/>
            <pc:sldMk cId="1051649133" sldId="259"/>
            <ac:spMk id="10" creationId="{EF7D5529-E01F-40C4-9628-C79A2F2BE828}"/>
          </ac:spMkLst>
        </pc:spChg>
      </pc:sldChg>
      <pc:sldChg chg="modSp mod">
        <pc:chgData name="moath momani" userId="720708e143949568" providerId="LiveId" clId="{FE801658-F3E2-40FD-8690-68E729CBD8F0}" dt="2020-12-02T10:06:00.413" v="2210" actId="1076"/>
        <pc:sldMkLst>
          <pc:docMk/>
          <pc:sldMk cId="3704995808" sldId="260"/>
        </pc:sldMkLst>
        <pc:spChg chg="mod">
          <ac:chgData name="moath momani" userId="720708e143949568" providerId="LiveId" clId="{FE801658-F3E2-40FD-8690-68E729CBD8F0}" dt="2020-12-02T09:17:45.588" v="2207" actId="20577"/>
          <ac:spMkLst>
            <pc:docMk/>
            <pc:sldMk cId="3704995808" sldId="260"/>
            <ac:spMk id="111" creationId="{00000000-0000-0000-0000-000000000000}"/>
          </ac:spMkLst>
        </pc:spChg>
        <pc:graphicFrameChg chg="mod modGraphic">
          <ac:chgData name="moath momani" userId="720708e143949568" providerId="LiveId" clId="{FE801658-F3E2-40FD-8690-68E729CBD8F0}" dt="2020-12-02T10:06:00.413" v="2210" actId="1076"/>
          <ac:graphicFrameMkLst>
            <pc:docMk/>
            <pc:sldMk cId="3704995808" sldId="260"/>
            <ac:graphicFrameMk id="9" creationId="{AFF9E331-2F6D-4237-9C3A-352475C82492}"/>
          </ac:graphicFrameMkLst>
        </pc:graphicFrameChg>
      </pc:sldChg>
      <pc:sldChg chg="modSp mod">
        <pc:chgData name="moath momani" userId="720708e143949568" providerId="LiveId" clId="{FE801658-F3E2-40FD-8690-68E729CBD8F0}" dt="2020-12-01T08:46:46.629" v="1825" actId="20577"/>
        <pc:sldMkLst>
          <pc:docMk/>
          <pc:sldMk cId="2975555803" sldId="261"/>
        </pc:sldMkLst>
        <pc:graphicFrameChg chg="mod modGraphic">
          <ac:chgData name="moath momani" userId="720708e143949568" providerId="LiveId" clId="{FE801658-F3E2-40FD-8690-68E729CBD8F0}" dt="2020-12-01T08:46:46.629" v="1825" actId="20577"/>
          <ac:graphicFrameMkLst>
            <pc:docMk/>
            <pc:sldMk cId="2975555803" sldId="261"/>
            <ac:graphicFrameMk id="16" creationId="{19F4B6FB-F246-464D-8F74-C3493134C0E4}"/>
          </ac:graphicFrameMkLst>
        </pc:graphicFrameChg>
      </pc:sldChg>
      <pc:sldChg chg="modSp mod">
        <pc:chgData name="moath momani" userId="720708e143949568" providerId="LiveId" clId="{FE801658-F3E2-40FD-8690-68E729CBD8F0}" dt="2020-12-01T08:17:44.510" v="1791" actId="20577"/>
        <pc:sldMkLst>
          <pc:docMk/>
          <pc:sldMk cId="3395007616" sldId="262"/>
        </pc:sldMkLst>
        <pc:spChg chg="mod">
          <ac:chgData name="moath momani" userId="720708e143949568" providerId="LiveId" clId="{FE801658-F3E2-40FD-8690-68E729CBD8F0}" dt="2020-12-01T08:17:44.510" v="1791" actId="20577"/>
          <ac:spMkLst>
            <pc:docMk/>
            <pc:sldMk cId="3395007616" sldId="262"/>
            <ac:spMk id="10" creationId="{CA2989F7-5D56-441E-9E1C-B92A7AC5048D}"/>
          </ac:spMkLst>
        </pc:spChg>
      </pc:sldChg>
      <pc:sldChg chg="modSp mod">
        <pc:chgData name="moath momani" userId="720708e143949568" providerId="LiveId" clId="{FE801658-F3E2-40FD-8690-68E729CBD8F0}" dt="2020-12-01T08:36:28.353" v="1823" actId="20577"/>
        <pc:sldMkLst>
          <pc:docMk/>
          <pc:sldMk cId="3299758773" sldId="264"/>
        </pc:sldMkLst>
        <pc:graphicFrameChg chg="mod modGraphic">
          <ac:chgData name="moath momani" userId="720708e143949568" providerId="LiveId" clId="{FE801658-F3E2-40FD-8690-68E729CBD8F0}" dt="2020-12-01T08:36:28.353" v="1823" actId="20577"/>
          <ac:graphicFrameMkLst>
            <pc:docMk/>
            <pc:sldMk cId="3299758773" sldId="264"/>
            <ac:graphicFrameMk id="23" creationId="{6C6CF4B0-4757-42B9-88DC-6C219C26B495}"/>
          </ac:graphicFrameMkLst>
        </pc:graphicFrameChg>
      </pc:sldChg>
      <pc:sldChg chg="modSp mod">
        <pc:chgData name="moath momani" userId="720708e143949568" providerId="LiveId" clId="{FE801658-F3E2-40FD-8690-68E729CBD8F0}" dt="2020-12-01T08:14:11.328" v="1779" actId="20577"/>
        <pc:sldMkLst>
          <pc:docMk/>
          <pc:sldMk cId="2396038251" sldId="265"/>
        </pc:sldMkLst>
        <pc:spChg chg="mod">
          <ac:chgData name="moath momani" userId="720708e143949568" providerId="LiveId" clId="{FE801658-F3E2-40FD-8690-68E729CBD8F0}" dt="2020-12-01T08:14:11.328" v="1779" actId="20577"/>
          <ac:spMkLst>
            <pc:docMk/>
            <pc:sldMk cId="2396038251" sldId="265"/>
            <ac:spMk id="2" creationId="{FC84119A-9C00-4A4D-B8A1-A3CEF39C8A71}"/>
          </ac:spMkLst>
        </pc:spChg>
        <pc:spChg chg="mod">
          <ac:chgData name="moath momani" userId="720708e143949568" providerId="LiveId" clId="{FE801658-F3E2-40FD-8690-68E729CBD8F0}" dt="2020-11-29T05:22:33.364" v="15" actId="20577"/>
          <ac:spMkLst>
            <pc:docMk/>
            <pc:sldMk cId="2396038251" sldId="265"/>
            <ac:spMk id="3" creationId="{315EFD2C-9D32-4E66-B641-9629E89EEF30}"/>
          </ac:spMkLst>
        </pc:spChg>
      </pc:sldChg>
      <pc:sldChg chg="modSp mod">
        <pc:chgData name="moath momani" userId="720708e143949568" providerId="LiveId" clId="{FE801658-F3E2-40FD-8690-68E729CBD8F0}" dt="2020-12-01T08:26:45.299" v="1799" actId="20577"/>
        <pc:sldMkLst>
          <pc:docMk/>
          <pc:sldMk cId="4027102162" sldId="266"/>
        </pc:sldMkLst>
        <pc:spChg chg="mod">
          <ac:chgData name="moath momani" userId="720708e143949568" providerId="LiveId" clId="{FE801658-F3E2-40FD-8690-68E729CBD8F0}" dt="2020-12-01T08:26:45.299" v="1799" actId="20577"/>
          <ac:spMkLst>
            <pc:docMk/>
            <pc:sldMk cId="4027102162" sldId="266"/>
            <ac:spMk id="10" creationId="{9D7E174E-AFFB-4815-93E6-758F1C7F88AB}"/>
          </ac:spMkLst>
        </pc:spChg>
        <pc:spChg chg="mod">
          <ac:chgData name="moath momani" userId="720708e143949568" providerId="LiveId" clId="{FE801658-F3E2-40FD-8690-68E729CBD8F0}" dt="2020-12-01T06:04:52.652" v="1526" actId="20577"/>
          <ac:spMkLst>
            <pc:docMk/>
            <pc:sldMk cId="4027102162" sldId="266"/>
            <ac:spMk id="16" creationId="{79F93827-5C9D-46E5-AC23-4889FBFC9122}"/>
          </ac:spMkLst>
        </pc:spChg>
      </pc:sldChg>
      <pc:sldChg chg="modSp mod">
        <pc:chgData name="moath momani" userId="720708e143949568" providerId="LiveId" clId="{FE801658-F3E2-40FD-8690-68E729CBD8F0}" dt="2020-12-02T10:44:30.137" v="2227" actId="20577"/>
        <pc:sldMkLst>
          <pc:docMk/>
          <pc:sldMk cId="2983114971" sldId="267"/>
        </pc:sldMkLst>
        <pc:spChg chg="mod">
          <ac:chgData name="moath momani" userId="720708e143949568" providerId="LiveId" clId="{FE801658-F3E2-40FD-8690-68E729CBD8F0}" dt="2020-12-01T08:03:50.006" v="1768" actId="20577"/>
          <ac:spMkLst>
            <pc:docMk/>
            <pc:sldMk cId="2983114971" sldId="267"/>
            <ac:spMk id="10" creationId="{4520B65B-FB47-4A30-821D-E86797BB747B}"/>
          </ac:spMkLst>
        </pc:spChg>
        <pc:graphicFrameChg chg="mod modGraphic">
          <ac:chgData name="moath momani" userId="720708e143949568" providerId="LiveId" clId="{FE801658-F3E2-40FD-8690-68E729CBD8F0}" dt="2020-12-02T10:44:30.137" v="2227" actId="20577"/>
          <ac:graphicFrameMkLst>
            <pc:docMk/>
            <pc:sldMk cId="2983114971" sldId="267"/>
            <ac:graphicFrameMk id="16" creationId="{8A0EDEE8-F79A-4E20-8E6F-D0692D2840F8}"/>
          </ac:graphicFrameMkLst>
        </pc:graphicFrameChg>
      </pc:sldChg>
    </pc:docChg>
  </pc:docChgLst>
  <pc:docChgLst>
    <pc:chgData name="moath momani" userId="720708e143949568" providerId="LiveId" clId="{753F1A8C-7C78-4539-AE81-57D98E2FB03F}"/>
    <pc:docChg chg="sldOrd">
      <pc:chgData name="moath momani" userId="720708e143949568" providerId="LiveId" clId="{753F1A8C-7C78-4539-AE81-57D98E2FB03F}" dt="2020-04-09T10:21:27.359" v="0" actId="20578"/>
      <pc:docMkLst>
        <pc:docMk/>
      </pc:docMkLst>
      <pc:sldChg chg="ord">
        <pc:chgData name="moath momani" userId="720708e143949568" providerId="LiveId" clId="{753F1A8C-7C78-4539-AE81-57D98E2FB03F}" dt="2020-04-09T10:21:27.359" v="0" actId="20578"/>
        <pc:sldMkLst>
          <pc:docMk/>
          <pc:sldMk cId="3542123355" sldId="258"/>
        </pc:sldMkLst>
      </pc:sldChg>
    </pc:docChg>
  </pc:docChgLst>
  <pc:docChgLst>
    <pc:chgData name="moath momani" userId="720708e143949568" providerId="LiveId" clId="{BF92555B-D453-4F32-99B2-E06E230181E1}"/>
    <pc:docChg chg="undo custSel modSld">
      <pc:chgData name="moath momani" userId="720708e143949568" providerId="LiveId" clId="{BF92555B-D453-4F32-99B2-E06E230181E1}" dt="2020-06-25T09:37:38.182" v="106" actId="1037"/>
      <pc:docMkLst>
        <pc:docMk/>
      </pc:docMkLst>
      <pc:sldChg chg="modSp mod">
        <pc:chgData name="moath momani" userId="720708e143949568" providerId="LiveId" clId="{BF92555B-D453-4F32-99B2-E06E230181E1}" dt="2020-06-25T09:37:38.182" v="106" actId="1037"/>
        <pc:sldMkLst>
          <pc:docMk/>
          <pc:sldMk cId="0" sldId="256"/>
        </pc:sldMkLst>
        <pc:spChg chg="mod">
          <ac:chgData name="moath momani" userId="720708e143949568" providerId="LiveId" clId="{BF92555B-D453-4F32-99B2-E06E230181E1}" dt="2020-06-25T09:36:50.435" v="51" actId="20577"/>
          <ac:spMkLst>
            <pc:docMk/>
            <pc:sldMk cId="0" sldId="256"/>
            <ac:spMk id="101" creationId="{00000000-0000-0000-0000-000000000000}"/>
          </ac:spMkLst>
        </pc:spChg>
        <pc:grpChg chg="mod">
          <ac:chgData name="moath momani" userId="720708e143949568" providerId="LiveId" clId="{BF92555B-D453-4F32-99B2-E06E230181E1}" dt="2020-06-25T09:37:33.513" v="104" actId="14100"/>
          <ac:grpSpMkLst>
            <pc:docMk/>
            <pc:sldMk cId="0" sldId="256"/>
            <ac:grpSpMk id="104" creationId="{00000000-0000-0000-0000-000000000000}"/>
          </ac:grpSpMkLst>
        </pc:grpChg>
        <pc:picChg chg="mod">
          <ac:chgData name="moath momani" userId="720708e143949568" providerId="LiveId" clId="{BF92555B-D453-4F32-99B2-E06E230181E1}" dt="2020-06-25T09:37:38.182" v="106" actId="1037"/>
          <ac:picMkLst>
            <pc:docMk/>
            <pc:sldMk cId="0" sldId="256"/>
            <ac:picMk id="106" creationId="{00000000-0000-0000-0000-000000000000}"/>
          </ac:picMkLst>
        </pc:picChg>
        <pc:picChg chg="mod">
          <ac:chgData name="moath momani" userId="720708e143949568" providerId="LiveId" clId="{BF92555B-D453-4F32-99B2-E06E230181E1}" dt="2020-06-25T09:37:16.025" v="99" actId="1037"/>
          <ac:picMkLst>
            <pc:docMk/>
            <pc:sldMk cId="0" sldId="256"/>
            <ac:picMk id="107" creationId="{00000000-0000-0000-0000-000000000000}"/>
          </ac:picMkLst>
        </pc:picChg>
        <pc:picChg chg="mod">
          <ac:chgData name="moath momani" userId="720708e143949568" providerId="LiveId" clId="{BF92555B-D453-4F32-99B2-E06E230181E1}" dt="2020-06-25T09:37:06.943" v="62" actId="1036"/>
          <ac:picMkLst>
            <pc:docMk/>
            <pc:sldMk cId="0" sldId="256"/>
            <ac:picMk id="108" creationId="{00000000-0000-0000-0000-000000000000}"/>
          </ac:picMkLst>
        </pc:picChg>
      </pc:sldChg>
    </pc:docChg>
  </pc:docChgLst>
  <pc:docChgLst>
    <pc:chgData name="Moath Almomani" userId="ff116c73-3ed4-4407-a8d2-899e4a260434" providerId="ADAL" clId="{1895A556-CBBF-4F9F-AFC2-0188DE00F0FC}"/>
    <pc:docChg chg="undo custSel modSld">
      <pc:chgData name="Moath Almomani" userId="ff116c73-3ed4-4407-a8d2-899e4a260434" providerId="ADAL" clId="{1895A556-CBBF-4F9F-AFC2-0188DE00F0FC}" dt="2021-05-01T22:26:07.303" v="54" actId="207"/>
      <pc:docMkLst>
        <pc:docMk/>
      </pc:docMkLst>
      <pc:sldChg chg="modSp mod">
        <pc:chgData name="Moath Almomani" userId="ff116c73-3ed4-4407-a8d2-899e4a260434" providerId="ADAL" clId="{1895A556-CBBF-4F9F-AFC2-0188DE00F0FC}" dt="2021-05-01T22:26:07.239" v="52" actId="207"/>
        <pc:sldMkLst>
          <pc:docMk/>
          <pc:sldMk cId="0" sldId="257"/>
        </pc:sldMkLst>
        <pc:spChg chg="mod">
          <ac:chgData name="Moath Almomani" userId="ff116c73-3ed4-4407-a8d2-899e4a260434" providerId="ADAL" clId="{1895A556-CBBF-4F9F-AFC2-0188DE00F0FC}" dt="2021-05-01T22:26:07.239" v="52" actId="207"/>
          <ac:spMkLst>
            <pc:docMk/>
            <pc:sldMk cId="0" sldId="257"/>
            <ac:spMk id="110" creationId="{00000000-0000-0000-0000-000000000000}"/>
          </ac:spMkLst>
        </pc:spChg>
      </pc:sldChg>
      <pc:sldChg chg="modSp mod">
        <pc:chgData name="Moath Almomani" userId="ff116c73-3ed4-4407-a8d2-899e4a260434" providerId="ADAL" clId="{1895A556-CBBF-4F9F-AFC2-0188DE00F0FC}" dt="2021-05-01T22:26:07.212" v="51" actId="207"/>
        <pc:sldMkLst>
          <pc:docMk/>
          <pc:sldMk cId="1051649133" sldId="259"/>
        </pc:sldMkLst>
        <pc:spChg chg="mod">
          <ac:chgData name="Moath Almomani" userId="ff116c73-3ed4-4407-a8d2-899e4a260434" providerId="ADAL" clId="{1895A556-CBBF-4F9F-AFC2-0188DE00F0FC}" dt="2021-05-01T22:26:07.212" v="51" actId="207"/>
          <ac:spMkLst>
            <pc:docMk/>
            <pc:sldMk cId="1051649133" sldId="259"/>
            <ac:spMk id="10" creationId="{EF7D5529-E01F-40C4-9628-C79A2F2BE828}"/>
          </ac:spMkLst>
        </pc:spChg>
      </pc:sldChg>
      <pc:sldChg chg="modSp mod">
        <pc:chgData name="Moath Almomani" userId="ff116c73-3ed4-4407-a8d2-899e4a260434" providerId="ADAL" clId="{1895A556-CBBF-4F9F-AFC2-0188DE00F0FC}" dt="2021-05-01T22:26:07.271" v="53" actId="207"/>
        <pc:sldMkLst>
          <pc:docMk/>
          <pc:sldMk cId="3395007616" sldId="262"/>
        </pc:sldMkLst>
        <pc:spChg chg="mod">
          <ac:chgData name="Moath Almomani" userId="ff116c73-3ed4-4407-a8d2-899e4a260434" providerId="ADAL" clId="{1895A556-CBBF-4F9F-AFC2-0188DE00F0FC}" dt="2021-05-01T22:26:07.271" v="53" actId="207"/>
          <ac:spMkLst>
            <pc:docMk/>
            <pc:sldMk cId="3395007616" sldId="262"/>
            <ac:spMk id="10" creationId="{CA2989F7-5D56-441E-9E1C-B92A7AC5048D}"/>
          </ac:spMkLst>
        </pc:spChg>
      </pc:sldChg>
      <pc:sldChg chg="modSp mod">
        <pc:chgData name="Moath Almomani" userId="ff116c73-3ed4-4407-a8d2-899e4a260434" providerId="ADAL" clId="{1895A556-CBBF-4F9F-AFC2-0188DE00F0FC}" dt="2021-05-01T22:26:07.303" v="54" actId="207"/>
        <pc:sldMkLst>
          <pc:docMk/>
          <pc:sldMk cId="2396038251" sldId="265"/>
        </pc:sldMkLst>
        <pc:spChg chg="mod">
          <ac:chgData name="Moath Almomani" userId="ff116c73-3ed4-4407-a8d2-899e4a260434" providerId="ADAL" clId="{1895A556-CBBF-4F9F-AFC2-0188DE00F0FC}" dt="2021-05-01T22:26:07.303" v="54" actId="207"/>
          <ac:spMkLst>
            <pc:docMk/>
            <pc:sldMk cId="2396038251" sldId="265"/>
            <ac:spMk id="2" creationId="{FC84119A-9C00-4A4D-B8A1-A3CEF39C8A71}"/>
          </ac:spMkLst>
        </pc:spChg>
        <pc:spChg chg="mod">
          <ac:chgData name="Moath Almomani" userId="ff116c73-3ed4-4407-a8d2-899e4a260434" providerId="ADAL" clId="{1895A556-CBBF-4F9F-AFC2-0188DE00F0FC}" dt="2021-05-01T22:26:07.145" v="49" actId="207"/>
          <ac:spMkLst>
            <pc:docMk/>
            <pc:sldMk cId="2396038251" sldId="265"/>
            <ac:spMk id="3" creationId="{315EFD2C-9D32-4E66-B641-9629E89EEF30}"/>
          </ac:spMkLst>
        </pc:spChg>
      </pc:sldChg>
      <pc:sldChg chg="modSp mod">
        <pc:chgData name="Moath Almomani" userId="ff116c73-3ed4-4407-a8d2-899e4a260434" providerId="ADAL" clId="{1895A556-CBBF-4F9F-AFC2-0188DE00F0FC}" dt="2021-05-01T22:26:06.339" v="39" actId="207"/>
        <pc:sldMkLst>
          <pc:docMk/>
          <pc:sldMk cId="4027102162" sldId="266"/>
        </pc:sldMkLst>
        <pc:spChg chg="mod">
          <ac:chgData name="Moath Almomani" userId="ff116c73-3ed4-4407-a8d2-899e4a260434" providerId="ADAL" clId="{1895A556-CBBF-4F9F-AFC2-0188DE00F0FC}" dt="2021-05-01T22:26:06.339" v="39" actId="207"/>
          <ac:spMkLst>
            <pc:docMk/>
            <pc:sldMk cId="4027102162" sldId="266"/>
            <ac:spMk id="10" creationId="{9D7E174E-AFFB-4815-93E6-758F1C7F88AB}"/>
          </ac:spMkLst>
        </pc:spChg>
      </pc:sldChg>
    </pc:docChg>
  </pc:docChgLst>
  <pc:docChgLst>
    <pc:chgData name="moath momani" userId="720708e143949568" providerId="LiveId" clId="{8A4CDFA0-D424-4625-B21C-4E10EC16BC3D}"/>
    <pc:docChg chg="custSel modSld">
      <pc:chgData name="moath momani" userId="720708e143949568" providerId="LiveId" clId="{8A4CDFA0-D424-4625-B21C-4E10EC16BC3D}" dt="2020-10-20T14:54:20.279" v="3106"/>
      <pc:docMkLst>
        <pc:docMk/>
      </pc:docMkLst>
      <pc:sldChg chg="modSp mod">
        <pc:chgData name="moath momani" userId="720708e143949568" providerId="LiveId" clId="{8A4CDFA0-D424-4625-B21C-4E10EC16BC3D}" dt="2020-10-20T14:54:15.014" v="3104"/>
        <pc:sldMkLst>
          <pc:docMk/>
          <pc:sldMk cId="0" sldId="257"/>
        </pc:sldMkLst>
        <pc:spChg chg="mod">
          <ac:chgData name="moath momani" userId="720708e143949568" providerId="LiveId" clId="{8A4CDFA0-D424-4625-B21C-4E10EC16BC3D}" dt="2020-10-20T14:54:15.014" v="3104"/>
          <ac:spMkLst>
            <pc:docMk/>
            <pc:sldMk cId="0" sldId="257"/>
            <ac:spMk id="110" creationId="{00000000-0000-0000-0000-000000000000}"/>
          </ac:spMkLst>
        </pc:spChg>
        <pc:spChg chg="mod">
          <ac:chgData name="moath momani" userId="720708e143949568" providerId="LiveId" clId="{8A4CDFA0-D424-4625-B21C-4E10EC16BC3D}" dt="2020-10-06T15:44:31.243" v="391" actId="20577"/>
          <ac:spMkLst>
            <pc:docMk/>
            <pc:sldMk cId="0" sldId="257"/>
            <ac:spMk id="111" creationId="{00000000-0000-0000-0000-000000000000}"/>
          </ac:spMkLst>
        </pc:spChg>
      </pc:sldChg>
      <pc:sldChg chg="modSp mod">
        <pc:chgData name="moath momani" userId="720708e143949568" providerId="LiveId" clId="{8A4CDFA0-D424-4625-B21C-4E10EC16BC3D}" dt="2020-10-07T10:11:11.418" v="1669" actId="21"/>
        <pc:sldMkLst>
          <pc:docMk/>
          <pc:sldMk cId="1368490105" sldId="258"/>
        </pc:sldMkLst>
        <pc:spChg chg="mod">
          <ac:chgData name="moath momani" userId="720708e143949568" providerId="LiveId" clId="{8A4CDFA0-D424-4625-B21C-4E10EC16BC3D}" dt="2020-10-06T16:11:11.005" v="872" actId="20577"/>
          <ac:spMkLst>
            <pc:docMk/>
            <pc:sldMk cId="1368490105" sldId="258"/>
            <ac:spMk id="111" creationId="{00000000-0000-0000-0000-000000000000}"/>
          </ac:spMkLst>
        </pc:spChg>
        <pc:graphicFrameChg chg="mod modGraphic">
          <ac:chgData name="moath momani" userId="720708e143949568" providerId="LiveId" clId="{8A4CDFA0-D424-4625-B21C-4E10EC16BC3D}" dt="2020-10-07T10:11:11.418" v="1669" actId="21"/>
          <ac:graphicFrameMkLst>
            <pc:docMk/>
            <pc:sldMk cId="1368490105" sldId="258"/>
            <ac:graphicFrameMk id="9" creationId="{D924ADDC-0FC0-4E07-9A6E-A6392502FFAB}"/>
          </ac:graphicFrameMkLst>
        </pc:graphicFrameChg>
      </pc:sldChg>
      <pc:sldChg chg="modSp mod">
        <pc:chgData name="moath momani" userId="720708e143949568" providerId="LiveId" clId="{8A4CDFA0-D424-4625-B21C-4E10EC16BC3D}" dt="2020-10-20T14:54:17.894" v="3105"/>
        <pc:sldMkLst>
          <pc:docMk/>
          <pc:sldMk cId="1051649133" sldId="259"/>
        </pc:sldMkLst>
        <pc:spChg chg="mod">
          <ac:chgData name="moath momani" userId="720708e143949568" providerId="LiveId" clId="{8A4CDFA0-D424-4625-B21C-4E10EC16BC3D}" dt="2020-10-20T14:54:17.894" v="3105"/>
          <ac:spMkLst>
            <pc:docMk/>
            <pc:sldMk cId="1051649133" sldId="259"/>
            <ac:spMk id="10" creationId="{EF7D5529-E01F-40C4-9628-C79A2F2BE828}"/>
          </ac:spMkLst>
        </pc:spChg>
        <pc:spChg chg="mod">
          <ac:chgData name="moath momani" userId="720708e143949568" providerId="LiveId" clId="{8A4CDFA0-D424-4625-B21C-4E10EC16BC3D}" dt="2020-10-07T09:22:06.062" v="926" actId="20577"/>
          <ac:spMkLst>
            <pc:docMk/>
            <pc:sldMk cId="1051649133" sldId="259"/>
            <ac:spMk id="111" creationId="{00000000-0000-0000-0000-000000000000}"/>
          </ac:spMkLst>
        </pc:spChg>
      </pc:sldChg>
      <pc:sldChg chg="modSp mod">
        <pc:chgData name="moath momani" userId="720708e143949568" providerId="LiveId" clId="{8A4CDFA0-D424-4625-B21C-4E10EC16BC3D}" dt="2020-10-07T10:13:01.645" v="1808" actId="20577"/>
        <pc:sldMkLst>
          <pc:docMk/>
          <pc:sldMk cId="3704995808" sldId="260"/>
        </pc:sldMkLst>
        <pc:spChg chg="mod">
          <ac:chgData name="moath momani" userId="720708e143949568" providerId="LiveId" clId="{8A4CDFA0-D424-4625-B21C-4E10EC16BC3D}" dt="2020-10-07T09:21:52.126" v="924" actId="20577"/>
          <ac:spMkLst>
            <pc:docMk/>
            <pc:sldMk cId="3704995808" sldId="260"/>
            <ac:spMk id="111" creationId="{00000000-0000-0000-0000-000000000000}"/>
          </ac:spMkLst>
        </pc:spChg>
        <pc:graphicFrameChg chg="mod modGraphic">
          <ac:chgData name="moath momani" userId="720708e143949568" providerId="LiveId" clId="{8A4CDFA0-D424-4625-B21C-4E10EC16BC3D}" dt="2020-10-07T10:13:01.645" v="1808" actId="20577"/>
          <ac:graphicFrameMkLst>
            <pc:docMk/>
            <pc:sldMk cId="3704995808" sldId="260"/>
            <ac:graphicFrameMk id="9" creationId="{AFF9E331-2F6D-4237-9C3A-352475C82492}"/>
          </ac:graphicFrameMkLst>
        </pc:graphicFrameChg>
      </pc:sldChg>
      <pc:sldChg chg="modSp mod">
        <pc:chgData name="moath momani" userId="720708e143949568" providerId="LiveId" clId="{8A4CDFA0-D424-4625-B21C-4E10EC16BC3D}" dt="2020-10-08T08:42:27.394" v="2636" actId="255"/>
        <pc:sldMkLst>
          <pc:docMk/>
          <pc:sldMk cId="2975555803" sldId="261"/>
        </pc:sldMkLst>
        <pc:spChg chg="mod">
          <ac:chgData name="moath momani" userId="720708e143949568" providerId="LiveId" clId="{8A4CDFA0-D424-4625-B21C-4E10EC16BC3D}" dt="2020-10-06T15:41:28.460" v="353" actId="20577"/>
          <ac:spMkLst>
            <pc:docMk/>
            <pc:sldMk cId="2975555803" sldId="261"/>
            <ac:spMk id="10" creationId="{D7A87FB4-AB01-424A-A7EF-A9F633313350}"/>
          </ac:spMkLst>
        </pc:spChg>
        <pc:graphicFrameChg chg="mod modGraphic">
          <ac:chgData name="moath momani" userId="720708e143949568" providerId="LiveId" clId="{8A4CDFA0-D424-4625-B21C-4E10EC16BC3D}" dt="2020-10-08T08:42:27.394" v="2636" actId="255"/>
          <ac:graphicFrameMkLst>
            <pc:docMk/>
            <pc:sldMk cId="2975555803" sldId="261"/>
            <ac:graphicFrameMk id="16" creationId="{19F4B6FB-F246-464D-8F74-C3493134C0E4}"/>
          </ac:graphicFrameMkLst>
        </pc:graphicFrameChg>
      </pc:sldChg>
      <pc:sldChg chg="modSp mod">
        <pc:chgData name="moath momani" userId="720708e143949568" providerId="LiveId" clId="{8A4CDFA0-D424-4625-B21C-4E10EC16BC3D}" dt="2020-10-20T14:54:12.370" v="3103"/>
        <pc:sldMkLst>
          <pc:docMk/>
          <pc:sldMk cId="3395007616" sldId="262"/>
        </pc:sldMkLst>
        <pc:spChg chg="mod">
          <ac:chgData name="moath momani" userId="720708e143949568" providerId="LiveId" clId="{8A4CDFA0-D424-4625-B21C-4E10EC16BC3D}" dt="2020-10-20T14:54:12.370" v="3103"/>
          <ac:spMkLst>
            <pc:docMk/>
            <pc:sldMk cId="3395007616" sldId="262"/>
            <ac:spMk id="10" creationId="{CA2989F7-5D56-441E-9E1C-B92A7AC5048D}"/>
          </ac:spMkLst>
        </pc:spChg>
        <pc:spChg chg="mod">
          <ac:chgData name="moath momani" userId="720708e143949568" providerId="LiveId" clId="{8A4CDFA0-D424-4625-B21C-4E10EC16BC3D}" dt="2020-10-06T15:42:05.766" v="364" actId="20577"/>
          <ac:spMkLst>
            <pc:docMk/>
            <pc:sldMk cId="3395007616" sldId="262"/>
            <ac:spMk id="11" creationId="{C33DD1E7-E79F-4DFA-80FA-C346FD1F051B}"/>
          </ac:spMkLst>
        </pc:spChg>
      </pc:sldChg>
      <pc:sldChg chg="modSp mod">
        <pc:chgData name="moath momani" userId="720708e143949568" providerId="LiveId" clId="{8A4CDFA0-D424-4625-B21C-4E10EC16BC3D}" dt="2020-10-19T07:07:29.719" v="3081"/>
        <pc:sldMkLst>
          <pc:docMk/>
          <pc:sldMk cId="3299758773" sldId="264"/>
        </pc:sldMkLst>
        <pc:spChg chg="mod">
          <ac:chgData name="moath momani" userId="720708e143949568" providerId="LiveId" clId="{8A4CDFA0-D424-4625-B21C-4E10EC16BC3D}" dt="2020-10-06T15:41:58.808" v="358" actId="20577"/>
          <ac:spMkLst>
            <pc:docMk/>
            <pc:sldMk cId="3299758773" sldId="264"/>
            <ac:spMk id="17" creationId="{3491E9C2-141A-47B4-8AF8-20871943362C}"/>
          </ac:spMkLst>
        </pc:spChg>
        <pc:graphicFrameChg chg="mod modGraphic">
          <ac:chgData name="moath momani" userId="720708e143949568" providerId="LiveId" clId="{8A4CDFA0-D424-4625-B21C-4E10EC16BC3D}" dt="2020-10-19T07:07:29.719" v="3081"/>
          <ac:graphicFrameMkLst>
            <pc:docMk/>
            <pc:sldMk cId="3299758773" sldId="264"/>
            <ac:graphicFrameMk id="23" creationId="{6C6CF4B0-4757-42B9-88DC-6C219C26B495}"/>
          </ac:graphicFrameMkLst>
        </pc:graphicFrameChg>
      </pc:sldChg>
      <pc:sldChg chg="modSp mod">
        <pc:chgData name="moath momani" userId="720708e143949568" providerId="LiveId" clId="{8A4CDFA0-D424-4625-B21C-4E10EC16BC3D}" dt="2020-10-20T14:54:07.857" v="3102" actId="20577"/>
        <pc:sldMkLst>
          <pc:docMk/>
          <pc:sldMk cId="2396038251" sldId="265"/>
        </pc:sldMkLst>
        <pc:spChg chg="mod">
          <ac:chgData name="moath momani" userId="720708e143949568" providerId="LiveId" clId="{8A4CDFA0-D424-4625-B21C-4E10EC16BC3D}" dt="2020-10-20T14:54:07.857" v="3102" actId="20577"/>
          <ac:spMkLst>
            <pc:docMk/>
            <pc:sldMk cId="2396038251" sldId="265"/>
            <ac:spMk id="2" creationId="{FC84119A-9C00-4A4D-B8A1-A3CEF39C8A71}"/>
          </ac:spMkLst>
        </pc:spChg>
        <pc:spChg chg="mod">
          <ac:chgData name="moath momani" userId="720708e143949568" providerId="LiveId" clId="{8A4CDFA0-D424-4625-B21C-4E10EC16BC3D}" dt="2020-10-06T15:41:50.467" v="356" actId="20577"/>
          <ac:spMkLst>
            <pc:docMk/>
            <pc:sldMk cId="2396038251" sldId="265"/>
            <ac:spMk id="3" creationId="{315EFD2C-9D32-4E66-B641-9629E89EEF30}"/>
          </ac:spMkLst>
        </pc:spChg>
      </pc:sldChg>
      <pc:sldChg chg="modSp mod">
        <pc:chgData name="moath momani" userId="720708e143949568" providerId="LiveId" clId="{8A4CDFA0-D424-4625-B21C-4E10EC16BC3D}" dt="2020-10-20T14:54:20.279" v="3106"/>
        <pc:sldMkLst>
          <pc:docMk/>
          <pc:sldMk cId="4027102162" sldId="266"/>
        </pc:sldMkLst>
        <pc:spChg chg="mod">
          <ac:chgData name="moath momani" userId="720708e143949568" providerId="LiveId" clId="{8A4CDFA0-D424-4625-B21C-4E10EC16BC3D}" dt="2020-10-20T14:54:20.279" v="3106"/>
          <ac:spMkLst>
            <pc:docMk/>
            <pc:sldMk cId="4027102162" sldId="266"/>
            <ac:spMk id="10" creationId="{9D7E174E-AFFB-4815-93E6-758F1C7F88AB}"/>
          </ac:spMkLst>
        </pc:spChg>
        <pc:spChg chg="mod">
          <ac:chgData name="moath momani" userId="720708e143949568" providerId="LiveId" clId="{8A4CDFA0-D424-4625-B21C-4E10EC16BC3D}" dt="2020-10-07T09:23:38.695" v="941" actId="20577"/>
          <ac:spMkLst>
            <pc:docMk/>
            <pc:sldMk cId="4027102162" sldId="266"/>
            <ac:spMk id="16" creationId="{79F93827-5C9D-46E5-AC23-4889FBFC9122}"/>
          </ac:spMkLst>
        </pc:spChg>
      </pc:sldChg>
      <pc:sldChg chg="modSp mod">
        <pc:chgData name="moath momani" userId="720708e143949568" providerId="LiveId" clId="{8A4CDFA0-D424-4625-B21C-4E10EC16BC3D}" dt="2020-10-07T10:15:48.129" v="1998" actId="20577"/>
        <pc:sldMkLst>
          <pc:docMk/>
          <pc:sldMk cId="2983114971" sldId="267"/>
        </pc:sldMkLst>
        <pc:spChg chg="mod">
          <ac:chgData name="moath momani" userId="720708e143949568" providerId="LiveId" clId="{8A4CDFA0-D424-4625-B21C-4E10EC16BC3D}" dt="2020-10-07T09:23:51.390" v="955" actId="20577"/>
          <ac:spMkLst>
            <pc:docMk/>
            <pc:sldMk cId="2983114971" sldId="267"/>
            <ac:spMk id="10" creationId="{4520B65B-FB47-4A30-821D-E86797BB747B}"/>
          </ac:spMkLst>
        </pc:spChg>
        <pc:graphicFrameChg chg="modGraphic">
          <ac:chgData name="moath momani" userId="720708e143949568" providerId="LiveId" clId="{8A4CDFA0-D424-4625-B21C-4E10EC16BC3D}" dt="2020-10-07T10:15:48.129" v="1998" actId="20577"/>
          <ac:graphicFrameMkLst>
            <pc:docMk/>
            <pc:sldMk cId="2983114971" sldId="267"/>
            <ac:graphicFrameMk id="16" creationId="{8A0EDEE8-F79A-4E20-8E6F-D0692D2840F8}"/>
          </ac:graphicFrameMkLst>
        </pc:graphicFrameChg>
      </pc:sldChg>
    </pc:docChg>
  </pc:docChgLst>
  <pc:docChgLst>
    <pc:chgData name="moath momani" userId="720708e143949568" providerId="LiveId" clId="{E2900F80-DF3C-407D-AE3D-681D102F2033}"/>
    <pc:docChg chg="custSel modSld">
      <pc:chgData name="moath momani" userId="720708e143949568" providerId="LiveId" clId="{E2900F80-DF3C-407D-AE3D-681D102F2033}" dt="2020-06-18T08:03:27.382" v="59" actId="20577"/>
      <pc:docMkLst>
        <pc:docMk/>
      </pc:docMkLst>
      <pc:sldChg chg="modSp mod">
        <pc:chgData name="moath momani" userId="720708e143949568" providerId="LiveId" clId="{E2900F80-DF3C-407D-AE3D-681D102F2033}" dt="2020-06-18T08:03:27.382" v="59" actId="20577"/>
        <pc:sldMkLst>
          <pc:docMk/>
          <pc:sldMk cId="0" sldId="257"/>
        </pc:sldMkLst>
        <pc:spChg chg="mod">
          <ac:chgData name="moath momani" userId="720708e143949568" providerId="LiveId" clId="{E2900F80-DF3C-407D-AE3D-681D102F2033}" dt="2020-06-18T08:03:27.382" v="59" actId="20577"/>
          <ac:spMkLst>
            <pc:docMk/>
            <pc:sldMk cId="0" sldId="257"/>
            <ac:spMk id="110" creationId="{00000000-0000-0000-0000-000000000000}"/>
          </ac:spMkLst>
        </pc:spChg>
      </pc:sldChg>
    </pc:docChg>
  </pc:docChgLst>
  <pc:docChgLst>
    <pc:chgData name="moath momani" userId="720708e143949568" providerId="LiveId" clId="{5B2AAE73-3AC5-4A2B-9D78-1D34603AF273}"/>
    <pc:docChg chg="modSld">
      <pc:chgData name="moath momani" userId="720708e143949568" providerId="LiveId" clId="{5B2AAE73-3AC5-4A2B-9D78-1D34603AF273}" dt="2020-06-24T10:23:42.054" v="40" actId="255"/>
      <pc:docMkLst>
        <pc:docMk/>
      </pc:docMkLst>
      <pc:sldChg chg="modSp mod">
        <pc:chgData name="moath momani" userId="720708e143949568" providerId="LiveId" clId="{5B2AAE73-3AC5-4A2B-9D78-1D34603AF273}" dt="2020-06-24T10:23:42.054" v="40" actId="255"/>
        <pc:sldMkLst>
          <pc:docMk/>
          <pc:sldMk cId="0" sldId="257"/>
        </pc:sldMkLst>
        <pc:spChg chg="mod">
          <ac:chgData name="moath momani" userId="720708e143949568" providerId="LiveId" clId="{5B2AAE73-3AC5-4A2B-9D78-1D34603AF273}" dt="2020-06-24T10:23:42.054" v="40" actId="255"/>
          <ac:spMkLst>
            <pc:docMk/>
            <pc:sldMk cId="0" sldId="257"/>
            <ac:spMk id="110" creationId="{00000000-0000-0000-0000-000000000000}"/>
          </ac:spMkLst>
        </pc:spChg>
      </pc:sldChg>
    </pc:docChg>
  </pc:docChgLst>
  <pc:docChgLst>
    <pc:chgData name="moath momani" userId="720708e143949568" providerId="LiveId" clId="{0F7E49B7-4401-481C-BB39-EE638D2530BE}"/>
    <pc:docChg chg="custSel modSld">
      <pc:chgData name="moath momani" userId="720708e143949568" providerId="LiveId" clId="{0F7E49B7-4401-481C-BB39-EE638D2530BE}" dt="2020-05-03T09:22:25.752" v="0" actId="207"/>
      <pc:docMkLst>
        <pc:docMk/>
      </pc:docMkLst>
      <pc:sldChg chg="modSp mod">
        <pc:chgData name="moath momani" userId="720708e143949568" providerId="LiveId" clId="{0F7E49B7-4401-481C-BB39-EE638D2530BE}" dt="2020-05-03T09:22:25.752" v="0" actId="207"/>
        <pc:sldMkLst>
          <pc:docMk/>
          <pc:sldMk cId="1368490105" sldId="258"/>
        </pc:sldMkLst>
        <pc:graphicFrameChg chg="modGraphic">
          <ac:chgData name="moath momani" userId="720708e143949568" providerId="LiveId" clId="{0F7E49B7-4401-481C-BB39-EE638D2530BE}" dt="2020-05-03T09:22:25.752" v="0" actId="207"/>
          <ac:graphicFrameMkLst>
            <pc:docMk/>
            <pc:sldMk cId="1368490105" sldId="258"/>
            <ac:graphicFrameMk id="9" creationId="{D924ADDC-0FC0-4E07-9A6E-A6392502FFAB}"/>
          </ac:graphicFrameMkLst>
        </pc:graphicFrameChg>
      </pc:sldChg>
    </pc:docChg>
  </pc:docChgLst>
  <pc:docChgLst>
    <pc:chgData name="moath.m.momani@gmail.com" userId="720708e143949568" providerId="LiveId" clId="{FE5826E5-A6BA-4563-AB24-EF690DC54DD9}"/>
    <pc:docChg chg="custSel modSld">
      <pc:chgData name="moath.m.momani@gmail.com" userId="720708e143949568" providerId="LiveId" clId="{FE5826E5-A6BA-4563-AB24-EF690DC54DD9}" dt="2020-03-23T10:23:09.298" v="144" actId="113"/>
      <pc:docMkLst>
        <pc:docMk/>
      </pc:docMkLst>
      <pc:sldChg chg="modSp">
        <pc:chgData name="moath.m.momani@gmail.com" userId="720708e143949568" providerId="LiveId" clId="{FE5826E5-A6BA-4563-AB24-EF690DC54DD9}" dt="2020-03-23T10:23:09.298" v="144" actId="113"/>
        <pc:sldMkLst>
          <pc:docMk/>
          <pc:sldMk cId="0" sldId="257"/>
        </pc:sldMkLst>
        <pc:spChg chg="mod">
          <ac:chgData name="moath.m.momani@gmail.com" userId="720708e143949568" providerId="LiveId" clId="{FE5826E5-A6BA-4563-AB24-EF690DC54DD9}" dt="2020-03-23T10:23:09.298" v="144" actId="113"/>
          <ac:spMkLst>
            <pc:docMk/>
            <pc:sldMk cId="0" sldId="257"/>
            <ac:spMk id="110" creationId="{00000000-0000-0000-0000-000000000000}"/>
          </ac:spMkLst>
        </pc:spChg>
      </pc:sldChg>
      <pc:sldChg chg="modSp">
        <pc:chgData name="moath.m.momani@gmail.com" userId="720708e143949568" providerId="LiveId" clId="{FE5826E5-A6BA-4563-AB24-EF690DC54DD9}" dt="2020-03-23T10:11:55.155" v="141" actId="207"/>
        <pc:sldMkLst>
          <pc:docMk/>
          <pc:sldMk cId="3542123355" sldId="258"/>
        </pc:sldMkLst>
        <pc:graphicFrameChg chg="mod modGraphic">
          <ac:chgData name="moath.m.momani@gmail.com" userId="720708e143949568" providerId="LiveId" clId="{FE5826E5-A6BA-4563-AB24-EF690DC54DD9}" dt="2020-03-23T10:11:55.155" v="141" actId="207"/>
          <ac:graphicFrameMkLst>
            <pc:docMk/>
            <pc:sldMk cId="3542123355" sldId="258"/>
            <ac:graphicFrameMk id="122" creationId="{00000000-0000-0000-0000-000000000000}"/>
          </ac:graphicFrameMkLst>
        </pc:graphicFrameChg>
      </pc:sldChg>
      <pc:sldChg chg="modSp">
        <pc:chgData name="moath.m.momani@gmail.com" userId="720708e143949568" providerId="LiveId" clId="{FE5826E5-A6BA-4563-AB24-EF690DC54DD9}" dt="2020-03-23T10:11:34.443" v="138"/>
        <pc:sldMkLst>
          <pc:docMk/>
          <pc:sldMk cId="1051649133" sldId="259"/>
        </pc:sldMkLst>
        <pc:graphicFrameChg chg="mod modGraphic">
          <ac:chgData name="moath.m.momani@gmail.com" userId="720708e143949568" providerId="LiveId" clId="{FE5826E5-A6BA-4563-AB24-EF690DC54DD9}" dt="2020-03-23T10:11:34.443" v="138"/>
          <ac:graphicFrameMkLst>
            <pc:docMk/>
            <pc:sldMk cId="1051649133" sldId="259"/>
            <ac:graphicFrameMk id="130" creationId="{00000000-0000-0000-0000-000000000000}"/>
          </ac:graphicFrameMkLst>
        </pc:graphicFrameChg>
      </pc:sldChg>
    </pc:docChg>
  </pc:docChgLst>
  <pc:docChgLst>
    <pc:chgData name="moath.m.momani@gmail.com" userId="720708e143949568" providerId="LiveId" clId="{3FC583A6-6FBC-483B-B94E-85193486E04D}"/>
    <pc:docChg chg="undo custSel addSld delSld modSld">
      <pc:chgData name="moath.m.momani@gmail.com" userId="720708e143949568" providerId="LiveId" clId="{3FC583A6-6FBC-483B-B94E-85193486E04D}" dt="2020-03-25T07:37:08.687" v="618" actId="20577"/>
      <pc:docMkLst>
        <pc:docMk/>
      </pc:docMkLst>
      <pc:sldChg chg="modSp">
        <pc:chgData name="moath.m.momani@gmail.com" userId="720708e143949568" providerId="LiveId" clId="{3FC583A6-6FBC-483B-B94E-85193486E04D}" dt="2020-03-25T07:05:17.952" v="7" actId="1036"/>
        <pc:sldMkLst>
          <pc:docMk/>
          <pc:sldMk cId="0" sldId="256"/>
        </pc:sldMkLst>
        <pc:grpChg chg="mod">
          <ac:chgData name="moath.m.momani@gmail.com" userId="720708e143949568" providerId="LiveId" clId="{3FC583A6-6FBC-483B-B94E-85193486E04D}" dt="2020-03-25T07:05:17.952" v="7" actId="1036"/>
          <ac:grpSpMkLst>
            <pc:docMk/>
            <pc:sldMk cId="0" sldId="256"/>
            <ac:grpSpMk id="104" creationId="{00000000-0000-0000-0000-000000000000}"/>
          </ac:grpSpMkLst>
        </pc:grpChg>
        <pc:picChg chg="mod">
          <ac:chgData name="moath.m.momani@gmail.com" userId="720708e143949568" providerId="LiveId" clId="{3FC583A6-6FBC-483B-B94E-85193486E04D}" dt="2020-03-25T07:05:10.738" v="3" actId="1076"/>
          <ac:picMkLst>
            <pc:docMk/>
            <pc:sldMk cId="0" sldId="256"/>
            <ac:picMk id="106" creationId="{00000000-0000-0000-0000-000000000000}"/>
          </ac:picMkLst>
        </pc:picChg>
        <pc:picChg chg="mod">
          <ac:chgData name="moath.m.momani@gmail.com" userId="720708e143949568" providerId="LiveId" clId="{3FC583A6-6FBC-483B-B94E-85193486E04D}" dt="2020-03-25T07:05:03.977" v="1" actId="1076"/>
          <ac:picMkLst>
            <pc:docMk/>
            <pc:sldMk cId="0" sldId="256"/>
            <ac:picMk id="108" creationId="{00000000-0000-0000-0000-000000000000}"/>
          </ac:picMkLst>
        </pc:picChg>
      </pc:sldChg>
      <pc:sldChg chg="modSp">
        <pc:chgData name="moath.m.momani@gmail.com" userId="720708e143949568" providerId="LiveId" clId="{3FC583A6-6FBC-483B-B94E-85193486E04D}" dt="2020-03-25T07:34:13.829" v="599" actId="20577"/>
        <pc:sldMkLst>
          <pc:docMk/>
          <pc:sldMk cId="0" sldId="257"/>
        </pc:sldMkLst>
        <pc:spChg chg="mod">
          <ac:chgData name="moath.m.momani@gmail.com" userId="720708e143949568" providerId="LiveId" clId="{3FC583A6-6FBC-483B-B94E-85193486E04D}" dt="2020-03-25T07:25:48.941" v="436" actId="20577"/>
          <ac:spMkLst>
            <pc:docMk/>
            <pc:sldMk cId="0" sldId="257"/>
            <ac:spMk id="110" creationId="{00000000-0000-0000-0000-000000000000}"/>
          </ac:spMkLst>
        </pc:spChg>
        <pc:spChg chg="mod">
          <ac:chgData name="moath.m.momani@gmail.com" userId="720708e143949568" providerId="LiveId" clId="{3FC583A6-6FBC-483B-B94E-85193486E04D}" dt="2020-03-25T07:34:13.829" v="599" actId="20577"/>
          <ac:spMkLst>
            <pc:docMk/>
            <pc:sldMk cId="0" sldId="257"/>
            <ac:spMk id="111" creationId="{00000000-0000-0000-0000-000000000000}"/>
          </ac:spMkLst>
        </pc:spChg>
      </pc:sldChg>
      <pc:sldChg chg="modSp add">
        <pc:chgData name="moath.m.momani@gmail.com" userId="720708e143949568" providerId="LiveId" clId="{3FC583A6-6FBC-483B-B94E-85193486E04D}" dt="2020-03-25T07:37:08.687" v="618" actId="20577"/>
        <pc:sldMkLst>
          <pc:docMk/>
          <pc:sldMk cId="3542123355" sldId="258"/>
        </pc:sldMkLst>
        <pc:spChg chg="mod">
          <ac:chgData name="moath.m.momani@gmail.com" userId="720708e143949568" providerId="LiveId" clId="{3FC583A6-6FBC-483B-B94E-85193486E04D}" dt="2020-03-25T07:37:08.687" v="618" actId="20577"/>
          <ac:spMkLst>
            <pc:docMk/>
            <pc:sldMk cId="3542123355" sldId="258"/>
            <ac:spMk id="110" creationId="{00000000-0000-0000-0000-000000000000}"/>
          </ac:spMkLst>
        </pc:spChg>
        <pc:spChg chg="mod">
          <ac:chgData name="moath.m.momani@gmail.com" userId="720708e143949568" providerId="LiveId" clId="{3FC583A6-6FBC-483B-B94E-85193486E04D}" dt="2020-03-25T07:36:49.596" v="614" actId="20577"/>
          <ac:spMkLst>
            <pc:docMk/>
            <pc:sldMk cId="3542123355" sldId="258"/>
            <ac:spMk id="111" creationId="{00000000-0000-0000-0000-000000000000}"/>
          </ac:spMkLst>
        </pc:spChg>
      </pc:sldChg>
      <pc:sldChg chg="del">
        <pc:chgData name="moath.m.momani@gmail.com" userId="720708e143949568" providerId="LiveId" clId="{3FC583A6-6FBC-483B-B94E-85193486E04D}" dt="2020-03-25T07:26:04.405" v="438" actId="47"/>
        <pc:sldMkLst>
          <pc:docMk/>
          <pc:sldMk cId="1051649133" sldId="259"/>
        </pc:sldMkLst>
      </pc:sldChg>
    </pc:docChg>
  </pc:docChgLst>
  <pc:docChgLst>
    <pc:chgData name="moath momani" userId="720708e143949568" providerId="LiveId" clId="{7A736DBF-5AC3-4463-8F7B-ACA07C834241}"/>
    <pc:docChg chg="undo custSel addSld delSld modSld">
      <pc:chgData name="moath momani" userId="720708e143949568" providerId="LiveId" clId="{7A736DBF-5AC3-4463-8F7B-ACA07C834241}" dt="2020-04-19T11:06:42.405" v="114"/>
      <pc:docMkLst>
        <pc:docMk/>
      </pc:docMkLst>
      <pc:sldChg chg="addSp delSp modSp add">
        <pc:chgData name="moath momani" userId="720708e143949568" providerId="LiveId" clId="{7A736DBF-5AC3-4463-8F7B-ACA07C834241}" dt="2020-04-19T11:06:42.405" v="114"/>
        <pc:sldMkLst>
          <pc:docMk/>
          <pc:sldMk cId="1368490105" sldId="258"/>
        </pc:sldMkLst>
        <pc:spChg chg="del">
          <ac:chgData name="moath momani" userId="720708e143949568" providerId="LiveId" clId="{7A736DBF-5AC3-4463-8F7B-ACA07C834241}" dt="2020-04-19T10:53:39.386" v="2" actId="478"/>
          <ac:spMkLst>
            <pc:docMk/>
            <pc:sldMk cId="1368490105" sldId="258"/>
            <ac:spMk id="110" creationId="{00000000-0000-0000-0000-000000000000}"/>
          </ac:spMkLst>
        </pc:spChg>
        <pc:graphicFrameChg chg="add mod modGraphic">
          <ac:chgData name="moath momani" userId="720708e143949568" providerId="LiveId" clId="{7A736DBF-5AC3-4463-8F7B-ACA07C834241}" dt="2020-04-19T11:06:42.405" v="114"/>
          <ac:graphicFrameMkLst>
            <pc:docMk/>
            <pc:sldMk cId="1368490105" sldId="258"/>
            <ac:graphicFrameMk id="9" creationId="{D924ADDC-0FC0-4E07-9A6E-A6392502FFAB}"/>
          </ac:graphicFrameMkLst>
        </pc:graphicFrameChg>
      </pc:sldChg>
      <pc:sldChg chg="del">
        <pc:chgData name="moath momani" userId="720708e143949568" providerId="LiveId" clId="{7A736DBF-5AC3-4463-8F7B-ACA07C834241}" dt="2020-04-19T10:53:31.824" v="0" actId="47"/>
        <pc:sldMkLst>
          <pc:docMk/>
          <pc:sldMk cId="3542123355" sldId="2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xfrm>
            <a:off x="1143000" y="685800"/>
            <a:ext cx="4572000" cy="3429000"/>
          </a:xfrm>
          <a:prstGeom prst="rect">
            <a:avLst/>
          </a:prstGeom>
        </p:spPr>
        <p:txBody>
          <a:bodyPr/>
          <a:lstStyle/>
          <a:p>
            <a:endParaRPr/>
          </a:p>
        </p:txBody>
      </p:sp>
      <p:sp>
        <p:nvSpPr>
          <p:cNvPr id="99" name="Shape 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9330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433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7874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7938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0039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15507" y="992767"/>
            <a:ext cx="11358000" cy="2736901"/>
          </a:xfrm>
          <a:prstGeom prst="rect">
            <a:avLst/>
          </a:prstGeom>
        </p:spPr>
        <p:txBody>
          <a:bodyPr anchor="b"/>
          <a:lstStyle>
            <a:lvl1pPr algn="ctr">
              <a:defRPr sz="6900"/>
            </a:lvl1pPr>
          </a:lstStyle>
          <a:p>
            <a:r>
              <a:t>Title Text</a:t>
            </a:r>
          </a:p>
        </p:txBody>
      </p:sp>
      <p:sp>
        <p:nvSpPr>
          <p:cNvPr id="12" name="Body Level One…"/>
          <p:cNvSpPr txBox="1">
            <a:spLocks noGrp="1"/>
          </p:cNvSpPr>
          <p:nvPr>
            <p:ph type="body" sz="quarter" idx="1"/>
          </p:nvPr>
        </p:nvSpPr>
        <p:spPr>
          <a:xfrm>
            <a:off x="415496" y="3778832"/>
            <a:ext cx="11358000" cy="1056901"/>
          </a:xfrm>
          <a:prstGeom prst="rect">
            <a:avLst/>
          </a:prstGeom>
        </p:spPr>
        <p:txBody>
          <a:bodyPr/>
          <a:lstStyle>
            <a:lvl1pPr marL="381000" indent="-304800" algn="ctr">
              <a:lnSpc>
                <a:spcPct val="100000"/>
              </a:lnSpc>
              <a:buClrTx/>
              <a:buSzTx/>
              <a:buFontTx/>
              <a:buNone/>
              <a:defRPr sz="3700"/>
            </a:lvl1pPr>
            <a:lvl2pPr marL="381000" indent="184150" algn="ctr">
              <a:lnSpc>
                <a:spcPct val="100000"/>
              </a:lnSpc>
              <a:buClrTx/>
              <a:buSzTx/>
              <a:buFontTx/>
              <a:buNone/>
              <a:defRPr sz="3700"/>
            </a:lvl2pPr>
            <a:lvl3pPr marL="381000" indent="641350" algn="ctr">
              <a:lnSpc>
                <a:spcPct val="100000"/>
              </a:lnSpc>
              <a:buClrTx/>
              <a:buSzTx/>
              <a:buFontTx/>
              <a:buNone/>
              <a:defRPr sz="3700"/>
            </a:lvl3pPr>
            <a:lvl4pPr marL="381000" indent="1098550" algn="ctr">
              <a:lnSpc>
                <a:spcPct val="100000"/>
              </a:lnSpc>
              <a:buClrTx/>
              <a:buSzTx/>
              <a:buFontTx/>
              <a:buNone/>
              <a:defRPr sz="3700"/>
            </a:lvl4pPr>
            <a:lvl5pPr marL="381000" indent="1555750" algn="ctr">
              <a:lnSpc>
                <a:spcPct val="100000"/>
              </a:lnSpc>
              <a:buClrTx/>
              <a:buSzTx/>
              <a:buFont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AND_TWO_COLUMNS">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sz="half" idx="1"/>
          </p:nvPr>
        </p:nvSpPr>
        <p:spPr>
          <a:xfrm>
            <a:off x="415496" y="1536633"/>
            <a:ext cx="5331901" cy="4555200"/>
          </a:xfrm>
          <a:prstGeom prst="rect">
            <a:avLst/>
          </a:prstGeom>
        </p:spPr>
        <p:txBody>
          <a:bodyPr/>
          <a:lstStyle>
            <a:lvl1pPr indent="-349250">
              <a:buSzPts val="1900"/>
              <a:defRPr sz="1900"/>
            </a:lvl1pPr>
            <a:lvl2pPr marL="976312" indent="-392112">
              <a:buSzPts val="1900"/>
              <a:defRPr sz="1900"/>
            </a:lvl2pPr>
            <a:lvl3pPr marL="1433512" indent="-392112">
              <a:buSzPts val="1900"/>
              <a:defRPr sz="1900"/>
            </a:lvl3pPr>
            <a:lvl4pPr marL="1890712" indent="-392112">
              <a:buSzPts val="1900"/>
              <a:defRPr sz="1900"/>
            </a:lvl4pPr>
            <a:lvl5pPr marL="2347912" indent="-392112">
              <a:buSzPts val="1900"/>
              <a:defRPr sz="1900"/>
            </a:lvl5pPr>
          </a:lstStyle>
          <a:p>
            <a:r>
              <a:t>Body Level One</a:t>
            </a:r>
          </a:p>
          <a:p>
            <a:pPr lvl="1"/>
            <a:r>
              <a:t>Body Level Two</a:t>
            </a:r>
          </a:p>
          <a:p>
            <a:pPr lvl="2"/>
            <a:r>
              <a:t>Body Level Three</a:t>
            </a:r>
          </a:p>
          <a:p>
            <a:pPr lvl="3"/>
            <a:r>
              <a:t>Body Level Four</a:t>
            </a:r>
          </a:p>
          <a:p>
            <a:pPr lvl="4"/>
            <a:r>
              <a:t>Body Level Five</a:t>
            </a:r>
          </a:p>
        </p:txBody>
      </p:sp>
      <p:sp>
        <p:nvSpPr>
          <p:cNvPr id="31" name="Google Shape;20;p4"/>
          <p:cNvSpPr txBox="1">
            <a:spLocks noGrp="1"/>
          </p:cNvSpPr>
          <p:nvPr>
            <p:ph type="body" sz="half" idx="13"/>
          </p:nvPr>
        </p:nvSpPr>
        <p:spPr>
          <a:xfrm>
            <a:off x="6441587" y="1536632"/>
            <a:ext cx="5331901" cy="4555202"/>
          </a:xfrm>
          <a:prstGeom prst="rect">
            <a:avLst/>
          </a:prstGeom>
        </p:spPr>
        <p:txBody>
          <a:bodyPr/>
          <a:lstStyle/>
          <a:p>
            <a:pPr indent="-349250">
              <a:buSzPts val="1900"/>
              <a:defRPr sz="1900"/>
            </a:pPr>
            <a:endParaRP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NE_COLUMN_TEXT">
    <p:spTree>
      <p:nvGrpSpPr>
        <p:cNvPr id="1" name=""/>
        <p:cNvGrpSpPr/>
        <p:nvPr/>
      </p:nvGrpSpPr>
      <p:grpSpPr>
        <a:xfrm>
          <a:off x="0" y="0"/>
          <a:ext cx="0" cy="0"/>
          <a:chOff x="0" y="0"/>
          <a:chExt cx="0" cy="0"/>
        </a:xfrm>
      </p:grpSpPr>
      <p:sp>
        <p:nvSpPr>
          <p:cNvPr id="47" name="Title Text"/>
          <p:cNvSpPr txBox="1">
            <a:spLocks noGrp="1"/>
          </p:cNvSpPr>
          <p:nvPr>
            <p:ph type="title"/>
          </p:nvPr>
        </p:nvSpPr>
        <p:spPr>
          <a:xfrm>
            <a:off x="415496" y="740799"/>
            <a:ext cx="3743100" cy="1007702"/>
          </a:xfrm>
          <a:prstGeom prst="rect">
            <a:avLst/>
          </a:prstGeom>
        </p:spPr>
        <p:txBody>
          <a:bodyPr anchor="b"/>
          <a:lstStyle>
            <a:lvl1pPr>
              <a:defRPr sz="3200"/>
            </a:lvl1pPr>
          </a:lstStyle>
          <a:p>
            <a:r>
              <a:t>Title Text</a:t>
            </a:r>
          </a:p>
        </p:txBody>
      </p:sp>
      <p:sp>
        <p:nvSpPr>
          <p:cNvPr id="48" name="Body Level One…"/>
          <p:cNvSpPr txBox="1">
            <a:spLocks noGrp="1"/>
          </p:cNvSpPr>
          <p:nvPr>
            <p:ph type="body" sz="quarter" idx="1"/>
          </p:nvPr>
        </p:nvSpPr>
        <p:spPr>
          <a:xfrm>
            <a:off x="415496" y="1852800"/>
            <a:ext cx="3743100" cy="4239301"/>
          </a:xfrm>
          <a:prstGeom prst="rect">
            <a:avLst/>
          </a:prstGeom>
        </p:spPr>
        <p:txBody>
          <a:bodyPr/>
          <a:lstStyle>
            <a:lvl1pPr indent="-330200">
              <a:buSzPts val="1600"/>
              <a:defRPr sz="1600"/>
            </a:lvl1pPr>
            <a:lvl2pPr marL="914400" indent="-330200">
              <a:buSzPts val="1600"/>
              <a:defRPr sz="1600"/>
            </a:lvl2pPr>
            <a:lvl3pPr marL="1371600" indent="-330200">
              <a:buSzPts val="1600"/>
              <a:defRPr sz="1600"/>
            </a:lvl3pPr>
            <a:lvl4pPr marL="1828800" indent="-330200">
              <a:buSzPts val="1600"/>
              <a:defRPr sz="1600"/>
            </a:lvl4pPr>
            <a:lvl5pPr marL="2286000" indent="-330200">
              <a:buSzPts val="1600"/>
              <a:defRPr sz="1600"/>
            </a:lvl5p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MAIN_POINT">
    <p:spTree>
      <p:nvGrpSpPr>
        <p:cNvPr id="1" name=""/>
        <p:cNvGrpSpPr/>
        <p:nvPr/>
      </p:nvGrpSpPr>
      <p:grpSpPr>
        <a:xfrm>
          <a:off x="0" y="0"/>
          <a:ext cx="0" cy="0"/>
          <a:chOff x="0" y="0"/>
          <a:chExt cx="0" cy="0"/>
        </a:xfrm>
      </p:grpSpPr>
      <p:sp>
        <p:nvSpPr>
          <p:cNvPr id="56" name="Title Text"/>
          <p:cNvSpPr txBox="1">
            <a:spLocks noGrp="1"/>
          </p:cNvSpPr>
          <p:nvPr>
            <p:ph type="title"/>
          </p:nvPr>
        </p:nvSpPr>
        <p:spPr>
          <a:xfrm>
            <a:off x="653502" y="600199"/>
            <a:ext cx="8488201" cy="5454302"/>
          </a:xfrm>
          <a:prstGeom prst="rect">
            <a:avLst/>
          </a:prstGeom>
        </p:spPr>
        <p:txBody>
          <a:bodyPr anchor="ctr"/>
          <a:lstStyle>
            <a:lvl1pPr>
              <a:defRPr sz="6400"/>
            </a:lvl1pPr>
          </a:lstStyle>
          <a:p>
            <a:r>
              <a:t>Title Text</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_TITLE_AND_DESCRIPTION">
    <p:spTree>
      <p:nvGrpSpPr>
        <p:cNvPr id="1" name=""/>
        <p:cNvGrpSpPr/>
        <p:nvPr/>
      </p:nvGrpSpPr>
      <p:grpSpPr>
        <a:xfrm>
          <a:off x="0" y="0"/>
          <a:ext cx="0" cy="0"/>
          <a:chOff x="0" y="0"/>
          <a:chExt cx="0" cy="0"/>
        </a:xfrm>
      </p:grpSpPr>
      <p:sp>
        <p:nvSpPr>
          <p:cNvPr id="64" name="Google Shape;33;p8"/>
          <p:cNvSpPr/>
          <p:nvPr/>
        </p:nvSpPr>
        <p:spPr>
          <a:xfrm>
            <a:off x="6094474" y="-167"/>
            <a:ext cx="6094501" cy="6858001"/>
          </a:xfrm>
          <a:prstGeom prst="rect">
            <a:avLst/>
          </a:prstGeom>
          <a:solidFill>
            <a:srgbClr val="EEEEEE"/>
          </a:solidFill>
          <a:ln w="12700">
            <a:miter lim="400000"/>
          </a:ln>
        </p:spPr>
        <p:txBody>
          <a:bodyPr lIns="45719" rIns="45719" anchor="ctr"/>
          <a:lstStyle/>
          <a:p>
            <a:endParaRPr/>
          </a:p>
        </p:txBody>
      </p:sp>
      <p:sp>
        <p:nvSpPr>
          <p:cNvPr id="65" name="Title Text"/>
          <p:cNvSpPr txBox="1">
            <a:spLocks noGrp="1"/>
          </p:cNvSpPr>
          <p:nvPr>
            <p:ph type="title"/>
          </p:nvPr>
        </p:nvSpPr>
        <p:spPr>
          <a:xfrm>
            <a:off x="353911" y="1644232"/>
            <a:ext cx="5392200" cy="1976401"/>
          </a:xfrm>
          <a:prstGeom prst="rect">
            <a:avLst/>
          </a:prstGeom>
        </p:spPr>
        <p:txBody>
          <a:bodyPr anchor="b"/>
          <a:lstStyle>
            <a:lvl1pPr algn="ctr">
              <a:defRPr sz="5600"/>
            </a:lvl1pPr>
          </a:lstStyle>
          <a:p>
            <a:r>
              <a:t>Title Text</a:t>
            </a:r>
          </a:p>
        </p:txBody>
      </p:sp>
      <p:sp>
        <p:nvSpPr>
          <p:cNvPr id="66" name="Body Level One…"/>
          <p:cNvSpPr txBox="1">
            <a:spLocks noGrp="1"/>
          </p:cNvSpPr>
          <p:nvPr>
            <p:ph type="body" sz="quarter" idx="1"/>
          </p:nvPr>
        </p:nvSpPr>
        <p:spPr>
          <a:xfrm>
            <a:off x="353911" y="3737433"/>
            <a:ext cx="5392200" cy="1646701"/>
          </a:xfrm>
          <a:prstGeom prst="rect">
            <a:avLst/>
          </a:prstGeom>
        </p:spPr>
        <p:txBody>
          <a:bodyPr/>
          <a:lstStyle>
            <a:lvl1pPr marL="381000" indent="-304800" algn="ctr">
              <a:lnSpc>
                <a:spcPct val="100000"/>
              </a:lnSpc>
              <a:buClrTx/>
              <a:buSzTx/>
              <a:buFontTx/>
              <a:buNone/>
              <a:defRPr sz="2800"/>
            </a:lvl1pPr>
            <a:lvl2pPr marL="381000" indent="184150" algn="ctr">
              <a:lnSpc>
                <a:spcPct val="100000"/>
              </a:lnSpc>
              <a:buClrTx/>
              <a:buSzTx/>
              <a:buFontTx/>
              <a:buNone/>
              <a:defRPr sz="2800"/>
            </a:lvl2pPr>
            <a:lvl3pPr marL="381000" indent="641350" algn="ctr">
              <a:lnSpc>
                <a:spcPct val="100000"/>
              </a:lnSpc>
              <a:buClrTx/>
              <a:buSzTx/>
              <a:buFontTx/>
              <a:buNone/>
              <a:defRPr sz="2800"/>
            </a:lvl3pPr>
            <a:lvl4pPr marL="381000" indent="1098550" algn="ctr">
              <a:lnSpc>
                <a:spcPct val="100000"/>
              </a:lnSpc>
              <a:buClrTx/>
              <a:buSzTx/>
              <a:buFontTx/>
              <a:buNone/>
              <a:defRPr sz="2800"/>
            </a:lvl4pPr>
            <a:lvl5pPr marL="381000" indent="1555750" algn="ctr">
              <a:lnSpc>
                <a:spcPct val="100000"/>
              </a:lnSpc>
              <a:buClrTx/>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67" name="Google Shape;36;p8"/>
          <p:cNvSpPr txBox="1">
            <a:spLocks noGrp="1"/>
          </p:cNvSpPr>
          <p:nvPr>
            <p:ph type="body" sz="half" idx="13"/>
          </p:nvPr>
        </p:nvSpPr>
        <p:spPr>
          <a:xfrm>
            <a:off x="6584352" y="965433"/>
            <a:ext cx="5114700" cy="4926901"/>
          </a:xfrm>
          <a:prstGeom prst="rect">
            <a:avLst/>
          </a:prstGeom>
        </p:spPr>
        <p:txBody>
          <a:bodyPr anchor="ctr"/>
          <a:lstStyle/>
          <a:p>
            <a:endParaRP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APTION_ONLY">
    <p:spTree>
      <p:nvGrpSpPr>
        <p:cNvPr id="1" name=""/>
        <p:cNvGrpSpPr/>
        <p:nvPr/>
      </p:nvGrpSpPr>
      <p:grpSpPr>
        <a:xfrm>
          <a:off x="0" y="0"/>
          <a:ext cx="0" cy="0"/>
          <a:chOff x="0" y="0"/>
          <a:chExt cx="0" cy="0"/>
        </a:xfrm>
      </p:grpSpPr>
      <p:sp>
        <p:nvSpPr>
          <p:cNvPr id="75" name="Body Level One…"/>
          <p:cNvSpPr txBox="1">
            <a:spLocks noGrp="1"/>
          </p:cNvSpPr>
          <p:nvPr>
            <p:ph type="body" sz="quarter" idx="1"/>
          </p:nvPr>
        </p:nvSpPr>
        <p:spPr>
          <a:xfrm>
            <a:off x="415496" y="5640766"/>
            <a:ext cx="7996501" cy="8067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G_NUMBER">
    <p:spTree>
      <p:nvGrpSpPr>
        <p:cNvPr id="1" name=""/>
        <p:cNvGrpSpPr/>
        <p:nvPr/>
      </p:nvGrpSpPr>
      <p:grpSpPr>
        <a:xfrm>
          <a:off x="0" y="0"/>
          <a:ext cx="0" cy="0"/>
          <a:chOff x="0" y="0"/>
          <a:chExt cx="0" cy="0"/>
        </a:xfrm>
      </p:grpSpPr>
      <p:sp>
        <p:nvSpPr>
          <p:cNvPr id="83" name="Title Text"/>
          <p:cNvSpPr txBox="1">
            <a:spLocks noGrp="1"/>
          </p:cNvSpPr>
          <p:nvPr>
            <p:ph type="title"/>
          </p:nvPr>
        </p:nvSpPr>
        <p:spPr>
          <a:xfrm>
            <a:off x="415496" y="1474833"/>
            <a:ext cx="11358000" cy="2618101"/>
          </a:xfrm>
          <a:prstGeom prst="rect">
            <a:avLst/>
          </a:prstGeom>
        </p:spPr>
        <p:txBody>
          <a:bodyPr anchor="b"/>
          <a:lstStyle>
            <a:lvl1pPr algn="ctr">
              <a:defRPr sz="16000"/>
            </a:lvl1pPr>
          </a:lstStyle>
          <a:p>
            <a:r>
              <a:t>Title Text</a:t>
            </a:r>
          </a:p>
        </p:txBody>
      </p:sp>
      <p:sp>
        <p:nvSpPr>
          <p:cNvPr id="84" name="Body Level One…"/>
          <p:cNvSpPr txBox="1">
            <a:spLocks noGrp="1"/>
          </p:cNvSpPr>
          <p:nvPr>
            <p:ph type="body" sz="half" idx="1"/>
          </p:nvPr>
        </p:nvSpPr>
        <p:spPr>
          <a:xfrm>
            <a:off x="415496" y="4202967"/>
            <a:ext cx="11358000" cy="1734301"/>
          </a:xfrm>
          <a:prstGeom prst="rect">
            <a:avLst/>
          </a:prstGeom>
        </p:spPr>
        <p:txBody>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15496" y="593366"/>
            <a:ext cx="11358000" cy="763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ormAutofit/>
          </a:bodyPr>
          <a:lstStyle/>
          <a:p>
            <a:r>
              <a:t>Title Text</a:t>
            </a:r>
          </a:p>
        </p:txBody>
      </p:sp>
      <p:sp>
        <p:nvSpPr>
          <p:cNvPr id="3" name="Body Level One…"/>
          <p:cNvSpPr txBox="1">
            <a:spLocks noGrp="1"/>
          </p:cNvSpPr>
          <p:nvPr>
            <p:ph type="body" idx="1"/>
          </p:nvPr>
        </p:nvSpPr>
        <p:spPr>
          <a:xfrm>
            <a:off x="415496" y="1536633"/>
            <a:ext cx="11358000" cy="4555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585093" y="6265547"/>
            <a:ext cx="440092" cy="428850"/>
          </a:xfrm>
          <a:prstGeom prst="rect">
            <a:avLst/>
          </a:prstGeom>
          <a:ln w="12700">
            <a:miter lim="400000"/>
          </a:ln>
        </p:spPr>
        <p:txBody>
          <a:bodyPr wrap="none" lIns="121874" tIns="121874" rIns="121874" bIns="121874" anchor="ctr">
            <a:spAutoFit/>
          </a:bodyPr>
          <a:lstStyle>
            <a:lvl1pPr algn="r">
              <a:defRPr sz="1300">
                <a:solidFill>
                  <a:schemeClr val="accent2">
                    <a:lumOff val="21764"/>
                  </a:scheme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9pPr>
    </p:titleStyle>
    <p:bodyStyle>
      <a:lvl1pPr marL="457200" marR="0" indent="-381000"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1pPr>
      <a:lvl2pPr marL="1006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2pPr>
      <a:lvl3pPr marL="1463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3pPr>
      <a:lvl4pPr marL="1920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4pPr>
      <a:lvl5pPr marL="23779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5pPr>
      <a:lvl6pPr marL="28351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6pPr>
      <a:lvl7pPr marL="3292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7pPr>
      <a:lvl8pPr marL="3749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8pPr>
      <a:lvl9pPr marL="4206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1" name="Google Shape;51;p12"/>
          <p:cNvSpPr txBox="1"/>
          <p:nvPr/>
        </p:nvSpPr>
        <p:spPr>
          <a:xfrm>
            <a:off x="2691500" y="3192190"/>
            <a:ext cx="7050300" cy="11694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3000">
                <a:solidFill>
                  <a:srgbClr val="FFFFFF"/>
                </a:solidFill>
                <a:latin typeface="Politica"/>
                <a:ea typeface="Politica"/>
                <a:cs typeface="Politica"/>
                <a:sym typeface="Politica"/>
              </a:defRPr>
            </a:lvl1pPr>
          </a:lstStyle>
          <a:p>
            <a:r>
              <a:rPr dirty="0"/>
              <a:t>LESSON PLAN</a:t>
            </a:r>
            <a:endParaRPr lang="en-US" dirty="0"/>
          </a:p>
          <a:p>
            <a:r>
              <a:rPr lang="en-US" dirty="0"/>
              <a:t>SPORT TECH</a:t>
            </a:r>
            <a:endParaRPr sz="2000" dirty="0"/>
          </a:p>
        </p:txBody>
      </p:sp>
      <p:grpSp>
        <p:nvGrpSpPr>
          <p:cNvPr id="104" name="Google Shape;52;p12"/>
          <p:cNvGrpSpPr/>
          <p:nvPr/>
        </p:nvGrpSpPr>
        <p:grpSpPr>
          <a:xfrm>
            <a:off x="3391297" y="3270852"/>
            <a:ext cx="5676385" cy="1090796"/>
            <a:chOff x="0" y="0"/>
            <a:chExt cx="4530447" cy="494649"/>
          </a:xfrm>
        </p:grpSpPr>
        <p:sp>
          <p:nvSpPr>
            <p:cNvPr id="102" name="Google Shape;53;p12"/>
            <p:cNvSpPr/>
            <p:nvPr/>
          </p:nvSpPr>
          <p:spPr>
            <a:xfrm>
              <a:off x="0" y="-1"/>
              <a:ext cx="4530448" cy="1"/>
            </a:xfrm>
            <a:prstGeom prst="line">
              <a:avLst/>
            </a:prstGeom>
            <a:noFill/>
            <a:ln w="25400" cap="flat">
              <a:solidFill>
                <a:srgbClr val="FFFFFF"/>
              </a:solidFill>
              <a:prstDash val="solid"/>
              <a:miter lim="400000"/>
            </a:ln>
            <a:effectLst/>
          </p:spPr>
          <p:txBody>
            <a:bodyPr wrap="square" lIns="45719" tIns="45719" rIns="45719" bIns="45719" numCol="1" anchor="t">
              <a:noAutofit/>
            </a:bodyPr>
            <a:lstStyle/>
            <a:p>
              <a:endParaRPr/>
            </a:p>
          </p:txBody>
        </p:sp>
        <p:sp>
          <p:nvSpPr>
            <p:cNvPr id="103" name="Google Shape;54;p12"/>
            <p:cNvSpPr/>
            <p:nvPr/>
          </p:nvSpPr>
          <p:spPr>
            <a:xfrm>
              <a:off x="0" y="494649"/>
              <a:ext cx="453044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05" name="Image" descr="Image"/>
          <p:cNvPicPr>
            <a:picLocks noChangeAspect="1"/>
          </p:cNvPicPr>
          <p:nvPr/>
        </p:nvPicPr>
        <p:blipFill>
          <a:blip r:embed="rId3"/>
          <a:stretch>
            <a:fillRect/>
          </a:stretch>
        </p:blipFill>
        <p:spPr>
          <a:xfrm>
            <a:off x="9773918" y="74868"/>
            <a:ext cx="2177431" cy="790928"/>
          </a:xfrm>
          <a:prstGeom prst="rect">
            <a:avLst/>
          </a:prstGeom>
          <a:ln w="12700">
            <a:miter lim="400000"/>
          </a:ln>
        </p:spPr>
      </p:pic>
      <p:pic>
        <p:nvPicPr>
          <p:cNvPr id="106" name="Picture 8" descr="Picture 8"/>
          <p:cNvPicPr>
            <a:picLocks noChangeAspect="1"/>
          </p:cNvPicPr>
          <p:nvPr/>
        </p:nvPicPr>
        <p:blipFill>
          <a:blip r:embed="rId4"/>
          <a:srcRect r="50000"/>
          <a:stretch>
            <a:fillRect/>
          </a:stretch>
        </p:blipFill>
        <p:spPr>
          <a:xfrm>
            <a:off x="8778224" y="721921"/>
            <a:ext cx="3403996" cy="6354124"/>
          </a:xfrm>
          <a:prstGeom prst="rect">
            <a:avLst/>
          </a:prstGeom>
          <a:ln w="12700">
            <a:miter lim="400000"/>
          </a:ln>
        </p:spPr>
      </p:pic>
      <p:pic>
        <p:nvPicPr>
          <p:cNvPr id="107" name="Picture 9" descr="Picture 9"/>
          <p:cNvPicPr>
            <a:picLocks noChangeAspect="1"/>
          </p:cNvPicPr>
          <p:nvPr/>
        </p:nvPicPr>
        <p:blipFill>
          <a:blip r:embed="rId5"/>
          <a:srcRect l="3178" r="48363" b="8832"/>
          <a:stretch>
            <a:fillRect/>
          </a:stretch>
        </p:blipFill>
        <p:spPr>
          <a:xfrm rot="16200000">
            <a:off x="2197304" y="-1297576"/>
            <a:ext cx="2308691" cy="4903841"/>
          </a:xfrm>
          <a:prstGeom prst="rect">
            <a:avLst/>
          </a:prstGeom>
          <a:ln w="12700">
            <a:miter lim="400000"/>
          </a:ln>
        </p:spPr>
      </p:pic>
      <p:pic>
        <p:nvPicPr>
          <p:cNvPr id="108" name="Picture 10" descr="Picture 10"/>
          <p:cNvPicPr>
            <a:picLocks noChangeAspect="1"/>
          </p:cNvPicPr>
          <p:nvPr/>
        </p:nvPicPr>
        <p:blipFill>
          <a:blip r:embed="rId6"/>
          <a:srcRect r="45129"/>
          <a:stretch>
            <a:fillRect/>
          </a:stretch>
        </p:blipFill>
        <p:spPr>
          <a:xfrm rot="5400000">
            <a:off x="807216" y="1918942"/>
            <a:ext cx="3498670" cy="6376181"/>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 name="Google Shape;59;p13">
            <a:extLst>
              <a:ext uri="{FF2B5EF4-FFF2-40B4-BE49-F238E27FC236}">
                <a16:creationId xmlns:a16="http://schemas.microsoft.com/office/drawing/2014/main" id="{9D7E174E-AFFB-4815-93E6-758F1C7F88AB}"/>
              </a:ext>
            </a:extLst>
          </p:cNvPr>
          <p:cNvSpPr txBox="1"/>
          <p:nvPr/>
        </p:nvSpPr>
        <p:spPr>
          <a:xfrm>
            <a:off x="952399" y="2041090"/>
            <a:ext cx="10284002" cy="31121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chor="ctr">
            <a:spAutoFit/>
          </a:bodyPr>
          <a:lstStyle/>
          <a:p>
            <a:pPr>
              <a:lnSpc>
                <a:spcPct val="150000"/>
              </a:lnSpc>
              <a:defRPr>
                <a:solidFill>
                  <a:srgbClr val="FFFFFF"/>
                </a:solidFill>
                <a:latin typeface="Politica"/>
                <a:ea typeface="Politica"/>
                <a:cs typeface="Politica"/>
                <a:sym typeface="Politica"/>
              </a:defRPr>
            </a:pPr>
            <a:r>
              <a:rPr lang="en-US" dirty="0"/>
              <a:t>ZONE: Technology 	AGE: 11-14 </a:t>
            </a:r>
          </a:p>
          <a:p>
            <a:pPr>
              <a:lnSpc>
                <a:spcPct val="150000"/>
              </a:lnSpc>
              <a:defRPr>
                <a:solidFill>
                  <a:srgbClr val="FFFFFF"/>
                </a:solidFill>
                <a:latin typeface="Politica"/>
                <a:ea typeface="Politica"/>
                <a:cs typeface="Politica"/>
                <a:sym typeface="Politica"/>
              </a:defRPr>
            </a:pPr>
            <a:endParaRPr dirty="0"/>
          </a:p>
          <a:p>
            <a:pPr>
              <a:lnSpc>
                <a:spcPct val="150000"/>
              </a:lnSpc>
              <a:defRPr>
                <a:solidFill>
                  <a:srgbClr val="FFFFFF"/>
                </a:solidFill>
                <a:latin typeface="Politica"/>
                <a:ea typeface="Politica"/>
                <a:cs typeface="Politica"/>
                <a:sym typeface="Politica"/>
              </a:defRPr>
            </a:pPr>
            <a:r>
              <a:rPr sz="1600" b="1" dirty="0"/>
              <a:t>DESCRIPTION:</a:t>
            </a:r>
            <a:endParaRPr lang="en-US" sz="1600" b="1" dirty="0"/>
          </a:p>
          <a:p>
            <a:pPr marL="0" indent="0">
              <a:buFont typeface="+mj-lt"/>
              <a:buNone/>
            </a:pPr>
            <a:r>
              <a:rPr lang="en-US" sz="1400" b="0" i="0" kern="1200" dirty="0">
                <a:solidFill>
                  <a:schemeClr val="bg1"/>
                </a:solidFill>
                <a:effectLst/>
                <a:latin typeface="Politica" panose="02000506060000020004"/>
                <a:ea typeface="+mn-ea"/>
                <a:cs typeface="+mn-cs"/>
              </a:rPr>
              <a:t>On the last day ,participants</a:t>
            </a:r>
            <a:r>
              <a:rPr lang="en-US" kern="1200" dirty="0">
                <a:solidFill>
                  <a:schemeClr val="bg1"/>
                </a:solidFill>
                <a:latin typeface="Politica" panose="02000506060000020004"/>
                <a:ea typeface="+mn-ea"/>
                <a:cs typeface="+mn-cs"/>
              </a:rPr>
              <a:t> will get introduced to some new tools in Vectary such as the materials and textures then they will be asked to conduct their final project and make new shapes of sports equipment related to the bowling game.</a:t>
            </a:r>
            <a:endParaRPr kumimoji="0" lang="en-US" sz="1400" i="0" u="none" strike="noStrike" kern="1200" cap="none" spc="0" normalizeH="0" baseline="0" noProof="0" dirty="0">
              <a:ln>
                <a:noFill/>
              </a:ln>
              <a:solidFill>
                <a:schemeClr val="bg1"/>
              </a:solidFill>
              <a:effectLst/>
              <a:uLnTx/>
              <a:uFillTx/>
              <a:latin typeface="Politica"/>
              <a:ea typeface="+mn-ea"/>
              <a:cs typeface="+mn-cs"/>
              <a:sym typeface="Lato"/>
            </a:endParaRPr>
          </a:p>
          <a:p>
            <a:pPr marL="0" indent="0">
              <a:buFont typeface="+mj-lt"/>
              <a:buNone/>
            </a:pPr>
            <a:endParaRPr dirty="0">
              <a:solidFill>
                <a:schemeClr val="bg1"/>
              </a:solidFill>
              <a:latin typeface="Politica" panose="02000506060000020004"/>
            </a:endParaRPr>
          </a:p>
          <a:p>
            <a:pPr>
              <a:defRPr>
                <a:solidFill>
                  <a:srgbClr val="FFFFFF"/>
                </a:solidFill>
                <a:latin typeface="Politica"/>
                <a:ea typeface="Politica"/>
                <a:cs typeface="Politica"/>
                <a:sym typeface="Politica"/>
              </a:defRPr>
            </a:pPr>
            <a:r>
              <a:rPr lang="en-US" sz="1600" b="1" dirty="0"/>
              <a:t>LESSON</a:t>
            </a:r>
            <a:r>
              <a:rPr sz="1600" b="1" dirty="0"/>
              <a:t> OBJECTIVES:</a:t>
            </a:r>
            <a:endParaRPr lang="en-US" sz="1600" b="1" dirty="0"/>
          </a:p>
          <a:p>
            <a:pPr>
              <a:defRPr>
                <a:solidFill>
                  <a:srgbClr val="FFFFFF"/>
                </a:solidFill>
                <a:latin typeface="Politica"/>
                <a:ea typeface="Politica"/>
                <a:cs typeface="Politica"/>
                <a:sym typeface="Politica"/>
              </a:defRPr>
            </a:pPr>
            <a:endParaRPr lang="en-US" sz="1600" b="1" dirty="0"/>
          </a:p>
          <a:p>
            <a:pPr>
              <a:defRPr>
                <a:solidFill>
                  <a:srgbClr val="FFFFFF"/>
                </a:solidFill>
                <a:latin typeface="Politica"/>
                <a:ea typeface="Politica"/>
                <a:cs typeface="Politica"/>
                <a:sym typeface="Politica"/>
              </a:defRPr>
            </a:pPr>
            <a:r>
              <a:rPr lang="en-US" dirty="0"/>
              <a:t>Participants will be able to use most tools and options in Vectary software.</a:t>
            </a:r>
          </a:p>
          <a:p>
            <a:pPr>
              <a:defRPr>
                <a:solidFill>
                  <a:srgbClr val="FFFFFF"/>
                </a:solidFill>
                <a:latin typeface="Politica"/>
                <a:ea typeface="Politica"/>
                <a:cs typeface="Politica"/>
                <a:sym typeface="Politica"/>
              </a:defRPr>
            </a:pPr>
            <a:r>
              <a:rPr lang="en-US" dirty="0"/>
              <a:t>Participants will be able to create 3D models of sport equipment.</a:t>
            </a:r>
          </a:p>
          <a:p>
            <a:pPr>
              <a:lnSpc>
                <a:spcPct val="150000"/>
              </a:lnSpc>
              <a:defRPr>
                <a:solidFill>
                  <a:srgbClr val="FFFFFF"/>
                </a:solidFill>
                <a:latin typeface="Politica"/>
                <a:ea typeface="Politica"/>
                <a:cs typeface="Politica"/>
                <a:sym typeface="Politica"/>
              </a:defRPr>
            </a:pPr>
            <a:r>
              <a:rPr lang="en-US" dirty="0"/>
              <a:t>Materials: </a:t>
            </a:r>
            <a:r>
              <a:rPr lang="en-US" dirty="0">
                <a:solidFill>
                  <a:schemeClr val="lt1"/>
                </a:solidFill>
                <a:latin typeface="Politica"/>
                <a:ea typeface="Lato"/>
                <a:cs typeface="Lato"/>
                <a:sym typeface="Lato"/>
              </a:rPr>
              <a:t>Computer, internet access, </a:t>
            </a:r>
            <a:r>
              <a:rPr lang="en-US" sz="1400" dirty="0">
                <a:solidFill>
                  <a:schemeClr val="bg1"/>
                </a:solidFill>
                <a:latin typeface="Politica" panose="02000506060000020004" pitchFamily="2" charset="0"/>
              </a:rPr>
              <a:t>Vectary</a:t>
            </a:r>
            <a:r>
              <a:rPr lang="en-US" dirty="0"/>
              <a:t>.</a:t>
            </a:r>
          </a:p>
        </p:txBody>
      </p:sp>
      <p:pic>
        <p:nvPicPr>
          <p:cNvPr id="11" name="Picture 7" descr="Picture 7">
            <a:extLst>
              <a:ext uri="{FF2B5EF4-FFF2-40B4-BE49-F238E27FC236}">
                <a16:creationId xmlns:a16="http://schemas.microsoft.com/office/drawing/2014/main" id="{78A25FA2-5138-48F5-A37E-A4A006086A5D}"/>
              </a:ext>
            </a:extLst>
          </p:cNvPr>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 name="TextBox 2">
            <a:extLst>
              <a:ext uri="{FF2B5EF4-FFF2-40B4-BE49-F238E27FC236}">
                <a16:creationId xmlns:a16="http://schemas.microsoft.com/office/drawing/2014/main" id="{EAA786CF-BDF9-4604-921C-1F1DE4C1C29D}"/>
              </a:ext>
            </a:extLst>
          </p:cNvPr>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grpSp>
        <p:nvGrpSpPr>
          <p:cNvPr id="13" name="Google Shape;61;p13">
            <a:extLst>
              <a:ext uri="{FF2B5EF4-FFF2-40B4-BE49-F238E27FC236}">
                <a16:creationId xmlns:a16="http://schemas.microsoft.com/office/drawing/2014/main" id="{AD781103-0814-41FD-B7F8-2A810A23A6BF}"/>
              </a:ext>
            </a:extLst>
          </p:cNvPr>
          <p:cNvGrpSpPr/>
          <p:nvPr/>
        </p:nvGrpSpPr>
        <p:grpSpPr>
          <a:xfrm>
            <a:off x="2058922" y="448448"/>
            <a:ext cx="8070978" cy="494651"/>
            <a:chOff x="0" y="0"/>
            <a:chExt cx="8070977" cy="494649"/>
          </a:xfrm>
        </p:grpSpPr>
        <p:sp>
          <p:nvSpPr>
            <p:cNvPr id="14" name="Google Shape;62;p13">
              <a:extLst>
                <a:ext uri="{FF2B5EF4-FFF2-40B4-BE49-F238E27FC236}">
                  <a16:creationId xmlns:a16="http://schemas.microsoft.com/office/drawing/2014/main" id="{B5AC5E12-24AB-4606-8335-AEB2970CA2DD}"/>
                </a:ext>
              </a:extLst>
            </p:cNvPr>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5" name="Google Shape;63;p13">
              <a:extLst>
                <a:ext uri="{FF2B5EF4-FFF2-40B4-BE49-F238E27FC236}">
                  <a16:creationId xmlns:a16="http://schemas.microsoft.com/office/drawing/2014/main" id="{8671E96A-BF37-41FB-92B8-0C37A4E93A72}"/>
                </a:ext>
              </a:extLst>
            </p:cNvPr>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sp>
        <p:nvSpPr>
          <p:cNvPr id="16" name="Google Shape;60;p13">
            <a:extLst>
              <a:ext uri="{FF2B5EF4-FFF2-40B4-BE49-F238E27FC236}">
                <a16:creationId xmlns:a16="http://schemas.microsoft.com/office/drawing/2014/main" id="{79F93827-5C9D-46E5-AC23-4889FBFC9122}"/>
              </a:ext>
            </a:extLst>
          </p:cNvPr>
          <p:cNvSpPr txBox="1"/>
          <p:nvPr/>
        </p:nvSpPr>
        <p:spPr>
          <a:xfrm>
            <a:off x="1942288" y="408374"/>
            <a:ext cx="8304249" cy="11694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SESSION 5:</a:t>
            </a:r>
            <a:r>
              <a:rPr lang="en-US" dirty="0">
                <a:solidFill>
                  <a:schemeClr val="bg1"/>
                </a:solidFill>
              </a:rPr>
              <a:t> Sport equipment design </a:t>
            </a:r>
            <a:endParaRPr lang="en-US" sz="4000" dirty="0">
              <a:solidFill>
                <a:schemeClr val="bg1"/>
              </a:solidFill>
              <a:latin typeface="Politica" charset="0"/>
              <a:ea typeface="Politica" charset="0"/>
              <a:cs typeface="Politica" charset="0"/>
            </a:endParaRPr>
          </a:p>
          <a:p>
            <a:endParaRPr lang="en-US" sz="2000" dirty="0">
              <a:solidFill>
                <a:schemeClr val="bg1"/>
              </a:solidFill>
              <a:latin typeface="Politica" charset="0"/>
              <a:ea typeface="Politica" charset="0"/>
              <a:cs typeface="Politica" charset="0"/>
            </a:endParaRPr>
          </a:p>
          <a:p>
            <a:endParaRPr lang="en-US" dirty="0"/>
          </a:p>
        </p:txBody>
      </p:sp>
    </p:spTree>
    <p:extLst>
      <p:ext uri="{BB962C8B-B14F-4D97-AF65-F5344CB8AC3E}">
        <p14:creationId xmlns:p14="http://schemas.microsoft.com/office/powerpoint/2010/main" val="4027102162"/>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14="http://schemas.microsoft.com/office/drawing/2010/main" xmlns:m="http://schemas.openxmlformats.org/officeDocument/2006/math"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 name="Google Shape;60;p13">
            <a:extLst>
              <a:ext uri="{FF2B5EF4-FFF2-40B4-BE49-F238E27FC236}">
                <a16:creationId xmlns:a16="http://schemas.microsoft.com/office/drawing/2014/main" id="{4520B65B-FB47-4A30-821D-E86797BB747B}"/>
              </a:ext>
            </a:extLst>
          </p:cNvPr>
          <p:cNvSpPr txBox="1"/>
          <p:nvPr/>
        </p:nvSpPr>
        <p:spPr>
          <a:xfrm>
            <a:off x="1942288" y="408374"/>
            <a:ext cx="8304249" cy="11694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SESSION </a:t>
            </a:r>
            <a:r>
              <a:rPr lang="en-US" dirty="0"/>
              <a:t>5</a:t>
            </a:r>
            <a:r>
              <a:rPr dirty="0"/>
              <a:t>: </a:t>
            </a:r>
            <a:r>
              <a:rPr lang="en-US" sz="2000" dirty="0">
                <a:solidFill>
                  <a:schemeClr val="bg1"/>
                </a:solidFill>
                <a:latin typeface="Politica"/>
              </a:rPr>
              <a:t>Sport equipment design </a:t>
            </a:r>
            <a:endParaRPr lang="en-US" sz="4000" dirty="0">
              <a:solidFill>
                <a:schemeClr val="bg1"/>
              </a:solidFill>
              <a:latin typeface="Politica" charset="0"/>
              <a:ea typeface="Politica" charset="0"/>
              <a:cs typeface="Politica" charset="0"/>
            </a:endParaRPr>
          </a:p>
          <a:p>
            <a:endParaRPr lang="en-US" sz="2000" dirty="0">
              <a:solidFill>
                <a:schemeClr val="bg1"/>
              </a:solidFill>
              <a:latin typeface="Politica" charset="0"/>
              <a:ea typeface="Politica" charset="0"/>
              <a:cs typeface="Politica" charset="0"/>
            </a:endParaRPr>
          </a:p>
          <a:p>
            <a:endParaRPr dirty="0"/>
          </a:p>
        </p:txBody>
      </p:sp>
      <p:grpSp>
        <p:nvGrpSpPr>
          <p:cNvPr id="11" name="Google Shape;61;p13">
            <a:extLst>
              <a:ext uri="{FF2B5EF4-FFF2-40B4-BE49-F238E27FC236}">
                <a16:creationId xmlns:a16="http://schemas.microsoft.com/office/drawing/2014/main" id="{DCC475F0-962E-46A0-ADF2-BD6B14A68A68}"/>
              </a:ext>
            </a:extLst>
          </p:cNvPr>
          <p:cNvGrpSpPr/>
          <p:nvPr/>
        </p:nvGrpSpPr>
        <p:grpSpPr>
          <a:xfrm>
            <a:off x="2058922" y="448448"/>
            <a:ext cx="8070978" cy="494651"/>
            <a:chOff x="0" y="0"/>
            <a:chExt cx="8070977" cy="494649"/>
          </a:xfrm>
        </p:grpSpPr>
        <p:sp>
          <p:nvSpPr>
            <p:cNvPr id="12" name="Google Shape;62;p13">
              <a:extLst>
                <a:ext uri="{FF2B5EF4-FFF2-40B4-BE49-F238E27FC236}">
                  <a16:creationId xmlns:a16="http://schemas.microsoft.com/office/drawing/2014/main" id="{5056E231-171D-4483-8900-6A802D160699}"/>
                </a:ext>
              </a:extLst>
            </p:cNvPr>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3" name="Google Shape;63;p13">
              <a:extLst>
                <a:ext uri="{FF2B5EF4-FFF2-40B4-BE49-F238E27FC236}">
                  <a16:creationId xmlns:a16="http://schemas.microsoft.com/office/drawing/2014/main" id="{4F3E5250-AAB2-487F-9416-DA996CC17C11}"/>
                </a:ext>
              </a:extLst>
            </p:cNvPr>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4" name="Picture 7" descr="Picture 7">
            <a:extLst>
              <a:ext uri="{FF2B5EF4-FFF2-40B4-BE49-F238E27FC236}">
                <a16:creationId xmlns:a16="http://schemas.microsoft.com/office/drawing/2014/main" id="{6E7AB1BB-AB3E-44C8-AF15-4BFB4D2FE053}"/>
              </a:ext>
            </a:extLst>
          </p:cNvPr>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5" name="TextBox 2">
            <a:extLst>
              <a:ext uri="{FF2B5EF4-FFF2-40B4-BE49-F238E27FC236}">
                <a16:creationId xmlns:a16="http://schemas.microsoft.com/office/drawing/2014/main" id="{AD13471E-04CD-428C-ABF4-62B28D5C3016}"/>
              </a:ext>
            </a:extLst>
          </p:cNvPr>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graphicFrame>
        <p:nvGraphicFramePr>
          <p:cNvPr id="16" name="Google Shape;76;p15">
            <a:extLst>
              <a:ext uri="{FF2B5EF4-FFF2-40B4-BE49-F238E27FC236}">
                <a16:creationId xmlns:a16="http://schemas.microsoft.com/office/drawing/2014/main" id="{8A0EDEE8-F79A-4E20-8E6F-D0692D2840F8}"/>
              </a:ext>
            </a:extLst>
          </p:cNvPr>
          <p:cNvGraphicFramePr/>
          <p:nvPr>
            <p:extLst>
              <p:ext uri="{D42A27DB-BD31-4B8C-83A1-F6EECF244321}">
                <p14:modId xmlns:p14="http://schemas.microsoft.com/office/powerpoint/2010/main" val="797385261"/>
              </p:ext>
            </p:extLst>
          </p:nvPr>
        </p:nvGraphicFramePr>
        <p:xfrm>
          <a:off x="562441" y="1862501"/>
          <a:ext cx="11054418" cy="4238703"/>
        </p:xfrm>
        <a:graphic>
          <a:graphicData uri="http://schemas.openxmlformats.org/drawingml/2006/table">
            <a:tbl>
              <a:tblPr>
                <a:noFill/>
                <a:effectLst>
                  <a:outerShdw blurRad="50800" dist="38100" dir="2700000" algn="tl" rotWithShape="0">
                    <a:prstClr val="black">
                      <a:alpha val="40000"/>
                    </a:prstClr>
                  </a:outerShdw>
                </a:effectLst>
              </a:tblPr>
              <a:tblGrid>
                <a:gridCol w="1284518">
                  <a:extLst>
                    <a:ext uri="{9D8B030D-6E8A-4147-A177-3AD203B41FA5}">
                      <a16:colId xmlns:a16="http://schemas.microsoft.com/office/drawing/2014/main" val="20000"/>
                    </a:ext>
                  </a:extLst>
                </a:gridCol>
                <a:gridCol w="6729399">
                  <a:extLst>
                    <a:ext uri="{9D8B030D-6E8A-4147-A177-3AD203B41FA5}">
                      <a16:colId xmlns:a16="http://schemas.microsoft.com/office/drawing/2014/main" val="20001"/>
                    </a:ext>
                  </a:extLst>
                </a:gridCol>
                <a:gridCol w="3040501">
                  <a:extLst>
                    <a:ext uri="{9D8B030D-6E8A-4147-A177-3AD203B41FA5}">
                      <a16:colId xmlns:a16="http://schemas.microsoft.com/office/drawing/2014/main" val="20002"/>
                    </a:ext>
                  </a:extLst>
                </a:gridCol>
              </a:tblGrid>
              <a:tr h="451086">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 Time / Duration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Politica"/>
                        </a:rPr>
                        <a:t>Activity</a:t>
                      </a:r>
                      <a:endParaRPr sz="1400" u="none" strike="noStrike" cap="none">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u="none" strike="noStrike" cap="none" dirty="0">
                          <a:solidFill>
                            <a:schemeClr val="lt1"/>
                          </a:solidFill>
                          <a:latin typeface="Politica"/>
                        </a:rPr>
                        <a:t>Materials and equipment</a:t>
                      </a:r>
                    </a:p>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1299087">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10 -5 mins</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Welcoming participants and review what they learned before.</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400" u="none" strike="noStrike" cap="none" dirty="0">
                          <a:solidFill>
                            <a:schemeClr val="lt1"/>
                          </a:solidFill>
                          <a:latin typeface="Politica"/>
                        </a:rPr>
                        <a:t>Explain more tools in Vectary in order to know how to  change texture and its patterns such as:</a:t>
                      </a:r>
                    </a:p>
                    <a:p>
                      <a:pPr marL="342900" marR="0" lvl="0" indent="-3429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US" sz="1400" u="none" strike="noStrike" cap="none" dirty="0">
                          <a:solidFill>
                            <a:schemeClr val="lt1"/>
                          </a:solidFill>
                          <a:latin typeface="Politica"/>
                        </a:rPr>
                        <a:t>Materials UI.</a:t>
                      </a:r>
                    </a:p>
                    <a:p>
                      <a:pPr marL="342900" marR="0" lvl="0" indent="-3429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US" sz="1400" u="none" strike="noStrike" cap="none" dirty="0">
                          <a:solidFill>
                            <a:schemeClr val="lt1"/>
                          </a:solidFill>
                          <a:latin typeface="Politica"/>
                        </a:rPr>
                        <a:t>Opacity</a:t>
                      </a:r>
                    </a:p>
                    <a:p>
                      <a:pPr marL="342900" marR="0" lvl="0" indent="-3429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US" sz="1400" u="none" strike="noStrike" cap="none" dirty="0">
                          <a:solidFill>
                            <a:schemeClr val="lt1"/>
                          </a:solidFill>
                          <a:latin typeface="Politica"/>
                        </a:rPr>
                        <a:t>Library and materials. </a:t>
                      </a:r>
                      <a:endParaRPr lang="en-US" sz="1400" u="none" strike="noStrike" cap="none" dirty="0">
                        <a:solidFill>
                          <a:schemeClr val="bg1"/>
                        </a:solidFill>
                        <a:latin typeface="Politica"/>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Introduce the challenge </a:t>
                      </a:r>
                      <a:r>
                        <a:rPr lang="en-US" sz="1400" u="none" strike="noStrike" cap="none" dirty="0">
                          <a:solidFill>
                            <a:schemeClr val="lt1"/>
                          </a:solidFill>
                          <a:latin typeface="Politica"/>
                        </a:rPr>
                        <a:t>and what they should do: create </a:t>
                      </a:r>
                      <a:r>
                        <a:rPr lang="en-US" sz="1400" kern="1200" dirty="0">
                          <a:solidFill>
                            <a:schemeClr val="bg1"/>
                          </a:solidFill>
                          <a:latin typeface="Politica" panose="02000506060000020004"/>
                          <a:ea typeface="+mn-ea"/>
                          <a:cs typeface="+mn-cs"/>
                        </a:rPr>
                        <a:t>new shapes for sports tools in Vectary</a:t>
                      </a:r>
                      <a:endParaRPr lang="en-US" sz="1400" dirty="0">
                        <a:solidFill>
                          <a:schemeClr val="bg1"/>
                        </a:solidFill>
                        <a:latin typeface="Politica" panose="02000506060000020004"/>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lvl="0" indent="0" algn="l" rtl="0">
                        <a:spcBef>
                          <a:spcPts val="0"/>
                        </a:spcBef>
                        <a:spcAft>
                          <a:spcPts val="0"/>
                        </a:spcAft>
                        <a:buClr>
                          <a:schemeClr val="dk1"/>
                        </a:buClr>
                        <a:buSzPts val="1400"/>
                        <a:buFont typeface="Arial"/>
                        <a:buNone/>
                      </a:pPr>
                      <a:r>
                        <a:rPr lang="en-US" dirty="0">
                          <a:solidFill>
                            <a:schemeClr val="lt1"/>
                          </a:solidFill>
                          <a:latin typeface="Politica"/>
                          <a:ea typeface="Lato"/>
                          <a:cs typeface="Lato"/>
                          <a:sym typeface="Lato"/>
                        </a:rPr>
                        <a:t>Computer, internet access, </a:t>
                      </a:r>
                      <a:r>
                        <a:rPr lang="en-US" sz="1200" dirty="0">
                          <a:solidFill>
                            <a:schemeClr val="bg1"/>
                          </a:solidFill>
                          <a:latin typeface="Politica" panose="02000506060000020004" pitchFamily="2" charset="0"/>
                        </a:rPr>
                        <a:t>Vectary</a:t>
                      </a:r>
                      <a:r>
                        <a:rPr lang="en-US" dirty="0">
                          <a:solidFill>
                            <a:schemeClr val="lt1"/>
                          </a:solidFill>
                          <a:latin typeface="Politica"/>
                          <a:ea typeface="Lato"/>
                          <a:cs typeface="Lato"/>
                          <a:sym typeface="Lato"/>
                        </a:rPr>
                        <a:t>.</a:t>
                      </a:r>
                      <a:endParaRPr lang="en-US"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1"/>
                  </a:ext>
                </a:extLst>
              </a:tr>
              <a:tr h="518261">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30 - 45 min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dirty="0">
                          <a:solidFill>
                            <a:schemeClr val="bg1"/>
                          </a:solidFill>
                          <a:latin typeface="Politica"/>
                        </a:rPr>
                        <a:t>Challenge participants to finish their final project.</a:t>
                      </a:r>
                      <a:endParaRPr sz="1400" dirty="0">
                        <a:solidFill>
                          <a:schemeClr val="bg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lvl="0" indent="0" algn="l" rtl="0">
                        <a:spcBef>
                          <a:spcPts val="0"/>
                        </a:spcBef>
                        <a:spcAft>
                          <a:spcPts val="0"/>
                        </a:spcAft>
                        <a:buClr>
                          <a:schemeClr val="dk1"/>
                        </a:buClr>
                        <a:buSzPts val="1400"/>
                        <a:buFont typeface="Arial"/>
                        <a:buNone/>
                      </a:pPr>
                      <a:r>
                        <a:rPr lang="en-US" dirty="0">
                          <a:solidFill>
                            <a:schemeClr val="lt1"/>
                          </a:solidFill>
                          <a:latin typeface="Politica"/>
                          <a:ea typeface="Lato"/>
                          <a:cs typeface="Lato"/>
                          <a:sym typeface="Lato"/>
                        </a:rPr>
                        <a:t>Computer, internet access, </a:t>
                      </a:r>
                      <a:r>
                        <a:rPr lang="en-US" sz="1200" dirty="0">
                          <a:solidFill>
                            <a:schemeClr val="bg1"/>
                          </a:solidFill>
                          <a:latin typeface="Politica" panose="02000506060000020004" pitchFamily="2" charset="0"/>
                        </a:rPr>
                        <a:t>Vectary</a:t>
                      </a:r>
                      <a:r>
                        <a:rPr lang="en-US" dirty="0">
                          <a:solidFill>
                            <a:schemeClr val="lt1"/>
                          </a:solidFill>
                          <a:latin typeface="Politica"/>
                          <a:ea typeface="Lato"/>
                          <a:cs typeface="Lato"/>
                          <a:sym typeface="Lato"/>
                        </a:rPr>
                        <a:t>.</a:t>
                      </a:r>
                      <a:endParaRPr lang="en-US"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2"/>
                  </a:ext>
                </a:extLst>
              </a:tr>
              <a:tr h="1647862">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5 - 10 min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88900" marR="0" lvl="0" indent="0" algn="l" rtl="0">
                        <a:lnSpc>
                          <a:spcPct val="100000"/>
                        </a:lnSpc>
                        <a:spcBef>
                          <a:spcPts val="0"/>
                        </a:spcBef>
                        <a:spcAft>
                          <a:spcPts val="0"/>
                        </a:spcAft>
                        <a:buClr>
                          <a:srgbClr val="000000"/>
                        </a:buClr>
                        <a:buSzPts val="1400"/>
                        <a:buFont typeface="Arial" panose="020B0604020202020204" pitchFamily="34" charset="0"/>
                        <a:buNone/>
                      </a:pPr>
                      <a:r>
                        <a:rPr lang="en-US" sz="1400" u="none" strike="noStrike" cap="none" dirty="0">
                          <a:solidFill>
                            <a:schemeClr val="lt1"/>
                          </a:solidFill>
                          <a:latin typeface="Politica"/>
                        </a:rPr>
                        <a:t>Wrap up</a:t>
                      </a:r>
                    </a:p>
                    <a:p>
                      <a:pPr marL="88900" marR="0" lvl="0" indent="0" algn="l" rtl="0">
                        <a:lnSpc>
                          <a:spcPct val="100000"/>
                        </a:lnSpc>
                        <a:spcBef>
                          <a:spcPts val="0"/>
                        </a:spcBef>
                        <a:spcAft>
                          <a:spcPts val="0"/>
                        </a:spcAft>
                        <a:buClr>
                          <a:srgbClr val="000000"/>
                        </a:buClr>
                        <a:buSzPts val="1400"/>
                        <a:buFont typeface="Arial" panose="020B0604020202020204" pitchFamily="34" charset="0"/>
                        <a:buNone/>
                      </a:pPr>
                      <a:endParaRPr lang="en-US" sz="1400" u="none" strike="noStrike" cap="none" dirty="0">
                        <a:solidFill>
                          <a:schemeClr val="lt1"/>
                        </a:solidFill>
                        <a:latin typeface="Politica"/>
                      </a:endParaRPr>
                    </a:p>
                    <a:p>
                      <a:pPr marL="3746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lt1"/>
                          </a:solidFill>
                          <a:latin typeface="Politica"/>
                        </a:rPr>
                        <a:t>Ask Participant to share their screen and discuss the design.</a:t>
                      </a:r>
                    </a:p>
                    <a:p>
                      <a:pPr marL="3746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lt1"/>
                          </a:solidFill>
                          <a:latin typeface="Politica"/>
                        </a:rPr>
                        <a:t>Encourage participant to visit Studio 56 and explore our workshops.</a:t>
                      </a:r>
                    </a:p>
                    <a:p>
                      <a:pPr marL="374650" marR="0" lvl="0" indent="-285750" algn="l" rtl="0">
                        <a:lnSpc>
                          <a:spcPct val="100000"/>
                        </a:lnSpc>
                        <a:spcBef>
                          <a:spcPts val="0"/>
                        </a:spcBef>
                        <a:spcAft>
                          <a:spcPts val="0"/>
                        </a:spcAft>
                        <a:buClr>
                          <a:srgbClr val="000000"/>
                        </a:buClr>
                        <a:buSzPts val="1400"/>
                        <a:buFont typeface="Arial" panose="020B0604020202020204" pitchFamily="34" charset="0"/>
                        <a:buChar char="•"/>
                      </a:pPr>
                      <a:endParaRPr lang="en-US"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lvl="0" indent="0" algn="l" rtl="0">
                        <a:spcBef>
                          <a:spcPts val="0"/>
                        </a:spcBef>
                        <a:spcAft>
                          <a:spcPts val="0"/>
                        </a:spcAft>
                        <a:buClr>
                          <a:schemeClr val="dk1"/>
                        </a:buClr>
                        <a:buSzPts val="1400"/>
                        <a:buFont typeface="Arial"/>
                        <a:buNone/>
                      </a:pPr>
                      <a:r>
                        <a:rPr lang="en-US" sz="1400" dirty="0">
                          <a:solidFill>
                            <a:schemeClr val="lt1"/>
                          </a:solidFill>
                          <a:latin typeface="Politica"/>
                          <a:ea typeface="Lato"/>
                          <a:cs typeface="Lato"/>
                          <a:sym typeface="Lato"/>
                        </a:rPr>
                        <a:t>Computer, internet access, </a:t>
                      </a:r>
                      <a:r>
                        <a:rPr lang="en-US" sz="1400" dirty="0">
                          <a:solidFill>
                            <a:schemeClr val="bg1"/>
                          </a:solidFill>
                          <a:latin typeface="Politica" panose="02000506060000020004" pitchFamily="2" charset="0"/>
                        </a:rPr>
                        <a:t>Vectary</a:t>
                      </a:r>
                      <a:r>
                        <a:rPr lang="en-US" sz="1400" dirty="0">
                          <a:solidFill>
                            <a:schemeClr val="lt1"/>
                          </a:solidFill>
                          <a:latin typeface="Politica"/>
                          <a:ea typeface="Lato"/>
                          <a:cs typeface="Lato"/>
                          <a:sym typeface="Lato"/>
                        </a:rPr>
                        <a:t>.</a:t>
                      </a:r>
                      <a:endParaRPr lang="en-US" sz="16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631552267"/>
                  </a:ext>
                </a:extLst>
              </a:tr>
            </a:tbl>
          </a:graphicData>
        </a:graphic>
      </p:graphicFrame>
    </p:spTree>
    <p:extLst>
      <p:ext uri="{BB962C8B-B14F-4D97-AF65-F5344CB8AC3E}">
        <p14:creationId xmlns:p14="http://schemas.microsoft.com/office/powerpoint/2010/main" val="2983114971"/>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14="http://schemas.microsoft.com/office/drawing/2010/main" xmlns:m="http://schemas.openxmlformats.org/officeDocument/2006/math"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Google Shape;59;p13">
            <a:extLst>
              <a:ext uri="{FF2B5EF4-FFF2-40B4-BE49-F238E27FC236}">
                <a16:creationId xmlns:a16="http://schemas.microsoft.com/office/drawing/2014/main" id="{FC84119A-9C00-4A4D-B8A1-A3CEF39C8A71}"/>
              </a:ext>
            </a:extLst>
          </p:cNvPr>
          <p:cNvSpPr txBox="1"/>
          <p:nvPr/>
        </p:nvSpPr>
        <p:spPr>
          <a:xfrm>
            <a:off x="952398" y="879235"/>
            <a:ext cx="10568063" cy="5435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874" tIns="121874" rIns="121874" bIns="121874" anchor="ctr">
            <a:spAutoFit/>
          </a:bodyPr>
          <a:lstStyle/>
          <a:p>
            <a:pPr>
              <a:lnSpc>
                <a:spcPct val="150000"/>
              </a:lnSpc>
              <a:defRPr>
                <a:solidFill>
                  <a:srgbClr val="FFFFFF"/>
                </a:solidFill>
                <a:latin typeface="Politica"/>
                <a:ea typeface="Politica"/>
                <a:cs typeface="Politica"/>
                <a:sym typeface="Politica"/>
              </a:defRPr>
            </a:pPr>
            <a:r>
              <a:rPr dirty="0"/>
              <a:t>ZONE: </a:t>
            </a:r>
            <a:r>
              <a:rPr lang="en-US" dirty="0"/>
              <a:t>Technology </a:t>
            </a:r>
            <a:r>
              <a:rPr dirty="0"/>
              <a:t>	AGE: </a:t>
            </a:r>
            <a:r>
              <a:rPr lang="en-US" dirty="0"/>
              <a:t>11-14</a:t>
            </a:r>
            <a:r>
              <a:rPr dirty="0"/>
              <a:t> </a:t>
            </a:r>
          </a:p>
          <a:p>
            <a:pPr>
              <a:lnSpc>
                <a:spcPct val="150000"/>
              </a:lnSpc>
              <a:defRPr>
                <a:solidFill>
                  <a:srgbClr val="FFFFFF"/>
                </a:solidFill>
                <a:latin typeface="Politica"/>
                <a:ea typeface="Politica"/>
                <a:cs typeface="Politica"/>
                <a:sym typeface="Politica"/>
              </a:defRPr>
            </a:pPr>
            <a:endParaRPr dirty="0"/>
          </a:p>
          <a:p>
            <a:pPr>
              <a:lnSpc>
                <a:spcPct val="150000"/>
              </a:lnSpc>
              <a:defRPr>
                <a:solidFill>
                  <a:srgbClr val="FFFFFF"/>
                </a:solidFill>
                <a:latin typeface="Politica"/>
                <a:ea typeface="Politica"/>
                <a:cs typeface="Politica"/>
                <a:sym typeface="Politica"/>
              </a:defRPr>
            </a:pPr>
            <a:r>
              <a:rPr sz="1600" b="1" dirty="0"/>
              <a:t>DESCRIPTION:</a:t>
            </a:r>
            <a:endParaRPr lang="en-US" sz="1600" b="1" dirty="0"/>
          </a:p>
          <a:p>
            <a:pPr>
              <a:lnSpc>
                <a:spcPct val="150000"/>
              </a:lnSpc>
              <a:defRPr>
                <a:solidFill>
                  <a:srgbClr val="FFFFFF"/>
                </a:solidFill>
                <a:latin typeface="Politica"/>
                <a:ea typeface="Politica"/>
                <a:cs typeface="Politica"/>
                <a:sym typeface="Politica"/>
              </a:defRPr>
            </a:pPr>
            <a:r>
              <a:rPr lang="en-US" sz="1600" dirty="0"/>
              <a:t>3D scanning technology is used for creating 3D models of real-world objects.</a:t>
            </a:r>
            <a:r>
              <a:rPr lang="ar-QA" sz="1600" dirty="0"/>
              <a:t> </a:t>
            </a:r>
            <a:r>
              <a:rPr lang="en-US" sz="1600" dirty="0"/>
              <a:t>In this session participants will get introduced to some types of 3D scanning technologies and their related applications, then they will get introduce to Sense 3D scanner and learn how an object can be scanned.</a:t>
            </a:r>
          </a:p>
          <a:p>
            <a:pPr>
              <a:lnSpc>
                <a:spcPct val="150000"/>
              </a:lnSpc>
              <a:defRPr>
                <a:solidFill>
                  <a:srgbClr val="FFFFFF"/>
                </a:solidFill>
                <a:latin typeface="Politica"/>
                <a:ea typeface="Politica"/>
                <a:cs typeface="Politica"/>
                <a:sym typeface="Politica"/>
              </a:defRPr>
            </a:pPr>
            <a:endParaRPr lang="en-US" sz="1600" dirty="0"/>
          </a:p>
          <a:p>
            <a:pPr>
              <a:lnSpc>
                <a:spcPct val="150000"/>
              </a:lnSpc>
              <a:defRPr>
                <a:solidFill>
                  <a:srgbClr val="FFFFFF"/>
                </a:solidFill>
                <a:latin typeface="Politica"/>
                <a:ea typeface="Politica"/>
                <a:cs typeface="Politica"/>
                <a:sym typeface="Politica"/>
              </a:defRPr>
            </a:pPr>
            <a:r>
              <a:rPr lang="en-US" sz="1600" b="1" dirty="0"/>
              <a:t>ENGINEERING DESIGN CHALLENGE:  </a:t>
            </a:r>
            <a:r>
              <a:rPr lang="en-US" sz="1600" dirty="0"/>
              <a:t>Saleh is a Boling player looking to be the best and win the title of the champion. </a:t>
            </a:r>
          </a:p>
          <a:p>
            <a:pPr>
              <a:lnSpc>
                <a:spcPct val="150000"/>
              </a:lnSpc>
              <a:defRPr>
                <a:solidFill>
                  <a:srgbClr val="FFFFFF"/>
                </a:solidFill>
                <a:latin typeface="Politica"/>
                <a:ea typeface="Politica"/>
                <a:cs typeface="Politica"/>
                <a:sym typeface="Politica"/>
              </a:defRPr>
            </a:pPr>
            <a:r>
              <a:rPr lang="en-US" sz="1600" dirty="0"/>
              <a:t>Saleh doesn’t feel comfortable with the bowling ball size, so he is asking for you're help to customize one that fits with his hand and its related pins, so he can win and be the champion.</a:t>
            </a:r>
          </a:p>
          <a:p>
            <a:pPr>
              <a:lnSpc>
                <a:spcPct val="150000"/>
              </a:lnSpc>
              <a:defRPr>
                <a:solidFill>
                  <a:srgbClr val="FFFFFF"/>
                </a:solidFill>
                <a:latin typeface="Politica"/>
                <a:ea typeface="Politica"/>
                <a:cs typeface="Politica"/>
                <a:sym typeface="Politica"/>
              </a:defRPr>
            </a:pPr>
            <a:endParaRPr dirty="0"/>
          </a:p>
          <a:p>
            <a:pPr>
              <a:defRPr>
                <a:solidFill>
                  <a:srgbClr val="FFFFFF"/>
                </a:solidFill>
                <a:latin typeface="Politica"/>
                <a:ea typeface="Politica"/>
                <a:cs typeface="Politica"/>
                <a:sym typeface="Politica"/>
              </a:defRPr>
            </a:pPr>
            <a:r>
              <a:rPr lang="en-US" sz="1600" b="1" dirty="0"/>
              <a:t>LESSON</a:t>
            </a:r>
            <a:r>
              <a:rPr sz="1600" b="1" dirty="0"/>
              <a:t> OBJECTIVES</a:t>
            </a:r>
            <a:r>
              <a:rPr sz="1800" b="1" dirty="0"/>
              <a:t>:</a:t>
            </a:r>
          </a:p>
          <a:p>
            <a:r>
              <a:rPr lang="en-US" dirty="0">
                <a:solidFill>
                  <a:schemeClr val="bg1"/>
                </a:solidFill>
                <a:latin typeface="Politica"/>
              </a:rPr>
              <a:t>After the session students will be able to: </a:t>
            </a:r>
          </a:p>
          <a:p>
            <a:pPr marL="285750" indent="-285750">
              <a:buFont typeface="Arial" panose="020B0604020202020204" pitchFamily="34" charset="0"/>
              <a:buChar char="•"/>
            </a:pPr>
            <a:r>
              <a:rPr lang="en-US" dirty="0">
                <a:solidFill>
                  <a:schemeClr val="bg1"/>
                </a:solidFill>
                <a:latin typeface="Politica"/>
              </a:rPr>
              <a:t>Demonstrate what is 3D scanning. </a:t>
            </a:r>
          </a:p>
          <a:p>
            <a:pPr marL="285750" indent="-285750">
              <a:buFont typeface="Arial" panose="020B0604020202020204" pitchFamily="34" charset="0"/>
              <a:buChar char="•"/>
            </a:pPr>
            <a:r>
              <a:rPr lang="en-US" dirty="0">
                <a:solidFill>
                  <a:schemeClr val="bg1"/>
                </a:solidFill>
                <a:latin typeface="Politica"/>
              </a:rPr>
              <a:t>Identify some types of 3D scanning technologies.</a:t>
            </a:r>
          </a:p>
          <a:p>
            <a:pPr marL="285750" indent="-285750">
              <a:buFont typeface="Arial" panose="020B0604020202020204" pitchFamily="34" charset="0"/>
              <a:buChar char="•"/>
            </a:pPr>
            <a:r>
              <a:rPr lang="en-US" dirty="0">
                <a:solidFill>
                  <a:schemeClr val="bg1"/>
                </a:solidFill>
                <a:latin typeface="Politica"/>
              </a:rPr>
              <a:t>Scan 3D objects.</a:t>
            </a:r>
          </a:p>
          <a:p>
            <a:pPr marL="285750" indent="-285750">
              <a:buFont typeface="Arial" panose="020B0604020202020204" pitchFamily="34" charset="0"/>
              <a:buChar char="•"/>
            </a:pPr>
            <a:endParaRPr lang="en-US" dirty="0">
              <a:solidFill>
                <a:schemeClr val="bg1"/>
              </a:solidFill>
              <a:latin typeface="Politica"/>
            </a:endParaRPr>
          </a:p>
          <a:p>
            <a:pPr>
              <a:lnSpc>
                <a:spcPct val="150000"/>
              </a:lnSpc>
              <a:defRPr>
                <a:solidFill>
                  <a:srgbClr val="FFFFFF"/>
                </a:solidFill>
                <a:latin typeface="Politica"/>
                <a:ea typeface="Politica"/>
                <a:cs typeface="Politica"/>
                <a:sym typeface="Politica"/>
              </a:defRPr>
            </a:pPr>
            <a:r>
              <a:rPr lang="en-US" dirty="0"/>
              <a:t>Materials: </a:t>
            </a:r>
            <a:r>
              <a:rPr dirty="0"/>
              <a:t>Computer</a:t>
            </a:r>
            <a:r>
              <a:rPr lang="en-US" dirty="0"/>
              <a:t>, Internet connection, Sense scanner.</a:t>
            </a:r>
            <a:endParaRPr dirty="0"/>
          </a:p>
        </p:txBody>
      </p:sp>
      <p:sp>
        <p:nvSpPr>
          <p:cNvPr id="3" name="Google Shape;60;p13">
            <a:extLst>
              <a:ext uri="{FF2B5EF4-FFF2-40B4-BE49-F238E27FC236}">
                <a16:creationId xmlns:a16="http://schemas.microsoft.com/office/drawing/2014/main" id="{315EFD2C-9D32-4E66-B641-9629E89EEF30}"/>
              </a:ext>
            </a:extLst>
          </p:cNvPr>
          <p:cNvSpPr txBox="1"/>
          <p:nvPr/>
        </p:nvSpPr>
        <p:spPr>
          <a:xfrm>
            <a:off x="1942288" y="408374"/>
            <a:ext cx="8304249" cy="553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SESSION 1: Technologies of 3D scanning </a:t>
            </a:r>
          </a:p>
        </p:txBody>
      </p:sp>
      <p:grpSp>
        <p:nvGrpSpPr>
          <p:cNvPr id="4" name="Google Shape;61;p13">
            <a:extLst>
              <a:ext uri="{FF2B5EF4-FFF2-40B4-BE49-F238E27FC236}">
                <a16:creationId xmlns:a16="http://schemas.microsoft.com/office/drawing/2014/main" id="{6DBA73C4-A3BF-4C58-82B8-4640F15FB341}"/>
              </a:ext>
            </a:extLst>
          </p:cNvPr>
          <p:cNvGrpSpPr/>
          <p:nvPr/>
        </p:nvGrpSpPr>
        <p:grpSpPr>
          <a:xfrm>
            <a:off x="2058922" y="448448"/>
            <a:ext cx="8070978" cy="494651"/>
            <a:chOff x="0" y="0"/>
            <a:chExt cx="8070977" cy="494649"/>
          </a:xfrm>
        </p:grpSpPr>
        <p:sp>
          <p:nvSpPr>
            <p:cNvPr id="5" name="Google Shape;62;p13">
              <a:extLst>
                <a:ext uri="{FF2B5EF4-FFF2-40B4-BE49-F238E27FC236}">
                  <a16:creationId xmlns:a16="http://schemas.microsoft.com/office/drawing/2014/main" id="{3EC52141-38F5-4574-851F-53C977C6C376}"/>
                </a:ext>
              </a:extLst>
            </p:cNvPr>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6" name="Google Shape;63;p13">
              <a:extLst>
                <a:ext uri="{FF2B5EF4-FFF2-40B4-BE49-F238E27FC236}">
                  <a16:creationId xmlns:a16="http://schemas.microsoft.com/office/drawing/2014/main" id="{D6B761B1-1020-4181-B906-C9495B6AFAE3}"/>
                </a:ext>
              </a:extLst>
            </p:cNvPr>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7" name="Picture 7" descr="Picture 7">
            <a:extLst>
              <a:ext uri="{FF2B5EF4-FFF2-40B4-BE49-F238E27FC236}">
                <a16:creationId xmlns:a16="http://schemas.microsoft.com/office/drawing/2014/main" id="{7ED6BC1B-5636-4733-A24C-4AAC094E04AC}"/>
              </a:ext>
            </a:extLst>
          </p:cNvPr>
          <p:cNvPicPr>
            <a:picLocks noChangeAspect="1"/>
          </p:cNvPicPr>
          <p:nvPr/>
        </p:nvPicPr>
        <p:blipFill>
          <a:blip r:embed="rId3"/>
          <a:stretch>
            <a:fillRect/>
          </a:stretch>
        </p:blipFill>
        <p:spPr>
          <a:xfrm>
            <a:off x="9618961" y="6413529"/>
            <a:ext cx="1044681" cy="369333"/>
          </a:xfrm>
          <a:prstGeom prst="rect">
            <a:avLst/>
          </a:prstGeom>
          <a:ln w="12700">
            <a:miter lim="400000"/>
          </a:ln>
        </p:spPr>
      </p:pic>
      <p:sp>
        <p:nvSpPr>
          <p:cNvPr id="8" name="TextBox 2">
            <a:extLst>
              <a:ext uri="{FF2B5EF4-FFF2-40B4-BE49-F238E27FC236}">
                <a16:creationId xmlns:a16="http://schemas.microsoft.com/office/drawing/2014/main" id="{EB7DF314-2ECC-48D3-B735-DC91BB4F0C4F}"/>
              </a:ext>
            </a:extLst>
          </p:cNvPr>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extLst>
      <p:ext uri="{BB962C8B-B14F-4D97-AF65-F5344CB8AC3E}">
        <p14:creationId xmlns:p14="http://schemas.microsoft.com/office/powerpoint/2010/main" val="239603825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7" name="Google Shape;60;p13">
            <a:extLst>
              <a:ext uri="{FF2B5EF4-FFF2-40B4-BE49-F238E27FC236}">
                <a16:creationId xmlns:a16="http://schemas.microsoft.com/office/drawing/2014/main" id="{3491E9C2-141A-47B4-8AF8-20871943362C}"/>
              </a:ext>
            </a:extLst>
          </p:cNvPr>
          <p:cNvSpPr txBox="1"/>
          <p:nvPr/>
        </p:nvSpPr>
        <p:spPr>
          <a:xfrm>
            <a:off x="1937525" y="218813"/>
            <a:ext cx="8304249" cy="553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SESSION </a:t>
            </a:r>
            <a:r>
              <a:rPr lang="en-US" dirty="0"/>
              <a:t>1</a:t>
            </a:r>
            <a:r>
              <a:rPr dirty="0"/>
              <a:t>: </a:t>
            </a:r>
            <a:r>
              <a:rPr lang="en-US" dirty="0"/>
              <a:t>3D scanning </a:t>
            </a:r>
            <a:endParaRPr dirty="0"/>
          </a:p>
        </p:txBody>
      </p:sp>
      <p:grpSp>
        <p:nvGrpSpPr>
          <p:cNvPr id="18" name="Google Shape;61;p13">
            <a:extLst>
              <a:ext uri="{FF2B5EF4-FFF2-40B4-BE49-F238E27FC236}">
                <a16:creationId xmlns:a16="http://schemas.microsoft.com/office/drawing/2014/main" id="{82C87080-1F36-471E-9EE2-93A9445BA970}"/>
              </a:ext>
            </a:extLst>
          </p:cNvPr>
          <p:cNvGrpSpPr/>
          <p:nvPr/>
        </p:nvGrpSpPr>
        <p:grpSpPr>
          <a:xfrm>
            <a:off x="2054159" y="258887"/>
            <a:ext cx="8070978" cy="494651"/>
            <a:chOff x="0" y="0"/>
            <a:chExt cx="8070977" cy="494649"/>
          </a:xfrm>
        </p:grpSpPr>
        <p:sp>
          <p:nvSpPr>
            <p:cNvPr id="19" name="Google Shape;62;p13">
              <a:extLst>
                <a:ext uri="{FF2B5EF4-FFF2-40B4-BE49-F238E27FC236}">
                  <a16:creationId xmlns:a16="http://schemas.microsoft.com/office/drawing/2014/main" id="{DE76BCF3-94C0-435C-AD0C-2CAEBCD02074}"/>
                </a:ext>
              </a:extLst>
            </p:cNvPr>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20" name="Google Shape;63;p13">
              <a:extLst>
                <a:ext uri="{FF2B5EF4-FFF2-40B4-BE49-F238E27FC236}">
                  <a16:creationId xmlns:a16="http://schemas.microsoft.com/office/drawing/2014/main" id="{00A21D34-67D7-479F-BB68-20B805A08721}"/>
                </a:ext>
              </a:extLst>
            </p:cNvPr>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21" name="Picture 7" descr="Picture 7">
            <a:extLst>
              <a:ext uri="{FF2B5EF4-FFF2-40B4-BE49-F238E27FC236}">
                <a16:creationId xmlns:a16="http://schemas.microsoft.com/office/drawing/2014/main" id="{87EACC26-5BEC-466C-93BA-0FC93503BA33}"/>
              </a:ext>
            </a:extLst>
          </p:cNvPr>
          <p:cNvPicPr>
            <a:picLocks noChangeAspect="1"/>
          </p:cNvPicPr>
          <p:nvPr/>
        </p:nvPicPr>
        <p:blipFill>
          <a:blip r:embed="rId3"/>
          <a:stretch>
            <a:fillRect/>
          </a:stretch>
        </p:blipFill>
        <p:spPr>
          <a:xfrm>
            <a:off x="9618961" y="6413529"/>
            <a:ext cx="1044681" cy="369333"/>
          </a:xfrm>
          <a:prstGeom prst="rect">
            <a:avLst/>
          </a:prstGeom>
          <a:ln w="12700">
            <a:miter lim="400000"/>
          </a:ln>
        </p:spPr>
      </p:pic>
      <p:sp>
        <p:nvSpPr>
          <p:cNvPr id="22" name="TextBox 2">
            <a:extLst>
              <a:ext uri="{FF2B5EF4-FFF2-40B4-BE49-F238E27FC236}">
                <a16:creationId xmlns:a16="http://schemas.microsoft.com/office/drawing/2014/main" id="{DD61AAE1-2E64-4ABD-877C-7899B186CE9A}"/>
              </a:ext>
            </a:extLst>
          </p:cNvPr>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graphicFrame>
        <p:nvGraphicFramePr>
          <p:cNvPr id="23" name="Google Shape;76;p15">
            <a:extLst>
              <a:ext uri="{FF2B5EF4-FFF2-40B4-BE49-F238E27FC236}">
                <a16:creationId xmlns:a16="http://schemas.microsoft.com/office/drawing/2014/main" id="{6C6CF4B0-4757-42B9-88DC-6C219C26B495}"/>
              </a:ext>
            </a:extLst>
          </p:cNvPr>
          <p:cNvGraphicFramePr/>
          <p:nvPr>
            <p:extLst>
              <p:ext uri="{D42A27DB-BD31-4B8C-83A1-F6EECF244321}">
                <p14:modId xmlns:p14="http://schemas.microsoft.com/office/powerpoint/2010/main" val="1197221411"/>
              </p:ext>
            </p:extLst>
          </p:nvPr>
        </p:nvGraphicFramePr>
        <p:xfrm>
          <a:off x="562439" y="973909"/>
          <a:ext cx="11054418" cy="5329869"/>
        </p:xfrm>
        <a:graphic>
          <a:graphicData uri="http://schemas.openxmlformats.org/drawingml/2006/table">
            <a:tbl>
              <a:tblPr>
                <a:noFill/>
                <a:effectLst>
                  <a:outerShdw blurRad="50800" dist="38100" dir="2700000" algn="tl" rotWithShape="0">
                    <a:prstClr val="black">
                      <a:alpha val="40000"/>
                    </a:prstClr>
                  </a:outerShdw>
                </a:effectLst>
              </a:tblPr>
              <a:tblGrid>
                <a:gridCol w="1284518">
                  <a:extLst>
                    <a:ext uri="{9D8B030D-6E8A-4147-A177-3AD203B41FA5}">
                      <a16:colId xmlns:a16="http://schemas.microsoft.com/office/drawing/2014/main" val="20000"/>
                    </a:ext>
                  </a:extLst>
                </a:gridCol>
                <a:gridCol w="6729399">
                  <a:extLst>
                    <a:ext uri="{9D8B030D-6E8A-4147-A177-3AD203B41FA5}">
                      <a16:colId xmlns:a16="http://schemas.microsoft.com/office/drawing/2014/main" val="20001"/>
                    </a:ext>
                  </a:extLst>
                </a:gridCol>
                <a:gridCol w="3040501">
                  <a:extLst>
                    <a:ext uri="{9D8B030D-6E8A-4147-A177-3AD203B41FA5}">
                      <a16:colId xmlns:a16="http://schemas.microsoft.com/office/drawing/2014/main" val="20002"/>
                    </a:ext>
                  </a:extLst>
                </a:gridCol>
              </a:tblGrid>
              <a:tr h="451086">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 Time / Duration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Politica"/>
                        </a:rPr>
                        <a:t>Activity</a:t>
                      </a:r>
                      <a:endParaRPr sz="1400" u="none" strike="noStrike" cap="none">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Materials and equipment</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11582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10 min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Take the attendance.</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Introduce MS Teams options </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introduce Studio 56 , our zones and the client letter.</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Briefly explain the camp idea and activities.</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Introduce the engineering design challenge.</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lvl="0" indent="0" algn="l" rtl="0">
                        <a:spcBef>
                          <a:spcPts val="0"/>
                        </a:spcBef>
                        <a:spcAft>
                          <a:spcPts val="0"/>
                        </a:spcAft>
                        <a:buClr>
                          <a:schemeClr val="dk1"/>
                        </a:buClr>
                        <a:buSzPts val="1400"/>
                        <a:buFont typeface="Arial"/>
                        <a:buNone/>
                      </a:pPr>
                      <a:r>
                        <a:rPr lang="en-US" dirty="0">
                          <a:solidFill>
                            <a:schemeClr val="lt1"/>
                          </a:solidFill>
                          <a:latin typeface="Politica"/>
                          <a:ea typeface="Lato"/>
                          <a:cs typeface="Lato"/>
                          <a:sym typeface="Lato"/>
                        </a:rPr>
                        <a:t>Computer, internet access.</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1"/>
                  </a:ext>
                </a:extLst>
              </a:tr>
              <a:tr h="1037819">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10 min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Explain what is 3D scanning and how it converts the objects into digital files.</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Introduce the following technologies of 3D scanning:</a:t>
                      </a:r>
                    </a:p>
                    <a:p>
                      <a:pPr marL="731520" marR="0" lvl="0" indent="-342900" algn="l" rtl="0">
                        <a:lnSpc>
                          <a:spcPct val="100000"/>
                        </a:lnSpc>
                        <a:spcBef>
                          <a:spcPts val="0"/>
                        </a:spcBef>
                        <a:spcAft>
                          <a:spcPts val="0"/>
                        </a:spcAft>
                        <a:buClr>
                          <a:srgbClr val="000000"/>
                        </a:buClr>
                        <a:buSzPts val="1400"/>
                        <a:buFont typeface="+mj-lt"/>
                        <a:buAutoNum type="arabicPeriod"/>
                      </a:pPr>
                      <a:r>
                        <a:rPr lang="en-US" sz="1400" u="none" strike="noStrike" cap="none" dirty="0">
                          <a:solidFill>
                            <a:schemeClr val="bg1"/>
                          </a:solidFill>
                          <a:latin typeface="Politica"/>
                        </a:rPr>
                        <a:t>Structured light scanning, how it works, and show a video </a:t>
                      </a:r>
                    </a:p>
                    <a:p>
                      <a:pPr marL="731520" marR="0" lvl="0" indent="-342900" algn="l" rtl="0">
                        <a:lnSpc>
                          <a:spcPct val="100000"/>
                        </a:lnSpc>
                        <a:spcBef>
                          <a:spcPts val="0"/>
                        </a:spcBef>
                        <a:spcAft>
                          <a:spcPts val="0"/>
                        </a:spcAft>
                        <a:buClr>
                          <a:srgbClr val="000000"/>
                        </a:buClr>
                        <a:buSzPts val="1400"/>
                        <a:buFont typeface="+mj-lt"/>
                        <a:buAutoNum type="arabicPeriod"/>
                      </a:pPr>
                      <a:r>
                        <a:rPr lang="en-US" sz="1400" u="none" strike="noStrike" cap="none" dirty="0">
                          <a:solidFill>
                            <a:schemeClr val="bg1"/>
                          </a:solidFill>
                          <a:latin typeface="Politica"/>
                        </a:rPr>
                        <a:t>Laser scanning, how it works, its applications, and show a video of laser scanner such as Romer </a:t>
                      </a:r>
                    </a:p>
                    <a:p>
                      <a:pPr marL="731520" marR="0" lvl="0" indent="-342900" algn="l" rtl="0">
                        <a:lnSpc>
                          <a:spcPct val="100000"/>
                        </a:lnSpc>
                        <a:spcBef>
                          <a:spcPts val="0"/>
                        </a:spcBef>
                        <a:spcAft>
                          <a:spcPts val="0"/>
                        </a:spcAft>
                        <a:buClr>
                          <a:srgbClr val="000000"/>
                        </a:buClr>
                        <a:buSzPts val="1400"/>
                        <a:buFont typeface="+mj-lt"/>
                        <a:buAutoNum type="arabicPeriod"/>
                      </a:pPr>
                      <a:r>
                        <a:rPr lang="en-US" sz="1400" u="none" strike="noStrike" cap="none" dirty="0">
                          <a:solidFill>
                            <a:schemeClr val="bg1"/>
                          </a:solidFill>
                          <a:latin typeface="Politica"/>
                        </a:rPr>
                        <a:t>Photogrammetry Scanning, how it works, its applications, and show a video on how to scan an object using Sense 3D scanner.</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lvl="0" indent="0" algn="l" rtl="0">
                        <a:spcBef>
                          <a:spcPts val="0"/>
                        </a:spcBef>
                        <a:spcAft>
                          <a:spcPts val="0"/>
                        </a:spcAft>
                        <a:buClr>
                          <a:schemeClr val="dk1"/>
                        </a:buClr>
                        <a:buSzPts val="1400"/>
                        <a:buFont typeface="Arial"/>
                        <a:buNone/>
                      </a:pP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447665336"/>
                  </a:ext>
                </a:extLst>
              </a:tr>
              <a:tr h="518261">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20 min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400" u="none" strike="noStrike" cap="none" dirty="0">
                          <a:solidFill>
                            <a:schemeClr val="bg1"/>
                          </a:solidFill>
                          <a:latin typeface="Politica"/>
                        </a:rPr>
                        <a:t>Introduce</a:t>
                      </a:r>
                      <a:r>
                        <a:rPr lang="ar-QA" sz="1400" u="none" strike="noStrike" cap="none" dirty="0">
                          <a:solidFill>
                            <a:schemeClr val="bg1"/>
                          </a:solidFill>
                          <a:latin typeface="Politica"/>
                        </a:rPr>
                        <a:t> </a:t>
                      </a:r>
                      <a:r>
                        <a:rPr lang="en-US" sz="1400" u="none" strike="noStrike" cap="none" dirty="0">
                          <a:solidFill>
                            <a:schemeClr val="bg1"/>
                          </a:solidFill>
                          <a:latin typeface="Politica"/>
                        </a:rPr>
                        <a:t>3D sense scanner and s</a:t>
                      </a:r>
                      <a:r>
                        <a:rPr lang="en-US" sz="1400" dirty="0">
                          <a:solidFill>
                            <a:schemeClr val="bg1"/>
                          </a:solidFill>
                          <a:latin typeface="Politica"/>
                        </a:rPr>
                        <a:t>how participants how to scan 3D object in live.</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dirty="0">
                          <a:solidFill>
                            <a:schemeClr val="lt1"/>
                          </a:solidFill>
                          <a:latin typeface="Politica"/>
                          <a:ea typeface="Lato"/>
                          <a:cs typeface="Lato"/>
                          <a:sym typeface="Lato"/>
                        </a:rPr>
                        <a:t>Computer, internet access,</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2"/>
                  </a:ext>
                </a:extLst>
              </a:tr>
              <a:tr h="1647862">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15 min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88900" marR="0" lvl="0" indent="0" algn="l" rtl="0">
                        <a:lnSpc>
                          <a:spcPct val="100000"/>
                        </a:lnSpc>
                        <a:spcBef>
                          <a:spcPts val="0"/>
                        </a:spcBef>
                        <a:spcAft>
                          <a:spcPts val="0"/>
                        </a:spcAft>
                        <a:buClr>
                          <a:srgbClr val="000000"/>
                        </a:buClr>
                        <a:buSzPts val="1400"/>
                        <a:buFont typeface="Arial" panose="020B0604020202020204" pitchFamily="34" charset="0"/>
                        <a:buNone/>
                      </a:pPr>
                      <a:endParaRPr lang="en-US" sz="1400" u="none" strike="noStrike" cap="none" dirty="0">
                        <a:solidFill>
                          <a:schemeClr val="lt1"/>
                        </a:solidFill>
                        <a:latin typeface="Politica"/>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Introduce different 3D scanning applications such as Qlone, and iSense 3D scanner.</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400" u="none" strike="noStrike" cap="none" dirty="0">
                          <a:solidFill>
                            <a:schemeClr val="bg1"/>
                          </a:solidFill>
                          <a:latin typeface="Politica"/>
                        </a:rPr>
                        <a:t>show a video about 3D scanning by using smartphones.</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Ask participants to print the Qlone mat paper and prepare it for the next class.</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solidFill>
                            <a:schemeClr val="lt1"/>
                          </a:solidFill>
                          <a:latin typeface="Politica"/>
                          <a:ea typeface="Lato"/>
                          <a:cs typeface="Lato"/>
                          <a:sym typeface="Lato"/>
                        </a:rPr>
                        <a:t>Computer, internet access,  </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631552267"/>
                  </a:ext>
                </a:extLst>
              </a:tr>
            </a:tbl>
          </a:graphicData>
        </a:graphic>
      </p:graphicFrame>
    </p:spTree>
    <p:extLst>
      <p:ext uri="{BB962C8B-B14F-4D97-AF65-F5344CB8AC3E}">
        <p14:creationId xmlns:p14="http://schemas.microsoft.com/office/powerpoint/2010/main" val="329975877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 name="Google Shape;59;p13">
            <a:extLst>
              <a:ext uri="{FF2B5EF4-FFF2-40B4-BE49-F238E27FC236}">
                <a16:creationId xmlns:a16="http://schemas.microsoft.com/office/drawing/2014/main" id="{CA2989F7-5D56-441E-9E1C-B92A7AC5048D}"/>
              </a:ext>
            </a:extLst>
          </p:cNvPr>
          <p:cNvSpPr txBox="1"/>
          <p:nvPr/>
        </p:nvSpPr>
        <p:spPr>
          <a:xfrm>
            <a:off x="952398" y="1440928"/>
            <a:ext cx="10568063" cy="43124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874" tIns="121874" rIns="121874" bIns="121874" anchor="ctr">
            <a:spAutoFit/>
          </a:bodyPr>
          <a:lstStyle/>
          <a:p>
            <a:pPr>
              <a:lnSpc>
                <a:spcPct val="150000"/>
              </a:lnSpc>
              <a:defRPr>
                <a:solidFill>
                  <a:srgbClr val="FFFFFF"/>
                </a:solidFill>
                <a:latin typeface="Politica"/>
                <a:ea typeface="Politica"/>
                <a:cs typeface="Politica"/>
                <a:sym typeface="Politica"/>
              </a:defRPr>
            </a:pPr>
            <a:r>
              <a:rPr lang="en-US" dirty="0"/>
              <a:t>ZONE: Technology 	AGE: 11-14 </a:t>
            </a:r>
          </a:p>
          <a:p>
            <a:pPr>
              <a:lnSpc>
                <a:spcPct val="150000"/>
              </a:lnSpc>
              <a:defRPr>
                <a:solidFill>
                  <a:srgbClr val="FFFFFF"/>
                </a:solidFill>
                <a:latin typeface="Politica"/>
                <a:ea typeface="Politica"/>
                <a:cs typeface="Politica"/>
                <a:sym typeface="Politica"/>
              </a:defRPr>
            </a:pPr>
            <a:endParaRPr dirty="0">
              <a:solidFill>
                <a:schemeClr val="bg1"/>
              </a:solidFill>
              <a:latin typeface="Politica" panose="02000506060000020004" pitchFamily="2" charset="0"/>
            </a:endParaRPr>
          </a:p>
          <a:p>
            <a:pPr>
              <a:lnSpc>
                <a:spcPct val="150000"/>
              </a:lnSpc>
              <a:defRPr>
                <a:solidFill>
                  <a:srgbClr val="FFFFFF"/>
                </a:solidFill>
                <a:latin typeface="Politica"/>
                <a:ea typeface="Politica"/>
                <a:cs typeface="Politica"/>
                <a:sym typeface="Politica"/>
              </a:defRPr>
            </a:pPr>
            <a:r>
              <a:rPr sz="1600" b="1" dirty="0">
                <a:solidFill>
                  <a:schemeClr val="bg1"/>
                </a:solidFill>
                <a:latin typeface="Politica" panose="02000506060000020004" pitchFamily="2" charset="0"/>
              </a:rPr>
              <a:t>DESCRIPTION:</a:t>
            </a:r>
            <a:endParaRPr lang="en-US" sz="1600" b="1" dirty="0">
              <a:solidFill>
                <a:schemeClr val="bg1"/>
              </a:solidFill>
              <a:latin typeface="Politica" panose="02000506060000020004" pitchFamily="2" charset="0"/>
            </a:endParaRPr>
          </a:p>
          <a:p>
            <a:pPr>
              <a:lnSpc>
                <a:spcPct val="150000"/>
              </a:lnSpc>
              <a:defRPr>
                <a:solidFill>
                  <a:srgbClr val="FFFFFF"/>
                </a:solidFill>
                <a:latin typeface="Politica"/>
                <a:ea typeface="Politica"/>
                <a:cs typeface="Politica"/>
                <a:sym typeface="Politica"/>
              </a:defRPr>
            </a:pPr>
            <a:endParaRPr lang="en-US" sz="1600" b="1" dirty="0">
              <a:solidFill>
                <a:schemeClr val="bg1"/>
              </a:solidFill>
              <a:latin typeface="Politica" panose="0200050606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dirty="0">
                <a:solidFill>
                  <a:schemeClr val="bg1"/>
                </a:solidFill>
                <a:latin typeface="Politica" panose="02000506060000020004" pitchFamily="2" charset="0"/>
              </a:rPr>
              <a:t>In this lesson, participants will use a 3D scanning mobile application (Qlone) to scan related objects and generate a 3D model, then they will be introduced to 3D modeling web-based tool - Vectary that will enable them to import and create 3d models and modify them. </a:t>
            </a:r>
            <a:endParaRPr lang="en-US" sz="1600" b="0" i="0" kern="1200" dirty="0">
              <a:solidFill>
                <a:schemeClr val="bg1"/>
              </a:solidFill>
              <a:effectLst/>
              <a:latin typeface="Politica" panose="02000506060000020004" pitchFamily="2" charset="0"/>
              <a:ea typeface="+mn-ea"/>
              <a:cs typeface="+mn-cs"/>
            </a:endParaRPr>
          </a:p>
          <a:p>
            <a:pPr>
              <a:lnSpc>
                <a:spcPct val="150000"/>
              </a:lnSpc>
              <a:defRPr>
                <a:solidFill>
                  <a:srgbClr val="FFFFFF"/>
                </a:solidFill>
                <a:latin typeface="Politica"/>
                <a:ea typeface="Politica"/>
                <a:cs typeface="Politica"/>
                <a:sym typeface="Politica"/>
              </a:defRPr>
            </a:pPr>
            <a:r>
              <a:rPr lang="en-US" sz="1600" dirty="0">
                <a:solidFill>
                  <a:schemeClr val="bg1"/>
                </a:solidFill>
                <a:latin typeface="Politica" panose="02000506060000020004" pitchFamily="2" charset="0"/>
              </a:rPr>
              <a:t>  </a:t>
            </a:r>
            <a:endParaRPr dirty="0">
              <a:solidFill>
                <a:schemeClr val="bg1"/>
              </a:solidFill>
              <a:latin typeface="Politica" panose="02000506060000020004" pitchFamily="2" charset="0"/>
            </a:endParaRPr>
          </a:p>
          <a:p>
            <a:pPr>
              <a:defRPr>
                <a:solidFill>
                  <a:srgbClr val="FFFFFF"/>
                </a:solidFill>
                <a:latin typeface="Politica"/>
                <a:ea typeface="Politica"/>
                <a:cs typeface="Politica"/>
                <a:sym typeface="Politica"/>
              </a:defRPr>
            </a:pPr>
            <a:r>
              <a:rPr lang="en-US" sz="1600" b="1" dirty="0">
                <a:solidFill>
                  <a:schemeClr val="bg1"/>
                </a:solidFill>
                <a:latin typeface="Politica" panose="02000506060000020004" pitchFamily="2" charset="0"/>
              </a:rPr>
              <a:t>LESSON</a:t>
            </a:r>
            <a:r>
              <a:rPr sz="1600" b="1" dirty="0">
                <a:solidFill>
                  <a:schemeClr val="bg1"/>
                </a:solidFill>
                <a:latin typeface="Politica" panose="02000506060000020004" pitchFamily="2" charset="0"/>
              </a:rPr>
              <a:t> OBJECTIVES:</a:t>
            </a:r>
          </a:p>
          <a:p>
            <a:r>
              <a:rPr lang="en-US" dirty="0">
                <a:solidFill>
                  <a:schemeClr val="bg1"/>
                </a:solidFill>
                <a:latin typeface="Politica" panose="02000506060000020004" pitchFamily="2" charset="0"/>
              </a:rPr>
              <a:t>After the session students will be able to: </a:t>
            </a:r>
          </a:p>
          <a:p>
            <a:pPr marL="285750" indent="-285750">
              <a:buFont typeface="Arial" panose="020B0604020202020204" pitchFamily="34" charset="0"/>
              <a:buChar char="•"/>
            </a:pPr>
            <a:r>
              <a:rPr lang="en-US" dirty="0">
                <a:solidFill>
                  <a:schemeClr val="bg1"/>
                </a:solidFill>
                <a:latin typeface="Politica" panose="02000506060000020004" pitchFamily="2" charset="0"/>
              </a:rPr>
              <a:t>Scan 3D objects using Qlone app.</a:t>
            </a:r>
            <a:endParaRPr lang="en-US" sz="1400" b="0" i="0" kern="1200" dirty="0">
              <a:solidFill>
                <a:schemeClr val="bg1"/>
              </a:solidFill>
              <a:effectLst/>
              <a:latin typeface="Politica" panose="02000506060000020004" pitchFamily="2" charset="0"/>
              <a:ea typeface="+mn-ea"/>
              <a:cs typeface="+mn-cs"/>
            </a:endParaRPr>
          </a:p>
          <a:p>
            <a:pPr marL="285750" indent="-285750">
              <a:buFont typeface="Arial" panose="020B0604020202020204" pitchFamily="34" charset="0"/>
              <a:buChar char="•"/>
            </a:pPr>
            <a:r>
              <a:rPr lang="en-US" kern="1200" dirty="0">
                <a:solidFill>
                  <a:schemeClr val="bg1"/>
                </a:solidFill>
                <a:latin typeface="Politica" panose="02000506060000020004" pitchFamily="2" charset="0"/>
                <a:ea typeface="+mn-ea"/>
                <a:cs typeface="+mn-cs"/>
              </a:rPr>
              <a:t>Explain what is .STL file and export it.</a:t>
            </a:r>
          </a:p>
          <a:p>
            <a:pPr marL="285750" indent="-285750">
              <a:buFont typeface="Arial" panose="020B0604020202020204" pitchFamily="34" charset="0"/>
              <a:buChar char="•"/>
            </a:pPr>
            <a:r>
              <a:rPr lang="en-US" kern="1200" dirty="0">
                <a:solidFill>
                  <a:schemeClr val="bg1"/>
                </a:solidFill>
                <a:latin typeface="Politica" panose="02000506060000020004" pitchFamily="2" charset="0"/>
                <a:ea typeface="+mn-ea"/>
                <a:cs typeface="+mn-cs"/>
              </a:rPr>
              <a:t>Use 3D design software to create 3d models.</a:t>
            </a:r>
          </a:p>
          <a:p>
            <a:pPr marL="285750" indent="-285750">
              <a:buFont typeface="Arial" panose="020B0604020202020204" pitchFamily="34" charset="0"/>
              <a:buChar char="•"/>
            </a:pPr>
            <a:r>
              <a:rPr lang="en-US" kern="1200" dirty="0">
                <a:solidFill>
                  <a:schemeClr val="bg1"/>
                </a:solidFill>
                <a:latin typeface="Politica" panose="02000506060000020004" pitchFamily="2" charset="0"/>
                <a:ea typeface="+mn-ea"/>
                <a:cs typeface="+mn-cs"/>
              </a:rPr>
              <a:t>Import and modify 3D objects.</a:t>
            </a:r>
          </a:p>
          <a:p>
            <a:pPr marL="285750" indent="-285750">
              <a:buFont typeface="Arial" panose="020B0604020202020204" pitchFamily="34" charset="0"/>
              <a:buChar char="•"/>
            </a:pPr>
            <a:endParaRPr dirty="0">
              <a:solidFill>
                <a:schemeClr val="bg1"/>
              </a:solidFill>
              <a:latin typeface="Politica" panose="02000506060000020004" pitchFamily="2" charset="0"/>
            </a:endParaRPr>
          </a:p>
          <a:p>
            <a:pPr>
              <a:lnSpc>
                <a:spcPct val="150000"/>
              </a:lnSpc>
              <a:defRPr>
                <a:solidFill>
                  <a:srgbClr val="FFFFFF"/>
                </a:solidFill>
                <a:latin typeface="Politica"/>
                <a:ea typeface="Politica"/>
                <a:cs typeface="Politica"/>
                <a:sym typeface="Politica"/>
              </a:defRPr>
            </a:pPr>
            <a:r>
              <a:rPr lang="en-US" dirty="0">
                <a:solidFill>
                  <a:schemeClr val="bg1"/>
                </a:solidFill>
                <a:latin typeface="Politica" panose="02000506060000020004" pitchFamily="2" charset="0"/>
              </a:rPr>
              <a:t>Materials: </a:t>
            </a:r>
            <a:r>
              <a:rPr dirty="0">
                <a:solidFill>
                  <a:schemeClr val="bg1"/>
                </a:solidFill>
                <a:latin typeface="Politica" panose="02000506060000020004" pitchFamily="2" charset="0"/>
              </a:rPr>
              <a:t>Computer</a:t>
            </a:r>
            <a:r>
              <a:rPr lang="en-US" dirty="0">
                <a:solidFill>
                  <a:schemeClr val="bg1"/>
                </a:solidFill>
                <a:latin typeface="Politica" panose="02000506060000020004" pitchFamily="2" charset="0"/>
              </a:rPr>
              <a:t>, Internet connection,  smartphone, 3D scanning application. Qlone mat, Vectary account.</a:t>
            </a:r>
            <a:endParaRPr dirty="0">
              <a:solidFill>
                <a:schemeClr val="bg1"/>
              </a:solidFill>
              <a:latin typeface="Politica" panose="02000506060000020004" pitchFamily="2" charset="0"/>
            </a:endParaRPr>
          </a:p>
        </p:txBody>
      </p:sp>
      <p:sp>
        <p:nvSpPr>
          <p:cNvPr id="11" name="Google Shape;60;p13">
            <a:extLst>
              <a:ext uri="{FF2B5EF4-FFF2-40B4-BE49-F238E27FC236}">
                <a16:creationId xmlns:a16="http://schemas.microsoft.com/office/drawing/2014/main" id="{C33DD1E7-E79F-4DFA-80FA-C346FD1F051B}"/>
              </a:ext>
            </a:extLst>
          </p:cNvPr>
          <p:cNvSpPr txBox="1"/>
          <p:nvPr/>
        </p:nvSpPr>
        <p:spPr>
          <a:xfrm>
            <a:off x="1942288" y="408374"/>
            <a:ext cx="8304249" cy="553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SESSION </a:t>
            </a:r>
            <a:r>
              <a:rPr lang="en-US" dirty="0"/>
              <a:t>2</a:t>
            </a:r>
            <a:r>
              <a:rPr dirty="0"/>
              <a:t>: </a:t>
            </a:r>
            <a:r>
              <a:rPr lang="en-US" dirty="0"/>
              <a:t>Scanning models</a:t>
            </a:r>
            <a:endParaRPr dirty="0"/>
          </a:p>
        </p:txBody>
      </p:sp>
      <p:grpSp>
        <p:nvGrpSpPr>
          <p:cNvPr id="12" name="Google Shape;61;p13">
            <a:extLst>
              <a:ext uri="{FF2B5EF4-FFF2-40B4-BE49-F238E27FC236}">
                <a16:creationId xmlns:a16="http://schemas.microsoft.com/office/drawing/2014/main" id="{A84067D7-4FAC-4975-9C7B-C6655B04ED9E}"/>
              </a:ext>
            </a:extLst>
          </p:cNvPr>
          <p:cNvGrpSpPr/>
          <p:nvPr/>
        </p:nvGrpSpPr>
        <p:grpSpPr>
          <a:xfrm>
            <a:off x="2058922" y="448448"/>
            <a:ext cx="8070978" cy="494651"/>
            <a:chOff x="0" y="0"/>
            <a:chExt cx="8070977" cy="494649"/>
          </a:xfrm>
        </p:grpSpPr>
        <p:sp>
          <p:nvSpPr>
            <p:cNvPr id="13" name="Google Shape;62;p13">
              <a:extLst>
                <a:ext uri="{FF2B5EF4-FFF2-40B4-BE49-F238E27FC236}">
                  <a16:creationId xmlns:a16="http://schemas.microsoft.com/office/drawing/2014/main" id="{0EADB2AE-0BFF-436A-9F5E-13031E94AFC0}"/>
                </a:ext>
              </a:extLst>
            </p:cNvPr>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4" name="Google Shape;63;p13">
              <a:extLst>
                <a:ext uri="{FF2B5EF4-FFF2-40B4-BE49-F238E27FC236}">
                  <a16:creationId xmlns:a16="http://schemas.microsoft.com/office/drawing/2014/main" id="{0687433D-8FE9-4B18-9E70-2CD4E976F6A7}"/>
                </a:ext>
              </a:extLst>
            </p:cNvPr>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spTree>
    <p:extLst>
      <p:ext uri="{BB962C8B-B14F-4D97-AF65-F5344CB8AC3E}">
        <p14:creationId xmlns:p14="http://schemas.microsoft.com/office/powerpoint/2010/main" val="339500761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 name="Google Shape;60;p13">
            <a:extLst>
              <a:ext uri="{FF2B5EF4-FFF2-40B4-BE49-F238E27FC236}">
                <a16:creationId xmlns:a16="http://schemas.microsoft.com/office/drawing/2014/main" id="{D7A87FB4-AB01-424A-A7EF-A9F633313350}"/>
              </a:ext>
            </a:extLst>
          </p:cNvPr>
          <p:cNvSpPr txBox="1"/>
          <p:nvPr/>
        </p:nvSpPr>
        <p:spPr>
          <a:xfrm>
            <a:off x="1942288" y="408374"/>
            <a:ext cx="8304249" cy="553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SESSION </a:t>
            </a:r>
            <a:r>
              <a:rPr lang="en-US" dirty="0"/>
              <a:t>2</a:t>
            </a:r>
            <a:r>
              <a:rPr dirty="0"/>
              <a:t>: </a:t>
            </a:r>
            <a:r>
              <a:rPr lang="en-US" dirty="0"/>
              <a:t>Scanning models</a:t>
            </a:r>
            <a:endParaRPr dirty="0"/>
          </a:p>
        </p:txBody>
      </p:sp>
      <p:grpSp>
        <p:nvGrpSpPr>
          <p:cNvPr id="11" name="Google Shape;61;p13">
            <a:extLst>
              <a:ext uri="{FF2B5EF4-FFF2-40B4-BE49-F238E27FC236}">
                <a16:creationId xmlns:a16="http://schemas.microsoft.com/office/drawing/2014/main" id="{DD40D670-B5F0-498E-A587-9EE600551682}"/>
              </a:ext>
            </a:extLst>
          </p:cNvPr>
          <p:cNvGrpSpPr/>
          <p:nvPr/>
        </p:nvGrpSpPr>
        <p:grpSpPr>
          <a:xfrm>
            <a:off x="2058922" y="448448"/>
            <a:ext cx="8070978" cy="494651"/>
            <a:chOff x="0" y="0"/>
            <a:chExt cx="8070977" cy="494649"/>
          </a:xfrm>
        </p:grpSpPr>
        <p:sp>
          <p:nvSpPr>
            <p:cNvPr id="12" name="Google Shape;62;p13">
              <a:extLst>
                <a:ext uri="{FF2B5EF4-FFF2-40B4-BE49-F238E27FC236}">
                  <a16:creationId xmlns:a16="http://schemas.microsoft.com/office/drawing/2014/main" id="{C7A02477-A55C-462D-8FD4-6F3DB880F6D4}"/>
                </a:ext>
              </a:extLst>
            </p:cNvPr>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3" name="Google Shape;63;p13">
              <a:extLst>
                <a:ext uri="{FF2B5EF4-FFF2-40B4-BE49-F238E27FC236}">
                  <a16:creationId xmlns:a16="http://schemas.microsoft.com/office/drawing/2014/main" id="{0F4FC5E7-72C5-4739-A99D-384169D60A43}"/>
                </a:ext>
              </a:extLst>
            </p:cNvPr>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4" name="Picture 7" descr="Picture 7">
            <a:extLst>
              <a:ext uri="{FF2B5EF4-FFF2-40B4-BE49-F238E27FC236}">
                <a16:creationId xmlns:a16="http://schemas.microsoft.com/office/drawing/2014/main" id="{387B677F-205A-4AAA-96FA-13060C2C8E5A}"/>
              </a:ext>
            </a:extLst>
          </p:cNvPr>
          <p:cNvPicPr>
            <a:picLocks noChangeAspect="1"/>
          </p:cNvPicPr>
          <p:nvPr/>
        </p:nvPicPr>
        <p:blipFill>
          <a:blip r:embed="rId3"/>
          <a:stretch>
            <a:fillRect/>
          </a:stretch>
        </p:blipFill>
        <p:spPr>
          <a:xfrm>
            <a:off x="9618961" y="6413529"/>
            <a:ext cx="1044681" cy="369333"/>
          </a:xfrm>
          <a:prstGeom prst="rect">
            <a:avLst/>
          </a:prstGeom>
          <a:ln w="12700">
            <a:miter lim="400000"/>
          </a:ln>
        </p:spPr>
      </p:pic>
      <p:sp>
        <p:nvSpPr>
          <p:cNvPr id="15" name="TextBox 2">
            <a:extLst>
              <a:ext uri="{FF2B5EF4-FFF2-40B4-BE49-F238E27FC236}">
                <a16:creationId xmlns:a16="http://schemas.microsoft.com/office/drawing/2014/main" id="{9D63C563-12D2-4BCF-AC66-C1BD12F07A98}"/>
              </a:ext>
            </a:extLst>
          </p:cNvPr>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graphicFrame>
        <p:nvGraphicFramePr>
          <p:cNvPr id="16" name="Google Shape;76;p15">
            <a:extLst>
              <a:ext uri="{FF2B5EF4-FFF2-40B4-BE49-F238E27FC236}">
                <a16:creationId xmlns:a16="http://schemas.microsoft.com/office/drawing/2014/main" id="{19F4B6FB-F246-464D-8F74-C3493134C0E4}"/>
              </a:ext>
            </a:extLst>
          </p:cNvPr>
          <p:cNvGraphicFramePr/>
          <p:nvPr>
            <p:extLst>
              <p:ext uri="{D42A27DB-BD31-4B8C-83A1-F6EECF244321}">
                <p14:modId xmlns:p14="http://schemas.microsoft.com/office/powerpoint/2010/main" val="3954387080"/>
              </p:ext>
            </p:extLst>
          </p:nvPr>
        </p:nvGraphicFramePr>
        <p:xfrm>
          <a:off x="642079" y="1239915"/>
          <a:ext cx="10798704" cy="4903443"/>
        </p:xfrm>
        <a:graphic>
          <a:graphicData uri="http://schemas.openxmlformats.org/drawingml/2006/table">
            <a:tbl>
              <a:tblPr>
                <a:noFill/>
                <a:effectLst>
                  <a:outerShdw blurRad="50800" dist="38100" dir="2700000" algn="tl" rotWithShape="0">
                    <a:prstClr val="black">
                      <a:alpha val="40000"/>
                    </a:prstClr>
                  </a:outerShdw>
                </a:effectLst>
              </a:tblPr>
              <a:tblGrid>
                <a:gridCol w="1132175">
                  <a:extLst>
                    <a:ext uri="{9D8B030D-6E8A-4147-A177-3AD203B41FA5}">
                      <a16:colId xmlns:a16="http://schemas.microsoft.com/office/drawing/2014/main" val="20000"/>
                    </a:ext>
                  </a:extLst>
                </a:gridCol>
                <a:gridCol w="6626028">
                  <a:extLst>
                    <a:ext uri="{9D8B030D-6E8A-4147-A177-3AD203B41FA5}">
                      <a16:colId xmlns:a16="http://schemas.microsoft.com/office/drawing/2014/main" val="20001"/>
                    </a:ext>
                  </a:extLst>
                </a:gridCol>
                <a:gridCol w="3040501">
                  <a:extLst>
                    <a:ext uri="{9D8B030D-6E8A-4147-A177-3AD203B41FA5}">
                      <a16:colId xmlns:a16="http://schemas.microsoft.com/office/drawing/2014/main" val="20002"/>
                    </a:ext>
                  </a:extLst>
                </a:gridCol>
              </a:tblGrid>
              <a:tr h="43720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 Time / Duration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Politica"/>
                        </a:rPr>
                        <a:t>Activity</a:t>
                      </a:r>
                      <a:endParaRPr sz="1400" u="none" strike="noStrike" cap="none">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u="none" strike="noStrike" cap="none" dirty="0">
                          <a:solidFill>
                            <a:schemeClr val="lt1"/>
                          </a:solidFill>
                          <a:latin typeface="Politica"/>
                        </a:rPr>
                        <a:t>Materials and equipment</a:t>
                      </a:r>
                    </a:p>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1459193">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15 mins</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panose="020B0604020202020204" pitchFamily="34" charset="0"/>
                        <a:buNone/>
                      </a:pPr>
                      <a:endParaRPr lang="en-US" sz="1400" u="none" strike="noStrike" cap="none" dirty="0">
                        <a:solidFill>
                          <a:schemeClr val="bg1"/>
                        </a:solidFill>
                        <a:latin typeface="Politica"/>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Welcome Participants to class and take attendance.</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Review the 3D scanning </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Introduce participants to Qlone app.</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400" u="none" strike="noStrike" cap="none" dirty="0">
                          <a:solidFill>
                            <a:schemeClr val="bg1"/>
                          </a:solidFill>
                          <a:latin typeface="Politica"/>
                        </a:rPr>
                        <a:t>show a video about 3D scanning by using smartphones.</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sz="1400" dirty="0">
                          <a:solidFill>
                            <a:schemeClr val="bg1"/>
                          </a:solidFill>
                          <a:latin typeface="Politica" panose="02000506060000020004" pitchFamily="2" charset="0"/>
                        </a:rPr>
                        <a:t>Computer, Internet connection,  smartphone, 3D scanning application. Qlone mat, Vectary account.</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1"/>
                  </a:ext>
                </a:extLst>
              </a:tr>
              <a:tr h="658556">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25 min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Ask participants to use the scanning application and scan different objects.</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Give participants time to scan the objects.</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sz="1400" dirty="0">
                          <a:solidFill>
                            <a:schemeClr val="bg1"/>
                          </a:solidFill>
                          <a:latin typeface="Politica" panose="02000506060000020004" pitchFamily="2" charset="0"/>
                        </a:rPr>
                        <a:t>Computer, Internet connection,  smartphone, 3D scanning application. Qlone mat, Vectary account.</a:t>
                      </a:r>
                      <a:endParaRPr lang="en-US"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2"/>
                  </a:ext>
                </a:extLst>
              </a:tr>
              <a:tr h="1004415">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u="none" strike="noStrike" cap="none" dirty="0">
                          <a:solidFill>
                            <a:schemeClr val="lt1"/>
                          </a:solidFill>
                          <a:latin typeface="Politica"/>
                        </a:rPr>
                        <a:t>10 min</a:t>
                      </a:r>
                    </a:p>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Explain the relation between 3d scanning and 3d design.</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Introduce Vectary</a:t>
                      </a:r>
                    </a:p>
                    <a:p>
                      <a:pPr marL="640080" marR="0" lvl="0" indent="-342900" algn="l" rtl="0">
                        <a:lnSpc>
                          <a:spcPct val="100000"/>
                        </a:lnSpc>
                        <a:spcBef>
                          <a:spcPts val="0"/>
                        </a:spcBef>
                        <a:spcAft>
                          <a:spcPts val="0"/>
                        </a:spcAft>
                        <a:buClr>
                          <a:srgbClr val="000000"/>
                        </a:buClr>
                        <a:buSzPts val="1400"/>
                        <a:buFont typeface="+mj-lt"/>
                        <a:buAutoNum type="arabicPeriod"/>
                      </a:pPr>
                      <a:r>
                        <a:rPr lang="en-US" sz="1400" u="none" strike="noStrike" cap="none" dirty="0">
                          <a:solidFill>
                            <a:schemeClr val="bg1"/>
                          </a:solidFill>
                          <a:latin typeface="Politica"/>
                        </a:rPr>
                        <a:t>How to import scanned models</a:t>
                      </a:r>
                    </a:p>
                    <a:p>
                      <a:pPr marL="640080" marR="0" lvl="0" indent="-342900" algn="l" rtl="0">
                        <a:lnSpc>
                          <a:spcPct val="100000"/>
                        </a:lnSpc>
                        <a:spcBef>
                          <a:spcPts val="0"/>
                        </a:spcBef>
                        <a:spcAft>
                          <a:spcPts val="0"/>
                        </a:spcAft>
                        <a:buClr>
                          <a:srgbClr val="000000"/>
                        </a:buClr>
                        <a:buSzPts val="1400"/>
                        <a:buFont typeface="+mj-lt"/>
                        <a:buAutoNum type="arabicPeriod"/>
                      </a:pPr>
                      <a:r>
                        <a:rPr lang="en-US" sz="1400" u="none" strike="noStrike" cap="none" dirty="0">
                          <a:solidFill>
                            <a:schemeClr val="bg1"/>
                          </a:solidFill>
                          <a:latin typeface="Politica"/>
                        </a:rPr>
                        <a:t>How to interact with objects.</a:t>
                      </a:r>
                    </a:p>
                    <a:p>
                      <a:pPr marL="0" marR="0" lvl="0" indent="0" algn="l" rtl="0">
                        <a:lnSpc>
                          <a:spcPct val="100000"/>
                        </a:lnSpc>
                        <a:spcBef>
                          <a:spcPts val="0"/>
                        </a:spcBef>
                        <a:spcAft>
                          <a:spcPts val="0"/>
                        </a:spcAft>
                        <a:buClr>
                          <a:srgbClr val="000000"/>
                        </a:buClr>
                        <a:buSzPts val="1400"/>
                        <a:buFont typeface="Arial" panose="020B0604020202020204" pitchFamily="34" charset="0"/>
                        <a:buNone/>
                      </a:pPr>
                      <a:endParaRPr lang="en-US" sz="1400" dirty="0">
                        <a:solidFill>
                          <a:schemeClr val="bg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sz="1400" dirty="0">
                          <a:solidFill>
                            <a:schemeClr val="bg1"/>
                          </a:solidFill>
                          <a:latin typeface="Politica" panose="02000506060000020004" pitchFamily="2" charset="0"/>
                        </a:rPr>
                        <a:t>Computer, Internet connection,  smartphone, 3D scanning application. Qlone mat, Vectary account.</a:t>
                      </a:r>
                      <a:endParaRPr lang="en-US" sz="1400" u="none" strike="noStrike" cap="none" dirty="0">
                        <a:solidFill>
                          <a:schemeClr val="lt1"/>
                        </a:solidFill>
                        <a:latin typeface="Politica"/>
                      </a:endParaRP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endParaRPr lang="en-US"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642173258"/>
                  </a:ext>
                </a:extLst>
              </a:tr>
              <a:tr h="926474">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10</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dirty="0">
                          <a:solidFill>
                            <a:schemeClr val="bg1"/>
                          </a:solidFill>
                          <a:latin typeface="Politica"/>
                        </a:rPr>
                        <a:t>Ask participants to create accounts in Vectary.</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dirty="0">
                          <a:solidFill>
                            <a:schemeClr val="bg1"/>
                          </a:solidFill>
                          <a:latin typeface="Politica"/>
                        </a:rPr>
                        <a:t>Challenge the participants to import the scanned objects and share it with others.</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sz="1400" dirty="0">
                          <a:solidFill>
                            <a:schemeClr val="bg1"/>
                          </a:solidFill>
                          <a:latin typeface="Politica" panose="02000506060000020004" pitchFamily="2" charset="0"/>
                        </a:rPr>
                        <a:t>Computer, Internet connection,  smartphone, 3D scanning application. Qlone mat, Vectary account.</a:t>
                      </a:r>
                      <a:endParaRPr lang="en-US"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4186121954"/>
                  </a:ext>
                </a:extLst>
              </a:tr>
            </a:tbl>
          </a:graphicData>
        </a:graphic>
      </p:graphicFrame>
    </p:spTree>
    <p:extLst>
      <p:ext uri="{BB962C8B-B14F-4D97-AF65-F5344CB8AC3E}">
        <p14:creationId xmlns:p14="http://schemas.microsoft.com/office/powerpoint/2010/main" val="297555580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952399" y="1571731"/>
            <a:ext cx="10284002" cy="4050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chor="ctr">
            <a:spAutoFit/>
          </a:bodyPr>
          <a:lstStyle/>
          <a:p>
            <a:pPr>
              <a:lnSpc>
                <a:spcPct val="150000"/>
              </a:lnSpc>
              <a:defRPr>
                <a:solidFill>
                  <a:srgbClr val="FFFFFF"/>
                </a:solidFill>
                <a:latin typeface="Politica"/>
                <a:ea typeface="Politica"/>
                <a:cs typeface="Politica"/>
                <a:sym typeface="Politica"/>
              </a:defRPr>
            </a:pPr>
            <a:r>
              <a:rPr lang="en-US" dirty="0"/>
              <a:t>ZONE: Technology 	AGE: 11-14 </a:t>
            </a:r>
          </a:p>
          <a:p>
            <a:pPr>
              <a:lnSpc>
                <a:spcPct val="150000"/>
              </a:lnSpc>
              <a:defRPr>
                <a:solidFill>
                  <a:srgbClr val="FFFFFF"/>
                </a:solidFill>
                <a:latin typeface="Politica"/>
                <a:ea typeface="Politica"/>
                <a:cs typeface="Politica"/>
                <a:sym typeface="Politica"/>
              </a:defRPr>
            </a:pPr>
            <a:endParaRPr dirty="0"/>
          </a:p>
          <a:p>
            <a:pPr>
              <a:lnSpc>
                <a:spcPct val="150000"/>
              </a:lnSpc>
              <a:defRPr>
                <a:solidFill>
                  <a:srgbClr val="FFFFFF"/>
                </a:solidFill>
                <a:latin typeface="Politica"/>
                <a:ea typeface="Politica"/>
                <a:cs typeface="Politica"/>
                <a:sym typeface="Politica"/>
              </a:defRPr>
            </a:pPr>
            <a:r>
              <a:rPr sz="1600" b="1" dirty="0"/>
              <a:t>DESCRIPTION:</a:t>
            </a:r>
            <a:endParaRPr lang="en-US" sz="1600" b="1" dirty="0"/>
          </a:p>
          <a:p>
            <a:pPr marL="0" indent="0">
              <a:buFont typeface="+mj-lt"/>
              <a:buNone/>
            </a:pPr>
            <a:r>
              <a:rPr lang="en-US" sz="1400" b="0" i="0" kern="1200" dirty="0">
                <a:solidFill>
                  <a:schemeClr val="bg1"/>
                </a:solidFill>
                <a:effectLst/>
                <a:latin typeface="Politica" panose="02000506060000020004"/>
                <a:ea typeface="+mn-ea"/>
                <a:cs typeface="+mn-cs"/>
              </a:rPr>
              <a:t>3D printing technology is already changing the way that we produce objects, from tools and toys and even body parts, in this session, participants will get introduced to 3D printing technology and its applications, then they will learn new tools in Vectary software to design a bowling ball.</a:t>
            </a:r>
            <a:endParaRPr lang="en-US" sz="1400" b="0" i="0" dirty="0">
              <a:solidFill>
                <a:schemeClr val="bg1"/>
              </a:solidFill>
              <a:effectLst/>
              <a:latin typeface="Politica" panose="02000506060000020004"/>
            </a:endParaRPr>
          </a:p>
          <a:p>
            <a:pPr marL="0" indent="0">
              <a:buFont typeface="+mj-lt"/>
              <a:buNone/>
            </a:pPr>
            <a:endParaRPr lang="en-US" sz="1400" b="0" i="0" dirty="0">
              <a:solidFill>
                <a:schemeClr val="bg1"/>
              </a:solidFill>
              <a:effectLst/>
              <a:latin typeface="Politica" panose="02000506060000020004"/>
            </a:endParaRPr>
          </a:p>
          <a:p>
            <a:pPr marL="0" indent="0">
              <a:buFont typeface="+mj-lt"/>
              <a:buNone/>
            </a:pPr>
            <a:endParaRPr dirty="0">
              <a:solidFill>
                <a:schemeClr val="bg1"/>
              </a:solidFill>
              <a:latin typeface="Politica" panose="02000506060000020004"/>
            </a:endParaRPr>
          </a:p>
          <a:p>
            <a:pPr>
              <a:defRPr>
                <a:solidFill>
                  <a:srgbClr val="FFFFFF"/>
                </a:solidFill>
                <a:latin typeface="Politica"/>
                <a:ea typeface="Politica"/>
                <a:cs typeface="Politica"/>
                <a:sym typeface="Politica"/>
              </a:defRPr>
            </a:pPr>
            <a:r>
              <a:rPr lang="en-US" sz="1600" b="1" dirty="0"/>
              <a:t>LESSON</a:t>
            </a:r>
            <a:r>
              <a:rPr sz="1600" b="1" dirty="0"/>
              <a:t> OBJECTIVES:</a:t>
            </a:r>
          </a:p>
          <a:p>
            <a:r>
              <a:rPr lang="en-US" dirty="0">
                <a:solidFill>
                  <a:schemeClr val="bg1"/>
                </a:solidFill>
                <a:latin typeface="Politica"/>
              </a:rPr>
              <a:t>After the session participants will be able to: </a:t>
            </a:r>
          </a:p>
          <a:p>
            <a:pPr marL="285750" indent="-285750">
              <a:buFont typeface="Arial" panose="020B0604020202020204" pitchFamily="34" charset="0"/>
              <a:buChar char="•"/>
            </a:pPr>
            <a:r>
              <a:rPr lang="en-US" dirty="0">
                <a:solidFill>
                  <a:schemeClr val="bg1"/>
                </a:solidFill>
                <a:latin typeface="Politica"/>
              </a:rPr>
              <a:t>Explain what is digital manufacturing and identify some related technologies.</a:t>
            </a:r>
          </a:p>
          <a:p>
            <a:pPr marL="285750" indent="-285750">
              <a:buFont typeface="Arial" panose="020B0604020202020204" pitchFamily="34" charset="0"/>
              <a:buChar char="•"/>
            </a:pPr>
            <a:r>
              <a:rPr lang="en-US" dirty="0">
                <a:solidFill>
                  <a:schemeClr val="bg1"/>
                </a:solidFill>
                <a:latin typeface="Politica"/>
              </a:rPr>
              <a:t>Explain what is 3d printing and additive manufacturing.</a:t>
            </a:r>
          </a:p>
          <a:p>
            <a:pPr marL="285750" indent="-285750">
              <a:buFont typeface="Arial" panose="020B0604020202020204" pitchFamily="34" charset="0"/>
              <a:buChar char="•"/>
            </a:pPr>
            <a:r>
              <a:rPr lang="en-US" dirty="0">
                <a:solidFill>
                  <a:schemeClr val="bg1"/>
                </a:solidFill>
                <a:latin typeface="Politica"/>
              </a:rPr>
              <a:t>Create 3D models using Vectary software.</a:t>
            </a:r>
          </a:p>
          <a:p>
            <a:pPr>
              <a:defRPr>
                <a:solidFill>
                  <a:srgbClr val="FFFFFF"/>
                </a:solidFill>
                <a:latin typeface="Politica"/>
                <a:ea typeface="Politica"/>
                <a:cs typeface="Politica"/>
                <a:sym typeface="Politica"/>
              </a:defRPr>
            </a:pPr>
            <a:endParaRPr dirty="0"/>
          </a:p>
          <a:p>
            <a:pPr>
              <a:lnSpc>
                <a:spcPct val="150000"/>
              </a:lnSpc>
              <a:defRPr>
                <a:solidFill>
                  <a:srgbClr val="FFFFFF"/>
                </a:solidFill>
                <a:latin typeface="Politica"/>
                <a:ea typeface="Politica"/>
                <a:cs typeface="Politica"/>
                <a:sym typeface="Politica"/>
              </a:defRPr>
            </a:pPr>
            <a:r>
              <a:rPr lang="en-US" dirty="0"/>
              <a:t>Materials: </a:t>
            </a:r>
            <a:r>
              <a:rPr lang="en-US" dirty="0">
                <a:solidFill>
                  <a:schemeClr val="lt1"/>
                </a:solidFill>
                <a:latin typeface="Politica"/>
                <a:ea typeface="Lato"/>
                <a:cs typeface="Lato"/>
                <a:sym typeface="Lato"/>
              </a:rPr>
              <a:t>Computer, internet access, </a:t>
            </a:r>
            <a:r>
              <a:rPr lang="en-US" sz="1400" dirty="0">
                <a:solidFill>
                  <a:schemeClr val="bg1"/>
                </a:solidFill>
                <a:latin typeface="Politica" panose="02000506060000020004" pitchFamily="2" charset="0"/>
              </a:rPr>
              <a:t>Vectary</a:t>
            </a:r>
            <a:r>
              <a:rPr lang="en-US" dirty="0">
                <a:solidFill>
                  <a:schemeClr val="lt1"/>
                </a:solidFill>
                <a:latin typeface="Politica"/>
                <a:ea typeface="Lato"/>
                <a:cs typeface="Lato"/>
                <a:sym typeface="Lato"/>
              </a:rPr>
              <a:t>.</a:t>
            </a:r>
            <a:endParaRPr lang="en-US" sz="1600" u="none" strike="noStrike" cap="none" dirty="0">
              <a:solidFill>
                <a:schemeClr val="lt1"/>
              </a:solidFill>
              <a:latin typeface="Politica"/>
            </a:endParaRPr>
          </a:p>
          <a:p>
            <a:pPr>
              <a:lnSpc>
                <a:spcPct val="150000"/>
              </a:lnSpc>
              <a:defRPr>
                <a:solidFill>
                  <a:srgbClr val="FFFFFF"/>
                </a:solidFill>
                <a:latin typeface="Politica"/>
                <a:ea typeface="Politica"/>
                <a:cs typeface="Politica"/>
                <a:sym typeface="Politica"/>
              </a:defRPr>
            </a:pPr>
            <a:endParaRPr dirty="0"/>
          </a:p>
        </p:txBody>
      </p:sp>
      <p:sp>
        <p:nvSpPr>
          <p:cNvPr id="111" name="Google Shape;60;p13"/>
          <p:cNvSpPr txBox="1"/>
          <p:nvPr/>
        </p:nvSpPr>
        <p:spPr>
          <a:xfrm>
            <a:off x="1942288" y="408374"/>
            <a:ext cx="8304249" cy="86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SESSION 3: Modifying scanned objects and 3D printing.</a:t>
            </a:r>
            <a:endParaRPr lang="en-US" sz="2000" dirty="0">
              <a:solidFill>
                <a:schemeClr val="bg1"/>
              </a:solidFill>
              <a:latin typeface="Politica" charset="0"/>
              <a:ea typeface="Politica" charset="0"/>
              <a:cs typeface="Politica" charset="0"/>
            </a:endParaRPr>
          </a:p>
          <a:p>
            <a:endParaRPr lang="en-US" dirty="0"/>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724196" y="6340377"/>
            <a:ext cx="1044681" cy="369333"/>
          </a:xfrm>
          <a:prstGeom prst="rect">
            <a:avLst/>
          </a:prstGeom>
          <a:ln w="12700">
            <a:miter lim="400000"/>
          </a:ln>
        </p:spPr>
      </p:pic>
      <p:sp>
        <p:nvSpPr>
          <p:cNvPr id="116" name="TextBox 2"/>
          <p:cNvSpPr txBox="1"/>
          <p:nvPr/>
        </p:nvSpPr>
        <p:spPr>
          <a:xfrm>
            <a:off x="10768877" y="6391177"/>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14="http://schemas.microsoft.com/office/drawing/2010/main" xmlns:m="http://schemas.openxmlformats.org/officeDocument/2006/math"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1" name="Google Shape;60;p13"/>
          <p:cNvSpPr txBox="1"/>
          <p:nvPr/>
        </p:nvSpPr>
        <p:spPr>
          <a:xfrm>
            <a:off x="1942288" y="408374"/>
            <a:ext cx="8304249" cy="86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SESSION </a:t>
            </a:r>
            <a:r>
              <a:rPr lang="en-US" dirty="0"/>
              <a:t>3</a:t>
            </a:r>
            <a:r>
              <a:rPr dirty="0"/>
              <a:t>: </a:t>
            </a:r>
            <a:r>
              <a:rPr lang="en-US" sz="2000" dirty="0">
                <a:solidFill>
                  <a:schemeClr val="bg1"/>
                </a:solidFill>
                <a:latin typeface="Politica" charset="0"/>
                <a:ea typeface="Politica" charset="0"/>
                <a:cs typeface="Politica" charset="0"/>
              </a:rPr>
              <a:t>3D printing and modifying scanned objects </a:t>
            </a:r>
          </a:p>
          <a:p>
            <a:endParaRPr dirty="0"/>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graphicFrame>
        <p:nvGraphicFramePr>
          <p:cNvPr id="9" name="Google Shape;76;p15">
            <a:extLst>
              <a:ext uri="{FF2B5EF4-FFF2-40B4-BE49-F238E27FC236}">
                <a16:creationId xmlns:a16="http://schemas.microsoft.com/office/drawing/2014/main" id="{D924ADDC-0FC0-4E07-9A6E-A6392502FFAB}"/>
              </a:ext>
            </a:extLst>
          </p:cNvPr>
          <p:cNvGraphicFramePr/>
          <p:nvPr>
            <p:extLst>
              <p:ext uri="{D42A27DB-BD31-4B8C-83A1-F6EECF244321}">
                <p14:modId xmlns:p14="http://schemas.microsoft.com/office/powerpoint/2010/main" val="3979265459"/>
              </p:ext>
            </p:extLst>
          </p:nvPr>
        </p:nvGraphicFramePr>
        <p:xfrm>
          <a:off x="638612" y="1170396"/>
          <a:ext cx="10902075" cy="5217733"/>
        </p:xfrm>
        <a:graphic>
          <a:graphicData uri="http://schemas.openxmlformats.org/drawingml/2006/table">
            <a:tbl>
              <a:tblPr>
                <a:noFill/>
                <a:effectLst>
                  <a:outerShdw blurRad="50800" dist="38100" dir="2700000" algn="tl" rotWithShape="0">
                    <a:prstClr val="black">
                      <a:alpha val="40000"/>
                    </a:prstClr>
                  </a:outerShdw>
                </a:effectLst>
              </a:tblPr>
              <a:tblGrid>
                <a:gridCol w="1132175">
                  <a:extLst>
                    <a:ext uri="{9D8B030D-6E8A-4147-A177-3AD203B41FA5}">
                      <a16:colId xmlns:a16="http://schemas.microsoft.com/office/drawing/2014/main" val="20000"/>
                    </a:ext>
                  </a:extLst>
                </a:gridCol>
                <a:gridCol w="6729399">
                  <a:extLst>
                    <a:ext uri="{9D8B030D-6E8A-4147-A177-3AD203B41FA5}">
                      <a16:colId xmlns:a16="http://schemas.microsoft.com/office/drawing/2014/main" val="20001"/>
                    </a:ext>
                  </a:extLst>
                </a:gridCol>
                <a:gridCol w="3040501">
                  <a:extLst>
                    <a:ext uri="{9D8B030D-6E8A-4147-A177-3AD203B41FA5}">
                      <a16:colId xmlns:a16="http://schemas.microsoft.com/office/drawing/2014/main" val="20002"/>
                    </a:ext>
                  </a:extLst>
                </a:gridCol>
              </a:tblGrid>
              <a:tr h="553432">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bg1"/>
                          </a:solidFill>
                          <a:latin typeface="Politica" panose="02000506060000020004" pitchFamily="2" charset="0"/>
                        </a:rPr>
                        <a:t> Time / Duration</a:t>
                      </a:r>
                      <a:endParaRPr sz="1400" u="none" strike="noStrike" cap="none" dirty="0">
                        <a:solidFill>
                          <a:schemeClr val="bg1"/>
                        </a:solidFill>
                        <a:latin typeface="Politica" panose="02000506060000020004" pitchFamily="2" charset="0"/>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bg1"/>
                          </a:solidFill>
                          <a:latin typeface="Politica" panose="02000506060000020004" pitchFamily="2" charset="0"/>
                        </a:rPr>
                        <a:t>Activity</a:t>
                      </a:r>
                      <a:endParaRPr sz="1400" u="none" strike="noStrike" cap="none" dirty="0">
                        <a:solidFill>
                          <a:schemeClr val="bg1"/>
                        </a:solidFill>
                        <a:latin typeface="Politica" panose="02000506060000020004" pitchFamily="2" charset="0"/>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Materials and equipment</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1959995">
                <a:tc>
                  <a:txBody>
                    <a:bodyPr/>
                    <a:lstStyle/>
                    <a:p>
                      <a:pPr marL="0" marR="0" lvl="0" indent="0" algn="l" rtl="0">
                        <a:lnSpc>
                          <a:spcPct val="100000"/>
                        </a:lnSpc>
                        <a:spcBef>
                          <a:spcPts val="0"/>
                        </a:spcBef>
                        <a:spcAft>
                          <a:spcPts val="0"/>
                        </a:spcAft>
                        <a:buClr>
                          <a:srgbClr val="000000"/>
                        </a:buClr>
                        <a:buSzPts val="1400"/>
                        <a:buFont typeface="Arial"/>
                        <a:buNone/>
                      </a:pPr>
                      <a:endParaRPr lang="en-US" sz="1400" u="none" strike="noStrike" cap="none" dirty="0">
                        <a:solidFill>
                          <a:schemeClr val="bg1"/>
                        </a:solidFill>
                        <a:latin typeface="Politica" panose="02000506060000020004" pitchFamily="2" charset="0"/>
                      </a:endParaRPr>
                    </a:p>
                    <a:p>
                      <a:pPr marL="0" marR="0" lvl="0" indent="0" algn="l" rtl="0">
                        <a:lnSpc>
                          <a:spcPct val="100000"/>
                        </a:lnSpc>
                        <a:spcBef>
                          <a:spcPts val="0"/>
                        </a:spcBef>
                        <a:spcAft>
                          <a:spcPts val="0"/>
                        </a:spcAft>
                        <a:buClr>
                          <a:srgbClr val="000000"/>
                        </a:buClr>
                        <a:buSzPts val="1400"/>
                        <a:buFont typeface="Arial"/>
                        <a:buNone/>
                      </a:pPr>
                      <a:endParaRPr lang="en-US" sz="1400" u="none" strike="noStrike" cap="none" dirty="0">
                        <a:solidFill>
                          <a:schemeClr val="bg1"/>
                        </a:solidFill>
                        <a:latin typeface="Politica" panose="02000506060000020004" pitchFamily="2" charset="0"/>
                      </a:endParaRPr>
                    </a:p>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bg1"/>
                          </a:solidFill>
                          <a:latin typeface="Politica" panose="02000506060000020004" pitchFamily="2" charset="0"/>
                        </a:rPr>
                        <a:t>20 mins</a:t>
                      </a:r>
                      <a:endParaRPr sz="1400" u="none" strike="noStrike" cap="none" dirty="0">
                        <a:solidFill>
                          <a:schemeClr val="bg1"/>
                        </a:solidFill>
                        <a:latin typeface="Politica" panose="02000506060000020004" pitchFamily="2" charset="0"/>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panose="020B0604020202020204" pitchFamily="34" charset="0"/>
                        <a:buNone/>
                      </a:pPr>
                      <a:endParaRPr lang="en-US" sz="1400" u="none" strike="noStrike" cap="none" dirty="0">
                        <a:solidFill>
                          <a:schemeClr val="bg1"/>
                        </a:solidFill>
                        <a:latin typeface="Politica" panose="02000506060000020004" pitchFamily="2" charset="0"/>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panose="02000506060000020004" pitchFamily="2" charset="0"/>
                        </a:rPr>
                        <a:t>Welcoming participants.</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panose="02000506060000020004" pitchFamily="2" charset="0"/>
                        </a:rPr>
                        <a:t>Ensure all participants have a scanned 3D model by provide them with a scanned copy.</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panose="02000506060000020004" pitchFamily="2" charset="0"/>
                        </a:rPr>
                        <a:t>Introduce some digital manufactured samples.</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panose="02000506060000020004" pitchFamily="2" charset="0"/>
                        </a:rPr>
                        <a:t>Introduce digital manufacturing technology and how those samples have been manufactured.</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panose="02000506060000020004" pitchFamily="2" charset="0"/>
                        </a:rPr>
                        <a:t>Introduce 3D printing technology.</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panose="02000506060000020004" pitchFamily="2" charset="0"/>
                        </a:rPr>
                        <a:t>Show participants video about 3D printing.</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panose="02000506060000020004" pitchFamily="2" charset="0"/>
                        </a:rPr>
                        <a:t>Show 3D printing video about prosthetics and demonstrate how it can be helpful  </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lvl="0" indent="0" algn="l" rtl="0">
                        <a:spcBef>
                          <a:spcPts val="0"/>
                        </a:spcBef>
                        <a:spcAft>
                          <a:spcPts val="0"/>
                        </a:spcAft>
                        <a:buClr>
                          <a:schemeClr val="dk1"/>
                        </a:buClr>
                        <a:buSzPts val="1400"/>
                        <a:buFont typeface="Arial"/>
                        <a:buNone/>
                      </a:pPr>
                      <a:endParaRPr lang="en-US" dirty="0">
                        <a:solidFill>
                          <a:schemeClr val="bg1"/>
                        </a:solidFill>
                        <a:latin typeface="Politica" panose="02000506060000020004" pitchFamily="2" charset="0"/>
                        <a:ea typeface="Lato"/>
                        <a:cs typeface="Lato"/>
                        <a:sym typeface="Lato"/>
                      </a:endParaRPr>
                    </a:p>
                    <a:p>
                      <a:pPr marL="0" lvl="0" indent="0" algn="l" rtl="0">
                        <a:spcBef>
                          <a:spcPts val="0"/>
                        </a:spcBef>
                        <a:spcAft>
                          <a:spcPts val="0"/>
                        </a:spcAft>
                        <a:buClr>
                          <a:schemeClr val="dk1"/>
                        </a:buClr>
                        <a:buSzPts val="1400"/>
                        <a:buFont typeface="Arial"/>
                        <a:buNone/>
                      </a:pPr>
                      <a:endParaRPr lang="en-US" dirty="0">
                        <a:solidFill>
                          <a:schemeClr val="bg1"/>
                        </a:solidFill>
                        <a:latin typeface="Politica" panose="02000506060000020004" pitchFamily="2" charset="0"/>
                        <a:ea typeface="Lato"/>
                        <a:cs typeface="Lato"/>
                        <a:sym typeface="Lato"/>
                      </a:endParaRPr>
                    </a:p>
                    <a:p>
                      <a:pPr marL="0" lvl="0" indent="0" algn="l" rtl="0">
                        <a:spcBef>
                          <a:spcPts val="0"/>
                        </a:spcBef>
                        <a:spcAft>
                          <a:spcPts val="0"/>
                        </a:spcAft>
                        <a:buClr>
                          <a:schemeClr val="dk1"/>
                        </a:buClr>
                        <a:buSzPts val="1400"/>
                        <a:buFont typeface="Arial"/>
                        <a:buNone/>
                      </a:pPr>
                      <a:r>
                        <a:rPr lang="en-US" dirty="0">
                          <a:solidFill>
                            <a:schemeClr val="bg1"/>
                          </a:solidFill>
                          <a:latin typeface="Politica" panose="02000506060000020004" pitchFamily="2" charset="0"/>
                        </a:rPr>
                        <a:t>Computer, Internet connection, </a:t>
                      </a:r>
                      <a:r>
                        <a:rPr lang="en-US" sz="1200" dirty="0">
                          <a:solidFill>
                            <a:schemeClr val="bg1"/>
                          </a:solidFill>
                          <a:latin typeface="Politica" panose="02000506060000020004" pitchFamily="2" charset="0"/>
                        </a:rPr>
                        <a:t>Vectary</a:t>
                      </a:r>
                      <a:r>
                        <a:rPr lang="en-US" dirty="0">
                          <a:solidFill>
                            <a:schemeClr val="bg1"/>
                          </a:solidFill>
                          <a:latin typeface="Politica" panose="02000506060000020004" pitchFamily="2" charset="0"/>
                        </a:rPr>
                        <a:t> account</a:t>
                      </a:r>
                      <a:endParaRPr sz="1400" u="none" strike="noStrike" cap="none" dirty="0">
                        <a:solidFill>
                          <a:schemeClr val="bg1"/>
                        </a:solidFill>
                        <a:latin typeface="Politica" panose="02000506060000020004" pitchFamily="2" charset="0"/>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1"/>
                  </a:ext>
                </a:extLst>
              </a:tr>
              <a:tr h="1429061">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bg1"/>
                          </a:solidFill>
                          <a:latin typeface="Politica" panose="02000506060000020004" pitchFamily="2" charset="0"/>
                        </a:rPr>
                        <a:t>10 min</a:t>
                      </a:r>
                      <a:endParaRPr sz="1400" u="none" strike="noStrike" cap="none" dirty="0">
                        <a:solidFill>
                          <a:schemeClr val="bg1"/>
                        </a:solidFill>
                        <a:latin typeface="Politica" panose="02000506060000020004" pitchFamily="2" charset="0"/>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Introduce Vectary.</a:t>
                      </a:r>
                    </a:p>
                    <a:p>
                      <a:pPr marL="640080" marR="0" lvl="0" indent="-342900" algn="l" rtl="0">
                        <a:lnSpc>
                          <a:spcPct val="100000"/>
                        </a:lnSpc>
                        <a:spcBef>
                          <a:spcPts val="0"/>
                        </a:spcBef>
                        <a:spcAft>
                          <a:spcPts val="0"/>
                        </a:spcAft>
                        <a:buClr>
                          <a:srgbClr val="000000"/>
                        </a:buClr>
                        <a:buSzPts val="1400"/>
                        <a:buFont typeface="+mj-lt"/>
                        <a:buAutoNum type="arabicPeriod"/>
                      </a:pPr>
                      <a:r>
                        <a:rPr lang="en-US" sz="1400" u="none" strike="noStrike" cap="none" dirty="0">
                          <a:solidFill>
                            <a:schemeClr val="bg1"/>
                          </a:solidFill>
                          <a:latin typeface="Politica"/>
                        </a:rPr>
                        <a:t>Object Mode.</a:t>
                      </a:r>
                    </a:p>
                    <a:p>
                      <a:pPr marL="640080" marR="0" lvl="0" indent="-342900" algn="l" rtl="0">
                        <a:lnSpc>
                          <a:spcPct val="100000"/>
                        </a:lnSpc>
                        <a:spcBef>
                          <a:spcPts val="0"/>
                        </a:spcBef>
                        <a:spcAft>
                          <a:spcPts val="0"/>
                        </a:spcAft>
                        <a:buClr>
                          <a:srgbClr val="000000"/>
                        </a:buClr>
                        <a:buSzPts val="1400"/>
                        <a:buFont typeface="+mj-lt"/>
                        <a:buAutoNum type="arabicPeriod"/>
                      </a:pPr>
                      <a:r>
                        <a:rPr lang="en-US" sz="1400" u="none" strike="noStrike" cap="none" dirty="0">
                          <a:solidFill>
                            <a:schemeClr val="bg1"/>
                          </a:solidFill>
                          <a:latin typeface="Politica"/>
                        </a:rPr>
                        <a:t>How to group objects.</a:t>
                      </a:r>
                    </a:p>
                    <a:p>
                      <a:pPr marL="640080" marR="0" lvl="0" indent="-342900" algn="l" rtl="0">
                        <a:lnSpc>
                          <a:spcPct val="100000"/>
                        </a:lnSpc>
                        <a:spcBef>
                          <a:spcPts val="0"/>
                        </a:spcBef>
                        <a:spcAft>
                          <a:spcPts val="0"/>
                        </a:spcAft>
                        <a:buClr>
                          <a:srgbClr val="000000"/>
                        </a:buClr>
                        <a:buSzPts val="1400"/>
                        <a:buFont typeface="+mj-lt"/>
                        <a:buAutoNum type="arabicPeriod"/>
                      </a:pPr>
                      <a:r>
                        <a:rPr lang="en-US" sz="1400" u="none" strike="noStrike" cap="none" dirty="0">
                          <a:solidFill>
                            <a:schemeClr val="bg1"/>
                          </a:solidFill>
                          <a:latin typeface="Politica"/>
                        </a:rPr>
                        <a:t>Colors.</a:t>
                      </a:r>
                    </a:p>
                    <a:p>
                      <a:pPr marL="640080" marR="0" lvl="0" indent="-342900" algn="l" rtl="0">
                        <a:lnSpc>
                          <a:spcPct val="100000"/>
                        </a:lnSpc>
                        <a:spcBef>
                          <a:spcPts val="0"/>
                        </a:spcBef>
                        <a:spcAft>
                          <a:spcPts val="0"/>
                        </a:spcAft>
                        <a:buClr>
                          <a:srgbClr val="000000"/>
                        </a:buClr>
                        <a:buSzPts val="1400"/>
                        <a:buFont typeface="+mj-lt"/>
                        <a:buAutoNum type="arabicPeriod"/>
                      </a:pPr>
                      <a:r>
                        <a:rPr lang="en-US" sz="1400" u="none" strike="noStrike" cap="none" dirty="0">
                          <a:solidFill>
                            <a:schemeClr val="bg1"/>
                          </a:solidFill>
                          <a:latin typeface="Politica"/>
                        </a:rPr>
                        <a:t>Camera control.</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endParaRPr lang="en-US" sz="1400" dirty="0">
                        <a:solidFill>
                          <a:schemeClr val="bg1"/>
                        </a:solidFill>
                        <a:latin typeface="Politica" panose="02000506060000020004" pitchFamily="2" charset="0"/>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dirty="0">
                          <a:solidFill>
                            <a:schemeClr val="bg1"/>
                          </a:solidFill>
                          <a:latin typeface="Politica" panose="02000506060000020004" pitchFamily="2" charset="0"/>
                        </a:rPr>
                        <a:t>Computer, Internet connection, </a:t>
                      </a:r>
                      <a:r>
                        <a:rPr lang="en-US" sz="1200" dirty="0">
                          <a:solidFill>
                            <a:schemeClr val="bg1"/>
                          </a:solidFill>
                          <a:latin typeface="Politica" panose="02000506060000020004" pitchFamily="2" charset="0"/>
                        </a:rPr>
                        <a:t>Vectary</a:t>
                      </a:r>
                      <a:r>
                        <a:rPr lang="en-US" dirty="0">
                          <a:solidFill>
                            <a:schemeClr val="bg1"/>
                          </a:solidFill>
                          <a:latin typeface="Politica" panose="02000506060000020004" pitchFamily="2" charset="0"/>
                        </a:rPr>
                        <a:t> account</a:t>
                      </a:r>
                      <a:endParaRPr sz="1400" u="none" strike="noStrike" cap="none" dirty="0">
                        <a:solidFill>
                          <a:schemeClr val="bg1"/>
                        </a:solidFill>
                        <a:latin typeface="Politica" panose="02000506060000020004" pitchFamily="2" charset="0"/>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2"/>
                  </a:ext>
                </a:extLst>
              </a:tr>
              <a:tr h="595425">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u="none" strike="noStrike" cap="none" dirty="0">
                          <a:solidFill>
                            <a:schemeClr val="bg1"/>
                          </a:solidFill>
                          <a:latin typeface="Politica" panose="02000506060000020004" pitchFamily="2" charset="0"/>
                        </a:rPr>
                        <a:t>20 min</a:t>
                      </a:r>
                    </a:p>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bg1"/>
                        </a:solidFill>
                        <a:latin typeface="Politica" panose="02000506060000020004" pitchFamily="2" charset="0"/>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400" dirty="0">
                          <a:solidFill>
                            <a:schemeClr val="bg1"/>
                          </a:solidFill>
                          <a:latin typeface="Politica" panose="02000506060000020004" pitchFamily="2" charset="0"/>
                        </a:rPr>
                        <a:t>Ask participants to apply the knowledge they learned to design a bowling ball </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bg1"/>
                        </a:solidFill>
                        <a:latin typeface="Politica" panose="02000506060000020004" pitchFamily="2" charset="0"/>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180610155"/>
                  </a:ext>
                </a:extLst>
              </a:tr>
              <a:tr h="631726">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u="none" strike="noStrike" cap="none" dirty="0">
                          <a:solidFill>
                            <a:schemeClr val="bg1"/>
                          </a:solidFill>
                          <a:latin typeface="Politica" panose="02000506060000020004" pitchFamily="2" charset="0"/>
                        </a:rPr>
                        <a:t>5 min</a:t>
                      </a:r>
                    </a:p>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bg1"/>
                        </a:solidFill>
                        <a:latin typeface="Politica" panose="02000506060000020004" pitchFamily="2" charset="0"/>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400" u="none" strike="noStrike" cap="none" dirty="0">
                          <a:solidFill>
                            <a:schemeClr val="bg1"/>
                          </a:solidFill>
                          <a:latin typeface="Politica" panose="02000506060000020004" pitchFamily="2" charset="0"/>
                        </a:rPr>
                        <a:t>Ask participants to share their designs and discuss their ideas behind it.</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endParaRPr dirty="0">
                        <a:solidFill>
                          <a:schemeClr val="bg1"/>
                        </a:solidFill>
                        <a:latin typeface="Politica" panose="02000506060000020004" pitchFamily="2" charset="0"/>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solidFill>
                            <a:schemeClr val="bg1"/>
                          </a:solidFill>
                          <a:latin typeface="Politica" panose="02000506060000020004" pitchFamily="2" charset="0"/>
                        </a:rPr>
                        <a:t>Computer, Internet connection, Vectary account</a:t>
                      </a:r>
                      <a:endParaRPr sz="1400" u="none" strike="noStrike" cap="none" dirty="0">
                        <a:solidFill>
                          <a:schemeClr val="bg1"/>
                        </a:solidFill>
                        <a:latin typeface="Politica" panose="02000506060000020004" pitchFamily="2" charset="0"/>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913364311"/>
                  </a:ext>
                </a:extLst>
              </a:tr>
            </a:tbl>
          </a:graphicData>
        </a:graphic>
      </p:graphicFrame>
    </p:spTree>
    <p:extLst>
      <p:ext uri="{BB962C8B-B14F-4D97-AF65-F5344CB8AC3E}">
        <p14:creationId xmlns:p14="http://schemas.microsoft.com/office/powerpoint/2010/main" val="1368490105"/>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14="http://schemas.microsoft.com/office/drawing/2010/main" xmlns:m="http://schemas.openxmlformats.org/officeDocument/2006/math"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1" name="Google Shape;60;p13"/>
          <p:cNvSpPr txBox="1"/>
          <p:nvPr/>
        </p:nvSpPr>
        <p:spPr>
          <a:xfrm>
            <a:off x="1942288" y="408374"/>
            <a:ext cx="8304249" cy="86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SESSION 4: 3D Design </a:t>
            </a:r>
            <a:endParaRPr lang="en-US" sz="2000" dirty="0">
              <a:solidFill>
                <a:schemeClr val="bg1"/>
              </a:solidFill>
              <a:latin typeface="Politica" charset="0"/>
              <a:ea typeface="Politica" charset="0"/>
              <a:cs typeface="Politica" charset="0"/>
            </a:endParaRPr>
          </a:p>
          <a:p>
            <a:endParaRPr dirty="0"/>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
        <p:nvSpPr>
          <p:cNvPr id="10" name="Google Shape;59;p13">
            <a:extLst>
              <a:ext uri="{FF2B5EF4-FFF2-40B4-BE49-F238E27FC236}">
                <a16:creationId xmlns:a16="http://schemas.microsoft.com/office/drawing/2014/main" id="{EF7D5529-E01F-40C4-9628-C79A2F2BE828}"/>
              </a:ext>
            </a:extLst>
          </p:cNvPr>
          <p:cNvSpPr txBox="1"/>
          <p:nvPr/>
        </p:nvSpPr>
        <p:spPr>
          <a:xfrm>
            <a:off x="952399" y="1717924"/>
            <a:ext cx="10284002" cy="3758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chor="ctr">
            <a:spAutoFit/>
          </a:bodyPr>
          <a:lstStyle/>
          <a:p>
            <a:pPr>
              <a:lnSpc>
                <a:spcPct val="150000"/>
              </a:lnSpc>
              <a:defRPr>
                <a:solidFill>
                  <a:srgbClr val="FFFFFF"/>
                </a:solidFill>
                <a:latin typeface="Politica"/>
                <a:ea typeface="Politica"/>
                <a:cs typeface="Politica"/>
                <a:sym typeface="Politica"/>
              </a:defRPr>
            </a:pPr>
            <a:r>
              <a:rPr lang="en-US" dirty="0"/>
              <a:t>ZONE: Technology 	AGE: 11-14 </a:t>
            </a:r>
          </a:p>
          <a:p>
            <a:pPr>
              <a:lnSpc>
                <a:spcPct val="150000"/>
              </a:lnSpc>
              <a:defRPr>
                <a:solidFill>
                  <a:srgbClr val="FFFFFF"/>
                </a:solidFill>
                <a:latin typeface="Politica"/>
                <a:ea typeface="Politica"/>
                <a:cs typeface="Politica"/>
                <a:sym typeface="Politica"/>
              </a:defRPr>
            </a:pPr>
            <a:endParaRPr dirty="0"/>
          </a:p>
          <a:p>
            <a:pPr>
              <a:lnSpc>
                <a:spcPct val="150000"/>
              </a:lnSpc>
              <a:defRPr>
                <a:solidFill>
                  <a:srgbClr val="FFFFFF"/>
                </a:solidFill>
                <a:latin typeface="Politica"/>
                <a:ea typeface="Politica"/>
                <a:cs typeface="Politica"/>
                <a:sym typeface="Politica"/>
              </a:defRPr>
            </a:pPr>
            <a:r>
              <a:rPr sz="1600" b="1" dirty="0"/>
              <a:t>DESCRIPTION:</a:t>
            </a:r>
            <a:endParaRPr lang="en-US" sz="1600" b="1" dirty="0"/>
          </a:p>
          <a:p>
            <a:pPr>
              <a:lnSpc>
                <a:spcPct val="150000"/>
              </a:lnSpc>
              <a:defRPr>
                <a:solidFill>
                  <a:srgbClr val="FFFFFF"/>
                </a:solidFill>
                <a:latin typeface="Politica"/>
                <a:ea typeface="Politica"/>
                <a:cs typeface="Politica"/>
                <a:sym typeface="Politica"/>
              </a:defRPr>
            </a:pPr>
            <a:r>
              <a:rPr lang="en-US" dirty="0"/>
              <a:t>On this day, participants will get introduced to Cura a Computer-Aided manufacturing software, then they will learn some design considerations for 3D printing.</a:t>
            </a:r>
          </a:p>
          <a:p>
            <a:pPr>
              <a:lnSpc>
                <a:spcPct val="150000"/>
              </a:lnSpc>
              <a:defRPr>
                <a:solidFill>
                  <a:srgbClr val="FFFFFF"/>
                </a:solidFill>
                <a:latin typeface="Politica"/>
                <a:ea typeface="Politica"/>
                <a:cs typeface="Politica"/>
                <a:sym typeface="Politica"/>
              </a:defRPr>
            </a:pPr>
            <a:r>
              <a:rPr lang="en-US" dirty="0"/>
              <a:t>In the end, they will be introduced to more advanced tools in Vectary to create 3D models of bowling pin.</a:t>
            </a:r>
            <a:endParaRPr kumimoji="0" lang="en-US" sz="1400" i="0" u="none" strike="noStrike" kern="1200" cap="none" spc="0" normalizeH="0" baseline="0" noProof="0" dirty="0">
              <a:ln>
                <a:noFill/>
              </a:ln>
              <a:solidFill>
                <a:schemeClr val="bg1"/>
              </a:solidFill>
              <a:effectLst/>
              <a:uLnTx/>
              <a:uFillTx/>
              <a:latin typeface="Politica"/>
              <a:ea typeface="+mn-ea"/>
              <a:cs typeface="+mn-cs"/>
              <a:sym typeface="Lato"/>
            </a:endParaRPr>
          </a:p>
          <a:p>
            <a:pPr marL="0" indent="0">
              <a:buFont typeface="+mj-lt"/>
              <a:buNone/>
            </a:pPr>
            <a:endParaRPr dirty="0">
              <a:solidFill>
                <a:schemeClr val="bg1"/>
              </a:solidFill>
              <a:latin typeface="Politica" panose="02000506060000020004"/>
            </a:endParaRPr>
          </a:p>
          <a:p>
            <a:pPr>
              <a:defRPr>
                <a:solidFill>
                  <a:srgbClr val="FFFFFF"/>
                </a:solidFill>
                <a:latin typeface="Politica"/>
                <a:ea typeface="Politica"/>
                <a:cs typeface="Politica"/>
                <a:sym typeface="Politica"/>
              </a:defRPr>
            </a:pPr>
            <a:r>
              <a:rPr lang="en-US" sz="1600" b="1" dirty="0"/>
              <a:t>LESSON</a:t>
            </a:r>
            <a:r>
              <a:rPr sz="1600" b="1" dirty="0"/>
              <a:t> OBJECTIVES:</a:t>
            </a:r>
            <a:endParaRPr lang="en-US" sz="1600" b="1" dirty="0"/>
          </a:p>
          <a:p>
            <a:pPr>
              <a:defRPr>
                <a:solidFill>
                  <a:srgbClr val="FFFFFF"/>
                </a:solidFill>
                <a:latin typeface="Politica"/>
                <a:ea typeface="Politica"/>
                <a:cs typeface="Politica"/>
                <a:sym typeface="Politica"/>
              </a:defRPr>
            </a:pPr>
            <a:r>
              <a:rPr lang="en-US" dirty="0">
                <a:solidFill>
                  <a:schemeClr val="bg1"/>
                </a:solidFill>
                <a:latin typeface="Politica"/>
              </a:rPr>
              <a:t>After the session participants will be able to: </a:t>
            </a:r>
          </a:p>
          <a:p>
            <a:pPr>
              <a:defRPr>
                <a:solidFill>
                  <a:srgbClr val="FFFFFF"/>
                </a:solidFill>
                <a:latin typeface="Politica"/>
                <a:ea typeface="Politica"/>
                <a:cs typeface="Politica"/>
                <a:sym typeface="Politica"/>
              </a:defRPr>
            </a:pPr>
            <a:endParaRPr lang="en-US" sz="1600" b="1" dirty="0"/>
          </a:p>
          <a:p>
            <a:pPr marL="285750" indent="-285750">
              <a:buFont typeface="Arial" panose="020B0604020202020204" pitchFamily="34" charset="0"/>
              <a:buChar char="•"/>
            </a:pPr>
            <a:r>
              <a:rPr lang="en-US" dirty="0">
                <a:solidFill>
                  <a:schemeClr val="bg1"/>
                </a:solidFill>
                <a:latin typeface="Politica"/>
              </a:rPr>
              <a:t>Use  more advance options in Vectary software.</a:t>
            </a:r>
          </a:p>
          <a:p>
            <a:pPr marL="285750" indent="-285750">
              <a:buFont typeface="Arial" panose="020B0604020202020204" pitchFamily="34" charset="0"/>
              <a:buChar char="•"/>
            </a:pPr>
            <a:r>
              <a:rPr lang="en-US" dirty="0">
                <a:solidFill>
                  <a:schemeClr val="bg1"/>
                </a:solidFill>
                <a:latin typeface="Politica"/>
              </a:rPr>
              <a:t>Explain the importance of Computer Aided Design - CAD</a:t>
            </a:r>
          </a:p>
          <a:p>
            <a:pPr marL="285750" indent="-285750">
              <a:buFont typeface="Arial" panose="020B0604020202020204" pitchFamily="34" charset="0"/>
              <a:buChar char="•"/>
            </a:pPr>
            <a:r>
              <a:rPr lang="en-US" dirty="0">
                <a:solidFill>
                  <a:schemeClr val="bg1"/>
                </a:solidFill>
                <a:latin typeface="Politica"/>
              </a:rPr>
              <a:t>Create more advanced 3d models.</a:t>
            </a:r>
          </a:p>
          <a:p>
            <a:pPr>
              <a:lnSpc>
                <a:spcPct val="150000"/>
              </a:lnSpc>
              <a:defRPr>
                <a:solidFill>
                  <a:srgbClr val="FFFFFF"/>
                </a:solidFill>
                <a:latin typeface="Politica"/>
                <a:ea typeface="Politica"/>
                <a:cs typeface="Politica"/>
                <a:sym typeface="Politica"/>
              </a:defRPr>
            </a:pPr>
            <a:r>
              <a:rPr lang="en-US" dirty="0"/>
              <a:t>Materials: </a:t>
            </a:r>
            <a:r>
              <a:rPr lang="en-US" dirty="0">
                <a:solidFill>
                  <a:schemeClr val="lt1"/>
                </a:solidFill>
                <a:latin typeface="Politica"/>
                <a:ea typeface="Lato"/>
                <a:cs typeface="Lato"/>
                <a:sym typeface="Lato"/>
              </a:rPr>
              <a:t>Computer, internet access, </a:t>
            </a:r>
            <a:r>
              <a:rPr lang="en-US" sz="1400" dirty="0">
                <a:solidFill>
                  <a:schemeClr val="bg1"/>
                </a:solidFill>
                <a:latin typeface="Politica" panose="02000506060000020004" pitchFamily="2" charset="0"/>
              </a:rPr>
              <a:t>Vectary account</a:t>
            </a:r>
            <a:r>
              <a:rPr lang="en-US" dirty="0">
                <a:solidFill>
                  <a:schemeClr val="lt1"/>
                </a:solidFill>
                <a:latin typeface="Politica"/>
                <a:ea typeface="Lato"/>
                <a:cs typeface="Lato"/>
                <a:sym typeface="Lato"/>
              </a:rPr>
              <a:t>.</a:t>
            </a:r>
            <a:endParaRPr lang="en-US" sz="1600" u="none" strike="noStrike" cap="none" dirty="0">
              <a:solidFill>
                <a:schemeClr val="lt1"/>
              </a:solidFill>
              <a:latin typeface="Politica"/>
            </a:endParaRPr>
          </a:p>
        </p:txBody>
      </p:sp>
    </p:spTree>
    <p:extLst>
      <p:ext uri="{BB962C8B-B14F-4D97-AF65-F5344CB8AC3E}">
        <p14:creationId xmlns:p14="http://schemas.microsoft.com/office/powerpoint/2010/main" val="1051649133"/>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14="http://schemas.microsoft.com/office/drawing/2010/main" xmlns:m="http://schemas.openxmlformats.org/officeDocument/2006/math"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1" name="Google Shape;60;p13"/>
          <p:cNvSpPr txBox="1"/>
          <p:nvPr/>
        </p:nvSpPr>
        <p:spPr>
          <a:xfrm>
            <a:off x="1942288" y="408374"/>
            <a:ext cx="8304249" cy="86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SESSION 4: </a:t>
            </a:r>
            <a:r>
              <a:rPr lang="en-US" sz="2000" dirty="0">
                <a:latin typeface="Politica"/>
              </a:rPr>
              <a:t>3D </a:t>
            </a:r>
            <a:r>
              <a:rPr lang="en-US" dirty="0"/>
              <a:t>D</a:t>
            </a:r>
            <a:r>
              <a:rPr lang="en-US" sz="2000" dirty="0">
                <a:latin typeface="Politica"/>
              </a:rPr>
              <a:t>esign </a:t>
            </a:r>
            <a:endParaRPr lang="en-US" sz="2000" dirty="0">
              <a:solidFill>
                <a:schemeClr val="bg1"/>
              </a:solidFill>
              <a:latin typeface="Politica" charset="0"/>
              <a:ea typeface="Politica" charset="0"/>
              <a:cs typeface="Politica" charset="0"/>
            </a:endParaRPr>
          </a:p>
          <a:p>
            <a:endParaRPr dirty="0"/>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graphicFrame>
        <p:nvGraphicFramePr>
          <p:cNvPr id="9" name="Google Shape;76;p15">
            <a:extLst>
              <a:ext uri="{FF2B5EF4-FFF2-40B4-BE49-F238E27FC236}">
                <a16:creationId xmlns:a16="http://schemas.microsoft.com/office/drawing/2014/main" id="{AFF9E331-2F6D-4237-9C3A-352475C82492}"/>
              </a:ext>
            </a:extLst>
          </p:cNvPr>
          <p:cNvGraphicFramePr/>
          <p:nvPr>
            <p:extLst>
              <p:ext uri="{D42A27DB-BD31-4B8C-83A1-F6EECF244321}">
                <p14:modId xmlns:p14="http://schemas.microsoft.com/office/powerpoint/2010/main" val="2087263726"/>
              </p:ext>
            </p:extLst>
          </p:nvPr>
        </p:nvGraphicFramePr>
        <p:xfrm>
          <a:off x="562441" y="1168569"/>
          <a:ext cx="11054418" cy="5186045"/>
        </p:xfrm>
        <a:graphic>
          <a:graphicData uri="http://schemas.openxmlformats.org/drawingml/2006/table">
            <a:tbl>
              <a:tblPr>
                <a:noFill/>
                <a:effectLst>
                  <a:outerShdw blurRad="50800" dist="38100" dir="2700000" algn="tl" rotWithShape="0">
                    <a:prstClr val="black">
                      <a:alpha val="40000"/>
                    </a:prstClr>
                  </a:outerShdw>
                </a:effectLst>
              </a:tblPr>
              <a:tblGrid>
                <a:gridCol w="1284518">
                  <a:extLst>
                    <a:ext uri="{9D8B030D-6E8A-4147-A177-3AD203B41FA5}">
                      <a16:colId xmlns:a16="http://schemas.microsoft.com/office/drawing/2014/main" val="20000"/>
                    </a:ext>
                  </a:extLst>
                </a:gridCol>
                <a:gridCol w="6729399">
                  <a:extLst>
                    <a:ext uri="{9D8B030D-6E8A-4147-A177-3AD203B41FA5}">
                      <a16:colId xmlns:a16="http://schemas.microsoft.com/office/drawing/2014/main" val="20001"/>
                    </a:ext>
                  </a:extLst>
                </a:gridCol>
                <a:gridCol w="3040501">
                  <a:extLst>
                    <a:ext uri="{9D8B030D-6E8A-4147-A177-3AD203B41FA5}">
                      <a16:colId xmlns:a16="http://schemas.microsoft.com/office/drawing/2014/main" val="20002"/>
                    </a:ext>
                  </a:extLst>
                </a:gridCol>
              </a:tblGrid>
              <a:tr h="51343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 Time / Duration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Politica"/>
                        </a:rPr>
                        <a:t>Activity</a:t>
                      </a:r>
                      <a:endParaRPr sz="1400" u="none" strike="noStrike" cap="none">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u="none" strike="noStrike" cap="none" dirty="0">
                          <a:solidFill>
                            <a:schemeClr val="lt1"/>
                          </a:solidFill>
                          <a:latin typeface="Politica"/>
                        </a:rPr>
                        <a:t>Materials and equipment</a:t>
                      </a:r>
                    </a:p>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1052559">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15 min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Quick review about what they learned in Vectary last session.</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What is 3D design.</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Explain </a:t>
                      </a:r>
                      <a:r>
                        <a:rPr lang="en-US" sz="1400" dirty="0">
                          <a:solidFill>
                            <a:schemeClr val="bg1"/>
                          </a:solidFill>
                          <a:latin typeface="Politica" panose="02000506060000020004" pitchFamily="2" charset="0"/>
                        </a:rPr>
                        <a:t>how to prepare the design for 3D printing</a:t>
                      </a:r>
                      <a:endParaRPr lang="en-US" sz="1400" u="none" strike="noStrike" cap="none" dirty="0">
                        <a:solidFill>
                          <a:schemeClr val="bg1"/>
                        </a:solidFill>
                        <a:latin typeface="Politica"/>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400" dirty="0">
                          <a:solidFill>
                            <a:schemeClr val="bg1"/>
                          </a:solidFill>
                          <a:latin typeface="Politica"/>
                        </a:rPr>
                        <a:t>Introduce them to Cura software and how the G-code can be generated.</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400" u="none" strike="noStrike" cap="none" dirty="0">
                        <a:solidFill>
                          <a:schemeClr val="bg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lvl="0" indent="0" algn="l" rtl="0">
                        <a:spcBef>
                          <a:spcPts val="0"/>
                        </a:spcBef>
                        <a:spcAft>
                          <a:spcPts val="0"/>
                        </a:spcAft>
                        <a:buClr>
                          <a:schemeClr val="dk1"/>
                        </a:buClr>
                        <a:buSzPts val="1400"/>
                        <a:buFont typeface="Arial"/>
                        <a:buNone/>
                      </a:pPr>
                      <a:r>
                        <a:rPr lang="en-US" dirty="0">
                          <a:solidFill>
                            <a:schemeClr val="lt1"/>
                          </a:solidFill>
                          <a:latin typeface="Politica"/>
                          <a:ea typeface="Lato"/>
                          <a:cs typeface="Lato"/>
                          <a:sym typeface="Lato"/>
                        </a:rPr>
                        <a:t>Computer, internet access, </a:t>
                      </a:r>
                      <a:r>
                        <a:rPr lang="en-US" sz="1200" dirty="0">
                          <a:solidFill>
                            <a:schemeClr val="bg1"/>
                          </a:solidFill>
                          <a:latin typeface="Politica" panose="02000506060000020004" pitchFamily="2" charset="0"/>
                        </a:rPr>
                        <a:t>Vectary</a:t>
                      </a:r>
                      <a:r>
                        <a:rPr lang="en-US" dirty="0">
                          <a:solidFill>
                            <a:schemeClr val="lt1"/>
                          </a:solidFill>
                          <a:latin typeface="Politica"/>
                          <a:ea typeface="Lato"/>
                          <a:cs typeface="Lato"/>
                          <a:sym typeface="Lato"/>
                        </a:rPr>
                        <a:t>.</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1"/>
                  </a:ext>
                </a:extLst>
              </a:tr>
              <a:tr h="1771396">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20-30 min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400" u="none" strike="noStrike" cap="none" dirty="0">
                          <a:solidFill>
                            <a:schemeClr val="bg1"/>
                          </a:solidFill>
                          <a:latin typeface="Politica" panose="02000506060000020004" pitchFamily="2" charset="0"/>
                        </a:rPr>
                        <a:t>Explain to participants the main considerations in 3d design for 3D printing such as the 45-degree rule and connections.  </a:t>
                      </a:r>
                      <a:endParaRPr lang="en-US" sz="1400" u="none" strike="noStrike" cap="none" dirty="0">
                        <a:solidFill>
                          <a:schemeClr val="lt1"/>
                        </a:solidFill>
                        <a:latin typeface="Politica"/>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lt1"/>
                          </a:solidFill>
                          <a:latin typeface="Politica"/>
                        </a:rPr>
                        <a:t>Introduce edit mode in Vectary:</a:t>
                      </a:r>
                    </a:p>
                    <a:p>
                      <a:pPr marL="640080" marR="0" lvl="0" indent="-342900" algn="l" rtl="0">
                        <a:lnSpc>
                          <a:spcPct val="100000"/>
                        </a:lnSpc>
                        <a:spcBef>
                          <a:spcPts val="0"/>
                        </a:spcBef>
                        <a:spcAft>
                          <a:spcPts val="0"/>
                        </a:spcAft>
                        <a:buClr>
                          <a:srgbClr val="000000"/>
                        </a:buClr>
                        <a:buSzPts val="1400"/>
                        <a:buFont typeface="+mj-lt"/>
                        <a:buAutoNum type="arabicPeriod"/>
                      </a:pPr>
                      <a:r>
                        <a:rPr lang="en-US" sz="1400" u="none" strike="noStrike" cap="none" dirty="0">
                          <a:solidFill>
                            <a:schemeClr val="lt1"/>
                          </a:solidFill>
                          <a:latin typeface="Politica"/>
                        </a:rPr>
                        <a:t>How to enter the edit mode.</a:t>
                      </a:r>
                    </a:p>
                    <a:p>
                      <a:pPr marL="640080" marR="0" lvl="0" indent="-342900" algn="l" rtl="0">
                        <a:lnSpc>
                          <a:spcPct val="100000"/>
                        </a:lnSpc>
                        <a:spcBef>
                          <a:spcPts val="0"/>
                        </a:spcBef>
                        <a:spcAft>
                          <a:spcPts val="0"/>
                        </a:spcAft>
                        <a:buClr>
                          <a:srgbClr val="000000"/>
                        </a:buClr>
                        <a:buSzPts val="1400"/>
                        <a:buFont typeface="+mj-lt"/>
                        <a:buAutoNum type="arabicPeriod"/>
                      </a:pPr>
                      <a:r>
                        <a:rPr lang="en-US" sz="1400" u="none" strike="noStrike" cap="none" dirty="0">
                          <a:solidFill>
                            <a:schemeClr val="lt1"/>
                          </a:solidFill>
                          <a:latin typeface="Politica"/>
                        </a:rPr>
                        <a:t>How to interact with object.</a:t>
                      </a:r>
                    </a:p>
                    <a:p>
                      <a:pPr marL="640080" marR="0" lvl="0" indent="-342900" algn="l" rtl="0">
                        <a:lnSpc>
                          <a:spcPct val="100000"/>
                        </a:lnSpc>
                        <a:spcBef>
                          <a:spcPts val="0"/>
                        </a:spcBef>
                        <a:spcAft>
                          <a:spcPts val="0"/>
                        </a:spcAft>
                        <a:buClr>
                          <a:srgbClr val="000000"/>
                        </a:buClr>
                        <a:buSzPts val="1400"/>
                        <a:buFont typeface="+mj-lt"/>
                        <a:buAutoNum type="arabicPeriod"/>
                      </a:pPr>
                      <a:r>
                        <a:rPr lang="en-US" sz="1400" u="none" strike="noStrike" cap="none" dirty="0">
                          <a:solidFill>
                            <a:schemeClr val="lt1"/>
                          </a:solidFill>
                          <a:latin typeface="Politica"/>
                        </a:rPr>
                        <a:t>How to extrude an object.</a:t>
                      </a:r>
                    </a:p>
                    <a:p>
                      <a:pPr marL="640080" marR="0" lvl="0" indent="-342900" algn="l" rtl="0">
                        <a:lnSpc>
                          <a:spcPct val="100000"/>
                        </a:lnSpc>
                        <a:spcBef>
                          <a:spcPts val="0"/>
                        </a:spcBef>
                        <a:spcAft>
                          <a:spcPts val="0"/>
                        </a:spcAft>
                        <a:buClr>
                          <a:srgbClr val="000000"/>
                        </a:buClr>
                        <a:buSzPts val="1400"/>
                        <a:buFont typeface="+mj-lt"/>
                        <a:buAutoNum type="arabicPeriod"/>
                      </a:pPr>
                      <a:r>
                        <a:rPr lang="en-US" sz="1400" u="none" strike="noStrike" cap="none" dirty="0">
                          <a:solidFill>
                            <a:schemeClr val="lt1"/>
                          </a:solidFill>
                          <a:latin typeface="Politica"/>
                        </a:rPr>
                        <a:t>How to cut.</a:t>
                      </a:r>
                    </a:p>
                    <a:p>
                      <a:pPr marL="640080" marR="0" lvl="0" indent="-342900" algn="l" rtl="0">
                        <a:lnSpc>
                          <a:spcPct val="100000"/>
                        </a:lnSpc>
                        <a:spcBef>
                          <a:spcPts val="0"/>
                        </a:spcBef>
                        <a:spcAft>
                          <a:spcPts val="0"/>
                        </a:spcAft>
                        <a:buClr>
                          <a:srgbClr val="000000"/>
                        </a:buClr>
                        <a:buSzPts val="1400"/>
                        <a:buFont typeface="+mj-lt"/>
                        <a:buAutoNum type="arabicPeriod"/>
                      </a:pPr>
                      <a:r>
                        <a:rPr lang="en-US" sz="1400" u="none" strike="noStrike" cap="none" dirty="0">
                          <a:solidFill>
                            <a:schemeClr val="lt1"/>
                          </a:solidFill>
                          <a:latin typeface="Politica"/>
                        </a:rPr>
                        <a:t>How to split </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dirty="0">
                          <a:solidFill>
                            <a:schemeClr val="bg1"/>
                          </a:solidFill>
                          <a:latin typeface="Politica"/>
                        </a:rPr>
                        <a:t>Challenge participants to create their 3D models</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lvl="0" indent="0" algn="l" rtl="0">
                        <a:spcBef>
                          <a:spcPts val="0"/>
                        </a:spcBef>
                        <a:spcAft>
                          <a:spcPts val="0"/>
                        </a:spcAft>
                        <a:buClr>
                          <a:schemeClr val="dk1"/>
                        </a:buClr>
                        <a:buSzPts val="1400"/>
                        <a:buFont typeface="Arial"/>
                        <a:buNone/>
                      </a:pPr>
                      <a:r>
                        <a:rPr lang="en-US" dirty="0">
                          <a:solidFill>
                            <a:schemeClr val="lt1"/>
                          </a:solidFill>
                          <a:latin typeface="Politica"/>
                          <a:ea typeface="Lato"/>
                          <a:cs typeface="Lato"/>
                          <a:sym typeface="Lato"/>
                        </a:rPr>
                        <a:t>Computer, internet access, </a:t>
                      </a:r>
                      <a:r>
                        <a:rPr lang="en-US" sz="1200" dirty="0">
                          <a:solidFill>
                            <a:schemeClr val="bg1"/>
                          </a:solidFill>
                          <a:latin typeface="Politica" panose="02000506060000020004" pitchFamily="2" charset="0"/>
                        </a:rPr>
                        <a:t>Vectary</a:t>
                      </a:r>
                      <a:r>
                        <a:rPr lang="en-US" dirty="0">
                          <a:solidFill>
                            <a:schemeClr val="lt1"/>
                          </a:solidFill>
                          <a:latin typeface="Politica"/>
                          <a:ea typeface="Lato"/>
                          <a:cs typeface="Lato"/>
                          <a:sym typeface="Lato"/>
                        </a:rPr>
                        <a:t>.</a:t>
                      </a:r>
                      <a:endParaRPr lang="en-US"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2"/>
                  </a:ext>
                </a:extLst>
              </a:tr>
              <a:tr h="122373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5 - 10 min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88900" marR="0" lvl="0" indent="0" algn="l" rtl="0">
                        <a:lnSpc>
                          <a:spcPct val="100000"/>
                        </a:lnSpc>
                        <a:spcBef>
                          <a:spcPts val="0"/>
                        </a:spcBef>
                        <a:spcAft>
                          <a:spcPts val="0"/>
                        </a:spcAft>
                        <a:buClr>
                          <a:srgbClr val="000000"/>
                        </a:buClr>
                        <a:buSzPts val="1400"/>
                        <a:buFont typeface="Arial" panose="020B0604020202020204" pitchFamily="34" charset="0"/>
                        <a:buNone/>
                      </a:pPr>
                      <a:endParaRPr lang="en-US" sz="1400" u="none" strike="noStrike" cap="none" dirty="0">
                        <a:solidFill>
                          <a:schemeClr val="lt1"/>
                        </a:solidFill>
                        <a:latin typeface="Politica"/>
                      </a:endParaRPr>
                    </a:p>
                    <a:p>
                      <a:pPr marL="3746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lt1"/>
                          </a:solidFill>
                          <a:latin typeface="Politica"/>
                        </a:rPr>
                        <a:t>Check with participants their models and ask them to share their screens.</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lvl="0" indent="0" algn="l" rtl="0">
                        <a:spcBef>
                          <a:spcPts val="0"/>
                        </a:spcBef>
                        <a:spcAft>
                          <a:spcPts val="0"/>
                        </a:spcAft>
                        <a:buClr>
                          <a:schemeClr val="dk1"/>
                        </a:buClr>
                        <a:buSzPts val="1400"/>
                        <a:buFont typeface="Arial"/>
                        <a:buNone/>
                      </a:pPr>
                      <a:r>
                        <a:rPr lang="en-US" sz="1400" dirty="0">
                          <a:solidFill>
                            <a:schemeClr val="lt1"/>
                          </a:solidFill>
                          <a:latin typeface="Politica"/>
                          <a:ea typeface="Lato"/>
                          <a:cs typeface="Lato"/>
                          <a:sym typeface="Lato"/>
                        </a:rPr>
                        <a:t>Computer, internet access, </a:t>
                      </a:r>
                      <a:r>
                        <a:rPr lang="en-US" sz="1400" dirty="0">
                          <a:solidFill>
                            <a:schemeClr val="bg1"/>
                          </a:solidFill>
                          <a:latin typeface="Politica" panose="02000506060000020004" pitchFamily="2" charset="0"/>
                        </a:rPr>
                        <a:t>Vectary</a:t>
                      </a:r>
                      <a:r>
                        <a:rPr lang="en-US" sz="1400" dirty="0">
                          <a:solidFill>
                            <a:schemeClr val="lt1"/>
                          </a:solidFill>
                          <a:latin typeface="Politica"/>
                          <a:ea typeface="Lato"/>
                          <a:cs typeface="Lato"/>
                          <a:sym typeface="Lato"/>
                        </a:rPr>
                        <a:t>.</a:t>
                      </a:r>
                      <a:endParaRPr lang="en-US" sz="16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631552267"/>
                  </a:ext>
                </a:extLst>
              </a:tr>
            </a:tbl>
          </a:graphicData>
        </a:graphic>
      </p:graphicFrame>
    </p:spTree>
    <p:extLst>
      <p:ext uri="{BB962C8B-B14F-4D97-AF65-F5344CB8AC3E}">
        <p14:creationId xmlns:p14="http://schemas.microsoft.com/office/powerpoint/2010/main" val="3704995808"/>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14="http://schemas.microsoft.com/office/drawing/2010/main" xmlns:m="http://schemas.openxmlformats.org/officeDocument/2006/math" xmlns="">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2538</TotalTime>
  <Words>1470</Words>
  <Application>Microsoft Office PowerPoint</Application>
  <PresentationFormat>Custom</PresentationFormat>
  <Paragraphs>207</Paragraphs>
  <Slides>11</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Politica</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Moath Almomani</cp:lastModifiedBy>
  <cp:revision>34</cp:revision>
  <dcterms:modified xsi:type="dcterms:W3CDTF">2021-05-01T22:26:11Z</dcterms:modified>
</cp:coreProperties>
</file>