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57" r:id="rId3"/>
    <p:sldId id="258" r:id="rId4"/>
    <p:sldId id="260" r:id="rId5"/>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81" autoAdjust="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3409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92190"/>
            <a:ext cx="7050300" cy="10324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t>LESSON PLAN </a:t>
            </a:r>
            <a:endParaRPr sz="2000"/>
          </a:p>
        </p:txBody>
      </p:sp>
      <p:grpSp>
        <p:nvGrpSpPr>
          <p:cNvPr id="104" name="Google Shape;52;p12"/>
          <p:cNvGrpSpPr/>
          <p:nvPr/>
        </p:nvGrpSpPr>
        <p:grpSpPr>
          <a:xfrm>
            <a:off x="3956246" y="3225200"/>
            <a:ext cx="4530449" cy="494651"/>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2"/>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3"/>
          <a:srcRect r="50000"/>
          <a:stretch>
            <a:fillRect/>
          </a:stretch>
        </p:blipFill>
        <p:spPr>
          <a:xfrm>
            <a:off x="8788004" y="721921"/>
            <a:ext cx="3403996" cy="6354124"/>
          </a:xfrm>
          <a:prstGeom prst="rect">
            <a:avLst/>
          </a:prstGeom>
          <a:ln w="12700">
            <a:miter lim="400000"/>
          </a:ln>
        </p:spPr>
      </p:pic>
      <p:pic>
        <p:nvPicPr>
          <p:cNvPr id="107" name="Picture 9" descr="Picture 9"/>
          <p:cNvPicPr>
            <a:picLocks noChangeAspect="1"/>
          </p:cNvPicPr>
          <p:nvPr/>
        </p:nvPicPr>
        <p:blipFill>
          <a:blip r:embed="rId4"/>
          <a:srcRect l="3178" r="48363" b="8832"/>
          <a:stretch>
            <a:fillRect/>
          </a:stretch>
        </p:blipFill>
        <p:spPr>
          <a:xfrm rot="16200000">
            <a:off x="-310174" y="-1521680"/>
            <a:ext cx="2781005" cy="5907074"/>
          </a:xfrm>
          <a:prstGeom prst="rect">
            <a:avLst/>
          </a:prstGeom>
          <a:ln w="12700">
            <a:miter lim="400000"/>
          </a:ln>
        </p:spPr>
      </p:pic>
      <p:pic>
        <p:nvPicPr>
          <p:cNvPr id="108" name="Picture 10" descr="Picture 10"/>
          <p:cNvPicPr>
            <a:picLocks noChangeAspect="1"/>
          </p:cNvPicPr>
          <p:nvPr/>
        </p:nvPicPr>
        <p:blipFill>
          <a:blip r:embed="rId5"/>
          <a:srcRect r="45129"/>
          <a:stretch>
            <a:fillRect/>
          </a:stretch>
        </p:blipFill>
        <p:spPr>
          <a:xfrm rot="5400000">
            <a:off x="940551" y="768138"/>
            <a:ext cx="4319274" cy="787169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822908"/>
            <a:ext cx="10284002" cy="6476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lvl="0">
              <a:lnSpc>
                <a:spcPct val="150000"/>
              </a:lnSpc>
            </a:pPr>
            <a:r>
              <a:rPr lang="en-US" sz="1600" dirty="0">
                <a:solidFill>
                  <a:srgbClr val="FFFFFF"/>
                </a:solidFill>
                <a:latin typeface="Politica" panose="02000506060000020004" pitchFamily="2" charset="0"/>
                <a:ea typeface="Lato"/>
                <a:cs typeface="Lato"/>
                <a:sym typeface="Lato"/>
              </a:rPr>
              <a:t>ZONE: Software Zone			AGE GROUP: 7-10		</a:t>
            </a:r>
            <a:r>
              <a:rPr lang="en-US" sz="1600" dirty="0">
                <a:solidFill>
                  <a:schemeClr val="lt1"/>
                </a:solidFill>
                <a:latin typeface="Politica" panose="02000506060000020004" pitchFamily="2" charset="0"/>
                <a:ea typeface="Lato"/>
                <a:cs typeface="Lato"/>
                <a:sym typeface="Lato"/>
              </a:rPr>
              <a:t>EQUIPMENT:  Computer, internet access, </a:t>
            </a:r>
            <a:r>
              <a:rPr lang="en-US" sz="1600" dirty="0" err="1">
                <a:solidFill>
                  <a:schemeClr val="bg1"/>
                </a:solidFill>
                <a:latin typeface="Politica" panose="02000506060000020004" pitchFamily="2" charset="0"/>
                <a:ea typeface="Lato"/>
                <a:cs typeface="Lato"/>
                <a:sym typeface="Lato"/>
              </a:rPr>
              <a:t>Animaker</a:t>
            </a:r>
            <a:r>
              <a:rPr lang="en-US" sz="1600" dirty="0">
                <a:solidFill>
                  <a:schemeClr val="bg1"/>
                </a:solidFill>
                <a:latin typeface="Politica" panose="02000506060000020004" pitchFamily="2" charset="0"/>
                <a:ea typeface="Lato"/>
                <a:cs typeface="Lato"/>
                <a:sym typeface="Lato"/>
              </a:rPr>
              <a:t>  platform.</a:t>
            </a: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DESCRIPTION: </a:t>
            </a:r>
            <a:r>
              <a:rPr lang="en-US" sz="1600" dirty="0">
                <a:solidFill>
                  <a:srgbClr val="FFFFFF"/>
                </a:solidFill>
                <a:latin typeface="Politica" panose="02000506060000020004" pitchFamily="2" charset="0"/>
              </a:rPr>
              <a:t>Participants will be introduced to the concept of digital fashion and how digital fabrication can be used in fashion design. They will be also introduced to the </a:t>
            </a:r>
            <a:r>
              <a:rPr lang="en-US" sz="1600" dirty="0" err="1">
                <a:solidFill>
                  <a:srgbClr val="FFFFFF"/>
                </a:solidFill>
                <a:latin typeface="Politica" panose="02000506060000020004" pitchFamily="2" charset="0"/>
              </a:rPr>
              <a:t>Animaker</a:t>
            </a:r>
            <a:r>
              <a:rPr lang="en-US" sz="1600" dirty="0">
                <a:solidFill>
                  <a:srgbClr val="FFFFFF"/>
                </a:solidFill>
                <a:latin typeface="Politica" panose="02000506060000020004" pitchFamily="2" charset="0"/>
              </a:rPr>
              <a:t> video making platform.</a:t>
            </a: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ENGINEERING DESIGN CHALLENGE: </a:t>
            </a:r>
          </a:p>
          <a:p>
            <a:pPr>
              <a:lnSpc>
                <a:spcPct val="150000"/>
              </a:lnSpc>
            </a:pPr>
            <a:r>
              <a:rPr lang="en-US" sz="1600" b="1" dirty="0" err="1">
                <a:solidFill>
                  <a:schemeClr val="bg1"/>
                </a:solidFill>
                <a:latin typeface="Politica" panose="02000506060000020004" pitchFamily="2" charset="0"/>
                <a:ea typeface="Lato"/>
                <a:cs typeface="Lato"/>
                <a:sym typeface="Lato"/>
              </a:rPr>
              <a:t>Gabgha</a:t>
            </a:r>
            <a:r>
              <a:rPr lang="en-US" sz="1600" b="1" dirty="0">
                <a:solidFill>
                  <a:schemeClr val="bg1"/>
                </a:solidFill>
                <a:latin typeface="Politica" panose="02000506060000020004" pitchFamily="2" charset="0"/>
                <a:ea typeface="Lato"/>
                <a:cs typeface="Lato"/>
                <a:sym typeface="Lato"/>
              </a:rPr>
              <a:t>, is a type of gathering event that takes place at the nights of the blessed month of Ramadhan. In this event, friends (male only or female only) gather in one house, after they are done with Salat Al </a:t>
            </a:r>
            <a:r>
              <a:rPr lang="en-US" sz="1600" b="1" dirty="0" err="1">
                <a:solidFill>
                  <a:schemeClr val="bg1"/>
                </a:solidFill>
                <a:latin typeface="Politica" panose="02000506060000020004" pitchFamily="2" charset="0"/>
                <a:ea typeface="Lato"/>
                <a:cs typeface="Lato"/>
                <a:sym typeface="Lato"/>
              </a:rPr>
              <a:t>Taraweh</a:t>
            </a:r>
            <a:r>
              <a:rPr lang="en-US" sz="1600" b="1" dirty="0">
                <a:solidFill>
                  <a:schemeClr val="bg1"/>
                </a:solidFill>
                <a:latin typeface="Politica" panose="02000506060000020004" pitchFamily="2" charset="0"/>
                <a:ea typeface="Lato"/>
                <a:cs typeface="Lato"/>
                <a:sym typeface="Lato"/>
              </a:rPr>
              <a:t> and enjoy an evening filled with food and fun activities. </a:t>
            </a:r>
          </a:p>
          <a:p>
            <a:pPr>
              <a:lnSpc>
                <a:spcPct val="150000"/>
              </a:lnSpc>
            </a:pPr>
            <a:r>
              <a:rPr lang="en-US" sz="1600" b="1" dirty="0">
                <a:solidFill>
                  <a:schemeClr val="bg1"/>
                </a:solidFill>
                <a:latin typeface="Politica" panose="02000506060000020004" pitchFamily="2" charset="0"/>
                <a:ea typeface="Lato"/>
                <a:cs typeface="Lato"/>
                <a:sym typeface="Lato"/>
              </a:rPr>
              <a:t>We want to have a fashion show of traditional Qatari clothes in one of these events, as a fun activity. However, we need a video that simulates this fashion show. Please help us in this workshop to create a video that contains a character, animation, and sound.</a:t>
            </a:r>
          </a:p>
          <a:p>
            <a:pPr lvl="0">
              <a:lnSpc>
                <a:spcPct val="150000"/>
              </a:lnSpc>
            </a:pPr>
            <a:endParaRPr lang="en-US" sz="1600" dirty="0">
              <a:solidFill>
                <a:srgbClr val="FFFFFF"/>
              </a:solidFill>
              <a:latin typeface="Politica" panose="02000506060000020004" pitchFamily="2" charset="0"/>
              <a:ea typeface="Lato"/>
              <a:cs typeface="Lato"/>
              <a:sym typeface="Lato"/>
            </a:endParaRPr>
          </a:p>
          <a:p>
            <a:pPr lvl="0">
              <a:lnSpc>
                <a:spcPct val="150000"/>
              </a:lnSpc>
            </a:pPr>
            <a:r>
              <a:rPr lang="en-US" sz="1600" dirty="0">
                <a:solidFill>
                  <a:srgbClr val="FFFFFF"/>
                </a:solidFill>
                <a:latin typeface="Politica" panose="02000506060000020004" pitchFamily="2" charset="0"/>
                <a:ea typeface="Lato"/>
                <a:cs typeface="Lato"/>
                <a:sym typeface="Lato"/>
              </a:rPr>
              <a:t>LEARNING OBJECTIVES:</a:t>
            </a: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After attending this session, participants will be able to:</a:t>
            </a:r>
            <a:endParaRPr lang="en-US" sz="1600" dirty="0">
              <a:latin typeface="Politica" panose="02000506060000020004" pitchFamily="2" charset="0"/>
            </a:endParaRP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Recognize the interface structure of the platform.</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Add, edit, and delete components.</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Create a customized character</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Add transition effects and background sound.</a:t>
            </a:r>
            <a:endParaRPr lang="en-US" sz="1600" dirty="0">
              <a:latin typeface="Politica" panose="02000506060000020004" pitchFamily="2" charset="0"/>
            </a:endParaRPr>
          </a:p>
          <a:p>
            <a:pPr lvl="7">
              <a:lnSpc>
                <a:spcPct val="150000"/>
              </a:lnSpc>
            </a:pPr>
            <a:endParaRPr lang="en-US" sz="1600" dirty="0">
              <a:latin typeface="Politica" panose="02000506060000020004" pitchFamily="2" charset="0"/>
            </a:endParaRP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err="1"/>
              <a:t>Gabgha</a:t>
            </a:r>
            <a:r>
              <a:rPr lang="en-US" dirty="0"/>
              <a:t> digital show</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14251"/>
            <a:ext cx="4720201" cy="499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57524" y="32912"/>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3697799980"/>
              </p:ext>
            </p:extLst>
          </p:nvPr>
        </p:nvGraphicFramePr>
        <p:xfrm>
          <a:off x="944359" y="263761"/>
          <a:ext cx="10561500" cy="5741841"/>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787083">
                <a:tc>
                  <a:txBody>
                    <a:bodyPr/>
                    <a:lstStyle/>
                    <a:p>
                      <a:pPr algn="l">
                        <a:defRPr sz="1800"/>
                      </a:pPr>
                      <a:r>
                        <a:rPr lang="en-US" sz="1400" dirty="0">
                          <a:solidFill>
                            <a:srgbClr val="FFFFFF"/>
                          </a:solidFill>
                          <a:latin typeface="Politica"/>
                          <a:ea typeface="Politica"/>
                          <a:cs typeface="Politica"/>
                          <a:sym typeface="Politica"/>
                        </a:rPr>
                        <a:t>5 </a:t>
                      </a:r>
                      <a:r>
                        <a:rPr sz="1400" dirty="0">
                          <a:solidFill>
                            <a:srgbClr val="FFFFFF"/>
                          </a:solidFill>
                          <a:latin typeface="Politica"/>
                          <a:ea typeface="Politica"/>
                          <a:cs typeface="Politica"/>
                          <a:sym typeface="Politica"/>
                        </a:rPr>
                        <a:t>min</a:t>
                      </a:r>
                    </a:p>
                  </a:txBody>
                  <a:tcPr marL="91425" marR="91425" marT="91425" marB="91425" horzOverflow="overflow"/>
                </a:tc>
                <a:tc>
                  <a:txBody>
                    <a:bodyPr/>
                    <a:lstStyle/>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dirty="0"/>
                        <a:t>Introduce yourself. </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dirty="0"/>
                        <a:t>Introduce students to </a:t>
                      </a:r>
                      <a:r>
                        <a:rPr lang="en-US" dirty="0"/>
                        <a:t>each other  (Ice breaking).</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lang="en-US" dirty="0"/>
                        <a:t>Explain the purpose of this program.</a:t>
                      </a:r>
                    </a:p>
                  </a:txBody>
                  <a:tcPr marL="91425" marR="91425" marT="91425" marB="91425" horzOverflow="overflow"/>
                </a:tc>
                <a:tc>
                  <a:txBody>
                    <a:bodyPr/>
                    <a:lstStyle/>
                    <a:p>
                      <a:pPr algn="l">
                        <a:defRPr sz="1800"/>
                      </a:pPr>
                      <a:r>
                        <a:rPr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1"/>
                  </a:ext>
                </a:extLst>
              </a:tr>
              <a:tr h="0">
                <a:tc>
                  <a:txBody>
                    <a:bodyPr/>
                    <a:lstStyle/>
                    <a:p>
                      <a:pPr algn="l">
                        <a:defRPr sz="1800"/>
                      </a:pPr>
                      <a:r>
                        <a:rPr lang="en-US" sz="1400" dirty="0">
                          <a:solidFill>
                            <a:srgbClr val="FFFFFF"/>
                          </a:solidFill>
                          <a:latin typeface="Politica"/>
                          <a:ea typeface="Politica"/>
                          <a:cs typeface="Politica"/>
                          <a:sym typeface="Politica"/>
                        </a:rPr>
                        <a:t>10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Presentation :</a:t>
                      </a:r>
                    </a:p>
                    <a:p>
                      <a:pPr algn="l">
                        <a:defRPr sz="1800"/>
                      </a:pPr>
                      <a:r>
                        <a:rPr lang="en-US" sz="1400" dirty="0">
                          <a:solidFill>
                            <a:srgbClr val="FFFFFF"/>
                          </a:solidFill>
                          <a:latin typeface="Politica"/>
                          <a:ea typeface="Politica"/>
                          <a:cs typeface="Politica"/>
                          <a:sym typeface="Politica"/>
                        </a:rPr>
                        <a:t>1- Who are we and what we do in Studio 56.</a:t>
                      </a:r>
                    </a:p>
                    <a:p>
                      <a:pPr algn="l">
                        <a:defRPr sz="1800"/>
                      </a:pPr>
                      <a:r>
                        <a:rPr lang="en-US" sz="1400" dirty="0">
                          <a:solidFill>
                            <a:srgbClr val="FFFFFF"/>
                          </a:solidFill>
                          <a:latin typeface="Politica"/>
                          <a:ea typeface="Politica"/>
                          <a:cs typeface="Politica"/>
                          <a:sym typeface="Politica"/>
                        </a:rPr>
                        <a:t>2- Which zone we will be in today.</a:t>
                      </a:r>
                    </a:p>
                    <a:p>
                      <a:pPr algn="l">
                        <a:defRPr sz="1800"/>
                      </a:pPr>
                      <a:r>
                        <a:rPr lang="en-US" sz="1400" dirty="0">
                          <a:solidFill>
                            <a:srgbClr val="FFFFFF"/>
                          </a:solidFill>
                          <a:latin typeface="Politica"/>
                          <a:ea typeface="Politica"/>
                          <a:cs typeface="Politica"/>
                          <a:sym typeface="Politica"/>
                        </a:rPr>
                        <a:t>3- Client letter.</a:t>
                      </a:r>
                    </a:p>
                    <a:p>
                      <a:pPr algn="l">
                        <a:defRPr sz="1800"/>
                      </a:pPr>
                      <a:r>
                        <a:rPr lang="en-US" sz="1400" dirty="0">
                          <a:solidFill>
                            <a:srgbClr val="FFFFFF"/>
                          </a:solidFill>
                          <a:latin typeface="Politica"/>
                          <a:ea typeface="Politica"/>
                          <a:cs typeface="Politica"/>
                          <a:sym typeface="Politica"/>
                        </a:rPr>
                        <a:t>4- What is fashion?</a:t>
                      </a:r>
                    </a:p>
                    <a:p>
                      <a:pPr algn="l">
                        <a:defRPr sz="1800"/>
                      </a:pPr>
                      <a:r>
                        <a:rPr lang="en-US" sz="1400" dirty="0">
                          <a:solidFill>
                            <a:srgbClr val="FFFFFF"/>
                          </a:solidFill>
                          <a:latin typeface="Politica"/>
                          <a:ea typeface="Politica"/>
                          <a:cs typeface="Politica"/>
                          <a:sym typeface="Politica"/>
                        </a:rPr>
                        <a:t>5- The combination of Fashion and Technology.</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a:ea typeface="Politica"/>
                          <a:cs typeface="Politica"/>
                          <a:sym typeface="Politica"/>
                        </a:rPr>
                        <a:t>6- Examples of Digitalized fashion products.</a:t>
                      </a:r>
                    </a:p>
                    <a:p>
                      <a:pPr algn="l">
                        <a:defRPr sz="1800"/>
                      </a:pPr>
                      <a:r>
                        <a:rPr lang="en-US" sz="1400" dirty="0">
                          <a:solidFill>
                            <a:srgbClr val="FFFFFF"/>
                          </a:solidFill>
                          <a:latin typeface="Politica"/>
                          <a:ea typeface="Politica"/>
                          <a:cs typeface="Politica"/>
                          <a:sym typeface="Politica"/>
                        </a:rPr>
                        <a:t>7- Intro to the </a:t>
                      </a:r>
                      <a:r>
                        <a:rPr lang="en-US" sz="1400" dirty="0" err="1">
                          <a:solidFill>
                            <a:srgbClr val="FFFFFF"/>
                          </a:solidFill>
                          <a:latin typeface="Politica"/>
                          <a:ea typeface="Politica"/>
                          <a:cs typeface="Politica"/>
                          <a:sym typeface="Politica"/>
                        </a:rPr>
                        <a:t>Animaker</a:t>
                      </a:r>
                      <a:r>
                        <a:rPr lang="en-US" sz="1400" dirty="0">
                          <a:solidFill>
                            <a:srgbClr val="FFFFFF"/>
                          </a:solidFill>
                          <a:latin typeface="Politica"/>
                          <a:ea typeface="Politica"/>
                          <a:cs typeface="Politica"/>
                          <a:sym typeface="Politica"/>
                        </a:rPr>
                        <a:t> platform.</a:t>
                      </a:r>
                    </a:p>
                    <a:p>
                      <a:pPr algn="l">
                        <a:defRPr sz="1800"/>
                      </a:pPr>
                      <a:r>
                        <a:rPr lang="en-US" sz="1400" dirty="0">
                          <a:solidFill>
                            <a:srgbClr val="FFFFFF"/>
                          </a:solidFill>
                          <a:latin typeface="Politica"/>
                          <a:ea typeface="Politica"/>
                          <a:cs typeface="Politica"/>
                          <a:sym typeface="Politica"/>
                        </a:rPr>
                        <a:t>8- What we will be doing today.</a:t>
                      </a:r>
                    </a:p>
                  </a:txBody>
                  <a:tcPr marL="91425" marR="91425" marT="91425" marB="91425" horzOverflow="overflow"/>
                </a:tc>
                <a:tc>
                  <a:txBody>
                    <a:bodyPr/>
                    <a:lstStyle/>
                    <a:p>
                      <a:pPr algn="l">
                        <a:defRPr sz="1800"/>
                      </a:pPr>
                      <a:r>
                        <a:rPr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2"/>
                  </a:ext>
                </a:extLst>
              </a:tr>
              <a:tr h="2419611">
                <a:tc>
                  <a:txBody>
                    <a:bodyPr/>
                    <a:lstStyle/>
                    <a:p>
                      <a:pPr algn="l">
                        <a:defRPr sz="1800"/>
                      </a:pPr>
                      <a:r>
                        <a:rPr lang="en-US" sz="1400" dirty="0">
                          <a:solidFill>
                            <a:srgbClr val="FFFFFF"/>
                          </a:solidFill>
                          <a:latin typeface="Politica"/>
                          <a:ea typeface="Politica"/>
                          <a:cs typeface="Politica"/>
                          <a:sym typeface="Politica"/>
                        </a:rPr>
                        <a:t>35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1- CREATE AN ACCOUNT </a:t>
                      </a:r>
                    </a:p>
                    <a:p>
                      <a:pPr algn="l">
                        <a:defRPr sz="1800"/>
                      </a:pPr>
                      <a:r>
                        <a:rPr lang="en-US" sz="1400" dirty="0">
                          <a:solidFill>
                            <a:srgbClr val="FFFFFF"/>
                          </a:solidFill>
                          <a:latin typeface="Politica"/>
                          <a:ea typeface="Politica"/>
                          <a:cs typeface="Politica"/>
                          <a:sym typeface="Politica"/>
                        </a:rPr>
                        <a:t>2- INTRODUCTION TO THE USER-INTERFACE </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HOW TO ADD COMPONENTS</a:t>
                      </a:r>
                    </a:p>
                    <a:p>
                      <a:pPr algn="l">
                        <a:defRPr sz="1800"/>
                      </a:pPr>
                      <a:r>
                        <a:rPr lang="en-US" sz="1400" dirty="0">
                          <a:solidFill>
                            <a:srgbClr val="FFFFFF"/>
                          </a:solidFill>
                          <a:latin typeface="Politica"/>
                          <a:ea typeface="Politica"/>
                          <a:cs typeface="Politica"/>
                          <a:sym typeface="Politica"/>
                        </a:rPr>
                        <a:t>3- ADD A BACKGROUND </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SAVE A PICTURE RELATED TO THE TEHEME (RAMADHAN)</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UPLOAD THE PICTURE</a:t>
                      </a:r>
                    </a:p>
                    <a:p>
                      <a:pPr algn="l">
                        <a:defRPr sz="1800"/>
                      </a:pPr>
                      <a:r>
                        <a:rPr lang="en-US" sz="1400" dirty="0">
                          <a:solidFill>
                            <a:srgbClr val="FFFFFF"/>
                          </a:solidFill>
                          <a:latin typeface="Politica"/>
                          <a:ea typeface="Politica"/>
                          <a:cs typeface="Politica"/>
                          <a:sym typeface="Politica"/>
                        </a:rPr>
                        <a:t>4- CHARACTER DESIGN </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HOW TO DESIGN YOUR CUSTOMIZED CHARACTER (COLORS, LOOKS, ..ETC)</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ADD THE CHARACTER TO THE SCENE</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ANIMATE THE CHARACTER TO WALK</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p>
                      <a:pPr algn="l">
                        <a:defRPr sz="1800"/>
                      </a:pPr>
                      <a:endParaRPr sz="140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bl>
          </a:graphicData>
        </a:graphic>
      </p:graphicFrame>
      <p:pic>
        <p:nvPicPr>
          <p:cNvPr id="123" name="Picture 7" descr="Picture 7"/>
          <p:cNvPicPr>
            <a:picLocks noChangeAspect="1"/>
          </p:cNvPicPr>
          <p:nvPr/>
        </p:nvPicPr>
        <p:blipFill>
          <a:blip r:embed="rId3"/>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14251"/>
            <a:ext cx="4720201" cy="499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57524" y="32912"/>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4092196635"/>
              </p:ext>
            </p:extLst>
          </p:nvPr>
        </p:nvGraphicFramePr>
        <p:xfrm>
          <a:off x="944359" y="1548157"/>
          <a:ext cx="10561500" cy="2285940"/>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lang="en-US" sz="1400" dirty="0">
                          <a:solidFill>
                            <a:srgbClr val="FFFFFF"/>
                          </a:solidFill>
                          <a:latin typeface="Politica"/>
                          <a:ea typeface="Politica"/>
                          <a:cs typeface="Politica"/>
                          <a:sym typeface="Politica"/>
                        </a:rPr>
                        <a:t>35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5- ADD SECOND SCENE </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ADD "THANK YOU" TEXT</a:t>
                      </a:r>
                    </a:p>
                    <a:p>
                      <a:pPr marL="285750" lvl="3"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ADD CHARACTER + WAVING ANIMATION</a:t>
                      </a:r>
                    </a:p>
                    <a:p>
                      <a:pPr algn="l">
                        <a:defRPr sz="1800"/>
                      </a:pPr>
                      <a:r>
                        <a:rPr lang="en-US" sz="1400" dirty="0">
                          <a:solidFill>
                            <a:srgbClr val="FFFFFF"/>
                          </a:solidFill>
                          <a:latin typeface="Politica"/>
                          <a:ea typeface="Politica"/>
                          <a:cs typeface="Politica"/>
                          <a:sym typeface="Politica"/>
                        </a:rPr>
                        <a:t>6- ADD BACKGROUND SOUND</a:t>
                      </a:r>
                    </a:p>
                    <a:p>
                      <a:pPr algn="l">
                        <a:defRPr sz="1800"/>
                      </a:pPr>
                      <a:r>
                        <a:rPr lang="en-US" sz="1400" dirty="0">
                          <a:solidFill>
                            <a:srgbClr val="FFFFFF"/>
                          </a:solidFill>
                          <a:latin typeface="Politica"/>
                          <a:ea typeface="Politica"/>
                          <a:cs typeface="Politica"/>
                          <a:sym typeface="Politica"/>
                        </a:rPr>
                        <a:t>	- SEARCH FOR SOUND RELATED TO THE THEME (RAMADHAN)</a:t>
                      </a:r>
                    </a:p>
                    <a:p>
                      <a:pPr algn="l">
                        <a:defRPr sz="1800"/>
                      </a:pPr>
                      <a:r>
                        <a:rPr lang="en-US" sz="1400" dirty="0">
                          <a:solidFill>
                            <a:srgbClr val="FFFFFF"/>
                          </a:solidFill>
                          <a:latin typeface="Politica"/>
                          <a:ea typeface="Politica"/>
                          <a:cs typeface="Politica"/>
                          <a:sym typeface="Politica"/>
                        </a:rPr>
                        <a:t>7- ADD TRANSITION EFFECTS</a:t>
                      </a:r>
                    </a:p>
                    <a:p>
                      <a:pPr algn="l">
                        <a:defRPr sz="1800"/>
                      </a:pPr>
                      <a:r>
                        <a:rPr lang="en-US" sz="1400" dirty="0">
                          <a:solidFill>
                            <a:srgbClr val="FFFFFF"/>
                          </a:solidFill>
                          <a:latin typeface="Politica"/>
                          <a:ea typeface="Politica"/>
                          <a:cs typeface="Politica"/>
                          <a:sym typeface="Politica"/>
                        </a:rPr>
                        <a:t>8- SHARE THE PROJECT</a:t>
                      </a:r>
                    </a:p>
                    <a:p>
                      <a:pPr algn="l">
                        <a:defRPr sz="1800"/>
                      </a:pP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p>
                      <a:pPr marL="0" marR="0" lvl="0" indent="0" algn="l" defTabSz="914400" rtl="0" eaLnBrk="1" fontAlgn="auto" latinLnBrk="0" hangingPunct="1">
                        <a:lnSpc>
                          <a:spcPct val="100000"/>
                        </a:lnSpc>
                        <a:spcBef>
                          <a:spcPts val="0"/>
                        </a:spcBef>
                        <a:spcAft>
                          <a:spcPts val="0"/>
                        </a:spcAft>
                        <a:buClrTx/>
                        <a:buSzTx/>
                        <a:buFontTx/>
                        <a:buNone/>
                        <a:tabLst/>
                        <a:defRPr sz="1800"/>
                      </a:pPr>
                      <a:endParaRPr lang="en-US" sz="1400" dirty="0">
                        <a:solidFill>
                          <a:srgbClr val="FFFFFF"/>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3921471976"/>
                  </a:ext>
                </a:extLst>
              </a:tr>
              <a:tr h="378951">
                <a:tc>
                  <a:txBody>
                    <a:bodyPr/>
                    <a:lstStyle/>
                    <a:p>
                      <a:pPr algn="l">
                        <a:defRPr sz="1800"/>
                      </a:pPr>
                      <a:r>
                        <a:rPr lang="en-US" sz="1400" dirty="0">
                          <a:solidFill>
                            <a:srgbClr val="FFFFFF"/>
                          </a:solidFill>
                          <a:latin typeface="Politica"/>
                          <a:ea typeface="Politica"/>
                          <a:cs typeface="Politica"/>
                          <a:sym typeface="Politica"/>
                        </a:rPr>
                        <a:t>10 min </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Questions and problem solving.</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12430</TotalTime>
  <Words>469</Words>
  <Application>Microsoft Office PowerPoint</Application>
  <PresentationFormat>Custom</PresentationFormat>
  <Paragraphs>59</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Lato</vt:lpstr>
      <vt:lpstr>Politica</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Sarah-studio56@outlook.com</cp:lastModifiedBy>
  <cp:revision>79</cp:revision>
  <dcterms:modified xsi:type="dcterms:W3CDTF">2021-03-29T09:29:27Z</dcterms:modified>
</cp:coreProperties>
</file>