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25"/>
  </p:notesMasterIdLst>
  <p:sldIdLst>
    <p:sldId id="273" r:id="rId2"/>
    <p:sldId id="294" r:id="rId3"/>
    <p:sldId id="288" r:id="rId4"/>
    <p:sldId id="293" r:id="rId5"/>
    <p:sldId id="303" r:id="rId6"/>
    <p:sldId id="263" r:id="rId7"/>
    <p:sldId id="264" r:id="rId8"/>
    <p:sldId id="281" r:id="rId9"/>
    <p:sldId id="282" r:id="rId10"/>
    <p:sldId id="285" r:id="rId11"/>
    <p:sldId id="283" r:id="rId12"/>
    <p:sldId id="284" r:id="rId13"/>
    <p:sldId id="292" r:id="rId14"/>
    <p:sldId id="289" r:id="rId15"/>
    <p:sldId id="296" r:id="rId16"/>
    <p:sldId id="298" r:id="rId17"/>
    <p:sldId id="299" r:id="rId18"/>
    <p:sldId id="300" r:id="rId19"/>
    <p:sldId id="301" r:id="rId20"/>
    <p:sldId id="304" r:id="rId21"/>
    <p:sldId id="302" r:id="rId22"/>
    <p:sldId id="260"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81102-F989-4397-B18D-3008EA7D4ED3}" v="2" dt="2021-05-12T23:17:50.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02" autoAdjust="0"/>
  </p:normalViewPr>
  <p:slideViewPr>
    <p:cSldViewPr snapToGrid="0" showGuides="1">
      <p:cViewPr varScale="1">
        <p:scale>
          <a:sx n="103" d="100"/>
          <a:sy n="103" d="100"/>
        </p:scale>
        <p:origin x="876" y="96"/>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85CBF3D9-1ECC-489A-ABD1-BC7A5CCD1F9B}"/>
    <pc:docChg chg="modSld">
      <pc:chgData name="moath momani" userId="720708e143949568" providerId="LiveId" clId="{85CBF3D9-1ECC-489A-ABD1-BC7A5CCD1F9B}" dt="2021-01-26T07:28:33.108" v="1" actId="20577"/>
      <pc:docMkLst>
        <pc:docMk/>
      </pc:docMkLst>
      <pc:sldChg chg="modSp mod">
        <pc:chgData name="moath momani" userId="720708e143949568" providerId="LiveId" clId="{85CBF3D9-1ECC-489A-ABD1-BC7A5CCD1F9B}" dt="2021-01-26T07:28:33.108" v="1" actId="20577"/>
        <pc:sldMkLst>
          <pc:docMk/>
          <pc:sldMk cId="1269525912" sldId="291"/>
        </pc:sldMkLst>
        <pc:spChg chg="mod">
          <ac:chgData name="moath momani" userId="720708e143949568" providerId="LiveId" clId="{85CBF3D9-1ECC-489A-ABD1-BC7A5CCD1F9B}" dt="2021-01-26T07:28:33.108" v="1" actId="20577"/>
          <ac:spMkLst>
            <pc:docMk/>
            <pc:sldMk cId="1269525912" sldId="291"/>
            <ac:spMk id="4" creationId="{00000000-0000-0000-0000-000000000000}"/>
          </ac:spMkLst>
        </pc:spChg>
      </pc:sldChg>
    </pc:docChg>
  </pc:docChgLst>
  <pc:docChgLst>
    <pc:chgData name="Moath Almomani" userId="ff116c73-3ed4-4407-a8d2-899e4a260434" providerId="ADAL" clId="{16481102-F989-4397-B18D-3008EA7D4ED3}"/>
    <pc:docChg chg="custSel modSld">
      <pc:chgData name="Moath Almomani" userId="ff116c73-3ed4-4407-a8d2-899e4a260434" providerId="ADAL" clId="{16481102-F989-4397-B18D-3008EA7D4ED3}" dt="2021-05-12T23:17:45.525" v="14" actId="1076"/>
      <pc:docMkLst>
        <pc:docMk/>
      </pc:docMkLst>
      <pc:sldChg chg="addSp delSp modSp mod">
        <pc:chgData name="Moath Almomani" userId="ff116c73-3ed4-4407-a8d2-899e4a260434" providerId="ADAL" clId="{16481102-F989-4397-B18D-3008EA7D4ED3}" dt="2021-05-12T23:17:45.525" v="14" actId="1076"/>
        <pc:sldMkLst>
          <pc:docMk/>
          <pc:sldMk cId="3507875137" sldId="260"/>
        </pc:sldMkLst>
        <pc:picChg chg="add mod">
          <ac:chgData name="Moath Almomani" userId="ff116c73-3ed4-4407-a8d2-899e4a260434" providerId="ADAL" clId="{16481102-F989-4397-B18D-3008EA7D4ED3}" dt="2021-05-12T23:17:45.525" v="14" actId="1076"/>
          <ac:picMkLst>
            <pc:docMk/>
            <pc:sldMk cId="3507875137" sldId="260"/>
            <ac:picMk id="10" creationId="{078EED03-A6A6-460E-A372-324592CBF6F4}"/>
          </ac:picMkLst>
        </pc:picChg>
        <pc:picChg chg="del">
          <ac:chgData name="Moath Almomani" userId="ff116c73-3ed4-4407-a8d2-899e4a260434" providerId="ADAL" clId="{16481102-F989-4397-B18D-3008EA7D4ED3}" dt="2021-05-12T23:17:42.402" v="11" actId="478"/>
          <ac:picMkLst>
            <pc:docMk/>
            <pc:sldMk cId="3507875137" sldId="260"/>
            <ac:picMk id="11" creationId="{C5E42528-C1B5-429B-84AA-678B65BD0D6B}"/>
          </ac:picMkLst>
        </pc:picChg>
      </pc:sldChg>
      <pc:sldChg chg="addSp delSp modSp mod">
        <pc:chgData name="Moath Almomani" userId="ff116c73-3ed4-4407-a8d2-899e4a260434" providerId="ADAL" clId="{16481102-F989-4397-B18D-3008EA7D4ED3}" dt="2021-05-12T23:16:51.800" v="4" actId="1076"/>
        <pc:sldMkLst>
          <pc:docMk/>
          <pc:sldMk cId="2036179745" sldId="264"/>
        </pc:sldMkLst>
        <pc:picChg chg="add mod">
          <ac:chgData name="Moath Almomani" userId="ff116c73-3ed4-4407-a8d2-899e4a260434" providerId="ADAL" clId="{16481102-F989-4397-B18D-3008EA7D4ED3}" dt="2021-05-12T23:16:51.800" v="4" actId="1076"/>
          <ac:picMkLst>
            <pc:docMk/>
            <pc:sldMk cId="2036179745" sldId="264"/>
            <ac:picMk id="3" creationId="{2B16D83F-D3ED-4FA8-9D55-385B8DED53EB}"/>
          </ac:picMkLst>
        </pc:picChg>
        <pc:picChg chg="del">
          <ac:chgData name="Moath Almomani" userId="ff116c73-3ed4-4407-a8d2-899e4a260434" providerId="ADAL" clId="{16481102-F989-4397-B18D-3008EA7D4ED3}" dt="2021-05-12T23:16:48.007" v="0" actId="478"/>
          <ac:picMkLst>
            <pc:docMk/>
            <pc:sldMk cId="2036179745" sldId="264"/>
            <ac:picMk id="21" creationId="{56E0E9B8-BA04-4863-9CBA-A1082A8E1AA2}"/>
          </ac:picMkLst>
        </pc:picChg>
      </pc:sldChg>
      <pc:sldChg chg="addSp delSp modSp mod">
        <pc:chgData name="Moath Almomani" userId="ff116c73-3ed4-4407-a8d2-899e4a260434" providerId="ADAL" clId="{16481102-F989-4397-B18D-3008EA7D4ED3}" dt="2021-05-12T23:17:27.453" v="10" actId="1076"/>
        <pc:sldMkLst>
          <pc:docMk/>
          <pc:sldMk cId="1277294211" sldId="284"/>
        </pc:sldMkLst>
        <pc:spChg chg="del">
          <ac:chgData name="Moath Almomani" userId="ff116c73-3ed4-4407-a8d2-899e4a260434" providerId="ADAL" clId="{16481102-F989-4397-B18D-3008EA7D4ED3}" dt="2021-05-12T23:17:24.609" v="8" actId="478"/>
          <ac:spMkLst>
            <pc:docMk/>
            <pc:sldMk cId="1277294211" sldId="284"/>
            <ac:spMk id="4" creationId="{F87D73B5-05B0-4238-8BCD-91F2EDC3A49B}"/>
          </ac:spMkLst>
        </pc:spChg>
        <pc:picChg chg="add mod">
          <ac:chgData name="Moath Almomani" userId="ff116c73-3ed4-4407-a8d2-899e4a260434" providerId="ADAL" clId="{16481102-F989-4397-B18D-3008EA7D4ED3}" dt="2021-05-12T23:17:27.453" v="10" actId="1076"/>
          <ac:picMkLst>
            <pc:docMk/>
            <pc:sldMk cId="1277294211" sldId="284"/>
            <ac:picMk id="3" creationId="{B0C4D555-BC8A-4DBC-B7B4-4A2EAF78916C}"/>
          </ac:picMkLst>
        </pc:picChg>
        <pc:picChg chg="del">
          <ac:chgData name="Moath Almomani" userId="ff116c73-3ed4-4407-a8d2-899e4a260434" providerId="ADAL" clId="{16481102-F989-4397-B18D-3008EA7D4ED3}" dt="2021-05-12T23:17:20.947" v="5" actId="478"/>
          <ac:picMkLst>
            <pc:docMk/>
            <pc:sldMk cId="1277294211" sldId="284"/>
            <ac:picMk id="11" creationId="{E10E7FB9-BC8B-4DDB-87B4-97363AD9EC8D}"/>
          </ac:picMkLst>
        </pc:picChg>
      </pc:sldChg>
    </pc:docChg>
  </pc:docChgLst>
  <pc:docChgLst>
    <pc:chgData name="moath momani" userId="720708e143949568" providerId="LiveId" clId="{3608880E-C26B-4F97-9B0F-64DA0623E7F6}"/>
    <pc:docChg chg="modSld">
      <pc:chgData name="moath momani" userId="720708e143949568" providerId="LiveId" clId="{3608880E-C26B-4F97-9B0F-64DA0623E7F6}" dt="2020-07-02T10:40:30.947" v="72" actId="1076"/>
      <pc:docMkLst>
        <pc:docMk/>
      </pc:docMkLst>
      <pc:sldChg chg="addSp modSp mod">
        <pc:chgData name="moath momani" userId="720708e143949568" providerId="LiveId" clId="{3608880E-C26B-4F97-9B0F-64DA0623E7F6}" dt="2020-07-02T10:40:30.947" v="72" actId="1076"/>
        <pc:sldMkLst>
          <pc:docMk/>
          <pc:sldMk cId="1269525912" sldId="291"/>
        </pc:sldMkLst>
        <pc:spChg chg="mod">
          <ac:chgData name="moath momani" userId="720708e143949568" providerId="LiveId" clId="{3608880E-C26B-4F97-9B0F-64DA0623E7F6}" dt="2020-07-02T10:37:55.218" v="29" actId="20577"/>
          <ac:spMkLst>
            <pc:docMk/>
            <pc:sldMk cId="1269525912" sldId="291"/>
            <ac:spMk id="4" creationId="{00000000-0000-0000-0000-000000000000}"/>
          </ac:spMkLst>
        </pc:spChg>
        <pc:spChg chg="add mod">
          <ac:chgData name="moath momani" userId="720708e143949568" providerId="LiveId" clId="{3608880E-C26B-4F97-9B0F-64DA0623E7F6}" dt="2020-07-02T10:40:30.947" v="72" actId="1076"/>
          <ac:spMkLst>
            <pc:docMk/>
            <pc:sldMk cId="1269525912" sldId="291"/>
            <ac:spMk id="13" creationId="{422D3C52-CA55-42A2-B3AD-93C062F4DE25}"/>
          </ac:spMkLst>
        </pc:spChg>
      </pc:sldChg>
    </pc:docChg>
  </pc:docChgLst>
  <pc:docChgLst>
    <pc:chgData name="moath momani" userId="720708e143949568" providerId="LiveId" clId="{A1707EBB-95F0-4E7A-A287-45DC2222C5E0}"/>
    <pc:docChg chg="undo redo custSel mod addSld delSld modSld sldOrd">
      <pc:chgData name="moath momani" userId="720708e143949568" providerId="LiveId" clId="{A1707EBB-95F0-4E7A-A287-45DC2222C5E0}" dt="2020-06-29T08:38:02.693" v="678" actId="1076"/>
      <pc:docMkLst>
        <pc:docMk/>
      </pc:docMkLst>
      <pc:sldChg chg="addSp modSp mod">
        <pc:chgData name="moath momani" userId="720708e143949568" providerId="LiveId" clId="{A1707EBB-95F0-4E7A-A287-45DC2222C5E0}" dt="2020-06-29T08:20:04.810" v="283" actId="1076"/>
        <pc:sldMkLst>
          <pc:docMk/>
          <pc:sldMk cId="1521942773" sldId="263"/>
        </pc:sldMkLst>
        <pc:spChg chg="mod">
          <ac:chgData name="moath momani" userId="720708e143949568" providerId="LiveId" clId="{A1707EBB-95F0-4E7A-A287-45DC2222C5E0}" dt="2020-06-29T08:19:43.448" v="277" actId="1076"/>
          <ac:spMkLst>
            <pc:docMk/>
            <pc:sldMk cId="1521942773" sldId="263"/>
            <ac:spMk id="2" creationId="{00000000-0000-0000-0000-000000000000}"/>
          </ac:spMkLst>
        </pc:spChg>
        <pc:spChg chg="mod">
          <ac:chgData name="moath momani" userId="720708e143949568" providerId="LiveId" clId="{A1707EBB-95F0-4E7A-A287-45DC2222C5E0}" dt="2020-06-29T08:19:46.491" v="279" actId="404"/>
          <ac:spMkLst>
            <pc:docMk/>
            <pc:sldMk cId="1521942773" sldId="263"/>
            <ac:spMk id="5" creationId="{00000000-0000-0000-0000-000000000000}"/>
          </ac:spMkLst>
        </pc:spChg>
        <pc:spChg chg="mod">
          <ac:chgData name="moath momani" userId="720708e143949568" providerId="LiveId" clId="{A1707EBB-95F0-4E7A-A287-45DC2222C5E0}" dt="2020-06-29T08:19:51.606" v="280" actId="1076"/>
          <ac:spMkLst>
            <pc:docMk/>
            <pc:sldMk cId="1521942773" sldId="263"/>
            <ac:spMk id="11" creationId="{16FD6DF3-7A9A-434B-B314-718248A71AF0}"/>
          </ac:spMkLst>
        </pc:spChg>
        <pc:picChg chg="add mod">
          <ac:chgData name="moath momani" userId="720708e143949568" providerId="LiveId" clId="{A1707EBB-95F0-4E7A-A287-45DC2222C5E0}" dt="2020-06-29T08:20:04.810" v="283" actId="1076"/>
          <ac:picMkLst>
            <pc:docMk/>
            <pc:sldMk cId="1521942773" sldId="263"/>
            <ac:picMk id="4" creationId="{0A991301-9CE1-4AF4-A007-A1EAD141B09A}"/>
          </ac:picMkLst>
        </pc:picChg>
      </pc:sldChg>
      <pc:sldChg chg="modSp mod">
        <pc:chgData name="moath momani" userId="720708e143949568" providerId="LiveId" clId="{A1707EBB-95F0-4E7A-A287-45DC2222C5E0}" dt="2020-06-29T08:14:21.638" v="189" actId="1076"/>
        <pc:sldMkLst>
          <pc:docMk/>
          <pc:sldMk cId="211947262" sldId="272"/>
        </pc:sldMkLst>
        <pc:spChg chg="mod">
          <ac:chgData name="moath momani" userId="720708e143949568" providerId="LiveId" clId="{A1707EBB-95F0-4E7A-A287-45DC2222C5E0}" dt="2020-06-29T08:14:21.638" v="189" actId="1076"/>
          <ac:spMkLst>
            <pc:docMk/>
            <pc:sldMk cId="211947262" sldId="272"/>
            <ac:spMk id="2" creationId="{82A73F36-23C2-41E0-85A1-1D67C11FA5BB}"/>
          </ac:spMkLst>
        </pc:spChg>
        <pc:spChg chg="mod">
          <ac:chgData name="moath momani" userId="720708e143949568" providerId="LiveId" clId="{A1707EBB-95F0-4E7A-A287-45DC2222C5E0}" dt="2020-06-29T08:13:38.922" v="184"/>
          <ac:spMkLst>
            <pc:docMk/>
            <pc:sldMk cId="211947262" sldId="272"/>
            <ac:spMk id="4" creationId="{00000000-0000-0000-0000-000000000000}"/>
          </ac:spMkLst>
        </pc:spChg>
      </pc:sldChg>
      <pc:sldChg chg="addSp delSp modSp mod modNotesTx">
        <pc:chgData name="moath momani" userId="720708e143949568" providerId="LiveId" clId="{A1707EBB-95F0-4E7A-A287-45DC2222C5E0}" dt="2020-06-29T08:38:02.693" v="678" actId="1076"/>
        <pc:sldMkLst>
          <pc:docMk/>
          <pc:sldMk cId="1582608556" sldId="274"/>
        </pc:sldMkLst>
        <pc:spChg chg="del">
          <ac:chgData name="moath momani" userId="720708e143949568" providerId="LiveId" clId="{A1707EBB-95F0-4E7A-A287-45DC2222C5E0}" dt="2020-06-29T08:33:00.634" v="562" actId="478"/>
          <ac:spMkLst>
            <pc:docMk/>
            <pc:sldMk cId="1582608556" sldId="274"/>
            <ac:spMk id="4" creationId="{00000000-0000-0000-0000-000000000000}"/>
          </ac:spMkLst>
        </pc:spChg>
        <pc:spChg chg="mod">
          <ac:chgData name="moath momani" userId="720708e143949568" providerId="LiveId" clId="{A1707EBB-95F0-4E7A-A287-45DC2222C5E0}" dt="2020-06-29T08:36:49.603" v="669" actId="6549"/>
          <ac:spMkLst>
            <pc:docMk/>
            <pc:sldMk cId="1582608556" sldId="274"/>
            <ac:spMk id="5" creationId="{00000000-0000-0000-0000-000000000000}"/>
          </ac:spMkLst>
        </pc:spChg>
        <pc:spChg chg="del">
          <ac:chgData name="moath momani" userId="720708e143949568" providerId="LiveId" clId="{A1707EBB-95F0-4E7A-A287-45DC2222C5E0}" dt="2020-06-29T08:33:00.634" v="562" actId="478"/>
          <ac:spMkLst>
            <pc:docMk/>
            <pc:sldMk cId="1582608556" sldId="274"/>
            <ac:spMk id="14" creationId="{00000000-0000-0000-0000-000000000000}"/>
          </ac:spMkLst>
        </pc:spChg>
        <pc:grpChg chg="add del">
          <ac:chgData name="moath momani" userId="720708e143949568" providerId="LiveId" clId="{A1707EBB-95F0-4E7A-A287-45DC2222C5E0}" dt="2020-06-29T08:33:00.634" v="562" actId="478"/>
          <ac:grpSpMkLst>
            <pc:docMk/>
            <pc:sldMk cId="1582608556" sldId="274"/>
            <ac:grpSpMk id="13" creationId="{00000000-0000-0000-0000-000000000000}"/>
          </ac:grpSpMkLst>
        </pc:grpChg>
        <pc:picChg chg="add del mod">
          <ac:chgData name="moath momani" userId="720708e143949568" providerId="LiveId" clId="{A1707EBB-95F0-4E7A-A287-45DC2222C5E0}" dt="2020-06-29T08:32:52.330" v="559"/>
          <ac:picMkLst>
            <pc:docMk/>
            <pc:sldMk cId="1582608556" sldId="274"/>
            <ac:picMk id="6" creationId="{8024F190-F776-462E-88C7-5EA726E87EC8}"/>
          </ac:picMkLst>
        </pc:picChg>
        <pc:picChg chg="add mod">
          <ac:chgData name="moath momani" userId="720708e143949568" providerId="LiveId" clId="{A1707EBB-95F0-4E7A-A287-45DC2222C5E0}" dt="2020-06-29T08:37:29.029" v="675" actId="1076"/>
          <ac:picMkLst>
            <pc:docMk/>
            <pc:sldMk cId="1582608556" sldId="274"/>
            <ac:picMk id="7" creationId="{40CA83EA-F935-44EB-8D6F-00BF128DFDF5}"/>
          </ac:picMkLst>
        </pc:picChg>
        <pc:picChg chg="add mod">
          <ac:chgData name="moath momani" userId="720708e143949568" providerId="LiveId" clId="{A1707EBB-95F0-4E7A-A287-45DC2222C5E0}" dt="2020-06-29T08:38:02.693" v="678" actId="1076"/>
          <ac:picMkLst>
            <pc:docMk/>
            <pc:sldMk cId="1582608556" sldId="274"/>
            <ac:picMk id="8" creationId="{F5969F13-FDF9-4594-BCD9-1FB1714F3C5A}"/>
          </ac:picMkLst>
        </pc:picChg>
        <pc:picChg chg="mod">
          <ac:chgData name="moath momani" userId="720708e143949568" providerId="LiveId" clId="{A1707EBB-95F0-4E7A-A287-45DC2222C5E0}" dt="2020-06-29T08:33:32.371" v="579" actId="14100"/>
          <ac:picMkLst>
            <pc:docMk/>
            <pc:sldMk cId="1582608556" sldId="274"/>
            <ac:picMk id="9" creationId="{00000000-0000-0000-0000-000000000000}"/>
          </ac:picMkLst>
        </pc:picChg>
      </pc:sldChg>
      <pc:sldChg chg="addSp delSp modSp mod">
        <pc:chgData name="moath momani" userId="720708e143949568" providerId="LiveId" clId="{A1707EBB-95F0-4E7A-A287-45DC2222C5E0}" dt="2020-06-29T07:57:36.808" v="48" actId="478"/>
        <pc:sldMkLst>
          <pc:docMk/>
          <pc:sldMk cId="927733710" sldId="276"/>
        </pc:sldMkLst>
        <pc:spChg chg="del mod">
          <ac:chgData name="moath momani" userId="720708e143949568" providerId="LiveId" clId="{A1707EBB-95F0-4E7A-A287-45DC2222C5E0}" dt="2020-06-29T07:51:46.570" v="8" actId="21"/>
          <ac:spMkLst>
            <pc:docMk/>
            <pc:sldMk cId="927733710" sldId="276"/>
            <ac:spMk id="2" creationId="{0B2AAF93-F372-4E32-8DE3-2B37B0349A7C}"/>
          </ac:spMkLst>
        </pc:spChg>
        <pc:spChg chg="add del mod">
          <ac:chgData name="moath momani" userId="720708e143949568" providerId="LiveId" clId="{A1707EBB-95F0-4E7A-A287-45DC2222C5E0}" dt="2020-06-29T07:57:36.808" v="48" actId="478"/>
          <ac:spMkLst>
            <pc:docMk/>
            <pc:sldMk cId="927733710" sldId="276"/>
            <ac:spMk id="3" creationId="{98B2A38E-5EA7-4388-AC56-6DA106FEC0AD}"/>
          </ac:spMkLst>
        </pc:spChg>
        <pc:spChg chg="add mod">
          <ac:chgData name="moath momani" userId="720708e143949568" providerId="LiveId" clId="{A1707EBB-95F0-4E7A-A287-45DC2222C5E0}" dt="2020-06-29T07:56:34.531" v="30" actId="208"/>
          <ac:spMkLst>
            <pc:docMk/>
            <pc:sldMk cId="927733710" sldId="276"/>
            <ac:spMk id="4" creationId="{9C67E42A-6E72-41DB-B8B3-76AE8C2DDCB8}"/>
          </ac:spMkLst>
        </pc:spChg>
        <pc:spChg chg="mod">
          <ac:chgData name="moath momani" userId="720708e143949568" providerId="LiveId" clId="{A1707EBB-95F0-4E7A-A287-45DC2222C5E0}" dt="2020-06-29T07:57:22.759" v="47" actId="1037"/>
          <ac:spMkLst>
            <pc:docMk/>
            <pc:sldMk cId="927733710" sldId="276"/>
            <ac:spMk id="13" creationId="{3F1A2497-1971-4C58-B102-B8E32919937F}"/>
          </ac:spMkLst>
        </pc:spChg>
        <pc:spChg chg="mod">
          <ac:chgData name="moath momani" userId="720708e143949568" providerId="LiveId" clId="{A1707EBB-95F0-4E7A-A287-45DC2222C5E0}" dt="2020-06-29T07:52:53.414" v="18" actId="1076"/>
          <ac:spMkLst>
            <pc:docMk/>
            <pc:sldMk cId="927733710" sldId="276"/>
            <ac:spMk id="14" creationId="{A364EDD5-34D7-4092-84F1-0940EF494C7F}"/>
          </ac:spMkLst>
        </pc:spChg>
        <pc:spChg chg="mod">
          <ac:chgData name="moath momani" userId="720708e143949568" providerId="LiveId" clId="{A1707EBB-95F0-4E7A-A287-45DC2222C5E0}" dt="2020-06-29T07:53:11.592" v="20" actId="1076"/>
          <ac:spMkLst>
            <pc:docMk/>
            <pc:sldMk cId="927733710" sldId="276"/>
            <ac:spMk id="15" creationId="{BECB638C-BDFC-4105-A05D-A1518A3C43F1}"/>
          </ac:spMkLst>
        </pc:spChg>
        <pc:spChg chg="mod">
          <ac:chgData name="moath momani" userId="720708e143949568" providerId="LiveId" clId="{A1707EBB-95F0-4E7A-A287-45DC2222C5E0}" dt="2020-06-29T07:52:53.414" v="18" actId="1076"/>
          <ac:spMkLst>
            <pc:docMk/>
            <pc:sldMk cId="927733710" sldId="276"/>
            <ac:spMk id="17" creationId="{583524F1-A195-4FD5-A3AD-118DFC05E033}"/>
          </ac:spMkLst>
        </pc:spChg>
        <pc:spChg chg="mod">
          <ac:chgData name="moath momani" userId="720708e143949568" providerId="LiveId" clId="{A1707EBB-95F0-4E7A-A287-45DC2222C5E0}" dt="2020-06-29T07:53:11.592" v="20" actId="1076"/>
          <ac:spMkLst>
            <pc:docMk/>
            <pc:sldMk cId="927733710" sldId="276"/>
            <ac:spMk id="18" creationId="{60F53F81-3300-4A60-B610-264693357C54}"/>
          </ac:spMkLst>
        </pc:spChg>
        <pc:spChg chg="mod">
          <ac:chgData name="moath momani" userId="720708e143949568" providerId="LiveId" clId="{A1707EBB-95F0-4E7A-A287-45DC2222C5E0}" dt="2020-06-29T07:53:46.278" v="22" actId="1076"/>
          <ac:spMkLst>
            <pc:docMk/>
            <pc:sldMk cId="927733710" sldId="276"/>
            <ac:spMk id="19" creationId="{12A20B6A-5407-4573-A1BF-351DFD266313}"/>
          </ac:spMkLst>
        </pc:spChg>
        <pc:spChg chg="add mod">
          <ac:chgData name="moath momani" userId="720708e143949568" providerId="LiveId" clId="{A1707EBB-95F0-4E7A-A287-45DC2222C5E0}" dt="2020-06-29T07:52:09.843" v="14" actId="207"/>
          <ac:spMkLst>
            <pc:docMk/>
            <pc:sldMk cId="927733710" sldId="276"/>
            <ac:spMk id="20" creationId="{CD099CD4-0177-4332-AAC3-DAB82DEAF086}"/>
          </ac:spMkLst>
        </pc:spChg>
        <pc:spChg chg="add mod">
          <ac:chgData name="moath momani" userId="720708e143949568" providerId="LiveId" clId="{A1707EBB-95F0-4E7A-A287-45DC2222C5E0}" dt="2020-06-29T07:56:57.911" v="36" actId="1076"/>
          <ac:spMkLst>
            <pc:docMk/>
            <pc:sldMk cId="927733710" sldId="276"/>
            <ac:spMk id="21" creationId="{65B16ACB-AF0A-4AF5-B042-23FCD6ADD2A5}"/>
          </ac:spMkLst>
        </pc:spChg>
        <pc:spChg chg="add mod">
          <ac:chgData name="moath momani" userId="720708e143949568" providerId="LiveId" clId="{A1707EBB-95F0-4E7A-A287-45DC2222C5E0}" dt="2020-06-29T07:57:17.920" v="44" actId="1037"/>
          <ac:spMkLst>
            <pc:docMk/>
            <pc:sldMk cId="927733710" sldId="276"/>
            <ac:spMk id="22" creationId="{21352EEB-5013-480D-A746-F08CC27E5D3F}"/>
          </ac:spMkLst>
        </pc:spChg>
        <pc:picChg chg="mod">
          <ac:chgData name="moath momani" userId="720708e143949568" providerId="LiveId" clId="{A1707EBB-95F0-4E7A-A287-45DC2222C5E0}" dt="2020-06-29T07:57:01.205" v="39" actId="1076"/>
          <ac:picMkLst>
            <pc:docMk/>
            <pc:sldMk cId="927733710" sldId="276"/>
            <ac:picMk id="9" creationId="{8F73BB18-6D38-480A-968D-4357CA986BEA}"/>
          </ac:picMkLst>
        </pc:picChg>
        <pc:picChg chg="del">
          <ac:chgData name="moath momani" userId="720708e143949568" providerId="LiveId" clId="{A1707EBB-95F0-4E7A-A287-45DC2222C5E0}" dt="2020-06-29T07:50:50.561" v="0" actId="478"/>
          <ac:picMkLst>
            <pc:docMk/>
            <pc:sldMk cId="927733710" sldId="276"/>
            <ac:picMk id="16" creationId="{66B73202-E48F-4C29-AF70-F62EC9FDA449}"/>
          </ac:picMkLst>
        </pc:picChg>
      </pc:sldChg>
      <pc:sldChg chg="delSp modSp del mod">
        <pc:chgData name="moath momani" userId="720708e143949568" providerId="LiveId" clId="{A1707EBB-95F0-4E7A-A287-45DC2222C5E0}" dt="2020-06-29T08:16:50.052" v="224" actId="47"/>
        <pc:sldMkLst>
          <pc:docMk/>
          <pc:sldMk cId="2448404788" sldId="280"/>
        </pc:sldMkLst>
        <pc:spChg chg="del mod">
          <ac:chgData name="moath momani" userId="720708e143949568" providerId="LiveId" clId="{A1707EBB-95F0-4E7A-A287-45DC2222C5E0}" dt="2020-06-29T08:16:43.684" v="222"/>
          <ac:spMkLst>
            <pc:docMk/>
            <pc:sldMk cId="2448404788" sldId="280"/>
            <ac:spMk id="4" creationId="{00000000-0000-0000-0000-000000000000}"/>
          </ac:spMkLst>
        </pc:spChg>
        <pc:picChg chg="mod">
          <ac:chgData name="moath momani" userId="720708e143949568" providerId="LiveId" clId="{A1707EBB-95F0-4E7A-A287-45DC2222C5E0}" dt="2020-06-29T07:57:53.647" v="49" actId="1076"/>
          <ac:picMkLst>
            <pc:docMk/>
            <pc:sldMk cId="2448404788" sldId="280"/>
            <ac:picMk id="5" creationId="{DBFB858A-9C2F-4AC8-B570-FBA9D23C81B2}"/>
          </ac:picMkLst>
        </pc:picChg>
      </pc:sldChg>
      <pc:sldChg chg="modSp mod">
        <pc:chgData name="moath momani" userId="720708e143949568" providerId="LiveId" clId="{A1707EBB-95F0-4E7A-A287-45DC2222C5E0}" dt="2020-06-29T08:21:37.695" v="286" actId="20577"/>
        <pc:sldMkLst>
          <pc:docMk/>
          <pc:sldMk cId="1277294211" sldId="284"/>
        </pc:sldMkLst>
        <pc:spChg chg="mod">
          <ac:chgData name="moath momani" userId="720708e143949568" providerId="LiveId" clId="{A1707EBB-95F0-4E7A-A287-45DC2222C5E0}" dt="2020-06-29T08:21:37.695" v="286" actId="20577"/>
          <ac:spMkLst>
            <pc:docMk/>
            <pc:sldMk cId="1277294211" sldId="284"/>
            <ac:spMk id="10" creationId="{12AAC416-1548-440D-8506-D949102B7218}"/>
          </ac:spMkLst>
        </pc:spChg>
      </pc:sldChg>
      <pc:sldChg chg="del">
        <pc:chgData name="moath momani" userId="720708e143949568" providerId="LiveId" clId="{A1707EBB-95F0-4E7A-A287-45DC2222C5E0}" dt="2020-06-29T08:18:31.108" v="252" actId="47"/>
        <pc:sldMkLst>
          <pc:docMk/>
          <pc:sldMk cId="1077447134" sldId="286"/>
        </pc:sldMkLst>
      </pc:sldChg>
      <pc:sldChg chg="addSp delSp modSp add mod setBg modNotesTx">
        <pc:chgData name="moath momani" userId="720708e143949568" providerId="LiveId" clId="{A1707EBB-95F0-4E7A-A287-45DC2222C5E0}" dt="2020-06-29T08:18:16.071" v="251" actId="1076"/>
        <pc:sldMkLst>
          <pc:docMk/>
          <pc:sldMk cId="2791844772" sldId="287"/>
        </pc:sldMkLst>
        <pc:spChg chg="del">
          <ac:chgData name="moath momani" userId="720708e143949568" providerId="LiveId" clId="{A1707EBB-95F0-4E7A-A287-45DC2222C5E0}" dt="2020-06-29T07:58:13.033" v="51" actId="478"/>
          <ac:spMkLst>
            <pc:docMk/>
            <pc:sldMk cId="2791844772" sldId="287"/>
            <ac:spMk id="4" creationId="{9C67E42A-6E72-41DB-B8B3-76AE8C2DDCB8}"/>
          </ac:spMkLst>
        </pc:spChg>
        <pc:spChg chg="add mod">
          <ac:chgData name="moath momani" userId="720708e143949568" providerId="LiveId" clId="{A1707EBB-95F0-4E7A-A287-45DC2222C5E0}" dt="2020-06-29T08:18:16.071" v="251" actId="1076"/>
          <ac:spMkLst>
            <pc:docMk/>
            <pc:sldMk cId="2791844772" sldId="287"/>
            <ac:spMk id="7" creationId="{DF5976E2-F309-462B-9964-CF1825FFB057}"/>
          </ac:spMkLst>
        </pc:spChg>
        <pc:spChg chg="del">
          <ac:chgData name="moath momani" userId="720708e143949568" providerId="LiveId" clId="{A1707EBB-95F0-4E7A-A287-45DC2222C5E0}" dt="2020-06-29T08:06:01.417" v="60" actId="478"/>
          <ac:spMkLst>
            <pc:docMk/>
            <pc:sldMk cId="2791844772" sldId="287"/>
            <ac:spMk id="8" creationId="{00000000-0000-0000-0000-000000000000}"/>
          </ac:spMkLst>
        </pc:spChg>
        <pc:spChg chg="add del">
          <ac:chgData name="moath momani" userId="720708e143949568" providerId="LiveId" clId="{A1707EBB-95F0-4E7A-A287-45DC2222C5E0}" dt="2020-06-29T08:06:12.103" v="62" actId="26606"/>
          <ac:spMkLst>
            <pc:docMk/>
            <pc:sldMk cId="2791844772" sldId="287"/>
            <ac:spMk id="11" creationId="{42A4FC2C-047E-45A5-965D-8E1E3BF09BC6}"/>
          </ac:spMkLst>
        </pc:spChg>
        <pc:spChg chg="del">
          <ac:chgData name="moath momani" userId="720708e143949568" providerId="LiveId" clId="{A1707EBB-95F0-4E7A-A287-45DC2222C5E0}" dt="2020-06-29T07:58:13.033" v="51" actId="478"/>
          <ac:spMkLst>
            <pc:docMk/>
            <pc:sldMk cId="2791844772" sldId="287"/>
            <ac:spMk id="13" creationId="{3F1A2497-1971-4C58-B102-B8E32919937F}"/>
          </ac:spMkLst>
        </pc:spChg>
        <pc:spChg chg="del">
          <ac:chgData name="moath momani" userId="720708e143949568" providerId="LiveId" clId="{A1707EBB-95F0-4E7A-A287-45DC2222C5E0}" dt="2020-06-29T07:58:13.033" v="51" actId="478"/>
          <ac:spMkLst>
            <pc:docMk/>
            <pc:sldMk cId="2791844772" sldId="287"/>
            <ac:spMk id="14" creationId="{A364EDD5-34D7-4092-84F1-0940EF494C7F}"/>
          </ac:spMkLst>
        </pc:spChg>
        <pc:spChg chg="del">
          <ac:chgData name="moath momani" userId="720708e143949568" providerId="LiveId" clId="{A1707EBB-95F0-4E7A-A287-45DC2222C5E0}" dt="2020-06-29T07:58:13.033" v="51" actId="478"/>
          <ac:spMkLst>
            <pc:docMk/>
            <pc:sldMk cId="2791844772" sldId="287"/>
            <ac:spMk id="15" creationId="{BECB638C-BDFC-4105-A05D-A1518A3C43F1}"/>
          </ac:spMkLst>
        </pc:spChg>
        <pc:spChg chg="add del">
          <ac:chgData name="moath momani" userId="720708e143949568" providerId="LiveId" clId="{A1707EBB-95F0-4E7A-A287-45DC2222C5E0}" dt="2020-06-29T08:06:25.757" v="64" actId="26606"/>
          <ac:spMkLst>
            <pc:docMk/>
            <pc:sldMk cId="2791844772" sldId="287"/>
            <ac:spMk id="16" creationId="{7EBFDB7D-DD97-44CE-AFFB-458781A3DB9B}"/>
          </ac:spMkLst>
        </pc:spChg>
        <pc:spChg chg="del">
          <ac:chgData name="moath momani" userId="720708e143949568" providerId="LiveId" clId="{A1707EBB-95F0-4E7A-A287-45DC2222C5E0}" dt="2020-06-29T07:58:13.033" v="51" actId="478"/>
          <ac:spMkLst>
            <pc:docMk/>
            <pc:sldMk cId="2791844772" sldId="287"/>
            <ac:spMk id="17" creationId="{583524F1-A195-4FD5-A3AD-118DFC05E033}"/>
          </ac:spMkLst>
        </pc:spChg>
        <pc:spChg chg="del">
          <ac:chgData name="moath momani" userId="720708e143949568" providerId="LiveId" clId="{A1707EBB-95F0-4E7A-A287-45DC2222C5E0}" dt="2020-06-29T07:58:13.033" v="51" actId="478"/>
          <ac:spMkLst>
            <pc:docMk/>
            <pc:sldMk cId="2791844772" sldId="287"/>
            <ac:spMk id="18" creationId="{60F53F81-3300-4A60-B610-264693357C54}"/>
          </ac:spMkLst>
        </pc:spChg>
        <pc:spChg chg="del">
          <ac:chgData name="moath momani" userId="720708e143949568" providerId="LiveId" clId="{A1707EBB-95F0-4E7A-A287-45DC2222C5E0}" dt="2020-06-29T07:58:13.033" v="51" actId="478"/>
          <ac:spMkLst>
            <pc:docMk/>
            <pc:sldMk cId="2791844772" sldId="287"/>
            <ac:spMk id="19" creationId="{12A20B6A-5407-4573-A1BF-351DFD266313}"/>
          </ac:spMkLst>
        </pc:spChg>
        <pc:spChg chg="del">
          <ac:chgData name="moath momani" userId="720708e143949568" providerId="LiveId" clId="{A1707EBB-95F0-4E7A-A287-45DC2222C5E0}" dt="2020-06-29T07:58:13.033" v="51" actId="478"/>
          <ac:spMkLst>
            <pc:docMk/>
            <pc:sldMk cId="2791844772" sldId="287"/>
            <ac:spMk id="20" creationId="{CD099CD4-0177-4332-AAC3-DAB82DEAF086}"/>
          </ac:spMkLst>
        </pc:spChg>
        <pc:spChg chg="del">
          <ac:chgData name="moath momani" userId="720708e143949568" providerId="LiveId" clId="{A1707EBB-95F0-4E7A-A287-45DC2222C5E0}" dt="2020-06-29T07:58:13.033" v="51" actId="478"/>
          <ac:spMkLst>
            <pc:docMk/>
            <pc:sldMk cId="2791844772" sldId="287"/>
            <ac:spMk id="21" creationId="{65B16ACB-AF0A-4AF5-B042-23FCD6ADD2A5}"/>
          </ac:spMkLst>
        </pc:spChg>
        <pc:spChg chg="del">
          <ac:chgData name="moath momani" userId="720708e143949568" providerId="LiveId" clId="{A1707EBB-95F0-4E7A-A287-45DC2222C5E0}" dt="2020-06-29T07:58:13.033" v="51" actId="478"/>
          <ac:spMkLst>
            <pc:docMk/>
            <pc:sldMk cId="2791844772" sldId="287"/>
            <ac:spMk id="22" creationId="{21352EEB-5013-480D-A746-F08CC27E5D3F}"/>
          </ac:spMkLst>
        </pc:spChg>
        <pc:spChg chg="add del">
          <ac:chgData name="moath momani" userId="720708e143949568" providerId="LiveId" clId="{A1707EBB-95F0-4E7A-A287-45DC2222C5E0}" dt="2020-06-29T08:06:25.757" v="64" actId="26606"/>
          <ac:spMkLst>
            <pc:docMk/>
            <pc:sldMk cId="2791844772" sldId="287"/>
            <ac:spMk id="23" creationId="{50F864A1-23CF-4954-887F-3C4458622A68}"/>
          </ac:spMkLst>
        </pc:spChg>
        <pc:spChg chg="add del">
          <ac:chgData name="moath momani" userId="720708e143949568" providerId="LiveId" clId="{A1707EBB-95F0-4E7A-A287-45DC2222C5E0}" dt="2020-06-29T08:06:25.757" v="64" actId="26606"/>
          <ac:spMkLst>
            <pc:docMk/>
            <pc:sldMk cId="2791844772" sldId="287"/>
            <ac:spMk id="24" creationId="{8D313E8C-7457-407E-BDA5-EACA44D38247}"/>
          </ac:spMkLst>
        </pc:spChg>
        <pc:spChg chg="add del">
          <ac:chgData name="moath momani" userId="720708e143949568" providerId="LiveId" clId="{A1707EBB-95F0-4E7A-A287-45DC2222C5E0}" dt="2020-06-29T08:06:34.594" v="66" actId="26606"/>
          <ac:spMkLst>
            <pc:docMk/>
            <pc:sldMk cId="2791844772" sldId="287"/>
            <ac:spMk id="26" creationId="{569BBA9B-8F4E-4D2B-BEFA-41A475443377}"/>
          </ac:spMkLst>
        </pc:spChg>
        <pc:spChg chg="add del">
          <ac:chgData name="moath momani" userId="720708e143949568" providerId="LiveId" clId="{A1707EBB-95F0-4E7A-A287-45DC2222C5E0}" dt="2020-06-29T08:06:34.594" v="66" actId="26606"/>
          <ac:spMkLst>
            <pc:docMk/>
            <pc:sldMk cId="2791844772" sldId="287"/>
            <ac:spMk id="27" creationId="{851012D1-8033-40B1-9EC0-91390FFC7403}"/>
          </ac:spMkLst>
        </pc:spChg>
        <pc:spChg chg="add del">
          <ac:chgData name="moath momani" userId="720708e143949568" providerId="LiveId" clId="{A1707EBB-95F0-4E7A-A287-45DC2222C5E0}" dt="2020-06-29T08:06:34.594" v="66" actId="26606"/>
          <ac:spMkLst>
            <pc:docMk/>
            <pc:sldMk cId="2791844772" sldId="287"/>
            <ac:spMk id="28" creationId="{2E80C965-DB6D-4F81-9E9E-B027384D0BD6}"/>
          </ac:spMkLst>
        </pc:spChg>
        <pc:spChg chg="add del">
          <ac:chgData name="moath momani" userId="720708e143949568" providerId="LiveId" clId="{A1707EBB-95F0-4E7A-A287-45DC2222C5E0}" dt="2020-06-29T08:06:34.594" v="66" actId="26606"/>
          <ac:spMkLst>
            <pc:docMk/>
            <pc:sldMk cId="2791844772" sldId="287"/>
            <ac:spMk id="29" creationId="{D291F021-C45C-4D44-A2B8-A789E386CC42}"/>
          </ac:spMkLst>
        </pc:spChg>
        <pc:spChg chg="add">
          <ac:chgData name="moath momani" userId="720708e143949568" providerId="LiveId" clId="{A1707EBB-95F0-4E7A-A287-45DC2222C5E0}" dt="2020-06-29T08:06:34.598" v="67" actId="26606"/>
          <ac:spMkLst>
            <pc:docMk/>
            <pc:sldMk cId="2791844772" sldId="287"/>
            <ac:spMk id="31" creationId="{7EBFDB7D-DD97-44CE-AFFB-458781A3DB9B}"/>
          </ac:spMkLst>
        </pc:spChg>
        <pc:spChg chg="add">
          <ac:chgData name="moath momani" userId="720708e143949568" providerId="LiveId" clId="{A1707EBB-95F0-4E7A-A287-45DC2222C5E0}" dt="2020-06-29T08:06:34.598" v="67" actId="26606"/>
          <ac:spMkLst>
            <pc:docMk/>
            <pc:sldMk cId="2791844772" sldId="287"/>
            <ac:spMk id="32" creationId="{50F864A1-23CF-4954-887F-3C4458622A68}"/>
          </ac:spMkLst>
        </pc:spChg>
        <pc:spChg chg="add">
          <ac:chgData name="moath momani" userId="720708e143949568" providerId="LiveId" clId="{A1707EBB-95F0-4E7A-A287-45DC2222C5E0}" dt="2020-06-29T08:06:34.598" v="67" actId="26606"/>
          <ac:spMkLst>
            <pc:docMk/>
            <pc:sldMk cId="2791844772" sldId="287"/>
            <ac:spMk id="33" creationId="{8D313E8C-7457-407E-BDA5-EACA44D38247}"/>
          </ac:spMkLst>
        </pc:spChg>
        <pc:spChg chg="add del mod">
          <ac:chgData name="moath momani" userId="720708e143949568" providerId="LiveId" clId="{A1707EBB-95F0-4E7A-A287-45DC2222C5E0}" dt="2020-06-29T08:07:31.736" v="96" actId="478"/>
          <ac:spMkLst>
            <pc:docMk/>
            <pc:sldMk cId="2791844772" sldId="287"/>
            <ac:spMk id="34" creationId="{7E65565A-AAA9-4752-833E-8DC18FBC165D}"/>
          </ac:spMkLst>
        </pc:spChg>
        <pc:spChg chg="add del mod">
          <ac:chgData name="moath momani" userId="720708e143949568" providerId="LiveId" clId="{A1707EBB-95F0-4E7A-A287-45DC2222C5E0}" dt="2020-06-29T08:17:37.356" v="227" actId="478"/>
          <ac:spMkLst>
            <pc:docMk/>
            <pc:sldMk cId="2791844772" sldId="287"/>
            <ac:spMk id="40" creationId="{163E4506-78CC-450F-B675-EC079FA4AE69}"/>
          </ac:spMkLst>
        </pc:spChg>
        <pc:spChg chg="add mod">
          <ac:chgData name="moath momani" userId="720708e143949568" providerId="LiveId" clId="{A1707EBB-95F0-4E7A-A287-45DC2222C5E0}" dt="2020-06-29T08:17:54.157" v="236" actId="207"/>
          <ac:spMkLst>
            <pc:docMk/>
            <pc:sldMk cId="2791844772" sldId="287"/>
            <ac:spMk id="41" creationId="{2F9A8287-8E31-4C86-8701-CCA6D06FA719}"/>
          </ac:spMkLst>
        </pc:spChg>
        <pc:grpChg chg="del">
          <ac:chgData name="moath momani" userId="720708e143949568" providerId="LiveId" clId="{A1707EBB-95F0-4E7A-A287-45DC2222C5E0}" dt="2020-06-29T08:06:01.417" v="60" actId="478"/>
          <ac:grpSpMkLst>
            <pc:docMk/>
            <pc:sldMk cId="2791844772" sldId="287"/>
            <ac:grpSpMk id="10" creationId="{00000000-0000-0000-0000-000000000000}"/>
          </ac:grpSpMkLst>
        </pc:grpChg>
        <pc:grpChg chg="add del mod">
          <ac:chgData name="moath momani" userId="720708e143949568" providerId="LiveId" clId="{A1707EBB-95F0-4E7A-A287-45DC2222C5E0}" dt="2020-06-29T08:07:31.736" v="96" actId="478"/>
          <ac:grpSpMkLst>
            <pc:docMk/>
            <pc:sldMk cId="2791844772" sldId="287"/>
            <ac:grpSpMk id="35" creationId="{9B04E241-55EB-4173-BAFD-D705680DA275}"/>
          </ac:grpSpMkLst>
        </pc:grpChg>
        <pc:picChg chg="add mod ord">
          <ac:chgData name="moath momani" userId="720708e143949568" providerId="LiveId" clId="{A1707EBB-95F0-4E7A-A287-45DC2222C5E0}" dt="2020-06-29T08:06:34.598" v="67" actId="26606"/>
          <ac:picMkLst>
            <pc:docMk/>
            <pc:sldMk cId="2791844772" sldId="287"/>
            <ac:picMk id="3" creationId="{7B8D71A7-629A-49AE-99A7-AE3F5F74576F}"/>
          </ac:picMkLst>
        </pc:picChg>
        <pc:picChg chg="del mod">
          <ac:chgData name="moath momani" userId="720708e143949568" providerId="LiveId" clId="{A1707EBB-95F0-4E7A-A287-45DC2222C5E0}" dt="2020-06-29T07:58:13.653" v="53" actId="478"/>
          <ac:picMkLst>
            <pc:docMk/>
            <pc:sldMk cId="2791844772" sldId="287"/>
            <ac:picMk id="9" creationId="{8F73BB18-6D38-480A-968D-4357CA986BEA}"/>
          </ac:picMkLst>
        </pc:picChg>
        <pc:picChg chg="mod">
          <ac:chgData name="moath momani" userId="720708e143949568" providerId="LiveId" clId="{A1707EBB-95F0-4E7A-A287-45DC2222C5E0}" dt="2020-06-29T08:07:08.687" v="89"/>
          <ac:picMkLst>
            <pc:docMk/>
            <pc:sldMk cId="2791844772" sldId="287"/>
            <ac:picMk id="36" creationId="{40B3D385-6B26-464C-98A5-C4C944EA5CA5}"/>
          </ac:picMkLst>
        </pc:picChg>
        <pc:picChg chg="mod">
          <ac:chgData name="moath momani" userId="720708e143949568" providerId="LiveId" clId="{A1707EBB-95F0-4E7A-A287-45DC2222C5E0}" dt="2020-06-29T08:07:08.687" v="89"/>
          <ac:picMkLst>
            <pc:docMk/>
            <pc:sldMk cId="2791844772" sldId="287"/>
            <ac:picMk id="37" creationId="{4D44C5F6-3708-4FD9-BE7E-84B5B53BDE19}"/>
          </ac:picMkLst>
        </pc:picChg>
        <pc:picChg chg="add mod">
          <ac:chgData name="moath momani" userId="720708e143949568" providerId="LiveId" clId="{A1707EBB-95F0-4E7A-A287-45DC2222C5E0}" dt="2020-06-29T08:16:26.575" v="219" actId="1038"/>
          <ac:picMkLst>
            <pc:docMk/>
            <pc:sldMk cId="2791844772" sldId="287"/>
            <ac:picMk id="38" creationId="{CDA12267-032E-4700-8032-6F30DFA8B0A5}"/>
          </ac:picMkLst>
        </pc:picChg>
        <pc:picChg chg="add mod">
          <ac:chgData name="moath momani" userId="720708e143949568" providerId="LiveId" clId="{A1707EBB-95F0-4E7A-A287-45DC2222C5E0}" dt="2020-06-29T08:15:26.676" v="194" actId="1076"/>
          <ac:picMkLst>
            <pc:docMk/>
            <pc:sldMk cId="2791844772" sldId="287"/>
            <ac:picMk id="39" creationId="{0570388A-A297-48BE-84DF-B4636583B480}"/>
          </ac:picMkLst>
        </pc:picChg>
      </pc:sldChg>
      <pc:sldChg chg="add ord">
        <pc:chgData name="moath momani" userId="720708e143949568" providerId="LiveId" clId="{A1707EBB-95F0-4E7A-A287-45DC2222C5E0}" dt="2020-06-29T08:20:57.799" v="285"/>
        <pc:sldMkLst>
          <pc:docMk/>
          <pc:sldMk cId="2514924934" sldId="288"/>
        </pc:sldMkLst>
      </pc:sldChg>
      <pc:sldChg chg="addSp delSp modSp add mod">
        <pc:chgData name="moath momani" userId="720708e143949568" providerId="LiveId" clId="{A1707EBB-95F0-4E7A-A287-45DC2222C5E0}" dt="2020-06-29T08:26:42.358" v="548" actId="1076"/>
        <pc:sldMkLst>
          <pc:docMk/>
          <pc:sldMk cId="3585943159" sldId="289"/>
        </pc:sldMkLst>
        <pc:spChg chg="add mod">
          <ac:chgData name="moath momani" userId="720708e143949568" providerId="LiveId" clId="{A1707EBB-95F0-4E7A-A287-45DC2222C5E0}" dt="2020-06-29T08:26:36.699" v="545" actId="1076"/>
          <ac:spMkLst>
            <pc:docMk/>
            <pc:sldMk cId="3585943159" sldId="289"/>
            <ac:spMk id="2" creationId="{4B673DF7-D399-4174-B38F-4D0B1E9A1483}"/>
          </ac:spMkLst>
        </pc:spChg>
        <pc:spChg chg="del">
          <ac:chgData name="moath momani" userId="720708e143949568" providerId="LiveId" clId="{A1707EBB-95F0-4E7A-A287-45DC2222C5E0}" dt="2020-06-29T08:22:24.100" v="291" actId="478"/>
          <ac:spMkLst>
            <pc:docMk/>
            <pc:sldMk cId="3585943159" sldId="289"/>
            <ac:spMk id="4" creationId="{F87D73B5-05B0-4238-8BCD-91F2EDC3A49B}"/>
          </ac:spMkLst>
        </pc:spChg>
        <pc:spChg chg="del">
          <ac:chgData name="moath momani" userId="720708e143949568" providerId="LiveId" clId="{A1707EBB-95F0-4E7A-A287-45DC2222C5E0}" dt="2020-06-29T08:22:24.100" v="291" actId="478"/>
          <ac:spMkLst>
            <pc:docMk/>
            <pc:sldMk cId="3585943159" sldId="289"/>
            <ac:spMk id="10" creationId="{12AAC416-1548-440D-8506-D949102B7218}"/>
          </ac:spMkLst>
        </pc:spChg>
        <pc:spChg chg="del">
          <ac:chgData name="moath momani" userId="720708e143949568" providerId="LiveId" clId="{A1707EBB-95F0-4E7A-A287-45DC2222C5E0}" dt="2020-06-29T08:22:24.100" v="291" actId="478"/>
          <ac:spMkLst>
            <pc:docMk/>
            <pc:sldMk cId="3585943159" sldId="289"/>
            <ac:spMk id="14" creationId="{DF7E10CB-E1D6-40DB-8C3B-F5D5430E0B3A}"/>
          </ac:spMkLst>
        </pc:spChg>
        <pc:picChg chg="del mod">
          <ac:chgData name="moath momani" userId="720708e143949568" providerId="LiveId" clId="{A1707EBB-95F0-4E7A-A287-45DC2222C5E0}" dt="2020-06-29T08:22:21.788" v="290" actId="478"/>
          <ac:picMkLst>
            <pc:docMk/>
            <pc:sldMk cId="3585943159" sldId="289"/>
            <ac:picMk id="11" creationId="{E10E7FB9-BC8B-4DDB-87B4-97363AD9EC8D}"/>
          </ac:picMkLst>
        </pc:picChg>
        <pc:picChg chg="add mod">
          <ac:chgData name="moath momani" userId="720708e143949568" providerId="LiveId" clId="{A1707EBB-95F0-4E7A-A287-45DC2222C5E0}" dt="2020-06-29T08:26:42.358" v="548" actId="1076"/>
          <ac:picMkLst>
            <pc:docMk/>
            <pc:sldMk cId="3585943159" sldId="289"/>
            <ac:picMk id="13" creationId="{D1CE600E-EDA5-41B3-89E8-3A528160DB98}"/>
          </ac:picMkLst>
        </pc:picChg>
      </pc:sldChg>
      <pc:sldChg chg="add">
        <pc:chgData name="moath momani" userId="720708e143949568" providerId="LiveId" clId="{A1707EBB-95F0-4E7A-A287-45DC2222C5E0}" dt="2020-06-29T08:32:56.226" v="561"/>
        <pc:sldMkLst>
          <pc:docMk/>
          <pc:sldMk cId="2906134956" sldId="290"/>
        </pc:sldMkLst>
      </pc:sldChg>
    </pc:docChg>
  </pc:docChgLst>
  <pc:docChgLst>
    <pc:chgData name="moath momani" userId="720708e143949568" providerId="LiveId" clId="{117792E4-B7A7-4CAE-BA52-DC6D8653DFB8}"/>
    <pc:docChg chg="modSld">
      <pc:chgData name="moath momani" userId="720708e143949568" providerId="LiveId" clId="{117792E4-B7A7-4CAE-BA52-DC6D8653DFB8}" dt="2020-06-28T10:52:16.362" v="11" actId="1076"/>
      <pc:docMkLst>
        <pc:docMk/>
      </pc:docMkLst>
      <pc:sldChg chg="modSp mod">
        <pc:chgData name="moath momani" userId="720708e143949568" providerId="LiveId" clId="{117792E4-B7A7-4CAE-BA52-DC6D8653DFB8}" dt="2020-06-28T10:52:16.362" v="11" actId="1076"/>
        <pc:sldMkLst>
          <pc:docMk/>
          <pc:sldMk cId="2448404788" sldId="280"/>
        </pc:sldMkLst>
        <pc:spChg chg="mod">
          <ac:chgData name="moath momani" userId="720708e143949568" providerId="LiveId" clId="{117792E4-B7A7-4CAE-BA52-DC6D8653DFB8}" dt="2020-06-28T10:52:13.920" v="10" actId="1076"/>
          <ac:spMkLst>
            <pc:docMk/>
            <pc:sldMk cId="2448404788" sldId="280"/>
            <ac:spMk id="4" creationId="{00000000-0000-0000-0000-000000000000}"/>
          </ac:spMkLst>
        </pc:spChg>
        <pc:picChg chg="mod">
          <ac:chgData name="moath momani" userId="720708e143949568" providerId="LiveId" clId="{117792E4-B7A7-4CAE-BA52-DC6D8653DFB8}" dt="2020-06-28T10:52:16.362" v="11" actId="1076"/>
          <ac:picMkLst>
            <pc:docMk/>
            <pc:sldMk cId="2448404788" sldId="280"/>
            <ac:picMk id="5" creationId="{DBFB858A-9C2F-4AC8-B570-FBA9D23C81B2}"/>
          </ac:picMkLst>
        </pc:picChg>
      </pc:sldChg>
    </pc:docChg>
  </pc:docChgLst>
  <pc:docChgLst>
    <pc:chgData name="moath momani" userId="720708e143949568" providerId="LiveId" clId="{6239FF8F-12C6-4B7D-91DA-CB4838DF6DA5}"/>
    <pc:docChg chg="custSel delSld modSld">
      <pc:chgData name="moath momani" userId="720708e143949568" providerId="LiveId" clId="{6239FF8F-12C6-4B7D-91DA-CB4838DF6DA5}" dt="2020-09-27T06:59:19.140" v="2" actId="478"/>
      <pc:docMkLst>
        <pc:docMk/>
      </pc:docMkLst>
      <pc:sldChg chg="modSp">
        <pc:chgData name="moath momani" userId="720708e143949568" providerId="LiveId" clId="{6239FF8F-12C6-4B7D-91DA-CB4838DF6DA5}" dt="2020-09-27T06:59:12.607" v="1" actId="1076"/>
        <pc:sldMkLst>
          <pc:docMk/>
          <pc:sldMk cId="552383949" sldId="281"/>
        </pc:sldMkLst>
        <pc:picChg chg="mod">
          <ac:chgData name="moath momani" userId="720708e143949568" providerId="LiveId" clId="{6239FF8F-12C6-4B7D-91DA-CB4838DF6DA5}" dt="2020-09-27T06:59:12.607" v="1" actId="1076"/>
          <ac:picMkLst>
            <pc:docMk/>
            <pc:sldMk cId="552383949" sldId="281"/>
            <ac:picMk id="1032" creationId="{00000000-0000-0000-0000-000000000000}"/>
          </ac:picMkLst>
        </pc:picChg>
      </pc:sldChg>
      <pc:sldChg chg="del">
        <pc:chgData name="moath momani" userId="720708e143949568" providerId="LiveId" clId="{6239FF8F-12C6-4B7D-91DA-CB4838DF6DA5}" dt="2020-09-27T06:58:26.212" v="0" actId="47"/>
        <pc:sldMkLst>
          <pc:docMk/>
          <pc:sldMk cId="2906134956" sldId="290"/>
        </pc:sldMkLst>
      </pc:sldChg>
      <pc:sldChg chg="delSp mod">
        <pc:chgData name="moath momani" userId="720708e143949568" providerId="LiveId" clId="{6239FF8F-12C6-4B7D-91DA-CB4838DF6DA5}" dt="2020-09-27T06:59:19.140" v="2" actId="478"/>
        <pc:sldMkLst>
          <pc:docMk/>
          <pc:sldMk cId="2964831801" sldId="292"/>
        </pc:sldMkLst>
        <pc:picChg chg="del">
          <ac:chgData name="moath momani" userId="720708e143949568" providerId="LiveId" clId="{6239FF8F-12C6-4B7D-91DA-CB4838DF6DA5}" dt="2020-09-27T06:59:19.140" v="2" actId="478"/>
          <ac:picMkLst>
            <pc:docMk/>
            <pc:sldMk cId="2964831801" sldId="292"/>
            <ac:picMk id="16" creationId="{74C8FCC3-7586-40DB-A757-B9E8C36DF27D}"/>
          </ac:picMkLst>
        </pc:picChg>
      </pc:sldChg>
    </pc:docChg>
  </pc:docChgLst>
  <pc:docChgLst>
    <pc:chgData name="moath momani" userId="720708e143949568" providerId="LiveId" clId="{21E48409-68DE-4947-BAD4-E9A55F532CAC}"/>
    <pc:docChg chg="custSel modSld">
      <pc:chgData name="moath momani" userId="720708e143949568" providerId="LiveId" clId="{21E48409-68DE-4947-BAD4-E9A55F532CAC}" dt="2020-06-29T08:39:54.253" v="8" actId="1076"/>
      <pc:docMkLst>
        <pc:docMk/>
      </pc:docMkLst>
      <pc:sldChg chg="addSp delSp modSp mod">
        <pc:chgData name="moath momani" userId="720708e143949568" providerId="LiveId" clId="{21E48409-68DE-4947-BAD4-E9A55F532CAC}" dt="2020-06-29T08:39:54.253" v="8" actId="1076"/>
        <pc:sldMkLst>
          <pc:docMk/>
          <pc:sldMk cId="1521942773" sldId="263"/>
        </pc:sldMkLst>
        <pc:picChg chg="del">
          <ac:chgData name="moath momani" userId="720708e143949568" providerId="LiveId" clId="{21E48409-68DE-4947-BAD4-E9A55F532CAC}" dt="2020-06-29T08:39:45.220" v="0" actId="478"/>
          <ac:picMkLst>
            <pc:docMk/>
            <pc:sldMk cId="1521942773" sldId="263"/>
            <ac:picMk id="4" creationId="{0A991301-9CE1-4AF4-A007-A1EAD141B09A}"/>
          </ac:picMkLst>
        </pc:picChg>
        <pc:picChg chg="add mod">
          <ac:chgData name="moath momani" userId="720708e143949568" providerId="LiveId" clId="{21E48409-68DE-4947-BAD4-E9A55F532CAC}" dt="2020-06-29T08:39:54.253" v="8" actId="1076"/>
          <ac:picMkLst>
            <pc:docMk/>
            <pc:sldMk cId="1521942773" sldId="263"/>
            <ac:picMk id="12" creationId="{F7FE03D9-3602-47E4-9EE6-86C75E320D87}"/>
          </ac:picMkLst>
        </pc:picChg>
      </pc:sldChg>
    </pc:docChg>
  </pc:docChgLst>
  <pc:docChgLst>
    <pc:chgData name="moath momani" userId="720708e143949568" providerId="LiveId" clId="{4B47138D-8D4E-41F1-BE78-625C1B196DC0}"/>
    <pc:docChg chg="undo custSel addSld modSld">
      <pc:chgData name="moath momani" userId="720708e143949568" providerId="LiveId" clId="{4B47138D-8D4E-41F1-BE78-625C1B196DC0}" dt="2020-07-02T05:59:53.841" v="127" actId="1076"/>
      <pc:docMkLst>
        <pc:docMk/>
      </pc:docMkLst>
      <pc:sldChg chg="modNotesTx">
        <pc:chgData name="moath momani" userId="720708e143949568" providerId="LiveId" clId="{4B47138D-8D4E-41F1-BE78-625C1B196DC0}" dt="2020-07-02T05:56:40.114" v="115" actId="20577"/>
        <pc:sldMkLst>
          <pc:docMk/>
          <pc:sldMk cId="1521942773" sldId="263"/>
        </pc:sldMkLst>
      </pc:sldChg>
      <pc:sldChg chg="modSp mod modNotesTx">
        <pc:chgData name="moath momani" userId="720708e143949568" providerId="LiveId" clId="{4B47138D-8D4E-41F1-BE78-625C1B196DC0}" dt="2020-07-02T05:54:29.654" v="72" actId="20577"/>
        <pc:sldMkLst>
          <pc:docMk/>
          <pc:sldMk cId="1269525912" sldId="291"/>
        </pc:sldMkLst>
        <pc:spChg chg="mod">
          <ac:chgData name="moath momani" userId="720708e143949568" providerId="LiveId" clId="{4B47138D-8D4E-41F1-BE78-625C1B196DC0}" dt="2020-07-02T05:52:48.180" v="32" actId="20577"/>
          <ac:spMkLst>
            <pc:docMk/>
            <pc:sldMk cId="1269525912" sldId="291"/>
            <ac:spMk id="4" creationId="{00000000-0000-0000-0000-000000000000}"/>
          </ac:spMkLst>
        </pc:spChg>
      </pc:sldChg>
      <pc:sldChg chg="addSp delSp modSp add mod">
        <pc:chgData name="moath momani" userId="720708e143949568" providerId="LiveId" clId="{4B47138D-8D4E-41F1-BE78-625C1B196DC0}" dt="2020-07-02T05:59:53.841" v="127" actId="1076"/>
        <pc:sldMkLst>
          <pc:docMk/>
          <pc:sldMk cId="2964831801" sldId="292"/>
        </pc:sldMkLst>
        <pc:spChg chg="del mod">
          <ac:chgData name="moath momani" userId="720708e143949568" providerId="LiveId" clId="{4B47138D-8D4E-41F1-BE78-625C1B196DC0}" dt="2020-07-02T05:59:41.271" v="120" actId="478"/>
          <ac:spMkLst>
            <pc:docMk/>
            <pc:sldMk cId="2964831801" sldId="292"/>
            <ac:spMk id="2" creationId="{00000000-0000-0000-0000-000000000000}"/>
          </ac:spMkLst>
        </pc:spChg>
        <pc:spChg chg="add del mod">
          <ac:chgData name="moath momani" userId="720708e143949568" providerId="LiveId" clId="{4B47138D-8D4E-41F1-BE78-625C1B196DC0}" dt="2020-07-02T05:59:43.013" v="121" actId="478"/>
          <ac:spMkLst>
            <pc:docMk/>
            <pc:sldMk cId="2964831801" sldId="292"/>
            <ac:spMk id="4" creationId="{1AFA1B0A-90DF-4EA3-BAC1-EBC7A5C254EA}"/>
          </ac:spMkLst>
        </pc:spChg>
        <pc:spChg chg="del">
          <ac:chgData name="moath momani" userId="720708e143949568" providerId="LiveId" clId="{4B47138D-8D4E-41F1-BE78-625C1B196DC0}" dt="2020-07-02T05:59:45.253" v="122" actId="478"/>
          <ac:spMkLst>
            <pc:docMk/>
            <pc:sldMk cId="2964831801" sldId="292"/>
            <ac:spMk id="9" creationId="{8C86B758-F35E-4F64-B765-9552F9E6979B}"/>
          </ac:spMkLst>
        </pc:spChg>
        <pc:spChg chg="add mod">
          <ac:chgData name="moath momani" userId="720708e143949568" providerId="LiveId" clId="{4B47138D-8D4E-41F1-BE78-625C1B196DC0}" dt="2020-07-02T05:59:49.739" v="124" actId="1076"/>
          <ac:spMkLst>
            <pc:docMk/>
            <pc:sldMk cId="2964831801" sldId="292"/>
            <ac:spMk id="12" creationId="{184D066D-2B53-4DC7-8CDB-84064EF8ED48}"/>
          </ac:spMkLst>
        </pc:spChg>
        <pc:spChg chg="del">
          <ac:chgData name="moath momani" userId="720708e143949568" providerId="LiveId" clId="{4B47138D-8D4E-41F1-BE78-625C1B196DC0}" dt="2020-07-02T05:59:47.188" v="123" actId="478"/>
          <ac:spMkLst>
            <pc:docMk/>
            <pc:sldMk cId="2964831801" sldId="292"/>
            <ac:spMk id="15" creationId="{25E41919-33CC-4848-B429-AE373B607F71}"/>
          </ac:spMkLst>
        </pc:spChg>
        <pc:picChg chg="mod">
          <ac:chgData name="moath momani" userId="720708e143949568" providerId="LiveId" clId="{4B47138D-8D4E-41F1-BE78-625C1B196DC0}" dt="2020-07-02T05:59:53.841" v="127" actId="1076"/>
          <ac:picMkLst>
            <pc:docMk/>
            <pc:sldMk cId="2964831801" sldId="292"/>
            <ac:picMk id="11" creationId="{7CD33244-0A29-4753-97CF-76841B4E545A}"/>
          </ac:picMkLst>
        </pc:picChg>
      </pc:sldChg>
    </pc:docChg>
  </pc:docChgLst>
  <pc:docChgLst>
    <pc:chgData name="moath momani" userId="720708e143949568" providerId="LiveId" clId="{4D3D4818-DBF7-41CE-B1B7-2FD2593D0F24}"/>
    <pc:docChg chg="undo custSel addSld delSld modSld sldOrd">
      <pc:chgData name="moath momani" userId="720708e143949568" providerId="LiveId" clId="{4D3D4818-DBF7-41CE-B1B7-2FD2593D0F24}" dt="2020-06-28T10:07:51.242" v="2675" actId="313"/>
      <pc:docMkLst>
        <pc:docMk/>
      </pc:docMkLst>
      <pc:sldChg chg="del">
        <pc:chgData name="moath momani" userId="720708e143949568" providerId="LiveId" clId="{4D3D4818-DBF7-41CE-B1B7-2FD2593D0F24}" dt="2020-06-28T08:48:30.712" v="1938" actId="47"/>
        <pc:sldMkLst>
          <pc:docMk/>
          <pc:sldMk cId="2663903155" sldId="258"/>
        </pc:sldMkLst>
      </pc:sldChg>
      <pc:sldChg chg="del">
        <pc:chgData name="moath momani" userId="720708e143949568" providerId="LiveId" clId="{4D3D4818-DBF7-41CE-B1B7-2FD2593D0F24}" dt="2020-06-28T08:46:21.632" v="1899" actId="47"/>
        <pc:sldMkLst>
          <pc:docMk/>
          <pc:sldMk cId="3507875137" sldId="260"/>
        </pc:sldMkLst>
      </pc:sldChg>
      <pc:sldChg chg="del">
        <pc:chgData name="moath momani" userId="720708e143949568" providerId="LiveId" clId="{4D3D4818-DBF7-41CE-B1B7-2FD2593D0F24}" dt="2020-06-28T08:48:26.966" v="1937" actId="47"/>
        <pc:sldMkLst>
          <pc:docMk/>
          <pc:sldMk cId="2805206234" sldId="261"/>
        </pc:sldMkLst>
      </pc:sldChg>
      <pc:sldChg chg="addSp delSp modSp mod ord modNotesTx">
        <pc:chgData name="moath momani" userId="720708e143949568" providerId="LiveId" clId="{4D3D4818-DBF7-41CE-B1B7-2FD2593D0F24}" dt="2020-06-28T08:47:00.758" v="1921" actId="1037"/>
        <pc:sldMkLst>
          <pc:docMk/>
          <pc:sldMk cId="1521942773" sldId="263"/>
        </pc:sldMkLst>
        <pc:spChg chg="mod">
          <ac:chgData name="moath momani" userId="720708e143949568" providerId="LiveId" clId="{4D3D4818-DBF7-41CE-B1B7-2FD2593D0F24}" dt="2020-06-28T06:16:42.389" v="621" actId="113"/>
          <ac:spMkLst>
            <pc:docMk/>
            <pc:sldMk cId="1521942773" sldId="263"/>
            <ac:spMk id="2" creationId="{00000000-0000-0000-0000-000000000000}"/>
          </ac:spMkLst>
        </pc:spChg>
        <pc:spChg chg="del mod">
          <ac:chgData name="moath momani" userId="720708e143949568" providerId="LiveId" clId="{4D3D4818-DBF7-41CE-B1B7-2FD2593D0F24}" dt="2020-06-28T05:50:09.922" v="523" actId="478"/>
          <ac:spMkLst>
            <pc:docMk/>
            <pc:sldMk cId="1521942773" sldId="263"/>
            <ac:spMk id="4" creationId="{00000000-0000-0000-0000-000000000000}"/>
          </ac:spMkLst>
        </pc:spChg>
        <pc:spChg chg="mod">
          <ac:chgData name="moath momani" userId="720708e143949568" providerId="LiveId" clId="{4D3D4818-DBF7-41CE-B1B7-2FD2593D0F24}" dt="2020-06-28T08:02:51.092" v="716" actId="1076"/>
          <ac:spMkLst>
            <pc:docMk/>
            <pc:sldMk cId="1521942773" sldId="263"/>
            <ac:spMk id="5" creationId="{00000000-0000-0000-0000-000000000000}"/>
          </ac:spMkLst>
        </pc:spChg>
        <pc:spChg chg="add mod">
          <ac:chgData name="moath momani" userId="720708e143949568" providerId="LiveId" clId="{4D3D4818-DBF7-41CE-B1B7-2FD2593D0F24}" dt="2020-06-28T08:02:55.524" v="717" actId="1076"/>
          <ac:spMkLst>
            <pc:docMk/>
            <pc:sldMk cId="1521942773" sldId="263"/>
            <ac:spMk id="11" creationId="{16FD6DF3-7A9A-434B-B314-718248A71AF0}"/>
          </ac:spMkLst>
        </pc:spChg>
        <pc:picChg chg="mod">
          <ac:chgData name="moath momani" userId="720708e143949568" providerId="LiveId" clId="{4D3D4818-DBF7-41CE-B1B7-2FD2593D0F24}" dt="2020-06-28T08:47:00.758" v="1921" actId="1037"/>
          <ac:picMkLst>
            <pc:docMk/>
            <pc:sldMk cId="1521942773" sldId="263"/>
            <ac:picMk id="7" creationId="{00000000-0000-0000-0000-000000000000}"/>
          </ac:picMkLst>
        </pc:picChg>
      </pc:sldChg>
      <pc:sldChg chg="addSp delSp modSp mod ord modNotesTx">
        <pc:chgData name="moath momani" userId="720708e143949568" providerId="LiveId" clId="{4D3D4818-DBF7-41CE-B1B7-2FD2593D0F24}" dt="2020-06-28T08:29:43.092" v="1375" actId="1076"/>
        <pc:sldMkLst>
          <pc:docMk/>
          <pc:sldMk cId="2036179745" sldId="264"/>
        </pc:sldMkLst>
        <pc:spChg chg="del">
          <ac:chgData name="moath momani" userId="720708e143949568" providerId="LiveId" clId="{4D3D4818-DBF7-41CE-B1B7-2FD2593D0F24}" dt="2020-06-28T06:17:33.771" v="623" actId="478"/>
          <ac:spMkLst>
            <pc:docMk/>
            <pc:sldMk cId="2036179745" sldId="264"/>
            <ac:spMk id="2" creationId="{00000000-0000-0000-0000-000000000000}"/>
          </ac:spMkLst>
        </pc:spChg>
        <pc:spChg chg="del">
          <ac:chgData name="moath momani" userId="720708e143949568" providerId="LiveId" clId="{4D3D4818-DBF7-41CE-B1B7-2FD2593D0F24}" dt="2020-06-28T06:17:35.591" v="624" actId="478"/>
          <ac:spMkLst>
            <pc:docMk/>
            <pc:sldMk cId="2036179745" sldId="264"/>
            <ac:spMk id="9" creationId="{00000000-0000-0000-0000-000000000000}"/>
          </ac:spMkLst>
        </pc:spChg>
        <pc:spChg chg="add del mod">
          <ac:chgData name="moath momani" userId="720708e143949568" providerId="LiveId" clId="{4D3D4818-DBF7-41CE-B1B7-2FD2593D0F24}" dt="2020-06-28T08:09:31.818" v="740"/>
          <ac:spMkLst>
            <pc:docMk/>
            <pc:sldMk cId="2036179745" sldId="264"/>
            <ac:spMk id="16" creationId="{1E56E748-77F8-4520-BA91-F3AAAA832C61}"/>
          </ac:spMkLst>
        </pc:spChg>
        <pc:spChg chg="add mod">
          <ac:chgData name="moath momani" userId="720708e143949568" providerId="LiveId" clId="{4D3D4818-DBF7-41CE-B1B7-2FD2593D0F24}" dt="2020-06-28T08:17:22.319" v="962" actId="12"/>
          <ac:spMkLst>
            <pc:docMk/>
            <pc:sldMk cId="2036179745" sldId="264"/>
            <ac:spMk id="17" creationId="{E3EECA5B-5480-47ED-AED0-442792532CEC}"/>
          </ac:spMkLst>
        </pc:spChg>
        <pc:spChg chg="add mod">
          <ac:chgData name="moath momani" userId="720708e143949568" providerId="LiveId" clId="{4D3D4818-DBF7-41CE-B1B7-2FD2593D0F24}" dt="2020-06-28T08:17:43.676" v="972" actId="1036"/>
          <ac:spMkLst>
            <pc:docMk/>
            <pc:sldMk cId="2036179745" sldId="264"/>
            <ac:spMk id="20" creationId="{D86FEA32-E524-4EDE-8560-5E87B7AAAB30}"/>
          </ac:spMkLst>
        </pc:spChg>
        <pc:picChg chg="add del mod">
          <ac:chgData name="moath momani" userId="720708e143949568" providerId="LiveId" clId="{4D3D4818-DBF7-41CE-B1B7-2FD2593D0F24}" dt="2020-06-28T07:57:52.019" v="666" actId="478"/>
          <ac:picMkLst>
            <pc:docMk/>
            <pc:sldMk cId="2036179745" sldId="264"/>
            <ac:picMk id="4" creationId="{46602436-6C42-4D4C-8A96-B2EF7E877246}"/>
          </ac:picMkLst>
        </pc:picChg>
        <pc:picChg chg="add del mod">
          <ac:chgData name="moath momani" userId="720708e143949568" providerId="LiveId" clId="{4D3D4818-DBF7-41CE-B1B7-2FD2593D0F24}" dt="2020-06-28T07:58:08.677" v="673" actId="21"/>
          <ac:picMkLst>
            <pc:docMk/>
            <pc:sldMk cId="2036179745" sldId="264"/>
            <ac:picMk id="12" creationId="{F1E0A41C-0CDB-4637-BF14-C784B1351713}"/>
          </ac:picMkLst>
        </pc:picChg>
        <pc:picChg chg="add del mod">
          <ac:chgData name="moath momani" userId="720708e143949568" providerId="LiveId" clId="{4D3D4818-DBF7-41CE-B1B7-2FD2593D0F24}" dt="2020-06-28T08:06:52.604" v="719" actId="478"/>
          <ac:picMkLst>
            <pc:docMk/>
            <pc:sldMk cId="2036179745" sldId="264"/>
            <ac:picMk id="14" creationId="{F2FFFC15-265A-4BF6-9967-BD3C2EC3C03D}"/>
          </ac:picMkLst>
        </pc:picChg>
        <pc:picChg chg="add del mod">
          <ac:chgData name="moath momani" userId="720708e143949568" providerId="LiveId" clId="{4D3D4818-DBF7-41CE-B1B7-2FD2593D0F24}" dt="2020-06-28T08:29:30.162" v="1369" actId="21"/>
          <ac:picMkLst>
            <pc:docMk/>
            <pc:sldMk cId="2036179745" sldId="264"/>
            <ac:picMk id="15" creationId="{BC9EE497-839B-4F5A-97AA-B9F3A61C8C94}"/>
          </ac:picMkLst>
        </pc:picChg>
        <pc:picChg chg="add mod">
          <ac:chgData name="moath momani" userId="720708e143949568" providerId="LiveId" clId="{4D3D4818-DBF7-41CE-B1B7-2FD2593D0F24}" dt="2020-06-28T08:29:43.092" v="1375" actId="1076"/>
          <ac:picMkLst>
            <pc:docMk/>
            <pc:sldMk cId="2036179745" sldId="264"/>
            <ac:picMk id="21" creationId="{56E0E9B8-BA04-4863-9CBA-A1082A8E1AA2}"/>
          </ac:picMkLst>
        </pc:picChg>
        <pc:picChg chg="del">
          <ac:chgData name="moath momani" userId="720708e143949568" providerId="LiveId" clId="{4D3D4818-DBF7-41CE-B1B7-2FD2593D0F24}" dt="2020-06-28T06:17:31.507" v="622" actId="478"/>
          <ac:picMkLst>
            <pc:docMk/>
            <pc:sldMk cId="2036179745" sldId="264"/>
            <ac:picMk id="5126" creationId="{00000000-0000-0000-0000-000000000000}"/>
          </ac:picMkLst>
        </pc:picChg>
      </pc:sldChg>
      <pc:sldChg chg="del">
        <pc:chgData name="moath momani" userId="720708e143949568" providerId="LiveId" clId="{4D3D4818-DBF7-41CE-B1B7-2FD2593D0F24}" dt="2020-06-28T08:48:20.068" v="1935" actId="47"/>
        <pc:sldMkLst>
          <pc:docMk/>
          <pc:sldMk cId="2109020196" sldId="267"/>
        </pc:sldMkLst>
      </pc:sldChg>
      <pc:sldChg chg="del">
        <pc:chgData name="moath momani" userId="720708e143949568" providerId="LiveId" clId="{4D3D4818-DBF7-41CE-B1B7-2FD2593D0F24}" dt="2020-06-28T08:48:21.131" v="1936" actId="47"/>
        <pc:sldMkLst>
          <pc:docMk/>
          <pc:sldMk cId="2103716925" sldId="268"/>
        </pc:sldMkLst>
      </pc:sldChg>
      <pc:sldChg chg="delSp modSp mod modNotesTx">
        <pc:chgData name="moath momani" userId="720708e143949568" providerId="LiveId" clId="{4D3D4818-DBF7-41CE-B1B7-2FD2593D0F24}" dt="2020-06-28T10:07:51.242" v="2675" actId="313"/>
        <pc:sldMkLst>
          <pc:docMk/>
          <pc:sldMk cId="211947262" sldId="272"/>
        </pc:sldMkLst>
        <pc:spChg chg="mod">
          <ac:chgData name="moath momani" userId="720708e143949568" providerId="LiveId" clId="{4D3D4818-DBF7-41CE-B1B7-2FD2593D0F24}" dt="2020-06-28T05:17:05.218" v="476" actId="20577"/>
          <ac:spMkLst>
            <pc:docMk/>
            <pc:sldMk cId="211947262" sldId="272"/>
            <ac:spMk id="2" creationId="{82A73F36-23C2-41E0-85A1-1D67C11FA5BB}"/>
          </ac:spMkLst>
        </pc:spChg>
        <pc:spChg chg="mod">
          <ac:chgData name="moath momani" userId="720708e143949568" providerId="LiveId" clId="{4D3D4818-DBF7-41CE-B1B7-2FD2593D0F24}" dt="2020-06-28T05:15:29.305" v="454" actId="1076"/>
          <ac:spMkLst>
            <pc:docMk/>
            <pc:sldMk cId="211947262" sldId="272"/>
            <ac:spMk id="4" creationId="{00000000-0000-0000-0000-000000000000}"/>
          </ac:spMkLst>
        </pc:spChg>
        <pc:picChg chg="del">
          <ac:chgData name="moath momani" userId="720708e143949568" providerId="LiveId" clId="{4D3D4818-DBF7-41CE-B1B7-2FD2593D0F24}" dt="2020-06-28T05:14:46.065" v="445" actId="478"/>
          <ac:picMkLst>
            <pc:docMk/>
            <pc:sldMk cId="211947262" sldId="272"/>
            <ac:picMk id="3" creationId="{00000000-0000-0000-0000-000000000000}"/>
          </ac:picMkLst>
        </pc:picChg>
        <pc:picChg chg="del">
          <ac:chgData name="moath momani" userId="720708e143949568" providerId="LiveId" clId="{4D3D4818-DBF7-41CE-B1B7-2FD2593D0F24}" dt="2020-06-28T05:14:46.647" v="446" actId="478"/>
          <ac:picMkLst>
            <pc:docMk/>
            <pc:sldMk cId="211947262" sldId="272"/>
            <ac:picMk id="7" creationId="{00000000-0000-0000-0000-000000000000}"/>
          </ac:picMkLst>
        </pc:picChg>
      </pc:sldChg>
      <pc:sldChg chg="modSp mod">
        <pc:chgData name="moath momani" userId="720708e143949568" providerId="LiveId" clId="{4D3D4818-DBF7-41CE-B1B7-2FD2593D0F24}" dt="2020-06-28T05:06:24.839" v="33" actId="20577"/>
        <pc:sldMkLst>
          <pc:docMk/>
          <pc:sldMk cId="911208218" sldId="273"/>
        </pc:sldMkLst>
        <pc:spChg chg="mod">
          <ac:chgData name="moath momani" userId="720708e143949568" providerId="LiveId" clId="{4D3D4818-DBF7-41CE-B1B7-2FD2593D0F24}" dt="2020-06-28T05:06:24.839" v="33" actId="20577"/>
          <ac:spMkLst>
            <pc:docMk/>
            <pc:sldMk cId="911208218" sldId="273"/>
            <ac:spMk id="4" creationId="{00000000-0000-0000-0000-000000000000}"/>
          </ac:spMkLst>
        </pc:spChg>
      </pc:sldChg>
      <pc:sldChg chg="del">
        <pc:chgData name="moath momani" userId="720708e143949568" providerId="LiveId" clId="{4D3D4818-DBF7-41CE-B1B7-2FD2593D0F24}" dt="2020-06-28T08:46:23.972" v="1900" actId="47"/>
        <pc:sldMkLst>
          <pc:docMk/>
          <pc:sldMk cId="4281662222" sldId="275"/>
        </pc:sldMkLst>
      </pc:sldChg>
      <pc:sldChg chg="add">
        <pc:chgData name="moath momani" userId="720708e143949568" providerId="LiveId" clId="{4D3D4818-DBF7-41CE-B1B7-2FD2593D0F24}" dt="2020-06-28T08:06:16.485" v="718"/>
        <pc:sldMkLst>
          <pc:docMk/>
          <pc:sldMk cId="927733710" sldId="276"/>
        </pc:sldMkLst>
      </pc:sldChg>
      <pc:sldChg chg="addSp delSp modSp add mod modNotesTx">
        <pc:chgData name="moath momani" userId="720708e143949568" providerId="LiveId" clId="{4D3D4818-DBF7-41CE-B1B7-2FD2593D0F24}" dt="2020-06-28T09:32:32.482" v="2649" actId="1076"/>
        <pc:sldMkLst>
          <pc:docMk/>
          <pc:sldMk cId="2448404788" sldId="280"/>
        </pc:sldMkLst>
        <pc:spChg chg="del">
          <ac:chgData name="moath momani" userId="720708e143949568" providerId="LiveId" clId="{4D3D4818-DBF7-41CE-B1B7-2FD2593D0F24}" dt="2020-06-28T09:06:54.085" v="2203" actId="478"/>
          <ac:spMkLst>
            <pc:docMk/>
            <pc:sldMk cId="2448404788" sldId="280"/>
            <ac:spMk id="3" creationId="{00000000-0000-0000-0000-000000000000}"/>
          </ac:spMkLst>
        </pc:spChg>
        <pc:spChg chg="mod">
          <ac:chgData name="moath momani" userId="720708e143949568" providerId="LiveId" clId="{4D3D4818-DBF7-41CE-B1B7-2FD2593D0F24}" dt="2020-06-28T09:26:54.064" v="2512" actId="207"/>
          <ac:spMkLst>
            <pc:docMk/>
            <pc:sldMk cId="2448404788" sldId="280"/>
            <ac:spMk id="4" creationId="{00000000-0000-0000-0000-000000000000}"/>
          </ac:spMkLst>
        </pc:spChg>
        <pc:spChg chg="del">
          <ac:chgData name="moath momani" userId="720708e143949568" providerId="LiveId" clId="{4D3D4818-DBF7-41CE-B1B7-2FD2593D0F24}" dt="2020-06-28T09:05:39.665" v="2181" actId="478"/>
          <ac:spMkLst>
            <pc:docMk/>
            <pc:sldMk cId="2448404788" sldId="280"/>
            <ac:spMk id="11" creationId="{65284718-9A8B-4649-96DE-DA89CF0137E1}"/>
          </ac:spMkLst>
        </pc:spChg>
        <pc:spChg chg="add mod">
          <ac:chgData name="moath momani" userId="720708e143949568" providerId="LiveId" clId="{4D3D4818-DBF7-41CE-B1B7-2FD2593D0F24}" dt="2020-06-28T09:06:54.450" v="2204"/>
          <ac:spMkLst>
            <pc:docMk/>
            <pc:sldMk cId="2448404788" sldId="280"/>
            <ac:spMk id="15" creationId="{34D7D085-44DA-4209-8B4B-59A4BFE659F3}"/>
          </ac:spMkLst>
        </pc:spChg>
        <pc:grpChg chg="del mod">
          <ac:chgData name="moath momani" userId="720708e143949568" providerId="LiveId" clId="{4D3D4818-DBF7-41CE-B1B7-2FD2593D0F24}" dt="2020-06-28T09:20:24.272" v="2211" actId="478"/>
          <ac:grpSpMkLst>
            <pc:docMk/>
            <pc:sldMk cId="2448404788" sldId="280"/>
            <ac:grpSpMk id="10" creationId="{00000000-0000-0000-0000-000000000000}"/>
          </ac:grpSpMkLst>
        </pc:grpChg>
        <pc:grpChg chg="add mod">
          <ac:chgData name="moath momani" userId="720708e143949568" providerId="LiveId" clId="{4D3D4818-DBF7-41CE-B1B7-2FD2593D0F24}" dt="2020-06-28T09:06:54.450" v="2204"/>
          <ac:grpSpMkLst>
            <pc:docMk/>
            <pc:sldMk cId="2448404788" sldId="280"/>
            <ac:grpSpMk id="16" creationId="{6D209302-BA21-4FB8-A120-6E684FCDA090}"/>
          </ac:grpSpMkLst>
        </pc:grpChg>
        <pc:picChg chg="add mod">
          <ac:chgData name="moath momani" userId="720708e143949568" providerId="LiveId" clId="{4D3D4818-DBF7-41CE-B1B7-2FD2593D0F24}" dt="2020-06-28T09:32:32.482" v="2649" actId="1076"/>
          <ac:picMkLst>
            <pc:docMk/>
            <pc:sldMk cId="2448404788" sldId="280"/>
            <ac:picMk id="5" creationId="{DBFB858A-9C2F-4AC8-B570-FBA9D23C81B2}"/>
          </ac:picMkLst>
        </pc:picChg>
        <pc:picChg chg="add mod">
          <ac:chgData name="moath momani" userId="720708e143949568" providerId="LiveId" clId="{4D3D4818-DBF7-41CE-B1B7-2FD2593D0F24}" dt="2020-06-28T09:06:23.227" v="2198"/>
          <ac:picMkLst>
            <pc:docMk/>
            <pc:sldMk cId="2448404788" sldId="280"/>
            <ac:picMk id="12" creationId="{3E8DCBCB-068D-4B81-9ED9-F1120B1046BC}"/>
          </ac:picMkLst>
        </pc:picChg>
        <pc:picChg chg="del">
          <ac:chgData name="moath momani" userId="720708e143949568" providerId="LiveId" clId="{4D3D4818-DBF7-41CE-B1B7-2FD2593D0F24}" dt="2020-06-28T09:05:33.460" v="2180" actId="478"/>
          <ac:picMkLst>
            <pc:docMk/>
            <pc:sldMk cId="2448404788" sldId="280"/>
            <ac:picMk id="13" creationId="{98B26C5B-B22D-46A0-AD60-3ABB082DF208}"/>
          </ac:picMkLst>
        </pc:picChg>
        <pc:picChg chg="add mod">
          <ac:chgData name="moath momani" userId="720708e143949568" providerId="LiveId" clId="{4D3D4818-DBF7-41CE-B1B7-2FD2593D0F24}" dt="2020-06-28T09:06:58.011" v="2205" actId="14100"/>
          <ac:picMkLst>
            <pc:docMk/>
            <pc:sldMk cId="2448404788" sldId="280"/>
            <ac:picMk id="14" creationId="{ED663E17-9DF1-4E21-BC8A-20123B469248}"/>
          </ac:picMkLst>
        </pc:picChg>
        <pc:picChg chg="mod">
          <ac:chgData name="moath momani" userId="720708e143949568" providerId="LiveId" clId="{4D3D4818-DBF7-41CE-B1B7-2FD2593D0F24}" dt="2020-06-28T09:06:54.450" v="2204"/>
          <ac:picMkLst>
            <pc:docMk/>
            <pc:sldMk cId="2448404788" sldId="280"/>
            <ac:picMk id="17" creationId="{080FEE6F-0528-4007-8C8B-A6CDCBA2AD6A}"/>
          </ac:picMkLst>
        </pc:picChg>
        <pc:picChg chg="mod">
          <ac:chgData name="moath momani" userId="720708e143949568" providerId="LiveId" clId="{4D3D4818-DBF7-41CE-B1B7-2FD2593D0F24}" dt="2020-06-28T09:06:54.450" v="2204"/>
          <ac:picMkLst>
            <pc:docMk/>
            <pc:sldMk cId="2448404788" sldId="280"/>
            <ac:picMk id="18" creationId="{33AC49EA-1EB7-4625-B115-5BB318452A7D}"/>
          </ac:picMkLst>
        </pc:picChg>
      </pc:sldChg>
      <pc:sldChg chg="addSp delSp modSp add mod modNotesTx">
        <pc:chgData name="moath momani" userId="720708e143949568" providerId="LiveId" clId="{4D3D4818-DBF7-41CE-B1B7-2FD2593D0F24}" dt="2020-06-28T08:54:08.378" v="2030" actId="1076"/>
        <pc:sldMkLst>
          <pc:docMk/>
          <pc:sldMk cId="552383949" sldId="281"/>
        </pc:sldMkLst>
        <pc:spChg chg="del mod">
          <ac:chgData name="moath momani" userId="720708e143949568" providerId="LiveId" clId="{4D3D4818-DBF7-41CE-B1B7-2FD2593D0F24}" dt="2020-06-28T08:27:42.671" v="1351"/>
          <ac:spMkLst>
            <pc:docMk/>
            <pc:sldMk cId="552383949" sldId="281"/>
            <ac:spMk id="2" creationId="{00000000-0000-0000-0000-000000000000}"/>
          </ac:spMkLst>
        </pc:spChg>
        <pc:spChg chg="del mod">
          <ac:chgData name="moath momani" userId="720708e143949568" providerId="LiveId" clId="{4D3D4818-DBF7-41CE-B1B7-2FD2593D0F24}" dt="2020-06-28T08:15:03.498" v="920"/>
          <ac:spMkLst>
            <pc:docMk/>
            <pc:sldMk cId="552383949" sldId="281"/>
            <ac:spMk id="3" creationId="{00000000-0000-0000-0000-000000000000}"/>
          </ac:spMkLst>
        </pc:spChg>
        <pc:spChg chg="del mod">
          <ac:chgData name="moath momani" userId="720708e143949568" providerId="LiveId" clId="{4D3D4818-DBF7-41CE-B1B7-2FD2593D0F24}" dt="2020-06-28T08:18:03.087" v="979"/>
          <ac:spMkLst>
            <pc:docMk/>
            <pc:sldMk cId="552383949" sldId="281"/>
            <ac:spMk id="4" creationId="{00000000-0000-0000-0000-000000000000}"/>
          </ac:spMkLst>
        </pc:spChg>
        <pc:spChg chg="add mod">
          <ac:chgData name="moath momani" userId="720708e143949568" providerId="LiveId" clId="{4D3D4818-DBF7-41CE-B1B7-2FD2593D0F24}" dt="2020-06-28T08:25:53.357" v="1322" actId="14100"/>
          <ac:spMkLst>
            <pc:docMk/>
            <pc:sldMk cId="552383949" sldId="281"/>
            <ac:spMk id="5" creationId="{BB06E2DE-4CCB-4E98-96AD-6EFAA7477C62}"/>
          </ac:spMkLst>
        </pc:spChg>
        <pc:spChg chg="del mod">
          <ac:chgData name="moath momani" userId="720708e143949568" providerId="LiveId" clId="{4D3D4818-DBF7-41CE-B1B7-2FD2593D0F24}" dt="2020-06-28T08:27:39.372" v="1349" actId="21"/>
          <ac:spMkLst>
            <pc:docMk/>
            <pc:sldMk cId="552383949" sldId="281"/>
            <ac:spMk id="8" creationId="{00000000-0000-0000-0000-000000000000}"/>
          </ac:spMkLst>
        </pc:spChg>
        <pc:spChg chg="add mod">
          <ac:chgData name="moath momani" userId="720708e143949568" providerId="LiveId" clId="{4D3D4818-DBF7-41CE-B1B7-2FD2593D0F24}" dt="2020-06-28T08:28:04.896" v="1365" actId="20577"/>
          <ac:spMkLst>
            <pc:docMk/>
            <pc:sldMk cId="552383949" sldId="281"/>
            <ac:spMk id="13" creationId="{A56D33EA-3755-4E78-A92A-DD35EB0BAA38}"/>
          </ac:spMkLst>
        </pc:spChg>
        <pc:spChg chg="add mod">
          <ac:chgData name="moath momani" userId="720708e143949568" providerId="LiveId" clId="{4D3D4818-DBF7-41CE-B1B7-2FD2593D0F24}" dt="2020-06-28T08:27:45.381" v="1352" actId="122"/>
          <ac:spMkLst>
            <pc:docMk/>
            <pc:sldMk cId="552383949" sldId="281"/>
            <ac:spMk id="16" creationId="{9B50C31E-600E-491D-8AD6-9346FA2CE5EE}"/>
          </ac:spMkLst>
        </pc:spChg>
        <pc:picChg chg="add del mod">
          <ac:chgData name="moath momani" userId="720708e143949568" providerId="LiveId" clId="{4D3D4818-DBF7-41CE-B1B7-2FD2593D0F24}" dt="2020-06-28T08:26:28.139" v="1330" actId="21"/>
          <ac:picMkLst>
            <pc:docMk/>
            <pc:sldMk cId="552383949" sldId="281"/>
            <ac:picMk id="14" creationId="{FCC49320-06A9-45AC-8A85-030B0244A9AC}"/>
          </ac:picMkLst>
        </pc:picChg>
        <pc:picChg chg="mod">
          <ac:chgData name="moath momani" userId="720708e143949568" providerId="LiveId" clId="{4D3D4818-DBF7-41CE-B1B7-2FD2593D0F24}" dt="2020-06-28T08:54:08.378" v="2030" actId="1076"/>
          <ac:picMkLst>
            <pc:docMk/>
            <pc:sldMk cId="552383949" sldId="281"/>
            <ac:picMk id="1032" creationId="{00000000-0000-0000-0000-000000000000}"/>
          </ac:picMkLst>
        </pc:picChg>
      </pc:sldChg>
      <pc:sldChg chg="addSp delSp modSp add mod ord modNotesTx">
        <pc:chgData name="moath momani" userId="720708e143949568" providerId="LiveId" clId="{4D3D4818-DBF7-41CE-B1B7-2FD2593D0F24}" dt="2020-06-28T09:37:39.776" v="2653" actId="20577"/>
        <pc:sldMkLst>
          <pc:docMk/>
          <pc:sldMk cId="726861172" sldId="282"/>
        </pc:sldMkLst>
        <pc:spChg chg="mod">
          <ac:chgData name="moath momani" userId="720708e143949568" providerId="LiveId" clId="{4D3D4818-DBF7-41CE-B1B7-2FD2593D0F24}" dt="2020-06-28T08:47:10.442" v="1934" actId="1038"/>
          <ac:spMkLst>
            <pc:docMk/>
            <pc:sldMk cId="726861172" sldId="282"/>
            <ac:spMk id="2" creationId="{00000000-0000-0000-0000-000000000000}"/>
          </ac:spMkLst>
        </pc:spChg>
        <pc:spChg chg="del">
          <ac:chgData name="moath momani" userId="720708e143949568" providerId="LiveId" clId="{4D3D4818-DBF7-41CE-B1B7-2FD2593D0F24}" dt="2020-06-28T08:27:16.434" v="1345" actId="478"/>
          <ac:spMkLst>
            <pc:docMk/>
            <pc:sldMk cId="726861172" sldId="282"/>
            <ac:spMk id="3" creationId="{00000000-0000-0000-0000-000000000000}"/>
          </ac:spMkLst>
        </pc:spChg>
        <pc:spChg chg="add del mod">
          <ac:chgData name="moath momani" userId="720708e143949568" providerId="LiveId" clId="{4D3D4818-DBF7-41CE-B1B7-2FD2593D0F24}" dt="2020-06-28T08:27:07.811" v="1343" actId="478"/>
          <ac:spMkLst>
            <pc:docMk/>
            <pc:sldMk cId="726861172" sldId="282"/>
            <ac:spMk id="4" creationId="{9B3CCCDF-6117-40B3-8760-8DD0D5F4520F}"/>
          </ac:spMkLst>
        </pc:spChg>
        <pc:spChg chg="add mod">
          <ac:chgData name="moath momani" userId="720708e143949568" providerId="LiveId" clId="{4D3D4818-DBF7-41CE-B1B7-2FD2593D0F24}" dt="2020-06-28T09:37:39.776" v="2653" actId="20577"/>
          <ac:spMkLst>
            <pc:docMk/>
            <pc:sldMk cId="726861172" sldId="282"/>
            <ac:spMk id="9" creationId="{8C86B758-F35E-4F64-B765-9552F9E6979B}"/>
          </ac:spMkLst>
        </pc:spChg>
        <pc:spChg chg="add mod">
          <ac:chgData name="moath momani" userId="720708e143949568" providerId="LiveId" clId="{4D3D4818-DBF7-41CE-B1B7-2FD2593D0F24}" dt="2020-06-28T08:46:48.291" v="1906" actId="1076"/>
          <ac:spMkLst>
            <pc:docMk/>
            <pc:sldMk cId="726861172" sldId="282"/>
            <ac:spMk id="15" creationId="{25E41919-33CC-4848-B429-AE373B607F71}"/>
          </ac:spMkLst>
        </pc:spChg>
        <pc:picChg chg="add del mod">
          <ac:chgData name="moath momani" userId="720708e143949568" providerId="LiveId" clId="{4D3D4818-DBF7-41CE-B1B7-2FD2593D0F24}" dt="2020-06-28T08:29:27.313" v="1367" actId="478"/>
          <ac:picMkLst>
            <pc:docMk/>
            <pc:sldMk cId="726861172" sldId="282"/>
            <ac:picMk id="10" creationId="{189937DC-18C2-427F-AC7A-5A8A71BCC182}"/>
          </ac:picMkLst>
        </pc:picChg>
        <pc:picChg chg="add del mod">
          <ac:chgData name="moath momani" userId="720708e143949568" providerId="LiveId" clId="{4D3D4818-DBF7-41CE-B1B7-2FD2593D0F24}" dt="2020-06-28T08:34:24.853" v="1551" actId="478"/>
          <ac:picMkLst>
            <pc:docMk/>
            <pc:sldMk cId="726861172" sldId="282"/>
            <ac:picMk id="11" creationId="{E10E7FB9-BC8B-4DDB-87B4-97363AD9EC8D}"/>
          </ac:picMkLst>
        </pc:picChg>
        <pc:picChg chg="add del mod">
          <ac:chgData name="moath momani" userId="720708e143949568" providerId="LiveId" clId="{4D3D4818-DBF7-41CE-B1B7-2FD2593D0F24}" dt="2020-06-28T08:34:02.245" v="1546"/>
          <ac:picMkLst>
            <pc:docMk/>
            <pc:sldMk cId="726861172" sldId="282"/>
            <ac:picMk id="13" creationId="{CACCC977-9F31-499B-A479-7D5D9D1FDF3A}"/>
          </ac:picMkLst>
        </pc:picChg>
        <pc:picChg chg="add mod">
          <ac:chgData name="moath momani" userId="720708e143949568" providerId="LiveId" clId="{4D3D4818-DBF7-41CE-B1B7-2FD2593D0F24}" dt="2020-06-28T08:46:43.602" v="1905" actId="1076"/>
          <ac:picMkLst>
            <pc:docMk/>
            <pc:sldMk cId="726861172" sldId="282"/>
            <ac:picMk id="16" creationId="{74C8FCC3-7586-40DB-A757-B9E8C36DF27D}"/>
          </ac:picMkLst>
        </pc:picChg>
        <pc:picChg chg="add mod">
          <ac:chgData name="moath momani" userId="720708e143949568" providerId="LiveId" clId="{4D3D4818-DBF7-41CE-B1B7-2FD2593D0F24}" dt="2020-06-28T08:47:03.731" v="1922"/>
          <ac:picMkLst>
            <pc:docMk/>
            <pc:sldMk cId="726861172" sldId="282"/>
            <ac:picMk id="17" creationId="{CF676154-980B-4106-900B-FA1C37E30CF3}"/>
          </ac:picMkLst>
        </pc:picChg>
        <pc:picChg chg="del">
          <ac:chgData name="moath momani" userId="720708e143949568" providerId="LiveId" clId="{4D3D4818-DBF7-41CE-B1B7-2FD2593D0F24}" dt="2020-06-28T08:26:30.094" v="1331" actId="478"/>
          <ac:picMkLst>
            <pc:docMk/>
            <pc:sldMk cId="726861172" sldId="282"/>
            <ac:picMk id="3074" creationId="{00000000-0000-0000-0000-000000000000}"/>
          </ac:picMkLst>
        </pc:picChg>
      </pc:sldChg>
      <pc:sldChg chg="addSp delSp modSp add mod">
        <pc:chgData name="moath momani" userId="720708e143949568" providerId="LiveId" clId="{4D3D4818-DBF7-41CE-B1B7-2FD2593D0F24}" dt="2020-06-28T09:04:28.937" v="2172" actId="207"/>
        <pc:sldMkLst>
          <pc:docMk/>
          <pc:sldMk cId="637404386" sldId="283"/>
        </pc:sldMkLst>
        <pc:spChg chg="mod">
          <ac:chgData name="moath momani" userId="720708e143949568" providerId="LiveId" clId="{4D3D4818-DBF7-41CE-B1B7-2FD2593D0F24}" dt="2020-06-28T08:49:33.482" v="1939" actId="12"/>
          <ac:spMkLst>
            <pc:docMk/>
            <pc:sldMk cId="637404386" sldId="283"/>
            <ac:spMk id="2" creationId="{00000000-0000-0000-0000-000000000000}"/>
          </ac:spMkLst>
        </pc:spChg>
        <pc:spChg chg="add del mod">
          <ac:chgData name="moath momani" userId="720708e143949568" providerId="LiveId" clId="{4D3D4818-DBF7-41CE-B1B7-2FD2593D0F24}" dt="2020-06-28T08:42:04.730" v="1826" actId="478"/>
          <ac:spMkLst>
            <pc:docMk/>
            <pc:sldMk cId="637404386" sldId="283"/>
            <ac:spMk id="4" creationId="{F87D73B5-05B0-4238-8BCD-91F2EDC3A49B}"/>
          </ac:spMkLst>
        </pc:spChg>
        <pc:spChg chg="del">
          <ac:chgData name="moath momani" userId="720708e143949568" providerId="LiveId" clId="{4D3D4818-DBF7-41CE-B1B7-2FD2593D0F24}" dt="2020-06-28T08:36:15.810" v="1573" actId="478"/>
          <ac:spMkLst>
            <pc:docMk/>
            <pc:sldMk cId="637404386" sldId="283"/>
            <ac:spMk id="9" creationId="{8C86B758-F35E-4F64-B765-9552F9E6979B}"/>
          </ac:spMkLst>
        </pc:spChg>
        <pc:spChg chg="add del mod">
          <ac:chgData name="moath momani" userId="720708e143949568" providerId="LiveId" clId="{4D3D4818-DBF7-41CE-B1B7-2FD2593D0F24}" dt="2020-06-28T08:42:01.388" v="1824" actId="478"/>
          <ac:spMkLst>
            <pc:docMk/>
            <pc:sldMk cId="637404386" sldId="283"/>
            <ac:spMk id="10" creationId="{12AAC416-1548-440D-8506-D949102B7218}"/>
          </ac:spMkLst>
        </pc:spChg>
        <pc:spChg chg="add mod">
          <ac:chgData name="moath momani" userId="720708e143949568" providerId="LiveId" clId="{4D3D4818-DBF7-41CE-B1B7-2FD2593D0F24}" dt="2020-06-28T08:49:47.828" v="1941" actId="1076"/>
          <ac:spMkLst>
            <pc:docMk/>
            <pc:sldMk cId="637404386" sldId="283"/>
            <ac:spMk id="15" creationId="{966AB0BB-EF84-4C62-BFC7-DA4BB13E7E31}"/>
          </ac:spMkLst>
        </pc:spChg>
        <pc:spChg chg="add mod">
          <ac:chgData name="moath momani" userId="720708e143949568" providerId="LiveId" clId="{4D3D4818-DBF7-41CE-B1B7-2FD2593D0F24}" dt="2020-06-28T09:04:28.937" v="2172" actId="207"/>
          <ac:spMkLst>
            <pc:docMk/>
            <pc:sldMk cId="637404386" sldId="283"/>
            <ac:spMk id="17" creationId="{77C27D0C-EC6E-4348-9700-267571C21DC5}"/>
          </ac:spMkLst>
        </pc:spChg>
        <pc:picChg chg="del mod">
          <ac:chgData name="moath momani" userId="720708e143949568" providerId="LiveId" clId="{4D3D4818-DBF7-41CE-B1B7-2FD2593D0F24}" dt="2020-06-28T08:42:03.346" v="1825" actId="478"/>
          <ac:picMkLst>
            <pc:docMk/>
            <pc:sldMk cId="637404386" sldId="283"/>
            <ac:picMk id="11" creationId="{E10E7FB9-BC8B-4DDB-87B4-97363AD9EC8D}"/>
          </ac:picMkLst>
        </pc:picChg>
        <pc:picChg chg="add mod">
          <ac:chgData name="moath momani" userId="720708e143949568" providerId="LiveId" clId="{4D3D4818-DBF7-41CE-B1B7-2FD2593D0F24}" dt="2020-06-28T08:41:25.049" v="1802"/>
          <ac:picMkLst>
            <pc:docMk/>
            <pc:sldMk cId="637404386" sldId="283"/>
            <ac:picMk id="12" creationId="{F6D059E2-4153-4475-B6F6-5FBD22ECF0D0}"/>
          </ac:picMkLst>
        </pc:picChg>
        <pc:picChg chg="add del mod">
          <ac:chgData name="moath momani" userId="720708e143949568" providerId="LiveId" clId="{4D3D4818-DBF7-41CE-B1B7-2FD2593D0F24}" dt="2020-06-28T08:57:19.486" v="2050" actId="478"/>
          <ac:picMkLst>
            <pc:docMk/>
            <pc:sldMk cId="637404386" sldId="283"/>
            <ac:picMk id="13" creationId="{FCE05E10-E2D2-4A42-A1E9-1568A2C4EC25}"/>
          </ac:picMkLst>
        </pc:picChg>
        <pc:picChg chg="add mod">
          <ac:chgData name="moath momani" userId="720708e143949568" providerId="LiveId" clId="{4D3D4818-DBF7-41CE-B1B7-2FD2593D0F24}" dt="2020-06-28T09:03:07.435" v="2115" actId="1076"/>
          <ac:picMkLst>
            <pc:docMk/>
            <pc:sldMk cId="637404386" sldId="283"/>
            <ac:picMk id="16" creationId="{71BF3673-1E8C-4967-9C2A-BCA3D4C966CF}"/>
          </ac:picMkLst>
        </pc:picChg>
      </pc:sldChg>
      <pc:sldChg chg="addSp delSp modSp add mod">
        <pc:chgData name="moath momani" userId="720708e143949568" providerId="LiveId" clId="{4D3D4818-DBF7-41CE-B1B7-2FD2593D0F24}" dt="2020-06-28T08:53:52.372" v="2027" actId="1076"/>
        <pc:sldMkLst>
          <pc:docMk/>
          <pc:sldMk cId="1277294211" sldId="284"/>
        </pc:sldMkLst>
        <pc:spChg chg="del mod">
          <ac:chgData name="moath momani" userId="720708e143949568" providerId="LiveId" clId="{4D3D4818-DBF7-41CE-B1B7-2FD2593D0F24}" dt="2020-06-28T08:45:43.939" v="1889" actId="478"/>
          <ac:spMkLst>
            <pc:docMk/>
            <pc:sldMk cId="1277294211" sldId="284"/>
            <ac:spMk id="2" creationId="{00000000-0000-0000-0000-000000000000}"/>
          </ac:spMkLst>
        </pc:spChg>
        <pc:spChg chg="mod">
          <ac:chgData name="moath momani" userId="720708e143949568" providerId="LiveId" clId="{4D3D4818-DBF7-41CE-B1B7-2FD2593D0F24}" dt="2020-06-28T08:50:39.900" v="1990" actId="1035"/>
          <ac:spMkLst>
            <pc:docMk/>
            <pc:sldMk cId="1277294211" sldId="284"/>
            <ac:spMk id="4" creationId="{F87D73B5-05B0-4238-8BCD-91F2EDC3A49B}"/>
          </ac:spMkLst>
        </pc:spChg>
        <pc:spChg chg="add del mod">
          <ac:chgData name="moath momani" userId="720708e143949568" providerId="LiveId" clId="{4D3D4818-DBF7-41CE-B1B7-2FD2593D0F24}" dt="2020-06-28T08:45:47.456" v="1890" actId="478"/>
          <ac:spMkLst>
            <pc:docMk/>
            <pc:sldMk cId="1277294211" sldId="284"/>
            <ac:spMk id="9" creationId="{030F981A-52C7-40AD-ABD8-4030BFE53947}"/>
          </ac:spMkLst>
        </pc:spChg>
        <pc:spChg chg="mod">
          <ac:chgData name="moath momani" userId="720708e143949568" providerId="LiveId" clId="{4D3D4818-DBF7-41CE-B1B7-2FD2593D0F24}" dt="2020-06-28T08:53:52.372" v="2027" actId="1076"/>
          <ac:spMkLst>
            <pc:docMk/>
            <pc:sldMk cId="1277294211" sldId="284"/>
            <ac:spMk id="10" creationId="{12AAC416-1548-440D-8506-D949102B7218}"/>
          </ac:spMkLst>
        </pc:spChg>
        <pc:spChg chg="add mod">
          <ac:chgData name="moath momani" userId="720708e143949568" providerId="LiveId" clId="{4D3D4818-DBF7-41CE-B1B7-2FD2593D0F24}" dt="2020-06-28T08:53:49.043" v="2026" actId="1076"/>
          <ac:spMkLst>
            <pc:docMk/>
            <pc:sldMk cId="1277294211" sldId="284"/>
            <ac:spMk id="14" creationId="{DF7E10CB-E1D6-40DB-8C3B-F5D5430E0B3A}"/>
          </ac:spMkLst>
        </pc:spChg>
        <pc:picChg chg="mod">
          <ac:chgData name="moath momani" userId="720708e143949568" providerId="LiveId" clId="{4D3D4818-DBF7-41CE-B1B7-2FD2593D0F24}" dt="2020-06-28T08:50:39.900" v="1990" actId="1035"/>
          <ac:picMkLst>
            <pc:docMk/>
            <pc:sldMk cId="1277294211" sldId="284"/>
            <ac:picMk id="11" creationId="{E10E7FB9-BC8B-4DDB-87B4-97363AD9EC8D}"/>
          </ac:picMkLst>
        </pc:picChg>
      </pc:sldChg>
      <pc:sldChg chg="addSp delSp modSp add mod ord">
        <pc:chgData name="moath momani" userId="720708e143949568" providerId="LiveId" clId="{4D3D4818-DBF7-41CE-B1B7-2FD2593D0F24}" dt="2020-06-28T09:02:42.572" v="2112"/>
        <pc:sldMkLst>
          <pc:docMk/>
          <pc:sldMk cId="3594284595" sldId="285"/>
        </pc:sldMkLst>
        <pc:spChg chg="mod">
          <ac:chgData name="moath momani" userId="720708e143949568" providerId="LiveId" clId="{4D3D4818-DBF7-41CE-B1B7-2FD2593D0F24}" dt="2020-06-28T09:01:58.226" v="2102" actId="1076"/>
          <ac:spMkLst>
            <pc:docMk/>
            <pc:sldMk cId="3594284595" sldId="285"/>
            <ac:spMk id="2" creationId="{00000000-0000-0000-0000-000000000000}"/>
          </ac:spMkLst>
        </pc:spChg>
        <pc:spChg chg="add del">
          <ac:chgData name="moath momani" userId="720708e143949568" providerId="LiveId" clId="{4D3D4818-DBF7-41CE-B1B7-2FD2593D0F24}" dt="2020-06-28T09:00:39.510" v="2080" actId="11529"/>
          <ac:spMkLst>
            <pc:docMk/>
            <pc:sldMk cId="3594284595" sldId="285"/>
            <ac:spMk id="11" creationId="{0787B11F-A741-4619-9270-C44851AFC4F3}"/>
          </ac:spMkLst>
        </pc:spChg>
        <pc:spChg chg="add mod">
          <ac:chgData name="moath momani" userId="720708e143949568" providerId="LiveId" clId="{4D3D4818-DBF7-41CE-B1B7-2FD2593D0F24}" dt="2020-06-28T09:01:13.934" v="2095" actId="208"/>
          <ac:spMkLst>
            <pc:docMk/>
            <pc:sldMk cId="3594284595" sldId="285"/>
            <ac:spMk id="14" creationId="{A9177350-29B1-4E87-B07D-2B36219D3994}"/>
          </ac:spMkLst>
        </pc:spChg>
        <pc:spChg chg="del">
          <ac:chgData name="moath momani" userId="720708e143949568" providerId="LiveId" clId="{4D3D4818-DBF7-41CE-B1B7-2FD2593D0F24}" dt="2020-06-28T08:57:38.188" v="2057" actId="478"/>
          <ac:spMkLst>
            <pc:docMk/>
            <pc:sldMk cId="3594284595" sldId="285"/>
            <ac:spMk id="15" creationId="{966AB0BB-EF84-4C62-BFC7-DA4BB13E7E31}"/>
          </ac:spMkLst>
        </pc:spChg>
        <pc:spChg chg="add mod">
          <ac:chgData name="moath momani" userId="720708e143949568" providerId="LiveId" clId="{4D3D4818-DBF7-41CE-B1B7-2FD2593D0F24}" dt="2020-06-28T09:02:23.274" v="2110" actId="20577"/>
          <ac:spMkLst>
            <pc:docMk/>
            <pc:sldMk cId="3594284595" sldId="285"/>
            <ac:spMk id="17" creationId="{D7683BC0-9991-4F0D-9C12-C763759090BE}"/>
          </ac:spMkLst>
        </pc:spChg>
        <pc:picChg chg="add del mod">
          <ac:chgData name="moath momani" userId="720708e143949568" providerId="LiveId" clId="{4D3D4818-DBF7-41CE-B1B7-2FD2593D0F24}" dt="2020-06-28T08:59:19.843" v="2062" actId="478"/>
          <ac:picMkLst>
            <pc:docMk/>
            <pc:sldMk cId="3594284595" sldId="285"/>
            <ac:picMk id="3" creationId="{291D6162-E89E-424D-93AF-A43574377C89}"/>
          </ac:picMkLst>
        </pc:picChg>
        <pc:picChg chg="add del mod">
          <ac:chgData name="moath momani" userId="720708e143949568" providerId="LiveId" clId="{4D3D4818-DBF7-41CE-B1B7-2FD2593D0F24}" dt="2020-06-28T08:59:31.203" v="2067" actId="478"/>
          <ac:picMkLst>
            <pc:docMk/>
            <pc:sldMk cId="3594284595" sldId="285"/>
            <ac:picMk id="4" creationId="{EE17EA74-05C8-4C01-929B-F52739835707}"/>
          </ac:picMkLst>
        </pc:picChg>
        <pc:picChg chg="add del">
          <ac:chgData name="moath momani" userId="720708e143949568" providerId="LiveId" clId="{4D3D4818-DBF7-41CE-B1B7-2FD2593D0F24}" dt="2020-06-28T08:59:48.521" v="2069" actId="478"/>
          <ac:picMkLst>
            <pc:docMk/>
            <pc:sldMk cId="3594284595" sldId="285"/>
            <ac:picMk id="9" creationId="{8950A355-CBD9-40B1-B414-26674C1C959D}"/>
          </ac:picMkLst>
        </pc:picChg>
        <pc:picChg chg="add mod">
          <ac:chgData name="moath momani" userId="720708e143949568" providerId="LiveId" clId="{4D3D4818-DBF7-41CE-B1B7-2FD2593D0F24}" dt="2020-06-28T09:00:30.802" v="2077" actId="1076"/>
          <ac:picMkLst>
            <pc:docMk/>
            <pc:sldMk cId="3594284595" sldId="285"/>
            <ac:picMk id="10" creationId="{104F624C-2C7B-44F1-871C-9D7128F9043B}"/>
          </ac:picMkLst>
        </pc:picChg>
        <pc:picChg chg="del">
          <ac:chgData name="moath momani" userId="720708e143949568" providerId="LiveId" clId="{4D3D4818-DBF7-41CE-B1B7-2FD2593D0F24}" dt="2020-06-28T08:57:30.732" v="2053" actId="478"/>
          <ac:picMkLst>
            <pc:docMk/>
            <pc:sldMk cId="3594284595" sldId="285"/>
            <ac:picMk id="13" creationId="{FCE05E10-E2D2-4A42-A1E9-1568A2C4EC25}"/>
          </ac:picMkLst>
        </pc:picChg>
      </pc:sldChg>
      <pc:sldChg chg="add del">
        <pc:chgData name="moath momani" userId="720708e143949568" providerId="LiveId" clId="{4D3D4818-DBF7-41CE-B1B7-2FD2593D0F24}" dt="2020-06-28T08:57:22.262" v="2052"/>
        <pc:sldMkLst>
          <pc:docMk/>
          <pc:sldMk cId="295568186" sldId="286"/>
        </pc:sldMkLst>
      </pc:sldChg>
      <pc:sldChg chg="addSp delSp modSp add mod">
        <pc:chgData name="moath momani" userId="720708e143949568" providerId="LiveId" clId="{4D3D4818-DBF7-41CE-B1B7-2FD2593D0F24}" dt="2020-06-28T09:32:26.690" v="2646" actId="1076"/>
        <pc:sldMkLst>
          <pc:docMk/>
          <pc:sldMk cId="1077447134" sldId="286"/>
        </pc:sldMkLst>
        <pc:spChg chg="del">
          <ac:chgData name="moath momani" userId="720708e143949568" providerId="LiveId" clId="{4D3D4818-DBF7-41CE-B1B7-2FD2593D0F24}" dt="2020-06-28T09:27:56.699" v="2546" actId="478"/>
          <ac:spMkLst>
            <pc:docMk/>
            <pc:sldMk cId="1077447134" sldId="286"/>
            <ac:spMk id="4" creationId="{00000000-0000-0000-0000-000000000000}"/>
          </ac:spMkLst>
        </pc:spChg>
        <pc:spChg chg="add mod">
          <ac:chgData name="moath momani" userId="720708e143949568" providerId="LiveId" clId="{4D3D4818-DBF7-41CE-B1B7-2FD2593D0F24}" dt="2020-06-28T09:32:25.082" v="2645" actId="1076"/>
          <ac:spMkLst>
            <pc:docMk/>
            <pc:sldMk cId="1077447134" sldId="286"/>
            <ac:spMk id="11" creationId="{02D7D3D9-203C-44F0-9498-44E3BC9A9624}"/>
          </ac:spMkLst>
        </pc:spChg>
        <pc:picChg chg="mod">
          <ac:chgData name="moath momani" userId="720708e143949568" providerId="LiveId" clId="{4D3D4818-DBF7-41CE-B1B7-2FD2593D0F24}" dt="2020-06-28T09:32:26.690" v="2646" actId="1076"/>
          <ac:picMkLst>
            <pc:docMk/>
            <pc:sldMk cId="1077447134" sldId="286"/>
            <ac:picMk id="5" creationId="{DBFB858A-9C2F-4AC8-B570-FBA9D23C81B2}"/>
          </ac:picMkLst>
        </pc:picChg>
      </pc:sldChg>
    </pc:docChg>
  </pc:docChgLst>
  <pc:docChgLst>
    <pc:chgData name="moath momani" userId="720708e143949568" providerId="LiveId" clId="{AE74513F-C5BD-4F17-8AE5-ED6E5F316575}"/>
    <pc:docChg chg="undo custSel delSld modSld">
      <pc:chgData name="moath momani" userId="720708e143949568" providerId="LiveId" clId="{AE74513F-C5BD-4F17-8AE5-ED6E5F316575}" dt="2020-07-01T05:12:49.211" v="40" actId="20577"/>
      <pc:docMkLst>
        <pc:docMk/>
      </pc:docMkLst>
      <pc:sldChg chg="modSp mod">
        <pc:chgData name="moath momani" userId="720708e143949568" providerId="LiveId" clId="{AE74513F-C5BD-4F17-8AE5-ED6E5F316575}" dt="2020-06-30T14:49:44.998" v="3" actId="1076"/>
        <pc:sldMkLst>
          <pc:docMk/>
          <pc:sldMk cId="1582608556" sldId="274"/>
        </pc:sldMkLst>
        <pc:picChg chg="mod">
          <ac:chgData name="moath momani" userId="720708e143949568" providerId="LiveId" clId="{AE74513F-C5BD-4F17-8AE5-ED6E5F316575}" dt="2020-06-30T14:49:44.998" v="3" actId="1076"/>
          <ac:picMkLst>
            <pc:docMk/>
            <pc:sldMk cId="1582608556" sldId="274"/>
            <ac:picMk id="7" creationId="{40CA83EA-F935-44EB-8D6F-00BF128DFDF5}"/>
          </ac:picMkLst>
        </pc:picChg>
      </pc:sldChg>
      <pc:sldChg chg="modSp mod">
        <pc:chgData name="moath momani" userId="720708e143949568" providerId="LiveId" clId="{AE74513F-C5BD-4F17-8AE5-ED6E5F316575}" dt="2020-07-01T05:12:49.211" v="40" actId="20577"/>
        <pc:sldMkLst>
          <pc:docMk/>
          <pc:sldMk cId="726861172" sldId="282"/>
        </pc:sldMkLst>
        <pc:spChg chg="mod">
          <ac:chgData name="moath momani" userId="720708e143949568" providerId="LiveId" clId="{AE74513F-C5BD-4F17-8AE5-ED6E5F316575}" dt="2020-07-01T05:12:49.211" v="40" actId="20577"/>
          <ac:spMkLst>
            <pc:docMk/>
            <pc:sldMk cId="726861172" sldId="282"/>
            <ac:spMk id="15" creationId="{25E41919-33CC-4848-B429-AE373B607F71}"/>
          </ac:spMkLst>
        </pc:spChg>
        <pc:picChg chg="mod">
          <ac:chgData name="moath momani" userId="720708e143949568" providerId="LiveId" clId="{AE74513F-C5BD-4F17-8AE5-ED6E5F316575}" dt="2020-07-01T05:11:18.071" v="14" actId="1076"/>
          <ac:picMkLst>
            <pc:docMk/>
            <pc:sldMk cId="726861172" sldId="282"/>
            <ac:picMk id="16" creationId="{74C8FCC3-7586-40DB-A757-B9E8C36DF27D}"/>
          </ac:picMkLst>
        </pc:picChg>
      </pc:sldChg>
      <pc:sldChg chg="del">
        <pc:chgData name="moath momani" userId="720708e143949568" providerId="LiveId" clId="{AE74513F-C5BD-4F17-8AE5-ED6E5F316575}" dt="2020-06-30T14:48:16.931" v="2" actId="47"/>
        <pc:sldMkLst>
          <pc:docMk/>
          <pc:sldMk cId="2791844772" sldId="287"/>
        </pc:sldMkLst>
      </pc:sldChg>
      <pc:sldChg chg="addSp modSp mod">
        <pc:chgData name="moath momani" userId="720708e143949568" providerId="LiveId" clId="{AE74513F-C5BD-4F17-8AE5-ED6E5F316575}" dt="2020-06-30T14:48:13.821" v="1" actId="1076"/>
        <pc:sldMkLst>
          <pc:docMk/>
          <pc:sldMk cId="2514924934" sldId="288"/>
        </pc:sldMkLst>
        <pc:spChg chg="add mod">
          <ac:chgData name="moath momani" userId="720708e143949568" providerId="LiveId" clId="{AE74513F-C5BD-4F17-8AE5-ED6E5F316575}" dt="2020-06-30T14:48:13.821" v="1" actId="1076"/>
          <ac:spMkLst>
            <pc:docMk/>
            <pc:sldMk cId="2514924934" sldId="288"/>
            <ac:spMk id="12" creationId="{107FE564-C7B7-4975-9919-1265A035AF51}"/>
          </ac:spMkLst>
        </pc:spChg>
      </pc:sldChg>
    </pc:docChg>
  </pc:docChgLst>
  <pc:docChgLst>
    <pc:chgData name="Moath Almomani" userId="ff116c73-3ed4-4407-a8d2-899e4a260434" providerId="ADAL" clId="{5BBCE484-0802-40DB-BFA2-66A5C5FBBDAF}"/>
    <pc:docChg chg="custSel modSld">
      <pc:chgData name="Moath Almomani" userId="ff116c73-3ed4-4407-a8d2-899e4a260434" providerId="ADAL" clId="{5BBCE484-0802-40DB-BFA2-66A5C5FBBDAF}" dt="2021-03-28T10:51:26.788" v="12" actId="1038"/>
      <pc:docMkLst>
        <pc:docMk/>
      </pc:docMkLst>
      <pc:sldChg chg="addSp delSp modSp mod">
        <pc:chgData name="Moath Almomani" userId="ff116c73-3ed4-4407-a8d2-899e4a260434" providerId="ADAL" clId="{5BBCE484-0802-40DB-BFA2-66A5C5FBBDAF}" dt="2021-03-28T10:51:26.788" v="12" actId="1038"/>
        <pc:sldMkLst>
          <pc:docMk/>
          <pc:sldMk cId="1562894240" sldId="296"/>
        </pc:sldMkLst>
        <pc:spChg chg="mod">
          <ac:chgData name="Moath Almomani" userId="ff116c73-3ed4-4407-a8d2-899e4a260434" providerId="ADAL" clId="{5BBCE484-0802-40DB-BFA2-66A5C5FBBDAF}" dt="2021-03-28T10:51:26.788" v="12" actId="1038"/>
          <ac:spMkLst>
            <pc:docMk/>
            <pc:sldMk cId="1562894240" sldId="296"/>
            <ac:spMk id="13" creationId="{B3504292-BEFF-4E29-9F74-CB9710F74E74}"/>
          </ac:spMkLst>
        </pc:spChg>
        <pc:picChg chg="add mod">
          <ac:chgData name="Moath Almomani" userId="ff116c73-3ed4-4407-a8d2-899e4a260434" providerId="ADAL" clId="{5BBCE484-0802-40DB-BFA2-66A5C5FBBDAF}" dt="2021-03-28T10:51:21.503" v="10" actId="1076"/>
          <ac:picMkLst>
            <pc:docMk/>
            <pc:sldMk cId="1562894240" sldId="296"/>
            <ac:picMk id="3" creationId="{7C9CB321-BBCB-4F64-AF9B-074394889A21}"/>
          </ac:picMkLst>
        </pc:picChg>
        <pc:picChg chg="del">
          <ac:chgData name="Moath Almomani" userId="ff116c73-3ed4-4407-a8d2-899e4a260434" providerId="ADAL" clId="{5BBCE484-0802-40DB-BFA2-66A5C5FBBDAF}" dt="2021-03-28T10:50:52.572" v="0" actId="478"/>
          <ac:picMkLst>
            <pc:docMk/>
            <pc:sldMk cId="1562894240" sldId="296"/>
            <ac:picMk id="11" creationId="{7DB5F18A-0A22-4238-93C7-08087AF47E6E}"/>
          </ac:picMkLst>
        </pc:picChg>
      </pc:sldChg>
    </pc:docChg>
  </pc:docChgLst>
  <pc:docChgLst>
    <pc:chgData name="moath momani" userId="720708e143949568" providerId="LiveId" clId="{DF161558-645A-40E2-ADD4-1C6A46C0D56B}"/>
    <pc:docChg chg="modSld">
      <pc:chgData name="moath momani" userId="720708e143949568" providerId="LiveId" clId="{DF161558-645A-40E2-ADD4-1C6A46C0D56B}" dt="2020-06-18T05:52:44.674" v="0" actId="1076"/>
      <pc:docMkLst>
        <pc:docMk/>
      </pc:docMkLst>
      <pc:sldChg chg="modSp mod">
        <pc:chgData name="moath momani" userId="720708e143949568" providerId="LiveId" clId="{DF161558-645A-40E2-ADD4-1C6A46C0D56B}" dt="2020-06-18T05:52:44.674" v="0" actId="1076"/>
        <pc:sldMkLst>
          <pc:docMk/>
          <pc:sldMk cId="211947262" sldId="272"/>
        </pc:sldMkLst>
        <pc:picChg chg="mod">
          <ac:chgData name="moath momani" userId="720708e143949568" providerId="LiveId" clId="{DF161558-645A-40E2-ADD4-1C6A46C0D56B}" dt="2020-06-18T05:52:44.674" v="0" actId="1076"/>
          <ac:picMkLst>
            <pc:docMk/>
            <pc:sldMk cId="211947262" sldId="272"/>
            <ac:picMk id="3" creationId="{00000000-0000-0000-0000-000000000000}"/>
          </ac:picMkLst>
        </pc:picChg>
      </pc:sldChg>
    </pc:docChg>
  </pc:docChgLst>
  <pc:docChgLst>
    <pc:chgData name="moath momani" userId="720708e143949568" providerId="LiveId" clId="{3ACC57A6-361D-4C79-97B5-8787AA2B913F}"/>
    <pc:docChg chg="modSld sldOrd">
      <pc:chgData name="moath momani" userId="720708e143949568" providerId="LiveId" clId="{3ACC57A6-361D-4C79-97B5-8787AA2B913F}" dt="2020-04-27T10:48:09.179" v="1"/>
      <pc:docMkLst>
        <pc:docMk/>
      </pc:docMkLst>
      <pc:sldChg chg="ord">
        <pc:chgData name="moath momani" userId="720708e143949568" providerId="LiveId" clId="{3ACC57A6-361D-4C79-97B5-8787AA2B913F}" dt="2020-04-27T10:48:09.179" v="1"/>
        <pc:sldMkLst>
          <pc:docMk/>
          <pc:sldMk cId="4281662222" sldId="275"/>
        </pc:sldMkLst>
      </pc:sldChg>
    </pc:docChg>
  </pc:docChgLst>
  <pc:docChgLst>
    <pc:chgData name="Moath Almomani" userId="ff116c73-3ed4-4407-a8d2-899e4a260434" providerId="ADAL" clId="{A8B0F96E-3566-430C-93AB-B84F2D482E61}"/>
    <pc:docChg chg="undo redo custSel addSld delSld modSld sldOrd">
      <pc:chgData name="Moath Almomani" userId="ff116c73-3ed4-4407-a8d2-899e4a260434" providerId="ADAL" clId="{A8B0F96E-3566-430C-93AB-B84F2D482E61}" dt="2021-05-12T22:54:49.783" v="1747" actId="1440"/>
      <pc:docMkLst>
        <pc:docMk/>
      </pc:docMkLst>
      <pc:sldChg chg="add del">
        <pc:chgData name="Moath Almomani" userId="ff116c73-3ed4-4407-a8d2-899e4a260434" providerId="ADAL" clId="{A8B0F96E-3566-430C-93AB-B84F2D482E61}" dt="2021-04-10T23:00:42.763" v="1273"/>
        <pc:sldMkLst>
          <pc:docMk/>
          <pc:sldMk cId="3507875137" sldId="260"/>
        </pc:sldMkLst>
      </pc:sldChg>
      <pc:sldChg chg="modSp mod">
        <pc:chgData name="Moath Almomani" userId="ff116c73-3ed4-4407-a8d2-899e4a260434" providerId="ADAL" clId="{A8B0F96E-3566-430C-93AB-B84F2D482E61}" dt="2021-04-13T07:11:14.680" v="1740" actId="14100"/>
        <pc:sldMkLst>
          <pc:docMk/>
          <pc:sldMk cId="1521942773" sldId="263"/>
        </pc:sldMkLst>
        <pc:picChg chg="mod">
          <ac:chgData name="Moath Almomani" userId="ff116c73-3ed4-4407-a8d2-899e4a260434" providerId="ADAL" clId="{A8B0F96E-3566-430C-93AB-B84F2D482E61}" dt="2021-04-13T07:11:14.680" v="1740" actId="14100"/>
          <ac:picMkLst>
            <pc:docMk/>
            <pc:sldMk cId="1521942773" sldId="263"/>
            <ac:picMk id="7" creationId="{00000000-0000-0000-0000-000000000000}"/>
          </ac:picMkLst>
        </pc:picChg>
      </pc:sldChg>
      <pc:sldChg chg="addSp modSp mod">
        <pc:chgData name="Moath Almomani" userId="ff116c73-3ed4-4407-a8d2-899e4a260434" providerId="ADAL" clId="{A8B0F96E-3566-430C-93AB-B84F2D482E61}" dt="2021-04-10T23:42:27.133" v="1317" actId="1076"/>
        <pc:sldMkLst>
          <pc:docMk/>
          <pc:sldMk cId="911208218" sldId="273"/>
        </pc:sldMkLst>
        <pc:spChg chg="mod">
          <ac:chgData name="Moath Almomani" userId="ff116c73-3ed4-4407-a8d2-899e4a260434" providerId="ADAL" clId="{A8B0F96E-3566-430C-93AB-B84F2D482E61}" dt="2021-04-10T23:41:54.931" v="1305" actId="20577"/>
          <ac:spMkLst>
            <pc:docMk/>
            <pc:sldMk cId="911208218" sldId="273"/>
            <ac:spMk id="4" creationId="{00000000-0000-0000-0000-000000000000}"/>
          </ac:spMkLst>
        </pc:spChg>
        <pc:spChg chg="add mod">
          <ac:chgData name="Moath Almomani" userId="ff116c73-3ed4-4407-a8d2-899e4a260434" providerId="ADAL" clId="{A8B0F96E-3566-430C-93AB-B84F2D482E61}" dt="2021-04-10T23:42:27.133" v="1317" actId="1076"/>
          <ac:spMkLst>
            <pc:docMk/>
            <pc:sldMk cId="911208218" sldId="273"/>
            <ac:spMk id="10" creationId="{EB12B0F7-98A7-4176-8431-B3B44072D3D9}"/>
          </ac:spMkLst>
        </pc:spChg>
      </pc:sldChg>
      <pc:sldChg chg="modSp mod">
        <pc:chgData name="Moath Almomani" userId="ff116c73-3ed4-4407-a8d2-899e4a260434" providerId="ADAL" clId="{A8B0F96E-3566-430C-93AB-B84F2D482E61}" dt="2021-04-13T07:10:50.178" v="1733" actId="1037"/>
        <pc:sldMkLst>
          <pc:docMk/>
          <pc:sldMk cId="726861172" sldId="282"/>
        </pc:sldMkLst>
        <pc:spChg chg="mod">
          <ac:chgData name="Moath Almomani" userId="ff116c73-3ed4-4407-a8d2-899e4a260434" providerId="ADAL" clId="{A8B0F96E-3566-430C-93AB-B84F2D482E61}" dt="2021-04-10T20:40:41.594" v="850" actId="20577"/>
          <ac:spMkLst>
            <pc:docMk/>
            <pc:sldMk cId="726861172" sldId="282"/>
            <ac:spMk id="9" creationId="{8C86B758-F35E-4F64-B765-9552F9E6979B}"/>
          </ac:spMkLst>
        </pc:spChg>
        <pc:spChg chg="mod">
          <ac:chgData name="Moath Almomani" userId="ff116c73-3ed4-4407-a8d2-899e4a260434" providerId="ADAL" clId="{A8B0F96E-3566-430C-93AB-B84F2D482E61}" dt="2021-04-10T21:35:44.696" v="872"/>
          <ac:spMkLst>
            <pc:docMk/>
            <pc:sldMk cId="726861172" sldId="282"/>
            <ac:spMk id="15" creationId="{25E41919-33CC-4848-B429-AE373B607F71}"/>
          </ac:spMkLst>
        </pc:spChg>
        <pc:picChg chg="mod">
          <ac:chgData name="Moath Almomani" userId="ff116c73-3ed4-4407-a8d2-899e4a260434" providerId="ADAL" clId="{A8B0F96E-3566-430C-93AB-B84F2D482E61}" dt="2021-04-13T07:10:50.178" v="1733" actId="1037"/>
          <ac:picMkLst>
            <pc:docMk/>
            <pc:sldMk cId="726861172" sldId="282"/>
            <ac:picMk id="17" creationId="{CF676154-980B-4106-900B-FA1C37E30CF3}"/>
          </ac:picMkLst>
        </pc:picChg>
      </pc:sldChg>
      <pc:sldChg chg="addSp delSp modSp mod">
        <pc:chgData name="Moath Almomani" userId="ff116c73-3ed4-4407-a8d2-899e4a260434" providerId="ADAL" clId="{A8B0F96E-3566-430C-93AB-B84F2D482E61}" dt="2021-04-10T22:44:41.949" v="931" actId="1076"/>
        <pc:sldMkLst>
          <pc:docMk/>
          <pc:sldMk cId="3585943159" sldId="289"/>
        </pc:sldMkLst>
        <pc:spChg chg="add mod">
          <ac:chgData name="Moath Almomani" userId="ff116c73-3ed4-4407-a8d2-899e4a260434" providerId="ADAL" clId="{A8B0F96E-3566-430C-93AB-B84F2D482E61}" dt="2021-04-10T22:44:41.949" v="931" actId="1076"/>
          <ac:spMkLst>
            <pc:docMk/>
            <pc:sldMk cId="3585943159" sldId="289"/>
            <ac:spMk id="13" creationId="{8ABDD794-FC48-4C24-A4C7-221E3C850BA2}"/>
          </ac:spMkLst>
        </pc:spChg>
        <pc:picChg chg="del">
          <ac:chgData name="Moath Almomani" userId="ff116c73-3ed4-4407-a8d2-899e4a260434" providerId="ADAL" clId="{A8B0F96E-3566-430C-93AB-B84F2D482E61}" dt="2021-04-10T22:42:41.350" v="873" actId="478"/>
          <ac:picMkLst>
            <pc:docMk/>
            <pc:sldMk cId="3585943159" sldId="289"/>
            <ac:picMk id="3" creationId="{435B07AA-1D8F-4B3A-AB06-F834CE211906}"/>
          </ac:picMkLst>
        </pc:picChg>
        <pc:picChg chg="del">
          <ac:chgData name="Moath Almomani" userId="ff116c73-3ed4-4407-a8d2-899e4a260434" providerId="ADAL" clId="{A8B0F96E-3566-430C-93AB-B84F2D482E61}" dt="2021-04-10T22:42:41.725" v="874" actId="478"/>
          <ac:picMkLst>
            <pc:docMk/>
            <pc:sldMk cId="3585943159" sldId="289"/>
            <ac:picMk id="4" creationId="{645F7540-2598-4DDF-9FA6-38D188DE82DB}"/>
          </ac:picMkLst>
        </pc:picChg>
        <pc:picChg chg="add mod">
          <ac:chgData name="Moath Almomani" userId="ff116c73-3ed4-4407-a8d2-899e4a260434" providerId="ADAL" clId="{A8B0F96E-3566-430C-93AB-B84F2D482E61}" dt="2021-04-10T22:43:38.337" v="892" actId="1076"/>
          <ac:picMkLst>
            <pc:docMk/>
            <pc:sldMk cId="3585943159" sldId="289"/>
            <ac:picMk id="9" creationId="{51D3A907-4B82-41B0-87E8-0277C53E60A4}"/>
          </ac:picMkLst>
        </pc:picChg>
        <pc:picChg chg="add mod">
          <ac:chgData name="Moath Almomani" userId="ff116c73-3ed4-4407-a8d2-899e4a260434" providerId="ADAL" clId="{A8B0F96E-3566-430C-93AB-B84F2D482E61}" dt="2021-04-10T22:43:35.874" v="891" actId="1076"/>
          <ac:picMkLst>
            <pc:docMk/>
            <pc:sldMk cId="3585943159" sldId="289"/>
            <ac:picMk id="11" creationId="{40E0A1E1-4287-41AC-889F-61CA55DE81FD}"/>
          </ac:picMkLst>
        </pc:picChg>
        <pc:picChg chg="add mod">
          <ac:chgData name="Moath Almomani" userId="ff116c73-3ed4-4407-a8d2-899e4a260434" providerId="ADAL" clId="{A8B0F96E-3566-430C-93AB-B84F2D482E61}" dt="2021-04-10T22:43:47.329" v="893"/>
          <ac:picMkLst>
            <pc:docMk/>
            <pc:sldMk cId="3585943159" sldId="289"/>
            <ac:picMk id="12" creationId="{9A581E75-A8D2-47D2-9D5B-F217677B4766}"/>
          </ac:picMkLst>
        </pc:picChg>
      </pc:sldChg>
      <pc:sldChg chg="addSp delSp modSp mod">
        <pc:chgData name="Moath Almomani" userId="ff116c73-3ed4-4407-a8d2-899e4a260434" providerId="ADAL" clId="{A8B0F96E-3566-430C-93AB-B84F2D482E61}" dt="2021-04-13T07:10:44.513" v="1729"/>
        <pc:sldMkLst>
          <pc:docMk/>
          <pc:sldMk cId="2964831801" sldId="292"/>
        </pc:sldMkLst>
        <pc:picChg chg="add mod">
          <ac:chgData name="Moath Almomani" userId="ff116c73-3ed4-4407-a8d2-899e4a260434" providerId="ADAL" clId="{A8B0F96E-3566-430C-93AB-B84F2D482E61}" dt="2021-04-13T07:10:44.513" v="1729"/>
          <ac:picMkLst>
            <pc:docMk/>
            <pc:sldMk cId="2964831801" sldId="292"/>
            <ac:picMk id="9" creationId="{5CCAF740-9F4A-4948-8C91-48C32B9F2C30}"/>
          </ac:picMkLst>
        </pc:picChg>
        <pc:picChg chg="del">
          <ac:chgData name="Moath Almomani" userId="ff116c73-3ed4-4407-a8d2-899e4a260434" providerId="ADAL" clId="{A8B0F96E-3566-430C-93AB-B84F2D482E61}" dt="2021-04-13T07:10:41.229" v="1728" actId="478"/>
          <ac:picMkLst>
            <pc:docMk/>
            <pc:sldMk cId="2964831801" sldId="292"/>
            <ac:picMk id="17" creationId="{CF676154-980B-4106-900B-FA1C37E30CF3}"/>
          </ac:picMkLst>
        </pc:picChg>
      </pc:sldChg>
      <pc:sldChg chg="addSp delSp modSp mod modNotesTx">
        <pc:chgData name="Moath Almomani" userId="ff116c73-3ed4-4407-a8d2-899e4a260434" providerId="ADAL" clId="{A8B0F96E-3566-430C-93AB-B84F2D482E61}" dt="2021-04-13T07:10:58.152" v="1736" actId="14100"/>
        <pc:sldMkLst>
          <pc:docMk/>
          <pc:sldMk cId="2277941545" sldId="293"/>
        </pc:sldMkLst>
        <pc:spChg chg="mod">
          <ac:chgData name="Moath Almomani" userId="ff116c73-3ed4-4407-a8d2-899e4a260434" providerId="ADAL" clId="{A8B0F96E-3566-430C-93AB-B84F2D482E61}" dt="2021-04-10T20:32:36.742" v="825" actId="1076"/>
          <ac:spMkLst>
            <pc:docMk/>
            <pc:sldMk cId="2277941545" sldId="293"/>
            <ac:spMk id="2" creationId="{82A73F36-23C2-41E0-85A1-1D67C11FA5BB}"/>
          </ac:spMkLst>
        </pc:spChg>
        <pc:spChg chg="mod">
          <ac:chgData name="Moath Almomani" userId="ff116c73-3ed4-4407-a8d2-899e4a260434" providerId="ADAL" clId="{A8B0F96E-3566-430C-93AB-B84F2D482E61}" dt="2021-04-11T05:45:00.617" v="1473" actId="33524"/>
          <ac:spMkLst>
            <pc:docMk/>
            <pc:sldMk cId="2277941545" sldId="293"/>
            <ac:spMk id="4" creationId="{00000000-0000-0000-0000-000000000000}"/>
          </ac:spMkLst>
        </pc:spChg>
        <pc:spChg chg="del">
          <ac:chgData name="Moath Almomani" userId="ff116c73-3ed4-4407-a8d2-899e4a260434" providerId="ADAL" clId="{A8B0F96E-3566-430C-93AB-B84F2D482E61}" dt="2021-04-07T06:51:12.678" v="348" actId="21"/>
          <ac:spMkLst>
            <pc:docMk/>
            <pc:sldMk cId="2277941545" sldId="293"/>
            <ac:spMk id="8" creationId="{00000000-0000-0000-0000-000000000000}"/>
          </ac:spMkLst>
        </pc:spChg>
        <pc:spChg chg="add mod">
          <ac:chgData name="Moath Almomani" userId="ff116c73-3ed4-4407-a8d2-899e4a260434" providerId="ADAL" clId="{A8B0F96E-3566-430C-93AB-B84F2D482E61}" dt="2021-04-07T06:51:12.973" v="349"/>
          <ac:spMkLst>
            <pc:docMk/>
            <pc:sldMk cId="2277941545" sldId="293"/>
            <ac:spMk id="16" creationId="{82715664-7B8A-4A02-9C0D-53F138A48868}"/>
          </ac:spMkLst>
        </pc:spChg>
        <pc:grpChg chg="del">
          <ac:chgData name="Moath Almomani" userId="ff116c73-3ed4-4407-a8d2-899e4a260434" providerId="ADAL" clId="{A8B0F96E-3566-430C-93AB-B84F2D482E61}" dt="2021-04-07T06:51:12.678" v="348" actId="21"/>
          <ac:grpSpMkLst>
            <pc:docMk/>
            <pc:sldMk cId="2277941545" sldId="293"/>
            <ac:grpSpMk id="10" creationId="{00000000-0000-0000-0000-000000000000}"/>
          </ac:grpSpMkLst>
        </pc:grpChg>
        <pc:grpChg chg="add mod">
          <ac:chgData name="Moath Almomani" userId="ff116c73-3ed4-4407-a8d2-899e4a260434" providerId="ADAL" clId="{A8B0F96E-3566-430C-93AB-B84F2D482E61}" dt="2021-04-07T06:51:12.973" v="349"/>
          <ac:grpSpMkLst>
            <pc:docMk/>
            <pc:sldMk cId="2277941545" sldId="293"/>
            <ac:grpSpMk id="17" creationId="{9A5B5C4B-7FA4-4E26-9807-C42E01FAD1BE}"/>
          </ac:grpSpMkLst>
        </pc:grpChg>
        <pc:picChg chg="add del mod">
          <ac:chgData name="Moath Almomani" userId="ff116c73-3ed4-4407-a8d2-899e4a260434" providerId="ADAL" clId="{A8B0F96E-3566-430C-93AB-B84F2D482E61}" dt="2021-04-07T06:49:07.882" v="338" actId="478"/>
          <ac:picMkLst>
            <pc:docMk/>
            <pc:sldMk cId="2277941545" sldId="293"/>
            <ac:picMk id="3" creationId="{7142B006-10F2-4221-88A8-B559E7FE4E53}"/>
          </ac:picMkLst>
        </pc:picChg>
        <pc:picChg chg="add del mod">
          <ac:chgData name="Moath Almomani" userId="ff116c73-3ed4-4407-a8d2-899e4a260434" providerId="ADAL" clId="{A8B0F96E-3566-430C-93AB-B84F2D482E61}" dt="2021-04-07T06:51:28.184" v="350" actId="21"/>
          <ac:picMkLst>
            <pc:docMk/>
            <pc:sldMk cId="2277941545" sldId="293"/>
            <ac:picMk id="7" creationId="{FCEE8194-C864-4294-8FA6-9381BCA742E4}"/>
          </ac:picMkLst>
        </pc:picChg>
        <pc:picChg chg="del">
          <ac:chgData name="Moath Almomani" userId="ff116c73-3ed4-4407-a8d2-899e4a260434" providerId="ADAL" clId="{A8B0F96E-3566-430C-93AB-B84F2D482E61}" dt="2021-04-13T07:10:55.192" v="1734" actId="478"/>
          <ac:picMkLst>
            <pc:docMk/>
            <pc:sldMk cId="2277941545" sldId="293"/>
            <ac:picMk id="9" creationId="{00000000-0000-0000-0000-000000000000}"/>
          </ac:picMkLst>
        </pc:picChg>
        <pc:picChg chg="add del mod">
          <ac:chgData name="Moath Almomani" userId="ff116c73-3ed4-4407-a8d2-899e4a260434" providerId="ADAL" clId="{A8B0F96E-3566-430C-93AB-B84F2D482E61}" dt="2021-04-13T07:10:02.059" v="1718" actId="478"/>
          <ac:picMkLst>
            <pc:docMk/>
            <pc:sldMk cId="2277941545" sldId="293"/>
            <ac:picMk id="11" creationId="{3182E8BF-A4CB-4140-9FD8-1A0152FD10C1}"/>
          </ac:picMkLst>
        </pc:picChg>
        <pc:picChg chg="add mod">
          <ac:chgData name="Moath Almomani" userId="ff116c73-3ed4-4407-a8d2-899e4a260434" providerId="ADAL" clId="{A8B0F96E-3566-430C-93AB-B84F2D482E61}" dt="2021-04-13T07:10:23.967" v="1726" actId="1076"/>
          <ac:picMkLst>
            <pc:docMk/>
            <pc:sldMk cId="2277941545" sldId="293"/>
            <ac:picMk id="12" creationId="{3A3F7954-9DB7-4C84-A10E-2D185C853BB9}"/>
          </ac:picMkLst>
        </pc:picChg>
        <pc:picChg chg="add mod">
          <ac:chgData name="Moath Almomani" userId="ff116c73-3ed4-4407-a8d2-899e4a260434" providerId="ADAL" clId="{A8B0F96E-3566-430C-93AB-B84F2D482E61}" dt="2021-04-13T07:10:58.152" v="1736" actId="14100"/>
          <ac:picMkLst>
            <pc:docMk/>
            <pc:sldMk cId="2277941545" sldId="293"/>
            <ac:picMk id="13" creationId="{D74E3598-2AA1-473B-BAC7-567E99B3F0A6}"/>
          </ac:picMkLst>
        </pc:picChg>
        <pc:picChg chg="del">
          <ac:chgData name="Moath Almomani" userId="ff116c73-3ed4-4407-a8d2-899e4a260434" providerId="ADAL" clId="{A8B0F96E-3566-430C-93AB-B84F2D482E61}" dt="2021-04-07T06:46:02.476" v="330" actId="478"/>
          <ac:picMkLst>
            <pc:docMk/>
            <pc:sldMk cId="2277941545" sldId="293"/>
            <ac:picMk id="13" creationId="{EB9912E8-F192-4C44-95DC-39D3C7554712}"/>
          </ac:picMkLst>
        </pc:picChg>
        <pc:picChg chg="add del mod">
          <ac:chgData name="Moath Almomani" userId="ff116c73-3ed4-4407-a8d2-899e4a260434" providerId="ADAL" clId="{A8B0F96E-3566-430C-93AB-B84F2D482E61}" dt="2021-04-07T06:51:28.184" v="350" actId="21"/>
          <ac:picMkLst>
            <pc:docMk/>
            <pc:sldMk cId="2277941545" sldId="293"/>
            <ac:picMk id="15" creationId="{3E897F05-6744-4A67-BC04-930DD6327A53}"/>
          </ac:picMkLst>
        </pc:picChg>
        <pc:picChg chg="mod">
          <ac:chgData name="Moath Almomani" userId="ff116c73-3ed4-4407-a8d2-899e4a260434" providerId="ADAL" clId="{A8B0F96E-3566-430C-93AB-B84F2D482E61}" dt="2021-04-07T06:51:12.973" v="349"/>
          <ac:picMkLst>
            <pc:docMk/>
            <pc:sldMk cId="2277941545" sldId="293"/>
            <ac:picMk id="18" creationId="{5F6163A7-FC24-4A99-B8B2-E012737126DD}"/>
          </ac:picMkLst>
        </pc:picChg>
        <pc:picChg chg="mod">
          <ac:chgData name="Moath Almomani" userId="ff116c73-3ed4-4407-a8d2-899e4a260434" providerId="ADAL" clId="{A8B0F96E-3566-430C-93AB-B84F2D482E61}" dt="2021-04-07T06:51:12.973" v="349"/>
          <ac:picMkLst>
            <pc:docMk/>
            <pc:sldMk cId="2277941545" sldId="293"/>
            <ac:picMk id="19" creationId="{6FBABA5B-2E04-4EED-987F-8B833633C15E}"/>
          </ac:picMkLst>
        </pc:picChg>
      </pc:sldChg>
      <pc:sldChg chg="ord">
        <pc:chgData name="Moath Almomani" userId="ff116c73-3ed4-4407-a8d2-899e4a260434" providerId="ADAL" clId="{A8B0F96E-3566-430C-93AB-B84F2D482E61}" dt="2021-04-11T10:24:33.961" v="1690"/>
        <pc:sldMkLst>
          <pc:docMk/>
          <pc:sldMk cId="927733710" sldId="294"/>
        </pc:sldMkLst>
      </pc:sldChg>
      <pc:sldChg chg="addSp delSp modSp mod">
        <pc:chgData name="Moath Almomani" userId="ff116c73-3ed4-4407-a8d2-899e4a260434" providerId="ADAL" clId="{A8B0F96E-3566-430C-93AB-B84F2D482E61}" dt="2021-04-10T22:47:25.490" v="1010" actId="1035"/>
        <pc:sldMkLst>
          <pc:docMk/>
          <pc:sldMk cId="1562894240" sldId="296"/>
        </pc:sldMkLst>
        <pc:spChg chg="mod">
          <ac:chgData name="Moath Almomani" userId="ff116c73-3ed4-4407-a8d2-899e4a260434" providerId="ADAL" clId="{A8B0F96E-3566-430C-93AB-B84F2D482E61}" dt="2021-04-10T22:46:41.407" v="997" actId="1076"/>
          <ac:spMkLst>
            <pc:docMk/>
            <pc:sldMk cId="1562894240" sldId="296"/>
            <ac:spMk id="9" creationId="{731CAF0B-F910-4550-9E58-2EED14227AA4}"/>
          </ac:spMkLst>
        </pc:spChg>
        <pc:spChg chg="del">
          <ac:chgData name="Moath Almomani" userId="ff116c73-3ed4-4407-a8d2-899e4a260434" providerId="ADAL" clId="{A8B0F96E-3566-430C-93AB-B84F2D482E61}" dt="2021-04-10T22:42:49.902" v="876" actId="478"/>
          <ac:spMkLst>
            <pc:docMk/>
            <pc:sldMk cId="1562894240" sldId="296"/>
            <ac:spMk id="13" creationId="{B3504292-BEFF-4E29-9F74-CB9710F74E74}"/>
          </ac:spMkLst>
        </pc:spChg>
        <pc:spChg chg="add mod">
          <ac:chgData name="Moath Almomani" userId="ff116c73-3ed4-4407-a8d2-899e4a260434" providerId="ADAL" clId="{A8B0F96E-3566-430C-93AB-B84F2D482E61}" dt="2021-04-10T22:46:52.582" v="998" actId="207"/>
          <ac:spMkLst>
            <pc:docMk/>
            <pc:sldMk cId="1562894240" sldId="296"/>
            <ac:spMk id="15" creationId="{E0B70A2A-4CF5-4E86-B81F-CC1D1208773F}"/>
          </ac:spMkLst>
        </pc:spChg>
        <pc:spChg chg="add mod">
          <ac:chgData name="Moath Almomani" userId="ff116c73-3ed4-4407-a8d2-899e4a260434" providerId="ADAL" clId="{A8B0F96E-3566-430C-93AB-B84F2D482E61}" dt="2021-04-10T22:47:02.317" v="1002" actId="1076"/>
          <ac:spMkLst>
            <pc:docMk/>
            <pc:sldMk cId="1562894240" sldId="296"/>
            <ac:spMk id="16" creationId="{7CD1834B-628B-4DC8-81E5-CD7E8CB84191}"/>
          </ac:spMkLst>
        </pc:spChg>
        <pc:spChg chg="add del mod">
          <ac:chgData name="Moath Almomani" userId="ff116c73-3ed4-4407-a8d2-899e4a260434" providerId="ADAL" clId="{A8B0F96E-3566-430C-93AB-B84F2D482E61}" dt="2021-04-10T22:47:05.803" v="1004" actId="478"/>
          <ac:spMkLst>
            <pc:docMk/>
            <pc:sldMk cId="1562894240" sldId="296"/>
            <ac:spMk id="17" creationId="{0957E6A6-B869-483B-A9D0-B90A98C43F75}"/>
          </ac:spMkLst>
        </pc:spChg>
        <pc:spChg chg="add mod">
          <ac:chgData name="Moath Almomani" userId="ff116c73-3ed4-4407-a8d2-899e4a260434" providerId="ADAL" clId="{A8B0F96E-3566-430C-93AB-B84F2D482E61}" dt="2021-04-10T22:47:25.490" v="1010" actId="1035"/>
          <ac:spMkLst>
            <pc:docMk/>
            <pc:sldMk cId="1562894240" sldId="296"/>
            <ac:spMk id="18" creationId="{065445DC-95BE-436B-9236-39F0485FD793}"/>
          </ac:spMkLst>
        </pc:spChg>
        <pc:picChg chg="del">
          <ac:chgData name="Moath Almomani" userId="ff116c73-3ed4-4407-a8d2-899e4a260434" providerId="ADAL" clId="{A8B0F96E-3566-430C-93AB-B84F2D482E61}" dt="2021-04-10T22:42:49.902" v="876" actId="478"/>
          <ac:picMkLst>
            <pc:docMk/>
            <pc:sldMk cId="1562894240" sldId="296"/>
            <ac:picMk id="3" creationId="{7C9CB321-BBCB-4F64-AF9B-074394889A21}"/>
          </ac:picMkLst>
        </pc:picChg>
        <pc:picChg chg="add mod">
          <ac:chgData name="Moath Almomani" userId="ff116c73-3ed4-4407-a8d2-899e4a260434" providerId="ADAL" clId="{A8B0F96E-3566-430C-93AB-B84F2D482E61}" dt="2021-04-10T22:45:15.635" v="934" actId="1076"/>
          <ac:picMkLst>
            <pc:docMk/>
            <pc:sldMk cId="1562894240" sldId="296"/>
            <ac:picMk id="4" creationId="{FEEC6C3F-9920-4546-A91D-7F96EDA15560}"/>
          </ac:picMkLst>
        </pc:picChg>
        <pc:picChg chg="del">
          <ac:chgData name="Moath Almomani" userId="ff116c73-3ed4-4407-a8d2-899e4a260434" providerId="ADAL" clId="{A8B0F96E-3566-430C-93AB-B84F2D482E61}" dt="2021-04-10T22:42:49.902" v="876" actId="478"/>
          <ac:picMkLst>
            <pc:docMk/>
            <pc:sldMk cId="1562894240" sldId="296"/>
            <ac:picMk id="10" creationId="{EAB760BB-53AC-4AFA-9172-BF48DD09732F}"/>
          </ac:picMkLst>
        </pc:picChg>
        <pc:picChg chg="add mod">
          <ac:chgData name="Moath Almomani" userId="ff116c73-3ed4-4407-a8d2-899e4a260434" providerId="ADAL" clId="{A8B0F96E-3566-430C-93AB-B84F2D482E61}" dt="2021-04-10T22:45:58.584" v="938" actId="1076"/>
          <ac:picMkLst>
            <pc:docMk/>
            <pc:sldMk cId="1562894240" sldId="296"/>
            <ac:picMk id="14" creationId="{64DDE806-7344-4817-8B00-3B158AB555F5}"/>
          </ac:picMkLst>
        </pc:picChg>
      </pc:sldChg>
      <pc:sldChg chg="addSp delSp modSp add del mod">
        <pc:chgData name="Moath Almomani" userId="ff116c73-3ed4-4407-a8d2-899e4a260434" providerId="ADAL" clId="{A8B0F96E-3566-430C-93AB-B84F2D482E61}" dt="2021-04-13T07:10:20.611" v="1725" actId="47"/>
        <pc:sldMkLst>
          <pc:docMk/>
          <pc:sldMk cId="2327712856" sldId="297"/>
        </pc:sldMkLst>
        <pc:spChg chg="mod">
          <ac:chgData name="Moath Almomani" userId="ff116c73-3ed4-4407-a8d2-899e4a260434" providerId="ADAL" clId="{A8B0F96E-3566-430C-93AB-B84F2D482E61}" dt="2021-04-07T07:25:03.503" v="458" actId="1076"/>
          <ac:spMkLst>
            <pc:docMk/>
            <pc:sldMk cId="2327712856" sldId="297"/>
            <ac:spMk id="2" creationId="{82A73F36-23C2-41E0-85A1-1D67C11FA5BB}"/>
          </ac:spMkLst>
        </pc:spChg>
        <pc:spChg chg="mod">
          <ac:chgData name="Moath Almomani" userId="ff116c73-3ed4-4407-a8d2-899e4a260434" providerId="ADAL" clId="{A8B0F96E-3566-430C-93AB-B84F2D482E61}" dt="2021-04-07T07:25:06.772" v="459" actId="1076"/>
          <ac:spMkLst>
            <pc:docMk/>
            <pc:sldMk cId="2327712856" sldId="297"/>
            <ac:spMk id="4" creationId="{00000000-0000-0000-0000-000000000000}"/>
          </ac:spMkLst>
        </pc:spChg>
        <pc:picChg chg="add del mod">
          <ac:chgData name="Moath Almomani" userId="ff116c73-3ed4-4407-a8d2-899e4a260434" providerId="ADAL" clId="{A8B0F96E-3566-430C-93AB-B84F2D482E61}" dt="2021-04-10T20:32:52.882" v="828" actId="478"/>
          <ac:picMkLst>
            <pc:docMk/>
            <pc:sldMk cId="2327712856" sldId="297"/>
            <ac:picMk id="3" creationId="{3018BBBD-4F06-4C6D-8E26-3AC1E38CF9EF}"/>
          </ac:picMkLst>
        </pc:picChg>
        <pc:picChg chg="add del mod">
          <ac:chgData name="Moath Almomani" userId="ff116c73-3ed4-4407-a8d2-899e4a260434" providerId="ADAL" clId="{A8B0F96E-3566-430C-93AB-B84F2D482E61}" dt="2021-04-08T10:10:22.189" v="539" actId="478"/>
          <ac:picMkLst>
            <pc:docMk/>
            <pc:sldMk cId="2327712856" sldId="297"/>
            <ac:picMk id="3" creationId="{96E6DB46-6908-4CB4-BDA2-2E4F9B2D5AEE}"/>
          </ac:picMkLst>
        </pc:picChg>
        <pc:picChg chg="add mod">
          <ac:chgData name="Moath Almomani" userId="ff116c73-3ed4-4407-a8d2-899e4a260434" providerId="ADAL" clId="{A8B0F96E-3566-430C-93AB-B84F2D482E61}" dt="2021-04-10T20:37:13.774" v="832" actId="1076"/>
          <ac:picMkLst>
            <pc:docMk/>
            <pc:sldMk cId="2327712856" sldId="297"/>
            <ac:picMk id="7" creationId="{E6892C97-24C8-4929-8196-BC6A2F9C55F7}"/>
          </ac:picMkLst>
        </pc:picChg>
        <pc:picChg chg="add del mod">
          <ac:chgData name="Moath Almomani" userId="ff116c73-3ed4-4407-a8d2-899e4a260434" providerId="ADAL" clId="{A8B0F96E-3566-430C-93AB-B84F2D482E61}" dt="2021-04-08T10:10:04.926" v="531" actId="478"/>
          <ac:picMkLst>
            <pc:docMk/>
            <pc:sldMk cId="2327712856" sldId="297"/>
            <ac:picMk id="7" creationId="{FA4FE406-5DC6-403F-BA52-3E98C83C76F8}"/>
          </ac:picMkLst>
        </pc:picChg>
        <pc:picChg chg="add del mod">
          <ac:chgData name="Moath Almomani" userId="ff116c73-3ed4-4407-a8d2-899e4a260434" providerId="ADAL" clId="{A8B0F96E-3566-430C-93AB-B84F2D482E61}" dt="2021-04-07T07:32:05.173" v="490" actId="931"/>
          <ac:picMkLst>
            <pc:docMk/>
            <pc:sldMk cId="2327712856" sldId="297"/>
            <ac:picMk id="8" creationId="{E63AE12D-6147-4552-B813-48D70545E3F1}"/>
          </ac:picMkLst>
        </pc:picChg>
        <pc:picChg chg="mod">
          <ac:chgData name="Moath Almomani" userId="ff116c73-3ed4-4407-a8d2-899e4a260434" providerId="ADAL" clId="{A8B0F96E-3566-430C-93AB-B84F2D482E61}" dt="2021-04-07T06:53:41.499" v="425" actId="14100"/>
          <ac:picMkLst>
            <pc:docMk/>
            <pc:sldMk cId="2327712856" sldId="297"/>
            <ac:picMk id="9" creationId="{00000000-0000-0000-0000-000000000000}"/>
          </ac:picMkLst>
        </pc:picChg>
        <pc:picChg chg="add del mod">
          <ac:chgData name="Moath Almomani" userId="ff116c73-3ed4-4407-a8d2-899e4a260434" providerId="ADAL" clId="{A8B0F96E-3566-430C-93AB-B84F2D482E61}" dt="2021-04-10T20:17:31.255" v="541" actId="478"/>
          <ac:picMkLst>
            <pc:docMk/>
            <pc:sldMk cId="2327712856" sldId="297"/>
            <ac:picMk id="11" creationId="{1069A474-8645-4F82-94C6-FFF3748BEFA6}"/>
          </ac:picMkLst>
        </pc:picChg>
        <pc:picChg chg="add del mod">
          <ac:chgData name="Moath Almomani" userId="ff116c73-3ed4-4407-a8d2-899e4a260434" providerId="ADAL" clId="{A8B0F96E-3566-430C-93AB-B84F2D482E61}" dt="2021-04-07T08:02:30.666" v="518" actId="478"/>
          <ac:picMkLst>
            <pc:docMk/>
            <pc:sldMk cId="2327712856" sldId="297"/>
            <ac:picMk id="12" creationId="{97983E83-80D0-4A1D-84EC-24EA948C7592}"/>
          </ac:picMkLst>
        </pc:picChg>
        <pc:picChg chg="add del mod">
          <ac:chgData name="Moath Almomani" userId="ff116c73-3ed4-4407-a8d2-899e4a260434" providerId="ADAL" clId="{A8B0F96E-3566-430C-93AB-B84F2D482E61}" dt="2021-04-07T07:32:15.478" v="495" actId="478"/>
          <ac:picMkLst>
            <pc:docMk/>
            <pc:sldMk cId="2327712856" sldId="297"/>
            <ac:picMk id="13" creationId="{DA586C0F-6485-4452-B724-69ED143AB4B5}"/>
          </ac:picMkLst>
        </pc:picChg>
        <pc:picChg chg="add del mod">
          <ac:chgData name="Moath Almomani" userId="ff116c73-3ed4-4407-a8d2-899e4a260434" providerId="ADAL" clId="{A8B0F96E-3566-430C-93AB-B84F2D482E61}" dt="2021-04-07T07:32:58.119" v="499" actId="478"/>
          <ac:picMkLst>
            <pc:docMk/>
            <pc:sldMk cId="2327712856" sldId="297"/>
            <ac:picMk id="14" creationId="{9DC52AFB-C9A4-419E-91C1-FA4845D0FF20}"/>
          </ac:picMkLst>
        </pc:picChg>
        <pc:picChg chg="add del mod">
          <ac:chgData name="Moath Almomani" userId="ff116c73-3ed4-4407-a8d2-899e4a260434" providerId="ADAL" clId="{A8B0F96E-3566-430C-93AB-B84F2D482E61}" dt="2021-04-07T07:33:46.433" v="503" actId="478"/>
          <ac:picMkLst>
            <pc:docMk/>
            <pc:sldMk cId="2327712856" sldId="297"/>
            <ac:picMk id="20" creationId="{24E8230D-67F8-4131-8DDE-DBB3C5D92759}"/>
          </ac:picMkLst>
        </pc:picChg>
        <pc:picChg chg="add del mod">
          <ac:chgData name="Moath Almomani" userId="ff116c73-3ed4-4407-a8d2-899e4a260434" providerId="ADAL" clId="{A8B0F96E-3566-430C-93AB-B84F2D482E61}" dt="2021-04-07T07:33:54.069" v="507" actId="478"/>
          <ac:picMkLst>
            <pc:docMk/>
            <pc:sldMk cId="2327712856" sldId="297"/>
            <ac:picMk id="22" creationId="{A40C0884-5BAE-46B9-8EE3-B56E50EE6801}"/>
          </ac:picMkLst>
        </pc:picChg>
        <pc:picChg chg="add del mod">
          <ac:chgData name="Moath Almomani" userId="ff116c73-3ed4-4407-a8d2-899e4a260434" providerId="ADAL" clId="{A8B0F96E-3566-430C-93AB-B84F2D482E61}" dt="2021-04-07T07:34:35.704" v="515" actId="478"/>
          <ac:picMkLst>
            <pc:docMk/>
            <pc:sldMk cId="2327712856" sldId="297"/>
            <ac:picMk id="24" creationId="{E57EBA8E-3963-4360-866D-5C9435F18A79}"/>
          </ac:picMkLst>
        </pc:picChg>
        <pc:picChg chg="add del">
          <ac:chgData name="Moath Almomani" userId="ff116c73-3ed4-4407-a8d2-899e4a260434" providerId="ADAL" clId="{A8B0F96E-3566-430C-93AB-B84F2D482E61}" dt="2021-04-07T07:35:23.365" v="517" actId="478"/>
          <ac:picMkLst>
            <pc:docMk/>
            <pc:sldMk cId="2327712856" sldId="297"/>
            <ac:picMk id="25" creationId="{41BAFBF3-42D6-46F0-890E-C6F2E4D3058C}"/>
          </ac:picMkLst>
        </pc:picChg>
      </pc:sldChg>
      <pc:sldChg chg="addSp delSp modSp add mod">
        <pc:chgData name="Moath Almomani" userId="ff116c73-3ed4-4407-a8d2-899e4a260434" providerId="ADAL" clId="{A8B0F96E-3566-430C-93AB-B84F2D482E61}" dt="2021-04-10T22:58:50.660" v="1272" actId="20577"/>
        <pc:sldMkLst>
          <pc:docMk/>
          <pc:sldMk cId="2568172233" sldId="298"/>
        </pc:sldMkLst>
        <pc:spChg chg="del">
          <ac:chgData name="Moath Almomani" userId="ff116c73-3ed4-4407-a8d2-899e4a260434" providerId="ADAL" clId="{A8B0F96E-3566-430C-93AB-B84F2D482E61}" dt="2021-04-10T22:48:14.624" v="1015" actId="21"/>
          <ac:spMkLst>
            <pc:docMk/>
            <pc:sldMk cId="2568172233" sldId="298"/>
            <ac:spMk id="9" creationId="{731CAF0B-F910-4550-9E58-2EED14227AA4}"/>
          </ac:spMkLst>
        </pc:spChg>
        <pc:spChg chg="del">
          <ac:chgData name="Moath Almomani" userId="ff116c73-3ed4-4407-a8d2-899e4a260434" providerId="ADAL" clId="{A8B0F96E-3566-430C-93AB-B84F2D482E61}" dt="2021-04-10T22:48:14.624" v="1015" actId="21"/>
          <ac:spMkLst>
            <pc:docMk/>
            <pc:sldMk cId="2568172233" sldId="298"/>
            <ac:spMk id="15" creationId="{E0B70A2A-4CF5-4E86-B81F-CC1D1208773F}"/>
          </ac:spMkLst>
        </pc:spChg>
        <pc:spChg chg="del">
          <ac:chgData name="Moath Almomani" userId="ff116c73-3ed4-4407-a8d2-899e4a260434" providerId="ADAL" clId="{A8B0F96E-3566-430C-93AB-B84F2D482E61}" dt="2021-04-10T22:48:14.624" v="1015" actId="21"/>
          <ac:spMkLst>
            <pc:docMk/>
            <pc:sldMk cId="2568172233" sldId="298"/>
            <ac:spMk id="16" creationId="{7CD1834B-628B-4DC8-81E5-CD7E8CB84191}"/>
          </ac:spMkLst>
        </pc:spChg>
        <pc:spChg chg="add mod">
          <ac:chgData name="Moath Almomani" userId="ff116c73-3ed4-4407-a8d2-899e4a260434" providerId="ADAL" clId="{A8B0F96E-3566-430C-93AB-B84F2D482E61}" dt="2021-04-10T22:58:50.660" v="1272" actId="20577"/>
          <ac:spMkLst>
            <pc:docMk/>
            <pc:sldMk cId="2568172233" sldId="298"/>
            <ac:spMk id="17" creationId="{09975938-E74B-41FD-B9F6-F9BDC1B63585}"/>
          </ac:spMkLst>
        </pc:spChg>
        <pc:spChg chg="del">
          <ac:chgData name="Moath Almomani" userId="ff116c73-3ed4-4407-a8d2-899e4a260434" providerId="ADAL" clId="{A8B0F96E-3566-430C-93AB-B84F2D482E61}" dt="2021-04-10T22:48:14.624" v="1015" actId="21"/>
          <ac:spMkLst>
            <pc:docMk/>
            <pc:sldMk cId="2568172233" sldId="298"/>
            <ac:spMk id="18" creationId="{065445DC-95BE-436B-9236-39F0485FD793}"/>
          </ac:spMkLst>
        </pc:spChg>
        <pc:spChg chg="add del mod">
          <ac:chgData name="Moath Almomani" userId="ff116c73-3ed4-4407-a8d2-899e4a260434" providerId="ADAL" clId="{A8B0F96E-3566-430C-93AB-B84F2D482E61}" dt="2021-04-10T22:49:56.633" v="1136" actId="478"/>
          <ac:spMkLst>
            <pc:docMk/>
            <pc:sldMk cId="2568172233" sldId="298"/>
            <ac:spMk id="19" creationId="{8B299DB7-9C13-4D42-8490-25EBE19A5B2C}"/>
          </ac:spMkLst>
        </pc:spChg>
        <pc:spChg chg="add mod">
          <ac:chgData name="Moath Almomani" userId="ff116c73-3ed4-4407-a8d2-899e4a260434" providerId="ADAL" clId="{A8B0F96E-3566-430C-93AB-B84F2D482E61}" dt="2021-04-10T22:50:04.316" v="1138" actId="1076"/>
          <ac:spMkLst>
            <pc:docMk/>
            <pc:sldMk cId="2568172233" sldId="298"/>
            <ac:spMk id="20" creationId="{A5B4F807-025B-44BE-B2D9-127B623D06B4}"/>
          </ac:spMkLst>
        </pc:spChg>
        <pc:spChg chg="add mod">
          <ac:chgData name="Moath Almomani" userId="ff116c73-3ed4-4407-a8d2-899e4a260434" providerId="ADAL" clId="{A8B0F96E-3566-430C-93AB-B84F2D482E61}" dt="2021-04-10T22:49:59.597" v="1137" actId="1076"/>
          <ac:spMkLst>
            <pc:docMk/>
            <pc:sldMk cId="2568172233" sldId="298"/>
            <ac:spMk id="21" creationId="{93057C5F-3B0C-4F73-8674-6965565E8A49}"/>
          </ac:spMkLst>
        </pc:spChg>
        <pc:picChg chg="add">
          <ac:chgData name="Moath Almomani" userId="ff116c73-3ed4-4407-a8d2-899e4a260434" providerId="ADAL" clId="{A8B0F96E-3566-430C-93AB-B84F2D482E61}" dt="2021-04-10T22:48:06.703" v="1013" actId="22"/>
          <ac:picMkLst>
            <pc:docMk/>
            <pc:sldMk cId="2568172233" sldId="298"/>
            <ac:picMk id="3" creationId="{EE0D8F1F-224F-4339-A502-0D279E06937F}"/>
          </ac:picMkLst>
        </pc:picChg>
        <pc:picChg chg="del">
          <ac:chgData name="Moath Almomani" userId="ff116c73-3ed4-4407-a8d2-899e4a260434" providerId="ADAL" clId="{A8B0F96E-3566-430C-93AB-B84F2D482E61}" dt="2021-04-10T22:48:04.567" v="1012" actId="478"/>
          <ac:picMkLst>
            <pc:docMk/>
            <pc:sldMk cId="2568172233" sldId="298"/>
            <ac:picMk id="4" creationId="{FEEC6C3F-9920-4546-A91D-7F96EDA15560}"/>
          </ac:picMkLst>
        </pc:picChg>
        <pc:picChg chg="del">
          <ac:chgData name="Moath Almomani" userId="ff116c73-3ed4-4407-a8d2-899e4a260434" providerId="ADAL" clId="{A8B0F96E-3566-430C-93AB-B84F2D482E61}" dt="2021-04-10T22:48:10.738" v="1014" actId="478"/>
          <ac:picMkLst>
            <pc:docMk/>
            <pc:sldMk cId="2568172233" sldId="298"/>
            <ac:picMk id="12" creationId="{E6C7F536-C345-413E-9905-F573063166E2}"/>
          </ac:picMkLst>
        </pc:picChg>
        <pc:picChg chg="del">
          <ac:chgData name="Moath Almomani" userId="ff116c73-3ed4-4407-a8d2-899e4a260434" providerId="ADAL" clId="{A8B0F96E-3566-430C-93AB-B84F2D482E61}" dt="2021-04-10T22:49:53.484" v="1135" actId="478"/>
          <ac:picMkLst>
            <pc:docMk/>
            <pc:sldMk cId="2568172233" sldId="298"/>
            <ac:picMk id="14" creationId="{64DDE806-7344-4817-8B00-3B158AB555F5}"/>
          </ac:picMkLst>
        </pc:picChg>
        <pc:picChg chg="add del mod">
          <ac:chgData name="Moath Almomani" userId="ff116c73-3ed4-4407-a8d2-899e4a260434" providerId="ADAL" clId="{A8B0F96E-3566-430C-93AB-B84F2D482E61}" dt="2021-04-10T22:53:50.745" v="1248" actId="478"/>
          <ac:picMkLst>
            <pc:docMk/>
            <pc:sldMk cId="2568172233" sldId="298"/>
            <ac:picMk id="22" creationId="{6FE96A58-BC18-4A2D-BB45-FDFF0092ED5B}"/>
          </ac:picMkLst>
        </pc:picChg>
      </pc:sldChg>
      <pc:sldChg chg="addSp delSp modSp add mod">
        <pc:chgData name="Moath Almomani" userId="ff116c73-3ed4-4407-a8d2-899e4a260434" providerId="ADAL" clId="{A8B0F96E-3566-430C-93AB-B84F2D482E61}" dt="2021-04-10T22:52:59.548" v="1213" actId="478"/>
        <pc:sldMkLst>
          <pc:docMk/>
          <pc:sldMk cId="4235089676" sldId="299"/>
        </pc:sldMkLst>
        <pc:spChg chg="add mod">
          <ac:chgData name="Moath Almomani" userId="ff116c73-3ed4-4407-a8d2-899e4a260434" providerId="ADAL" clId="{A8B0F96E-3566-430C-93AB-B84F2D482E61}" dt="2021-04-10T22:52:33.798" v="1205" actId="1076"/>
          <ac:spMkLst>
            <pc:docMk/>
            <pc:sldMk cId="4235089676" sldId="299"/>
            <ac:spMk id="13" creationId="{7DB130E9-6A79-4D59-BA4F-1F8253BE56BC}"/>
          </ac:spMkLst>
        </pc:spChg>
        <pc:spChg chg="mod">
          <ac:chgData name="Moath Almomani" userId="ff116c73-3ed4-4407-a8d2-899e4a260434" providerId="ADAL" clId="{A8B0F96E-3566-430C-93AB-B84F2D482E61}" dt="2021-04-10T22:50:46.597" v="1179" actId="20577"/>
          <ac:spMkLst>
            <pc:docMk/>
            <pc:sldMk cId="4235089676" sldId="299"/>
            <ac:spMk id="17" creationId="{09975938-E74B-41FD-B9F6-F9BDC1B63585}"/>
          </ac:spMkLst>
        </pc:spChg>
        <pc:spChg chg="del">
          <ac:chgData name="Moath Almomani" userId="ff116c73-3ed4-4407-a8d2-899e4a260434" providerId="ADAL" clId="{A8B0F96E-3566-430C-93AB-B84F2D482E61}" dt="2021-04-10T22:50:31.494" v="1144" actId="478"/>
          <ac:spMkLst>
            <pc:docMk/>
            <pc:sldMk cId="4235089676" sldId="299"/>
            <ac:spMk id="20" creationId="{A5B4F807-025B-44BE-B2D9-127B623D06B4}"/>
          </ac:spMkLst>
        </pc:spChg>
        <pc:spChg chg="del">
          <ac:chgData name="Moath Almomani" userId="ff116c73-3ed4-4407-a8d2-899e4a260434" providerId="ADAL" clId="{A8B0F96E-3566-430C-93AB-B84F2D482E61}" dt="2021-04-10T22:50:32.112" v="1145" actId="478"/>
          <ac:spMkLst>
            <pc:docMk/>
            <pc:sldMk cId="4235089676" sldId="299"/>
            <ac:spMk id="21" creationId="{93057C5F-3B0C-4F73-8674-6965565E8A49}"/>
          </ac:spMkLst>
        </pc:spChg>
        <pc:picChg chg="del">
          <ac:chgData name="Moath Almomani" userId="ff116c73-3ed4-4407-a8d2-899e4a260434" providerId="ADAL" clId="{A8B0F96E-3566-430C-93AB-B84F2D482E61}" dt="2021-04-10T22:50:23.020" v="1140" actId="478"/>
          <ac:picMkLst>
            <pc:docMk/>
            <pc:sldMk cId="4235089676" sldId="299"/>
            <ac:picMk id="3" creationId="{EE0D8F1F-224F-4339-A502-0D279E06937F}"/>
          </ac:picMkLst>
        </pc:picChg>
        <pc:picChg chg="add mod">
          <ac:chgData name="Moath Almomani" userId="ff116c73-3ed4-4407-a8d2-899e4a260434" providerId="ADAL" clId="{A8B0F96E-3566-430C-93AB-B84F2D482E61}" dt="2021-04-10T22:52:17.017" v="1198" actId="1076"/>
          <ac:picMkLst>
            <pc:docMk/>
            <pc:sldMk cId="4235089676" sldId="299"/>
            <ac:picMk id="4" creationId="{FF5F949B-70B1-4BF3-A46B-D49A0775B0A8}"/>
          </ac:picMkLst>
        </pc:picChg>
        <pc:picChg chg="add mod">
          <ac:chgData name="Moath Almomani" userId="ff116c73-3ed4-4407-a8d2-899e4a260434" providerId="ADAL" clId="{A8B0F96E-3566-430C-93AB-B84F2D482E61}" dt="2021-04-10T22:52:31.185" v="1204" actId="1076"/>
          <ac:picMkLst>
            <pc:docMk/>
            <pc:sldMk cId="4235089676" sldId="299"/>
            <ac:picMk id="9" creationId="{F6A65167-34E9-4CD6-8C97-960485E34646}"/>
          </ac:picMkLst>
        </pc:picChg>
        <pc:picChg chg="add del mod">
          <ac:chgData name="Moath Almomani" userId="ff116c73-3ed4-4407-a8d2-899e4a260434" providerId="ADAL" clId="{A8B0F96E-3566-430C-93AB-B84F2D482E61}" dt="2021-04-10T22:52:59.548" v="1213" actId="478"/>
          <ac:picMkLst>
            <pc:docMk/>
            <pc:sldMk cId="4235089676" sldId="299"/>
            <ac:picMk id="14" creationId="{A77BC651-5E40-41E8-8CB1-5B0679771EBA}"/>
          </ac:picMkLst>
        </pc:picChg>
      </pc:sldChg>
      <pc:sldChg chg="addSp delSp modSp add mod">
        <pc:chgData name="Moath Almomani" userId="ff116c73-3ed4-4407-a8d2-899e4a260434" providerId="ADAL" clId="{A8B0F96E-3566-430C-93AB-B84F2D482E61}" dt="2021-04-10T22:53:47.078" v="1247"/>
        <pc:sldMkLst>
          <pc:docMk/>
          <pc:sldMk cId="103652668" sldId="300"/>
        </pc:sldMkLst>
        <pc:spChg chg="add mod">
          <ac:chgData name="Moath Almomani" userId="ff116c73-3ed4-4407-a8d2-899e4a260434" providerId="ADAL" clId="{A8B0F96E-3566-430C-93AB-B84F2D482E61}" dt="2021-04-10T22:53:29.259" v="1245" actId="20577"/>
          <ac:spMkLst>
            <pc:docMk/>
            <pc:sldMk cId="103652668" sldId="300"/>
            <ac:spMk id="12" creationId="{02A07036-D438-44D9-8CBA-D6FBF4B2ABFF}"/>
          </ac:spMkLst>
        </pc:spChg>
        <pc:spChg chg="del mod">
          <ac:chgData name="Moath Almomani" userId="ff116c73-3ed4-4407-a8d2-899e4a260434" providerId="ADAL" clId="{A8B0F96E-3566-430C-93AB-B84F2D482E61}" dt="2021-04-10T22:52:37.543" v="1206" actId="21"/>
          <ac:spMkLst>
            <pc:docMk/>
            <pc:sldMk cId="103652668" sldId="300"/>
            <ac:spMk id="17" creationId="{09975938-E74B-41FD-B9F6-F9BDC1B63585}"/>
          </ac:spMkLst>
        </pc:spChg>
        <pc:picChg chg="add del mod">
          <ac:chgData name="Moath Almomani" userId="ff116c73-3ed4-4407-a8d2-899e4a260434" providerId="ADAL" clId="{A8B0F96E-3566-430C-93AB-B84F2D482E61}" dt="2021-04-10T22:52:05.767" v="1190" actId="21"/>
          <ac:picMkLst>
            <pc:docMk/>
            <pc:sldMk cId="103652668" sldId="300"/>
            <ac:picMk id="3" creationId="{3D19EAA6-E18F-45D8-B122-0A965C7E6FA0}"/>
          </ac:picMkLst>
        </pc:picChg>
        <pc:picChg chg="del">
          <ac:chgData name="Moath Almomani" userId="ff116c73-3ed4-4407-a8d2-899e4a260434" providerId="ADAL" clId="{A8B0F96E-3566-430C-93AB-B84F2D482E61}" dt="2021-04-10T22:51:07.169" v="1181" actId="478"/>
          <ac:picMkLst>
            <pc:docMk/>
            <pc:sldMk cId="103652668" sldId="300"/>
            <ac:picMk id="4" creationId="{FF5F949B-70B1-4BF3-A46B-D49A0775B0A8}"/>
          </ac:picMkLst>
        </pc:picChg>
        <pc:picChg chg="add mod">
          <ac:chgData name="Moath Almomani" userId="ff116c73-3ed4-4407-a8d2-899e4a260434" providerId="ADAL" clId="{A8B0F96E-3566-430C-93AB-B84F2D482E61}" dt="2021-04-10T22:52:44.946" v="1210" actId="1076"/>
          <ac:picMkLst>
            <pc:docMk/>
            <pc:sldMk cId="103652668" sldId="300"/>
            <ac:picMk id="10" creationId="{077DDE56-42F2-4D29-8222-2B8ABDD66F4E}"/>
          </ac:picMkLst>
        </pc:picChg>
        <pc:picChg chg="add mod">
          <ac:chgData name="Moath Almomani" userId="ff116c73-3ed4-4407-a8d2-899e4a260434" providerId="ADAL" clId="{A8B0F96E-3566-430C-93AB-B84F2D482E61}" dt="2021-04-10T22:53:47.078" v="1247"/>
          <ac:picMkLst>
            <pc:docMk/>
            <pc:sldMk cId="103652668" sldId="300"/>
            <ac:picMk id="13" creationId="{E4B56422-1E7F-46BD-8F62-742F587C24F0}"/>
          </ac:picMkLst>
        </pc:picChg>
      </pc:sldChg>
      <pc:sldChg chg="addSp delSp modSp add mod">
        <pc:chgData name="Moath Almomani" userId="ff116c73-3ed4-4407-a8d2-899e4a260434" providerId="ADAL" clId="{A8B0F96E-3566-430C-93AB-B84F2D482E61}" dt="2021-04-20T11:03:43.500" v="1741" actId="1076"/>
        <pc:sldMkLst>
          <pc:docMk/>
          <pc:sldMk cId="633937034" sldId="301"/>
        </pc:sldMkLst>
        <pc:spChg chg="del mod">
          <ac:chgData name="Moath Almomani" userId="ff116c73-3ed4-4407-a8d2-899e4a260434" providerId="ADAL" clId="{A8B0F96E-3566-430C-93AB-B84F2D482E61}" dt="2021-04-11T06:04:39.504" v="1606" actId="21"/>
          <ac:spMkLst>
            <pc:docMk/>
            <pc:sldMk cId="633937034" sldId="301"/>
            <ac:spMk id="9" creationId="{731CAF0B-F910-4550-9E58-2EED14227AA4}"/>
          </ac:spMkLst>
        </pc:spChg>
        <pc:spChg chg="add mod">
          <ac:chgData name="Moath Almomani" userId="ff116c73-3ed4-4407-a8d2-899e4a260434" providerId="ADAL" clId="{A8B0F96E-3566-430C-93AB-B84F2D482E61}" dt="2021-04-11T06:05:04.860" v="1638" actId="1035"/>
          <ac:spMkLst>
            <pc:docMk/>
            <pc:sldMk cId="633937034" sldId="301"/>
            <ac:spMk id="11" creationId="{ABED9EA5-E566-4180-B0F4-32C6B475E640}"/>
          </ac:spMkLst>
        </pc:spChg>
        <pc:spChg chg="del mod">
          <ac:chgData name="Moath Almomani" userId="ff116c73-3ed4-4407-a8d2-899e4a260434" providerId="ADAL" clId="{A8B0F96E-3566-430C-93AB-B84F2D482E61}" dt="2021-04-11T06:03:01.907" v="1602" actId="478"/>
          <ac:spMkLst>
            <pc:docMk/>
            <pc:sldMk cId="633937034" sldId="301"/>
            <ac:spMk id="13" creationId="{B3504292-BEFF-4E29-9F74-CB9710F74E74}"/>
          </ac:spMkLst>
        </pc:spChg>
        <pc:spChg chg="add mod">
          <ac:chgData name="Moath Almomani" userId="ff116c73-3ed4-4407-a8d2-899e4a260434" providerId="ADAL" clId="{A8B0F96E-3566-430C-93AB-B84F2D482E61}" dt="2021-04-11T06:04:42.689" v="1608" actId="1076"/>
          <ac:spMkLst>
            <pc:docMk/>
            <pc:sldMk cId="633937034" sldId="301"/>
            <ac:spMk id="14" creationId="{F305A528-FFA1-4943-B617-75CF5486ED7C}"/>
          </ac:spMkLst>
        </pc:spChg>
        <pc:spChg chg="add mod">
          <ac:chgData name="Moath Almomani" userId="ff116c73-3ed4-4407-a8d2-899e4a260434" providerId="ADAL" clId="{A8B0F96E-3566-430C-93AB-B84F2D482E61}" dt="2021-04-11T06:05:42.334" v="1644" actId="1076"/>
          <ac:spMkLst>
            <pc:docMk/>
            <pc:sldMk cId="633937034" sldId="301"/>
            <ac:spMk id="17" creationId="{92FB174C-96FF-4822-9918-E612DD9A23D6}"/>
          </ac:spMkLst>
        </pc:spChg>
        <pc:picChg chg="add del mod">
          <ac:chgData name="Moath Almomani" userId="ff116c73-3ed4-4407-a8d2-899e4a260434" providerId="ADAL" clId="{A8B0F96E-3566-430C-93AB-B84F2D482E61}" dt="2021-04-11T06:03:01.338" v="1601" actId="478"/>
          <ac:picMkLst>
            <pc:docMk/>
            <pc:sldMk cId="633937034" sldId="301"/>
            <ac:picMk id="2" creationId="{FA1FB1FB-BBE8-4EEE-BC29-10F487C23EBC}"/>
          </ac:picMkLst>
        </pc:picChg>
        <pc:picChg chg="add del mod">
          <ac:chgData name="Moath Almomani" userId="ff116c73-3ed4-4407-a8d2-899e4a260434" providerId="ADAL" clId="{A8B0F96E-3566-430C-93AB-B84F2D482E61}" dt="2021-04-11T06:03:02.268" v="1603" actId="478"/>
          <ac:picMkLst>
            <pc:docMk/>
            <pc:sldMk cId="633937034" sldId="301"/>
            <ac:picMk id="3" creationId="{2F666825-5BB8-4977-B239-2800A45ADE71}"/>
          </ac:picMkLst>
        </pc:picChg>
        <pc:picChg chg="del">
          <ac:chgData name="Moath Almomani" userId="ff116c73-3ed4-4407-a8d2-899e4a260434" providerId="ADAL" clId="{A8B0F96E-3566-430C-93AB-B84F2D482E61}" dt="2021-04-10T23:00:57.149" v="1279" actId="478"/>
          <ac:picMkLst>
            <pc:docMk/>
            <pc:sldMk cId="633937034" sldId="301"/>
            <ac:picMk id="3" creationId="{7C9CB321-BBCB-4F64-AF9B-074394889A21}"/>
          </ac:picMkLst>
        </pc:picChg>
        <pc:picChg chg="add">
          <ac:chgData name="Moath Almomani" userId="ff116c73-3ed4-4407-a8d2-899e4a260434" providerId="ADAL" clId="{A8B0F96E-3566-430C-93AB-B84F2D482E61}" dt="2021-04-11T06:04:33.493" v="1604" actId="22"/>
          <ac:picMkLst>
            <pc:docMk/>
            <pc:sldMk cId="633937034" sldId="301"/>
            <ac:picMk id="10" creationId="{994A2CF5-EFCD-4CAD-AB7B-D506E0411A1C}"/>
          </ac:picMkLst>
        </pc:picChg>
        <pc:picChg chg="del">
          <ac:chgData name="Moath Almomani" userId="ff116c73-3ed4-4407-a8d2-899e4a260434" providerId="ADAL" clId="{A8B0F96E-3566-430C-93AB-B84F2D482E61}" dt="2021-04-10T23:00:49.586" v="1274" actId="478"/>
          <ac:picMkLst>
            <pc:docMk/>
            <pc:sldMk cId="633937034" sldId="301"/>
            <ac:picMk id="10" creationId="{EAB760BB-53AC-4AFA-9172-BF48DD09732F}"/>
          </ac:picMkLst>
        </pc:picChg>
        <pc:picChg chg="del">
          <ac:chgData name="Moath Almomani" userId="ff116c73-3ed4-4407-a8d2-899e4a260434" providerId="ADAL" clId="{A8B0F96E-3566-430C-93AB-B84F2D482E61}" dt="2021-04-11T06:04:36.051" v="1605" actId="478"/>
          <ac:picMkLst>
            <pc:docMk/>
            <pc:sldMk cId="633937034" sldId="301"/>
            <ac:picMk id="12" creationId="{E6C7F536-C345-413E-9905-F573063166E2}"/>
          </ac:picMkLst>
        </pc:picChg>
        <pc:picChg chg="add mod">
          <ac:chgData name="Moath Almomani" userId="ff116c73-3ed4-4407-a8d2-899e4a260434" providerId="ADAL" clId="{A8B0F96E-3566-430C-93AB-B84F2D482E61}" dt="2021-04-20T11:03:43.500" v="1741" actId="1076"/>
          <ac:picMkLst>
            <pc:docMk/>
            <pc:sldMk cId="633937034" sldId="301"/>
            <ac:picMk id="16" creationId="{691AC1EE-E4EC-4095-B47E-53BAD6D3D192}"/>
          </ac:picMkLst>
        </pc:picChg>
      </pc:sldChg>
      <pc:sldChg chg="addSp delSp modSp add mod">
        <pc:chgData name="Moath Almomani" userId="ff116c73-3ed4-4407-a8d2-899e4a260434" providerId="ADAL" clId="{A8B0F96E-3566-430C-93AB-B84F2D482E61}" dt="2021-05-12T22:54:49.783" v="1747" actId="1440"/>
        <pc:sldMkLst>
          <pc:docMk/>
          <pc:sldMk cId="3746631889" sldId="302"/>
        </pc:sldMkLst>
        <pc:spChg chg="mod">
          <ac:chgData name="Moath Almomani" userId="ff116c73-3ed4-4407-a8d2-899e4a260434" providerId="ADAL" clId="{A8B0F96E-3566-430C-93AB-B84F2D482E61}" dt="2021-04-11T05:27:12.847" v="1422" actId="1076"/>
          <ac:spMkLst>
            <pc:docMk/>
            <pc:sldMk cId="3746631889" sldId="302"/>
            <ac:spMk id="9" creationId="{731CAF0B-F910-4550-9E58-2EED14227AA4}"/>
          </ac:spMkLst>
        </pc:spChg>
        <pc:spChg chg="del">
          <ac:chgData name="Moath Almomani" userId="ff116c73-3ed4-4407-a8d2-899e4a260434" providerId="ADAL" clId="{A8B0F96E-3566-430C-93AB-B84F2D482E61}" dt="2021-04-11T05:26:40.484" v="1352" actId="478"/>
          <ac:spMkLst>
            <pc:docMk/>
            <pc:sldMk cId="3746631889" sldId="302"/>
            <ac:spMk id="13" creationId="{B3504292-BEFF-4E29-9F74-CB9710F74E74}"/>
          </ac:spMkLst>
        </pc:spChg>
        <pc:picChg chg="del">
          <ac:chgData name="Moath Almomani" userId="ff116c73-3ed4-4407-a8d2-899e4a260434" providerId="ADAL" clId="{A8B0F96E-3566-430C-93AB-B84F2D482E61}" dt="2021-04-11T05:26:39.768" v="1351" actId="478"/>
          <ac:picMkLst>
            <pc:docMk/>
            <pc:sldMk cId="3746631889" sldId="302"/>
            <ac:picMk id="2" creationId="{FA1FB1FB-BBE8-4EEE-BC29-10F487C23EBC}"/>
          </ac:picMkLst>
        </pc:picChg>
        <pc:picChg chg="add mod">
          <ac:chgData name="Moath Almomani" userId="ff116c73-3ed4-4407-a8d2-899e4a260434" providerId="ADAL" clId="{A8B0F96E-3566-430C-93AB-B84F2D482E61}" dt="2021-05-12T22:54:49.783" v="1747" actId="1440"/>
          <ac:picMkLst>
            <pc:docMk/>
            <pc:sldMk cId="3746631889" sldId="302"/>
            <ac:picMk id="4" creationId="{9B63D0EA-43B7-4A97-9AE0-D1D644C7C133}"/>
          </ac:picMkLst>
        </pc:picChg>
      </pc:sldChg>
      <pc:sldChg chg="addSp delSp modSp add mod ord modNotesTx">
        <pc:chgData name="Moath Almomani" userId="ff116c73-3ed4-4407-a8d2-899e4a260434" providerId="ADAL" clId="{A8B0F96E-3566-430C-93AB-B84F2D482E61}" dt="2021-04-13T07:10:28.218" v="1727" actId="14100"/>
        <pc:sldMkLst>
          <pc:docMk/>
          <pc:sldMk cId="716480122" sldId="303"/>
        </pc:sldMkLst>
        <pc:spChg chg="del mod">
          <ac:chgData name="Moath Almomani" userId="ff116c73-3ed4-4407-a8d2-899e4a260434" providerId="ADAL" clId="{A8B0F96E-3566-430C-93AB-B84F2D482E61}" dt="2021-04-12T07:46:25.294" v="1699" actId="478"/>
          <ac:spMkLst>
            <pc:docMk/>
            <pc:sldMk cId="716480122" sldId="303"/>
            <ac:spMk id="2" creationId="{82A73F36-23C2-41E0-85A1-1D67C11FA5BB}"/>
          </ac:spMkLst>
        </pc:spChg>
        <pc:spChg chg="del mod">
          <ac:chgData name="Moath Almomani" userId="ff116c73-3ed4-4407-a8d2-899e4a260434" providerId="ADAL" clId="{A8B0F96E-3566-430C-93AB-B84F2D482E61}" dt="2021-04-12T07:46:25.294" v="1699" actId="478"/>
          <ac:spMkLst>
            <pc:docMk/>
            <pc:sldMk cId="716480122" sldId="303"/>
            <ac:spMk id="4" creationId="{00000000-0000-0000-0000-000000000000}"/>
          </ac:spMkLst>
        </pc:spChg>
        <pc:spChg chg="add mod">
          <ac:chgData name="Moath Almomani" userId="ff116c73-3ed4-4407-a8d2-899e4a260434" providerId="ADAL" clId="{A8B0F96E-3566-430C-93AB-B84F2D482E61}" dt="2021-04-13T07:08:34.014" v="1714" actId="1076"/>
          <ac:spMkLst>
            <pc:docMk/>
            <pc:sldMk cId="716480122" sldId="303"/>
            <ac:spMk id="12" creationId="{E85FB7DF-70D1-447B-A8F5-27519DE2DB1D}"/>
          </ac:spMkLst>
        </pc:spChg>
        <pc:spChg chg="add mod">
          <ac:chgData name="Moath Almomani" userId="ff116c73-3ed4-4407-a8d2-899e4a260434" providerId="ADAL" clId="{A8B0F96E-3566-430C-93AB-B84F2D482E61}" dt="2021-04-13T07:08:36.931" v="1715" actId="1076"/>
          <ac:spMkLst>
            <pc:docMk/>
            <pc:sldMk cId="716480122" sldId="303"/>
            <ac:spMk id="13" creationId="{B59AD36D-48B2-4484-8570-84240F85F14E}"/>
          </ac:spMkLst>
        </pc:spChg>
        <pc:spChg chg="del">
          <ac:chgData name="Moath Almomani" userId="ff116c73-3ed4-4407-a8d2-899e4a260434" providerId="ADAL" clId="{A8B0F96E-3566-430C-93AB-B84F2D482E61}" dt="2021-04-12T07:46:41.191" v="1704" actId="478"/>
          <ac:spMkLst>
            <pc:docMk/>
            <pc:sldMk cId="716480122" sldId="303"/>
            <ac:spMk id="16" creationId="{82715664-7B8A-4A02-9C0D-53F138A48868}"/>
          </ac:spMkLst>
        </pc:spChg>
        <pc:spChg chg="add del mod">
          <ac:chgData name="Moath Almomani" userId="ff116c73-3ed4-4407-a8d2-899e4a260434" providerId="ADAL" clId="{A8B0F96E-3566-430C-93AB-B84F2D482E61}" dt="2021-04-13T07:08:20.803" v="1710" actId="478"/>
          <ac:spMkLst>
            <pc:docMk/>
            <pc:sldMk cId="716480122" sldId="303"/>
            <ac:spMk id="20" creationId="{50E92BC5-8B05-4A30-8A0B-CCA3E267C29F}"/>
          </ac:spMkLst>
        </pc:spChg>
        <pc:spChg chg="add del mod">
          <ac:chgData name="Moath Almomani" userId="ff116c73-3ed4-4407-a8d2-899e4a260434" providerId="ADAL" clId="{A8B0F96E-3566-430C-93AB-B84F2D482E61}" dt="2021-04-13T07:08:20.803" v="1710" actId="478"/>
          <ac:spMkLst>
            <pc:docMk/>
            <pc:sldMk cId="716480122" sldId="303"/>
            <ac:spMk id="21" creationId="{CA53417F-9A95-4523-9BC7-258CA0B46F00}"/>
          </ac:spMkLst>
        </pc:spChg>
        <pc:grpChg chg="del">
          <ac:chgData name="Moath Almomani" userId="ff116c73-3ed4-4407-a8d2-899e4a260434" providerId="ADAL" clId="{A8B0F96E-3566-430C-93AB-B84F2D482E61}" dt="2021-04-12T07:46:41.191" v="1704" actId="478"/>
          <ac:grpSpMkLst>
            <pc:docMk/>
            <pc:sldMk cId="716480122" sldId="303"/>
            <ac:grpSpMk id="17" creationId="{9A5B5C4B-7FA4-4E26-9807-C42E01FAD1BE}"/>
          </ac:grpSpMkLst>
        </pc:grpChg>
        <pc:picChg chg="add del mod">
          <ac:chgData name="Moath Almomani" userId="ff116c73-3ed4-4407-a8d2-899e4a260434" providerId="ADAL" clId="{A8B0F96E-3566-430C-93AB-B84F2D482E61}" dt="2021-04-13T07:08:31.485" v="1713" actId="478"/>
          <ac:picMkLst>
            <pc:docMk/>
            <pc:sldMk cId="716480122" sldId="303"/>
            <ac:picMk id="3" creationId="{6F09A5E0-F788-4AD1-AC7F-7A0F5D1AD1F0}"/>
          </ac:picMkLst>
        </pc:picChg>
        <pc:picChg chg="add del mod">
          <ac:chgData name="Moath Almomani" userId="ff116c73-3ed4-4407-a8d2-899e4a260434" providerId="ADAL" clId="{A8B0F96E-3566-430C-93AB-B84F2D482E61}" dt="2021-04-13T07:08:02.668" v="1709" actId="478"/>
          <ac:picMkLst>
            <pc:docMk/>
            <pc:sldMk cId="716480122" sldId="303"/>
            <ac:picMk id="7" creationId="{03A45960-CFAC-4A17-B018-D757399EF735}"/>
          </ac:picMkLst>
        </pc:picChg>
        <pc:picChg chg="del mod">
          <ac:chgData name="Moath Almomani" userId="ff116c73-3ed4-4407-a8d2-899e4a260434" providerId="ADAL" clId="{A8B0F96E-3566-430C-93AB-B84F2D482E61}" dt="2021-04-11T05:59:15.292" v="1479" actId="478"/>
          <ac:picMkLst>
            <pc:docMk/>
            <pc:sldMk cId="716480122" sldId="303"/>
            <ac:picMk id="7" creationId="{E6892C97-24C8-4929-8196-BC6A2F9C55F7}"/>
          </ac:picMkLst>
        </pc:picChg>
        <pc:picChg chg="add mod">
          <ac:chgData name="Moath Almomani" userId="ff116c73-3ed4-4407-a8d2-899e4a260434" providerId="ADAL" clId="{A8B0F96E-3566-430C-93AB-B84F2D482E61}" dt="2021-04-12T07:46:31.585" v="1702" actId="14100"/>
          <ac:picMkLst>
            <pc:docMk/>
            <pc:sldMk cId="716480122" sldId="303"/>
            <ac:picMk id="8" creationId="{9877E961-1FA6-4DD6-9E45-22B0E1E157FB}"/>
          </ac:picMkLst>
        </pc:picChg>
        <pc:picChg chg="del">
          <ac:chgData name="Moath Almomani" userId="ff116c73-3ed4-4407-a8d2-899e4a260434" providerId="ADAL" clId="{A8B0F96E-3566-430C-93AB-B84F2D482E61}" dt="2021-04-12T07:00:36.889" v="1693" actId="478"/>
          <ac:picMkLst>
            <pc:docMk/>
            <pc:sldMk cId="716480122" sldId="303"/>
            <ac:picMk id="9" creationId="{00000000-0000-0000-0000-000000000000}"/>
          </ac:picMkLst>
        </pc:picChg>
        <pc:picChg chg="add mod">
          <ac:chgData name="Moath Almomani" userId="ff116c73-3ed4-4407-a8d2-899e4a260434" providerId="ADAL" clId="{A8B0F96E-3566-430C-93AB-B84F2D482E61}" dt="2021-04-13T07:10:14.138" v="1723" actId="1076"/>
          <ac:picMkLst>
            <pc:docMk/>
            <pc:sldMk cId="716480122" sldId="303"/>
            <ac:picMk id="10" creationId="{DFA1FBC0-A167-4B6D-8C7B-674836345A2F}"/>
          </ac:picMkLst>
        </pc:picChg>
        <pc:picChg chg="add del mod">
          <ac:chgData name="Moath Almomani" userId="ff116c73-3ed4-4407-a8d2-899e4a260434" providerId="ADAL" clId="{A8B0F96E-3566-430C-93AB-B84F2D482E61}" dt="2021-04-13T07:10:10.374" v="1722" actId="478"/>
          <ac:picMkLst>
            <pc:docMk/>
            <pc:sldMk cId="716480122" sldId="303"/>
            <ac:picMk id="11" creationId="{D6D6C90A-4F17-4181-9C04-9A818A4896F4}"/>
          </ac:picMkLst>
        </pc:picChg>
        <pc:picChg chg="add mod">
          <ac:chgData name="Moath Almomani" userId="ff116c73-3ed4-4407-a8d2-899e4a260434" providerId="ADAL" clId="{A8B0F96E-3566-430C-93AB-B84F2D482E61}" dt="2021-04-13T07:10:28.218" v="1727" actId="14100"/>
          <ac:picMkLst>
            <pc:docMk/>
            <pc:sldMk cId="716480122" sldId="303"/>
            <ac:picMk id="14" creationId="{F582C38C-D3F4-4751-9161-C1858FA2920A}"/>
          </ac:picMkLst>
        </pc:picChg>
      </pc:sldChg>
      <pc:sldChg chg="add">
        <pc:chgData name="Moath Almomani" userId="ff116c73-3ed4-4407-a8d2-899e4a260434" providerId="ADAL" clId="{A8B0F96E-3566-430C-93AB-B84F2D482E61}" dt="2021-04-11T06:02:48.049" v="1580" actId="2890"/>
        <pc:sldMkLst>
          <pc:docMk/>
          <pc:sldMk cId="1205507265" sldId="304"/>
        </pc:sldMkLst>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momani" userId="720708e143949568" providerId="LiveId" clId="{74CDCB1D-FA35-4D03-A299-1E70193A7CCF}"/>
    <pc:docChg chg="modSld">
      <pc:chgData name="moath momani" userId="720708e143949568" providerId="LiveId" clId="{74CDCB1D-FA35-4D03-A299-1E70193A7CCF}" dt="2020-06-28T10:38:25.297" v="1" actId="207"/>
      <pc:docMkLst>
        <pc:docMk/>
      </pc:docMkLst>
      <pc:sldChg chg="modSp mod">
        <pc:chgData name="moath momani" userId="720708e143949568" providerId="LiveId" clId="{74CDCB1D-FA35-4D03-A299-1E70193A7CCF}" dt="2020-06-28T10:38:25.297" v="1" actId="207"/>
        <pc:sldMkLst>
          <pc:docMk/>
          <pc:sldMk cId="911208218" sldId="273"/>
        </pc:sldMkLst>
        <pc:spChg chg="mod">
          <ac:chgData name="moath momani" userId="720708e143949568" providerId="LiveId" clId="{74CDCB1D-FA35-4D03-A299-1E70193A7CCF}" dt="2020-06-28T10:38:25.297" v="1" actId="207"/>
          <ac:spMkLst>
            <pc:docMk/>
            <pc:sldMk cId="911208218" sldId="273"/>
            <ac:spMk id="7" creationId="{00000000-0000-0000-0000-000000000000}"/>
          </ac:spMkLst>
        </pc:spChg>
        <pc:spChg chg="mod">
          <ac:chgData name="moath momani" userId="720708e143949568" providerId="LiveId" clId="{74CDCB1D-FA35-4D03-A299-1E70193A7CCF}" dt="2020-06-28T10:38:13.670" v="0" actId="20577"/>
          <ac:spMkLst>
            <pc:docMk/>
            <pc:sldMk cId="911208218" sldId="273"/>
            <ac:spMk id="14" creationId="{00000000-0000-0000-0000-000000000000}"/>
          </ac:spMkLst>
        </pc:spChg>
      </pc:sldChg>
    </pc:docChg>
  </pc:docChgLst>
  <pc:docChgLst>
    <pc:chgData name="moath momani" userId="720708e143949568" providerId="LiveId" clId="{3F48D004-977F-4521-A5AE-F89B73B84633}"/>
    <pc:docChg chg="addSld delSld modSld">
      <pc:chgData name="moath momani" userId="720708e143949568" providerId="LiveId" clId="{3F48D004-977F-4521-A5AE-F89B73B84633}" dt="2020-06-30T07:02:32.323" v="1" actId="47"/>
      <pc:docMkLst>
        <pc:docMk/>
      </pc:docMkLst>
      <pc:sldChg chg="del">
        <pc:chgData name="moath momani" userId="720708e143949568" providerId="LiveId" clId="{3F48D004-977F-4521-A5AE-F89B73B84633}" dt="2020-06-30T07:02:32.323" v="1" actId="47"/>
        <pc:sldMkLst>
          <pc:docMk/>
          <pc:sldMk cId="211947262" sldId="272"/>
        </pc:sldMkLst>
      </pc:sldChg>
      <pc:sldChg chg="add">
        <pc:chgData name="moath momani" userId="720708e143949568" providerId="LiveId" clId="{3F48D004-977F-4521-A5AE-F89B73B84633}" dt="2020-06-30T07:02:27.007" v="0"/>
        <pc:sldMkLst>
          <pc:docMk/>
          <pc:sldMk cId="1269525912" sldId="291"/>
        </pc:sldMkLst>
      </pc:sldChg>
    </pc:docChg>
  </pc:docChgLst>
  <pc:docChgLst>
    <pc:chgData name="moath momani" userId="720708e143949568" providerId="LiveId" clId="{F008DD31-BA7A-4FE0-A11B-AD3BB34362FF}"/>
    <pc:docChg chg="undo custSel addSld delSld modSld">
      <pc:chgData name="moath momani" userId="720708e143949568" providerId="LiveId" clId="{F008DD31-BA7A-4FE0-A11B-AD3BB34362FF}" dt="2020-07-02T08:44:01.426" v="439" actId="20577"/>
      <pc:docMkLst>
        <pc:docMk/>
      </pc:docMkLst>
      <pc:sldChg chg="delSp modSp mod">
        <pc:chgData name="moath momani" userId="720708e143949568" providerId="LiveId" clId="{F008DD31-BA7A-4FE0-A11B-AD3BB34362FF}" dt="2020-07-02T08:44:01.426" v="439" actId="20577"/>
        <pc:sldMkLst>
          <pc:docMk/>
          <pc:sldMk cId="1269525912" sldId="291"/>
        </pc:sldMkLst>
        <pc:spChg chg="del mod">
          <ac:chgData name="moath momani" userId="720708e143949568" providerId="LiveId" clId="{F008DD31-BA7A-4FE0-A11B-AD3BB34362FF}" dt="2020-07-02T08:31:03.986" v="5" actId="478"/>
          <ac:spMkLst>
            <pc:docMk/>
            <pc:sldMk cId="1269525912" sldId="291"/>
            <ac:spMk id="2" creationId="{82A73F36-23C2-41E0-85A1-1D67C11FA5BB}"/>
          </ac:spMkLst>
        </pc:spChg>
        <pc:spChg chg="mod">
          <ac:chgData name="moath momani" userId="720708e143949568" providerId="LiveId" clId="{F008DD31-BA7A-4FE0-A11B-AD3BB34362FF}" dt="2020-07-02T08:44:01.426" v="439" actId="20577"/>
          <ac:spMkLst>
            <pc:docMk/>
            <pc:sldMk cId="1269525912" sldId="291"/>
            <ac:spMk id="4" creationId="{00000000-0000-0000-0000-000000000000}"/>
          </ac:spMkLst>
        </pc:spChg>
      </pc:sldChg>
      <pc:sldChg chg="add">
        <pc:chgData name="moath momani" userId="720708e143949568" providerId="LiveId" clId="{F008DD31-BA7A-4FE0-A11B-AD3BB34362FF}" dt="2020-07-02T08:29:31.133" v="0"/>
        <pc:sldMkLst>
          <pc:docMk/>
          <pc:sldMk cId="2277941545" sldId="293"/>
        </pc:sldMkLst>
      </pc:sldChg>
      <pc:sldChg chg="add del">
        <pc:chgData name="moath momani" userId="720708e143949568" providerId="LiveId" clId="{F008DD31-BA7A-4FE0-A11B-AD3BB34362FF}" dt="2020-07-02T08:29:42.633" v="2"/>
        <pc:sldMkLst>
          <pc:docMk/>
          <pc:sldMk cId="2125608458" sldId="294"/>
        </pc:sldMkLst>
      </pc:sldChg>
    </pc:docChg>
  </pc:docChgLst>
  <pc:docChgLst>
    <pc:chgData name="moath momani" userId="720708e143949568" providerId="LiveId" clId="{6D4F666E-AB93-4804-91A7-D4545E2284B0}"/>
    <pc:docChg chg="modSld">
      <pc:chgData name="moath momani" userId="720708e143949568" providerId="LiveId" clId="{6D4F666E-AB93-4804-91A7-D4545E2284B0}" dt="2020-10-18T11:44:44.564" v="6" actId="20577"/>
      <pc:docMkLst>
        <pc:docMk/>
      </pc:docMkLst>
      <pc:sldChg chg="modSp mod">
        <pc:chgData name="moath momani" userId="720708e143949568" providerId="LiveId" clId="{6D4F666E-AB93-4804-91A7-D4545E2284B0}" dt="2020-10-18T11:44:44.564" v="6" actId="20577"/>
        <pc:sldMkLst>
          <pc:docMk/>
          <pc:sldMk cId="911208218" sldId="273"/>
        </pc:sldMkLst>
        <pc:spChg chg="mod">
          <ac:chgData name="moath momani" userId="720708e143949568" providerId="LiveId" clId="{6D4F666E-AB93-4804-91A7-D4545E2284B0}" dt="2020-10-18T11:43:40.666" v="0" actId="20577"/>
          <ac:spMkLst>
            <pc:docMk/>
            <pc:sldMk cId="911208218" sldId="273"/>
            <ac:spMk id="7" creationId="{00000000-0000-0000-0000-000000000000}"/>
          </ac:spMkLst>
        </pc:spChg>
        <pc:spChg chg="mod">
          <ac:chgData name="moath momani" userId="720708e143949568" providerId="LiveId" clId="{6D4F666E-AB93-4804-91A7-D4545E2284B0}" dt="2020-10-18T11:44:44.564" v="6" actId="20577"/>
          <ac:spMkLst>
            <pc:docMk/>
            <pc:sldMk cId="911208218" sldId="273"/>
            <ac:spMk id="14" creationId="{00000000-0000-0000-0000-000000000000}"/>
          </ac:spMkLst>
        </pc:spChg>
      </pc:sldChg>
    </pc:docChg>
  </pc:docChgLst>
  <pc:docChgLst>
    <pc:chgData name="moath momani" userId="720708e143949568" providerId="LiveId" clId="{5BCF8D4C-66F9-4D8E-86E6-E66E8D9734EC}"/>
    <pc:docChg chg="modSld">
      <pc:chgData name="moath momani" userId="720708e143949568" providerId="LiveId" clId="{5BCF8D4C-66F9-4D8E-86E6-E66E8D9734EC}" dt="2020-06-29T05:12:59.791" v="4" actId="20577"/>
      <pc:docMkLst>
        <pc:docMk/>
      </pc:docMkLst>
      <pc:sldChg chg="modSp mod">
        <pc:chgData name="moath momani" userId="720708e143949568" providerId="LiveId" clId="{5BCF8D4C-66F9-4D8E-86E6-E66E8D9734EC}" dt="2020-06-29T05:12:59.791" v="4" actId="20577"/>
        <pc:sldMkLst>
          <pc:docMk/>
          <pc:sldMk cId="726861172" sldId="282"/>
        </pc:sldMkLst>
        <pc:spChg chg="mod">
          <ac:chgData name="moath momani" userId="720708e143949568" providerId="LiveId" clId="{5BCF8D4C-66F9-4D8E-86E6-E66E8D9734EC}" dt="2020-06-29T05:12:59.791" v="4" actId="20577"/>
          <ac:spMkLst>
            <pc:docMk/>
            <pc:sldMk cId="726861172" sldId="282"/>
            <ac:spMk id="9" creationId="{8C86B758-F35E-4F64-B765-9552F9E6979B}"/>
          </ac:spMkLst>
        </pc:spChg>
        <pc:spChg chg="mod">
          <ac:chgData name="moath momani" userId="720708e143949568" providerId="LiveId" clId="{5BCF8D4C-66F9-4D8E-86E6-E66E8D9734EC}" dt="2020-06-29T05:12:53.391" v="0" actId="1076"/>
          <ac:spMkLst>
            <pc:docMk/>
            <pc:sldMk cId="726861172" sldId="282"/>
            <ac:spMk id="15" creationId="{25E41919-33CC-4848-B429-AE373B607F71}"/>
          </ac:spMkLst>
        </pc:spChg>
      </pc:sldChg>
    </pc:docChg>
  </pc:docChgLst>
  <pc:docChgLst>
    <pc:chgData name="Moath Almomani" userId="ff116c73-3ed4-4407-a8d2-899e4a260434" providerId="ADAL" clId="{B4CEC947-5CE6-4494-94D3-C0651E9009A3}"/>
    <pc:docChg chg="undo custSel addSld delSld modSld sldOrd">
      <pc:chgData name="Moath Almomani" userId="ff116c73-3ed4-4407-a8d2-899e4a260434" providerId="ADAL" clId="{B4CEC947-5CE6-4494-94D3-C0651E9009A3}" dt="2021-03-25T09:12:17.476" v="802"/>
      <pc:docMkLst>
        <pc:docMk/>
      </pc:docMkLst>
      <pc:sldChg chg="add">
        <pc:chgData name="Moath Almomani" userId="ff116c73-3ed4-4407-a8d2-899e4a260434" providerId="ADAL" clId="{B4CEC947-5CE6-4494-94D3-C0651E9009A3}" dt="2021-03-25T09:12:17.476" v="802"/>
        <pc:sldMkLst>
          <pc:docMk/>
          <pc:sldMk cId="3507875137" sldId="260"/>
        </pc:sldMkLst>
      </pc:sldChg>
      <pc:sldChg chg="modSp mod">
        <pc:chgData name="Moath Almomani" userId="ff116c73-3ed4-4407-a8d2-899e4a260434" providerId="ADAL" clId="{B4CEC947-5CE6-4494-94D3-C0651E9009A3}" dt="2021-03-24T09:21:12.223" v="628"/>
        <pc:sldMkLst>
          <pc:docMk/>
          <pc:sldMk cId="911208218" sldId="273"/>
        </pc:sldMkLst>
        <pc:spChg chg="mod">
          <ac:chgData name="Moath Almomani" userId="ff116c73-3ed4-4407-a8d2-899e4a260434" providerId="ADAL" clId="{B4CEC947-5CE6-4494-94D3-C0651E9009A3}" dt="2021-03-24T09:21:12.223" v="628"/>
          <ac:spMkLst>
            <pc:docMk/>
            <pc:sldMk cId="911208218" sldId="273"/>
            <ac:spMk id="4" creationId="{00000000-0000-0000-0000-000000000000}"/>
          </ac:spMkLst>
        </pc:spChg>
      </pc:sldChg>
      <pc:sldChg chg="del">
        <pc:chgData name="Moath Almomani" userId="ff116c73-3ed4-4407-a8d2-899e4a260434" providerId="ADAL" clId="{B4CEC947-5CE6-4494-94D3-C0651E9009A3}" dt="2021-03-24T07:51:02.755" v="0" actId="47"/>
        <pc:sldMkLst>
          <pc:docMk/>
          <pc:sldMk cId="927733710" sldId="276"/>
        </pc:sldMkLst>
      </pc:sldChg>
      <pc:sldChg chg="ord">
        <pc:chgData name="Moath Almomani" userId="ff116c73-3ed4-4407-a8d2-899e4a260434" providerId="ADAL" clId="{B4CEC947-5CE6-4494-94D3-C0651E9009A3}" dt="2021-03-24T08:00:36.103" v="268"/>
        <pc:sldMkLst>
          <pc:docMk/>
          <pc:sldMk cId="2514924934" sldId="288"/>
        </pc:sldMkLst>
      </pc:sldChg>
      <pc:sldChg chg="addSp delSp modSp mod">
        <pc:chgData name="Moath Almomani" userId="ff116c73-3ed4-4407-a8d2-899e4a260434" providerId="ADAL" clId="{B4CEC947-5CE6-4494-94D3-C0651E9009A3}" dt="2021-03-24T08:46:47.815" v="625" actId="1037"/>
        <pc:sldMkLst>
          <pc:docMk/>
          <pc:sldMk cId="3585943159" sldId="289"/>
        </pc:sldMkLst>
        <pc:spChg chg="del">
          <ac:chgData name="Moath Almomani" userId="ff116c73-3ed4-4407-a8d2-899e4a260434" providerId="ADAL" clId="{B4CEC947-5CE6-4494-94D3-C0651E9009A3}" dt="2021-03-24T08:45:21.683" v="603" actId="478"/>
          <ac:spMkLst>
            <pc:docMk/>
            <pc:sldMk cId="3585943159" sldId="289"/>
            <ac:spMk id="2" creationId="{4B673DF7-D399-4174-B38F-4D0B1E9A1483}"/>
          </ac:spMkLst>
        </pc:spChg>
        <pc:picChg chg="add mod">
          <ac:chgData name="Moath Almomani" userId="ff116c73-3ed4-4407-a8d2-899e4a260434" providerId="ADAL" clId="{B4CEC947-5CE6-4494-94D3-C0651E9009A3}" dt="2021-03-24T08:46:45.695" v="616" actId="1076"/>
          <ac:picMkLst>
            <pc:docMk/>
            <pc:sldMk cId="3585943159" sldId="289"/>
            <ac:picMk id="3" creationId="{435B07AA-1D8F-4B3A-AB06-F834CE211906}"/>
          </ac:picMkLst>
        </pc:picChg>
        <pc:picChg chg="add mod">
          <ac:chgData name="Moath Almomani" userId="ff116c73-3ed4-4407-a8d2-899e4a260434" providerId="ADAL" clId="{B4CEC947-5CE6-4494-94D3-C0651E9009A3}" dt="2021-03-24T08:46:47.815" v="625" actId="1037"/>
          <ac:picMkLst>
            <pc:docMk/>
            <pc:sldMk cId="3585943159" sldId="289"/>
            <ac:picMk id="4" creationId="{645F7540-2598-4DDF-9FA6-38D188DE82DB}"/>
          </ac:picMkLst>
        </pc:picChg>
        <pc:picChg chg="del">
          <ac:chgData name="Moath Almomani" userId="ff116c73-3ed4-4407-a8d2-899e4a260434" providerId="ADAL" clId="{B4CEC947-5CE6-4494-94D3-C0651E9009A3}" dt="2021-03-24T08:45:26.742" v="607" actId="478"/>
          <ac:picMkLst>
            <pc:docMk/>
            <pc:sldMk cId="3585943159" sldId="289"/>
            <ac:picMk id="12" creationId="{F6D059E2-4153-4475-B6F6-5FBD22ECF0D0}"/>
          </ac:picMkLst>
        </pc:picChg>
        <pc:picChg chg="del">
          <ac:chgData name="Moath Almomani" userId="ff116c73-3ed4-4407-a8d2-899e4a260434" providerId="ADAL" clId="{B4CEC947-5CE6-4494-94D3-C0651E9009A3}" dt="2021-03-24T08:45:19.303" v="602" actId="478"/>
          <ac:picMkLst>
            <pc:docMk/>
            <pc:sldMk cId="3585943159" sldId="289"/>
            <ac:picMk id="13" creationId="{D1CE600E-EDA5-41B3-89E8-3A528160DB98}"/>
          </ac:picMkLst>
        </pc:picChg>
      </pc:sldChg>
      <pc:sldChg chg="del">
        <pc:chgData name="Moath Almomani" userId="ff116c73-3ed4-4407-a8d2-899e4a260434" providerId="ADAL" clId="{B4CEC947-5CE6-4494-94D3-C0651E9009A3}" dt="2021-03-24T07:52:56.545" v="2" actId="47"/>
        <pc:sldMkLst>
          <pc:docMk/>
          <pc:sldMk cId="1269525912" sldId="291"/>
        </pc:sldMkLst>
      </pc:sldChg>
      <pc:sldChg chg="addSp modSp mod modNotesTx">
        <pc:chgData name="Moath Almomani" userId="ff116c73-3ed4-4407-a8d2-899e4a260434" providerId="ADAL" clId="{B4CEC947-5CE6-4494-94D3-C0651E9009A3}" dt="2021-03-25T08:40:01.113" v="671" actId="20577"/>
        <pc:sldMkLst>
          <pc:docMk/>
          <pc:sldMk cId="2277941545" sldId="293"/>
        </pc:sldMkLst>
        <pc:spChg chg="mod">
          <ac:chgData name="Moath Almomani" userId="ff116c73-3ed4-4407-a8d2-899e4a260434" providerId="ADAL" clId="{B4CEC947-5CE6-4494-94D3-C0651E9009A3}" dt="2021-03-24T09:18:09.258" v="627" actId="1076"/>
          <ac:spMkLst>
            <pc:docMk/>
            <pc:sldMk cId="2277941545" sldId="293"/>
            <ac:spMk id="2" creationId="{82A73F36-23C2-41E0-85A1-1D67C11FA5BB}"/>
          </ac:spMkLst>
        </pc:spChg>
        <pc:spChg chg="mod">
          <ac:chgData name="Moath Almomani" userId="ff116c73-3ed4-4407-a8d2-899e4a260434" providerId="ADAL" clId="{B4CEC947-5CE6-4494-94D3-C0651E9009A3}" dt="2021-03-25T08:40:01.113" v="671" actId="20577"/>
          <ac:spMkLst>
            <pc:docMk/>
            <pc:sldMk cId="2277941545" sldId="293"/>
            <ac:spMk id="4" creationId="{00000000-0000-0000-0000-000000000000}"/>
          </ac:spMkLst>
        </pc:spChg>
        <pc:picChg chg="add mod">
          <ac:chgData name="Moath Almomani" userId="ff116c73-3ed4-4407-a8d2-899e4a260434" providerId="ADAL" clId="{B4CEC947-5CE6-4494-94D3-C0651E9009A3}" dt="2021-03-24T08:00:08.959" v="266" actId="14100"/>
          <ac:picMkLst>
            <pc:docMk/>
            <pc:sldMk cId="2277941545" sldId="293"/>
            <ac:picMk id="13" creationId="{EB9912E8-F192-4C44-95DC-39D3C7554712}"/>
          </ac:picMkLst>
        </pc:picChg>
      </pc:sldChg>
      <pc:sldChg chg="add">
        <pc:chgData name="Moath Almomani" userId="ff116c73-3ed4-4407-a8d2-899e4a260434" providerId="ADAL" clId="{B4CEC947-5CE6-4494-94D3-C0651E9009A3}" dt="2021-03-24T07:51:04.834" v="1"/>
        <pc:sldMkLst>
          <pc:docMk/>
          <pc:sldMk cId="927733710" sldId="294"/>
        </pc:sldMkLst>
      </pc:sldChg>
      <pc:sldChg chg="modSp add del mod">
        <pc:chgData name="Moath Almomani" userId="ff116c73-3ed4-4407-a8d2-899e4a260434" providerId="ADAL" clId="{B4CEC947-5CE6-4494-94D3-C0651E9009A3}" dt="2021-03-24T08:22:44.501" v="601" actId="47"/>
        <pc:sldMkLst>
          <pc:docMk/>
          <pc:sldMk cId="2662659683" sldId="295"/>
        </pc:sldMkLst>
        <pc:spChg chg="mod">
          <ac:chgData name="Moath Almomani" userId="ff116c73-3ed4-4407-a8d2-899e4a260434" providerId="ADAL" clId="{B4CEC947-5CE6-4494-94D3-C0651E9009A3}" dt="2021-03-24T08:08:24.985" v="600"/>
          <ac:spMkLst>
            <pc:docMk/>
            <pc:sldMk cId="2662659683" sldId="295"/>
            <ac:spMk id="2" creationId="{82A73F36-23C2-41E0-85A1-1D67C11FA5BB}"/>
          </ac:spMkLst>
        </pc:spChg>
        <pc:spChg chg="mod">
          <ac:chgData name="Moath Almomani" userId="ff116c73-3ed4-4407-a8d2-899e4a260434" providerId="ADAL" clId="{B4CEC947-5CE6-4494-94D3-C0651E9009A3}" dt="2021-03-24T08:08:06.942" v="599" actId="20577"/>
          <ac:spMkLst>
            <pc:docMk/>
            <pc:sldMk cId="2662659683" sldId="295"/>
            <ac:spMk id="4" creationId="{00000000-0000-0000-0000-000000000000}"/>
          </ac:spMkLst>
        </pc:spChg>
      </pc:sldChg>
      <pc:sldChg chg="addSp delSp modSp add del mod">
        <pc:chgData name="Moath Almomani" userId="ff116c73-3ed4-4407-a8d2-899e4a260434" providerId="ADAL" clId="{B4CEC947-5CE6-4494-94D3-C0651E9009A3}" dt="2021-03-25T09:08:55.542" v="798" actId="47"/>
        <pc:sldMkLst>
          <pc:docMk/>
          <pc:sldMk cId="3670461540" sldId="295"/>
        </pc:sldMkLst>
        <pc:picChg chg="del">
          <ac:chgData name="Moath Almomani" userId="ff116c73-3ed4-4407-a8d2-899e4a260434" providerId="ADAL" clId="{B4CEC947-5CE6-4494-94D3-C0651E9009A3}" dt="2021-03-25T08:43:33.992" v="673" actId="478"/>
          <ac:picMkLst>
            <pc:docMk/>
            <pc:sldMk cId="3670461540" sldId="295"/>
            <ac:picMk id="3" creationId="{435B07AA-1D8F-4B3A-AB06-F834CE211906}"/>
          </ac:picMkLst>
        </pc:picChg>
        <pc:picChg chg="del">
          <ac:chgData name="Moath Almomani" userId="ff116c73-3ed4-4407-a8d2-899e4a260434" providerId="ADAL" clId="{B4CEC947-5CE6-4494-94D3-C0651E9009A3}" dt="2021-03-25T08:43:34.994" v="674" actId="478"/>
          <ac:picMkLst>
            <pc:docMk/>
            <pc:sldMk cId="3670461540" sldId="295"/>
            <ac:picMk id="4" creationId="{645F7540-2598-4DDF-9FA6-38D188DE82DB}"/>
          </ac:picMkLst>
        </pc:picChg>
        <pc:picChg chg="add mod">
          <ac:chgData name="Moath Almomani" userId="ff116c73-3ed4-4407-a8d2-899e4a260434" providerId="ADAL" clId="{B4CEC947-5CE6-4494-94D3-C0651E9009A3}" dt="2021-03-25T08:43:57.606" v="680" actId="1076"/>
          <ac:picMkLst>
            <pc:docMk/>
            <pc:sldMk cId="3670461540" sldId="295"/>
            <ac:picMk id="9" creationId="{07DD2A2E-F585-4E0E-9E26-7470482F74D0}"/>
          </ac:picMkLst>
        </pc:picChg>
        <pc:picChg chg="add mod">
          <ac:chgData name="Moath Almomani" userId="ff116c73-3ed4-4407-a8d2-899e4a260434" providerId="ADAL" clId="{B4CEC947-5CE6-4494-94D3-C0651E9009A3}" dt="2021-03-25T08:43:50.239" v="679" actId="14100"/>
          <ac:picMkLst>
            <pc:docMk/>
            <pc:sldMk cId="3670461540" sldId="295"/>
            <ac:picMk id="10" creationId="{A48A4440-F48B-4D15-A38C-4FD341E4CF19}"/>
          </ac:picMkLst>
        </pc:picChg>
      </pc:sldChg>
      <pc:sldChg chg="addSp delSp modSp add mod">
        <pc:chgData name="Moath Almomani" userId="ff116c73-3ed4-4407-a8d2-899e4a260434" providerId="ADAL" clId="{B4CEC947-5CE6-4494-94D3-C0651E9009A3}" dt="2021-03-25T09:09:12.373" v="801" actId="207"/>
        <pc:sldMkLst>
          <pc:docMk/>
          <pc:sldMk cId="1562894240" sldId="296"/>
        </pc:sldMkLst>
        <pc:spChg chg="add mod">
          <ac:chgData name="Moath Almomani" userId="ff116c73-3ed4-4407-a8d2-899e4a260434" providerId="ADAL" clId="{B4CEC947-5CE6-4494-94D3-C0651E9009A3}" dt="2021-03-25T08:54:08.603" v="733" actId="1076"/>
          <ac:spMkLst>
            <pc:docMk/>
            <pc:sldMk cId="1562894240" sldId="296"/>
            <ac:spMk id="9" creationId="{731CAF0B-F910-4550-9E58-2EED14227AA4}"/>
          </ac:spMkLst>
        </pc:spChg>
        <pc:spChg chg="add mod">
          <ac:chgData name="Moath Almomani" userId="ff116c73-3ed4-4407-a8d2-899e4a260434" providerId="ADAL" clId="{B4CEC947-5CE6-4494-94D3-C0651E9009A3}" dt="2021-03-25T09:09:12.373" v="801" actId="207"/>
          <ac:spMkLst>
            <pc:docMk/>
            <pc:sldMk cId="1562894240" sldId="296"/>
            <ac:spMk id="13" creationId="{B3504292-BEFF-4E29-9F74-CB9710F74E74}"/>
          </ac:spMkLst>
        </pc:spChg>
        <pc:picChg chg="add del mod">
          <ac:chgData name="Moath Almomani" userId="ff116c73-3ed4-4407-a8d2-899e4a260434" providerId="ADAL" clId="{B4CEC947-5CE6-4494-94D3-C0651E9009A3}" dt="2021-03-25T09:07:16.511" v="734" actId="478"/>
          <ac:picMkLst>
            <pc:docMk/>
            <pc:sldMk cId="1562894240" sldId="296"/>
            <ac:picMk id="3" creationId="{435B07AA-1D8F-4B3A-AB06-F834CE211906}"/>
          </ac:picMkLst>
        </pc:picChg>
        <pc:picChg chg="del mod">
          <ac:chgData name="Moath Almomani" userId="ff116c73-3ed4-4407-a8d2-899e4a260434" providerId="ADAL" clId="{B4CEC947-5CE6-4494-94D3-C0651E9009A3}" dt="2021-03-25T09:07:16.904" v="735" actId="478"/>
          <ac:picMkLst>
            <pc:docMk/>
            <pc:sldMk cId="1562894240" sldId="296"/>
            <ac:picMk id="4" creationId="{645F7540-2598-4DDF-9FA6-38D188DE82DB}"/>
          </ac:picMkLst>
        </pc:picChg>
        <pc:picChg chg="add mod">
          <ac:chgData name="Moath Almomani" userId="ff116c73-3ed4-4407-a8d2-899e4a260434" providerId="ADAL" clId="{B4CEC947-5CE6-4494-94D3-C0651E9009A3}" dt="2021-03-25T09:08:13.853" v="797" actId="1037"/>
          <ac:picMkLst>
            <pc:docMk/>
            <pc:sldMk cId="1562894240" sldId="296"/>
            <ac:picMk id="10" creationId="{EAB760BB-53AC-4AFA-9172-BF48DD09732F}"/>
          </ac:picMkLst>
        </pc:picChg>
        <pc:picChg chg="add mod">
          <ac:chgData name="Moath Almomani" userId="ff116c73-3ed4-4407-a8d2-899e4a260434" providerId="ADAL" clId="{B4CEC947-5CE6-4494-94D3-C0651E9009A3}" dt="2021-03-25T09:08:59.804" v="799" actId="1038"/>
          <ac:picMkLst>
            <pc:docMk/>
            <pc:sldMk cId="1562894240" sldId="296"/>
            <ac:picMk id="11" creationId="{7DB5F18A-0A22-4238-93C7-08087AF47E6E}"/>
          </ac:picMkLst>
        </pc:picChg>
        <pc:picChg chg="add mod">
          <ac:chgData name="Moath Almomani" userId="ff116c73-3ed4-4407-a8d2-899e4a260434" providerId="ADAL" clId="{B4CEC947-5CE6-4494-94D3-C0651E9009A3}" dt="2021-03-25T09:07:53.647" v="759" actId="14100"/>
          <ac:picMkLst>
            <pc:docMk/>
            <pc:sldMk cId="1562894240" sldId="296"/>
            <ac:picMk id="12" creationId="{E6C7F536-C345-413E-9905-F573063166E2}"/>
          </ac:picMkLst>
        </pc:picChg>
      </pc:sldChg>
    </pc:docChg>
  </pc:docChgLst>
  <pc:docChgLst>
    <pc:chgData name="moath momani" userId="720708e143949568" providerId="LiveId" clId="{84BFF568-8D66-41EA-988D-3BC5ADE28C8D}"/>
    <pc:docChg chg="modSld">
      <pc:chgData name="moath momani" userId="720708e143949568" providerId="LiveId" clId="{84BFF568-8D66-41EA-988D-3BC5ADE28C8D}" dt="2020-07-26T12:27:13.930" v="368" actId="403"/>
      <pc:docMkLst>
        <pc:docMk/>
      </pc:docMkLst>
      <pc:sldChg chg="modSp mod">
        <pc:chgData name="moath momani" userId="720708e143949568" providerId="LiveId" clId="{84BFF568-8D66-41EA-988D-3BC5ADE28C8D}" dt="2020-07-26T12:27:13.930" v="368" actId="403"/>
        <pc:sldMkLst>
          <pc:docMk/>
          <pc:sldMk cId="911208218" sldId="273"/>
        </pc:sldMkLst>
        <pc:spChg chg="mod">
          <ac:chgData name="moath momani" userId="720708e143949568" providerId="LiveId" clId="{84BFF568-8D66-41EA-988D-3BC5ADE28C8D}" dt="2020-07-26T12:27:13.930" v="368" actId="403"/>
          <ac:spMkLst>
            <pc:docMk/>
            <pc:sldMk cId="911208218" sldId="273"/>
            <ac:spMk id="7" creationId="{00000000-0000-0000-0000-000000000000}"/>
          </ac:spMkLst>
        </pc:spChg>
      </pc:sldChg>
      <pc:sldChg chg="modSp mod">
        <pc:chgData name="moath momani" userId="720708e143949568" providerId="LiveId" clId="{84BFF568-8D66-41EA-988D-3BC5ADE28C8D}" dt="2020-07-26T09:37:55.204" v="347" actId="20577"/>
        <pc:sldMkLst>
          <pc:docMk/>
          <pc:sldMk cId="2514924934" sldId="288"/>
        </pc:sldMkLst>
        <pc:spChg chg="mod">
          <ac:chgData name="moath momani" userId="720708e143949568" providerId="LiveId" clId="{84BFF568-8D66-41EA-988D-3BC5ADE28C8D}" dt="2020-07-26T09:37:55.204" v="347" actId="20577"/>
          <ac:spMkLst>
            <pc:docMk/>
            <pc:sldMk cId="2514924934" sldId="288"/>
            <ac:spMk id="7" creationId="{DF5976E2-F309-462B-9964-CF1825FFB057}"/>
          </ac:spMkLst>
        </pc:spChg>
      </pc:sldChg>
      <pc:sldChg chg="modSp mod">
        <pc:chgData name="moath momani" userId="720708e143949568" providerId="LiveId" clId="{84BFF568-8D66-41EA-988D-3BC5ADE28C8D}" dt="2020-07-12T09:24:54.567" v="304" actId="1076"/>
        <pc:sldMkLst>
          <pc:docMk/>
          <pc:sldMk cId="1269525912" sldId="291"/>
        </pc:sldMkLst>
        <pc:spChg chg="mod">
          <ac:chgData name="moath momani" userId="720708e143949568" providerId="LiveId" clId="{84BFF568-8D66-41EA-988D-3BC5ADE28C8D}" dt="2020-07-12T09:22:29.894" v="256" actId="1076"/>
          <ac:spMkLst>
            <pc:docMk/>
            <pc:sldMk cId="1269525912" sldId="291"/>
            <ac:spMk id="4" creationId="{00000000-0000-0000-0000-000000000000}"/>
          </ac:spMkLst>
        </pc:spChg>
        <pc:spChg chg="mod">
          <ac:chgData name="moath momani" userId="720708e143949568" providerId="LiveId" clId="{84BFF568-8D66-41EA-988D-3BC5ADE28C8D}" dt="2020-07-12T09:24:54.567" v="304" actId="1076"/>
          <ac:spMkLst>
            <pc:docMk/>
            <pc:sldMk cId="1269525912" sldId="291"/>
            <ac:spMk id="13" creationId="{422D3C52-CA55-42A2-B3AD-93C062F4DE25}"/>
          </ac:spMkLst>
        </pc:spChg>
      </pc:sldChg>
      <pc:sldChg chg="modNotesTx">
        <pc:chgData name="moath momani" userId="720708e143949568" providerId="LiveId" clId="{84BFF568-8D66-41EA-988D-3BC5ADE28C8D}" dt="2020-07-12T09:27:59.254" v="341" actId="20577"/>
        <pc:sldMkLst>
          <pc:docMk/>
          <pc:sldMk cId="2277941545"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5/13/2021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Introduce how to use Microsoft teams.</a:t>
            </a:r>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3257042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11</a:t>
            </a:fld>
            <a:endParaRPr lang="en-US"/>
          </a:p>
        </p:txBody>
      </p:sp>
    </p:spTree>
    <p:extLst>
      <p:ext uri="{BB962C8B-B14F-4D97-AF65-F5344CB8AC3E}">
        <p14:creationId xmlns:p14="http://schemas.microsoft.com/office/powerpoint/2010/main" val="3975893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724206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13</a:t>
            </a:fld>
            <a:endParaRPr lang="en-US"/>
          </a:p>
        </p:txBody>
      </p:sp>
    </p:spTree>
    <p:extLst>
      <p:ext uri="{BB962C8B-B14F-4D97-AF65-F5344CB8AC3E}">
        <p14:creationId xmlns:p14="http://schemas.microsoft.com/office/powerpoint/2010/main" val="1239243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14</a:t>
            </a:fld>
            <a:endParaRPr lang="en-US"/>
          </a:p>
        </p:txBody>
      </p:sp>
    </p:spTree>
    <p:extLst>
      <p:ext uri="{BB962C8B-B14F-4D97-AF65-F5344CB8AC3E}">
        <p14:creationId xmlns:p14="http://schemas.microsoft.com/office/powerpoint/2010/main" val="3472798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15</a:t>
            </a:fld>
            <a:endParaRPr lang="en-US"/>
          </a:p>
        </p:txBody>
      </p:sp>
    </p:spTree>
    <p:extLst>
      <p:ext uri="{BB962C8B-B14F-4D97-AF65-F5344CB8AC3E}">
        <p14:creationId xmlns:p14="http://schemas.microsoft.com/office/powerpoint/2010/main" val="2521230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16</a:t>
            </a:fld>
            <a:endParaRPr lang="en-US"/>
          </a:p>
        </p:txBody>
      </p:sp>
    </p:spTree>
    <p:extLst>
      <p:ext uri="{BB962C8B-B14F-4D97-AF65-F5344CB8AC3E}">
        <p14:creationId xmlns:p14="http://schemas.microsoft.com/office/powerpoint/2010/main" val="3910654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17</a:t>
            </a:fld>
            <a:endParaRPr lang="en-US"/>
          </a:p>
        </p:txBody>
      </p:sp>
    </p:spTree>
    <p:extLst>
      <p:ext uri="{BB962C8B-B14F-4D97-AF65-F5344CB8AC3E}">
        <p14:creationId xmlns:p14="http://schemas.microsoft.com/office/powerpoint/2010/main" val="1661833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18</a:t>
            </a:fld>
            <a:endParaRPr lang="en-US"/>
          </a:p>
        </p:txBody>
      </p:sp>
    </p:spTree>
    <p:extLst>
      <p:ext uri="{BB962C8B-B14F-4D97-AF65-F5344CB8AC3E}">
        <p14:creationId xmlns:p14="http://schemas.microsoft.com/office/powerpoint/2010/main" val="1253063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19</a:t>
            </a:fld>
            <a:endParaRPr lang="en-US"/>
          </a:p>
        </p:txBody>
      </p:sp>
    </p:spTree>
    <p:extLst>
      <p:ext uri="{BB962C8B-B14F-4D97-AF65-F5344CB8AC3E}">
        <p14:creationId xmlns:p14="http://schemas.microsoft.com/office/powerpoint/2010/main" val="2521230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20</a:t>
            </a:fld>
            <a:endParaRPr lang="en-US"/>
          </a:p>
        </p:txBody>
      </p:sp>
    </p:spTree>
    <p:extLst>
      <p:ext uri="{BB962C8B-B14F-4D97-AF65-F5344CB8AC3E}">
        <p14:creationId xmlns:p14="http://schemas.microsoft.com/office/powerpoint/2010/main" val="419980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latin typeface="Politica"/>
                <a:ea typeface="Politica" charset="0"/>
                <a:cs typeface="Politica" charset="0"/>
              </a:rPr>
              <a:t>We are Fab lab Studio 56 teaching youth about digital fabrication, design and computer science.</a:t>
            </a:r>
          </a:p>
          <a:p>
            <a:pPr marL="457200" indent="-457200">
              <a:buFont typeface="Arial" panose="020B0604020202020204" pitchFamily="34" charset="0"/>
              <a:buChar char="•"/>
            </a:pPr>
            <a:endParaRPr lang="en-US" sz="1200" dirty="0">
              <a:latin typeface="Politica"/>
              <a:ea typeface="Politica" charset="0"/>
              <a:cs typeface="Politica" charset="0"/>
            </a:endParaRPr>
          </a:p>
          <a:p>
            <a:pPr marL="457200" indent="-457200">
              <a:buFont typeface="Arial" panose="020B0604020202020204" pitchFamily="34" charset="0"/>
              <a:buChar char="•"/>
            </a:pPr>
            <a:r>
              <a:rPr lang="en-US" sz="1200" dirty="0">
                <a:latin typeface="Politica"/>
                <a:ea typeface="Politica" charset="0"/>
                <a:cs typeface="Politica" charset="0"/>
              </a:rPr>
              <a:t>Studio 56 has 3 main zones:</a:t>
            </a:r>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3928279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21</a:t>
            </a:fld>
            <a:endParaRPr lang="en-US"/>
          </a:p>
        </p:txBody>
      </p:sp>
    </p:spTree>
    <p:extLst>
      <p:ext uri="{BB962C8B-B14F-4D97-AF65-F5344CB8AC3E}">
        <p14:creationId xmlns:p14="http://schemas.microsoft.com/office/powerpoint/2010/main" val="3591770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solidFill>
                  <a:schemeClr val="lt1"/>
                </a:solidFill>
              </a:rPr>
              <a:t>Define the 3D Printer</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Display a short video about 3D printing .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Show participants different 3D projects.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Encourage the participants to hold and touch the 3D projects.</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522049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participants to follow our studio56qa Instagram </a:t>
            </a:r>
          </a:p>
        </p:txBody>
      </p:sp>
      <p:sp>
        <p:nvSpPr>
          <p:cNvPr id="4" name="Slide Number Placeholder 3"/>
          <p:cNvSpPr>
            <a:spLocks noGrp="1"/>
          </p:cNvSpPr>
          <p:nvPr>
            <p:ph type="sldNum" sz="quarter" idx="5"/>
          </p:nvPr>
        </p:nvSpPr>
        <p:spPr/>
        <p:txBody>
          <a:bodyPr/>
          <a:lstStyle/>
          <a:p>
            <a:fld id="{AD40BAC4-AE1E-4A26-A01C-FEFC7E515775}" type="slidenum">
              <a:rPr lang="en-US" smtClean="0"/>
              <a:t>23</a:t>
            </a:fld>
            <a:endParaRPr lang="en-US"/>
          </a:p>
        </p:txBody>
      </p:sp>
    </p:spTree>
    <p:extLst>
      <p:ext uri="{BB962C8B-B14F-4D97-AF65-F5344CB8AC3E}">
        <p14:creationId xmlns:p14="http://schemas.microsoft.com/office/powerpoint/2010/main" val="392363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r>
              <a:rPr lang="en-US" dirty="0"/>
              <a:t>What is your ideas </a:t>
            </a:r>
            <a:endParaRPr lang="ar-QA"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30242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this picture from the </a:t>
            </a:r>
            <a:r>
              <a:rPr lang="en-US" dirty="0" err="1"/>
              <a:t>mus</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210935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Explain the 3D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use the 3D design to create 3D models</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76892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69349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b="1" dirty="0"/>
              <a:t>Ask Participants</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What kind of design software have you experiences before?</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baseline="0" dirty="0"/>
              <a:t>Have you used Tinkercad before?</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endParaRPr lang="en-US" baseline="0" dirty="0"/>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b="1" baseline="0" dirty="0"/>
              <a:t>Introduced Tinkercad</a:t>
            </a:r>
          </a:p>
        </p:txBody>
      </p:sp>
      <p:sp>
        <p:nvSpPr>
          <p:cNvPr id="4" name="Slide Number Placeholder 3"/>
          <p:cNvSpPr>
            <a:spLocks noGrp="1"/>
          </p:cNvSpPr>
          <p:nvPr>
            <p:ph type="sldNum" sz="quarter" idx="10"/>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122977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1239243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10</a:t>
            </a:fld>
            <a:endParaRPr lang="en-US"/>
          </a:p>
        </p:txBody>
      </p:sp>
    </p:spTree>
    <p:extLst>
      <p:ext uri="{BB962C8B-B14F-4D97-AF65-F5344CB8AC3E}">
        <p14:creationId xmlns:p14="http://schemas.microsoft.com/office/powerpoint/2010/main" val="20175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5/13/2021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bposvE8p-8I&amp;list=LLhFI9AKfACpwcFF3MahwGnw&amp;index=4&amp;t=0s&amp;pbjreload=1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1" y="1007391"/>
            <a:ext cx="12192001" cy="5526759"/>
            <a:chOff x="-1" y="1007391"/>
            <a:chExt cx="12192001" cy="5526759"/>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r="47246"/>
            <a:stretch/>
          </p:blipFill>
          <p:spPr>
            <a:xfrm>
              <a:off x="5736698" y="1007391"/>
              <a:ext cx="6455302" cy="5526759"/>
            </a:xfrm>
            <a:prstGeom prst="rect">
              <a:avLst/>
            </a:prstGeom>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sp>
        <p:nvSpPr>
          <p:cNvPr id="4" name="TextBox 3"/>
          <p:cNvSpPr txBox="1"/>
          <p:nvPr/>
        </p:nvSpPr>
        <p:spPr>
          <a:xfrm>
            <a:off x="45024" y="1116718"/>
            <a:ext cx="8006575"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Recreate Ancient Patterns </a:t>
            </a:r>
          </a:p>
        </p:txBody>
      </p:sp>
      <p:sp>
        <p:nvSpPr>
          <p:cNvPr id="14" name="TextBox 13"/>
          <p:cNvSpPr txBox="1"/>
          <p:nvPr/>
        </p:nvSpPr>
        <p:spPr>
          <a:xfrm>
            <a:off x="45024" y="2040048"/>
            <a:ext cx="2553904"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3D modeling 11-14</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
        <p:nvSpPr>
          <p:cNvPr id="10" name="TextBox 9">
            <a:extLst>
              <a:ext uri="{FF2B5EF4-FFF2-40B4-BE49-F238E27FC236}">
                <a16:creationId xmlns:a16="http://schemas.microsoft.com/office/drawing/2014/main" id="{EB12B0F7-98A7-4176-8431-B3B44072D3D9}"/>
              </a:ext>
            </a:extLst>
          </p:cNvPr>
          <p:cNvSpPr txBox="1"/>
          <p:nvPr/>
        </p:nvSpPr>
        <p:spPr>
          <a:xfrm>
            <a:off x="5405041" y="1209052"/>
            <a:ext cx="6305738" cy="707886"/>
          </a:xfrm>
          <a:prstGeom prst="rect">
            <a:avLst/>
          </a:prstGeom>
          <a:noFill/>
        </p:spPr>
        <p:txBody>
          <a:bodyPr wrap="square">
            <a:spAutoFit/>
          </a:bodyPr>
          <a:lstStyle/>
          <a:p>
            <a:pPr algn="r"/>
            <a:r>
              <a:rPr lang="ar-QA" sz="4000" dirty="0">
                <a:solidFill>
                  <a:schemeClr val="bg1"/>
                </a:solidFill>
              </a:rPr>
              <a:t>إعادة إنشاء الأنماط القديمة</a:t>
            </a:r>
            <a:endParaRPr lang="en-US" sz="4000" dirty="0">
              <a:solidFill>
                <a:schemeClr val="bg1"/>
              </a:solidFill>
            </a:endParaRP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324" y="272572"/>
            <a:ext cx="9404723" cy="976488"/>
          </a:xfrm>
        </p:spPr>
        <p:txBody>
          <a:bodyPr>
            <a:normAutofit/>
          </a:bodyPr>
          <a:lstStyle/>
          <a:p>
            <a:pPr marL="514350" indent="-514350">
              <a:buFont typeface="Wingdings" panose="05000000000000000000" pitchFamily="2" charset="2"/>
              <a:buChar char="Ø"/>
            </a:pPr>
            <a:r>
              <a:rPr lang="en-US" sz="2800" dirty="0">
                <a:latin typeface="Politica" panose="02000506060000020004"/>
              </a:rPr>
              <a:t>Objects can be moved by click and drag objects. </a:t>
            </a:r>
            <a:br>
              <a:rPr lang="en-US" sz="2800" dirty="0">
                <a:latin typeface="Politica" panose="02000506060000020004"/>
              </a:rPr>
            </a:br>
            <a:endParaRPr lang="en-US" sz="2800" dirty="0">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2" name="Picture 11">
            <a:extLst>
              <a:ext uri="{FF2B5EF4-FFF2-40B4-BE49-F238E27FC236}">
                <a16:creationId xmlns:a16="http://schemas.microsoft.com/office/drawing/2014/main" id="{F6D059E2-4153-4475-B6F6-5FBD22ECF0D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854200" cy="6804914"/>
          </a:xfrm>
          <a:prstGeom prst="rect">
            <a:avLst/>
          </a:prstGeom>
        </p:spPr>
      </p:pic>
      <p:pic>
        <p:nvPicPr>
          <p:cNvPr id="10" name="Picture 9">
            <a:extLst>
              <a:ext uri="{FF2B5EF4-FFF2-40B4-BE49-F238E27FC236}">
                <a16:creationId xmlns:a16="http://schemas.microsoft.com/office/drawing/2014/main" id="{104F624C-2C7B-44F1-871C-9D7128F904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9170" y="1894917"/>
            <a:ext cx="6419501" cy="4287053"/>
          </a:xfrm>
          <a:prstGeom prst="rect">
            <a:avLst/>
          </a:prstGeom>
        </p:spPr>
      </p:pic>
      <p:sp>
        <p:nvSpPr>
          <p:cNvPr id="14" name="Arrow: Right 13">
            <a:extLst>
              <a:ext uri="{FF2B5EF4-FFF2-40B4-BE49-F238E27FC236}">
                <a16:creationId xmlns:a16="http://schemas.microsoft.com/office/drawing/2014/main" id="{A9177350-29B1-4E87-B07D-2B36219D3994}"/>
              </a:ext>
            </a:extLst>
          </p:cNvPr>
          <p:cNvSpPr/>
          <p:nvPr/>
        </p:nvSpPr>
        <p:spPr>
          <a:xfrm flipH="1">
            <a:off x="9312633" y="5426587"/>
            <a:ext cx="506929" cy="59128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7683BC0-9991-4F0D-9C12-C763759090BE}"/>
              </a:ext>
            </a:extLst>
          </p:cNvPr>
          <p:cNvSpPr txBox="1"/>
          <p:nvPr/>
        </p:nvSpPr>
        <p:spPr>
          <a:xfrm>
            <a:off x="2381466" y="1050002"/>
            <a:ext cx="7489210" cy="523220"/>
          </a:xfrm>
          <a:prstGeom prst="rect">
            <a:avLst/>
          </a:prstGeom>
          <a:noFill/>
        </p:spPr>
        <p:txBody>
          <a:bodyPr wrap="square">
            <a:spAutoFit/>
          </a:bodyPr>
          <a:lstStyle/>
          <a:p>
            <a:pPr marL="457200" indent="-457200" algn="r" rtl="1">
              <a:buFont typeface="Wingdings" panose="05000000000000000000" pitchFamily="2" charset="2"/>
              <a:buChar char="q"/>
            </a:pPr>
            <a:r>
              <a:rPr lang="en-US" sz="2800" dirty="0">
                <a:latin typeface="Politica" panose="02000506060000020004"/>
              </a:rPr>
              <a:t>يمكن نقل الكائنات عن طريق النقر واسحب الكائنات</a:t>
            </a:r>
            <a:r>
              <a:rPr lang="ar-JO" sz="2800" dirty="0">
                <a:latin typeface="Politica" panose="02000506060000020004"/>
              </a:rPr>
              <a:t>.</a:t>
            </a:r>
            <a:endParaRPr lang="en-US" sz="2800" dirty="0">
              <a:latin typeface="Politica" panose="02000506060000020004"/>
            </a:endParaRPr>
          </a:p>
        </p:txBody>
      </p:sp>
    </p:spTree>
    <p:extLst>
      <p:ext uri="{BB962C8B-B14F-4D97-AF65-F5344CB8AC3E}">
        <p14:creationId xmlns:p14="http://schemas.microsoft.com/office/powerpoint/2010/main" val="3594284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802" y="1099524"/>
            <a:ext cx="9404723" cy="976488"/>
          </a:xfrm>
        </p:spPr>
        <p:txBody>
          <a:bodyPr>
            <a:normAutofit/>
          </a:bodyPr>
          <a:lstStyle/>
          <a:p>
            <a:pPr marL="514350" indent="-514350">
              <a:buFont typeface="Wingdings" panose="05000000000000000000" pitchFamily="2" charset="2"/>
              <a:buChar char="Ø"/>
            </a:pPr>
            <a:r>
              <a:rPr lang="en-US" sz="2800" dirty="0">
                <a:latin typeface="Politica" panose="02000506060000020004"/>
              </a:rPr>
              <a:t>Objects can be moved by click and drag objects. </a:t>
            </a:r>
            <a:br>
              <a:rPr lang="en-US" sz="2800" dirty="0">
                <a:latin typeface="Politica" panose="02000506060000020004"/>
              </a:rPr>
            </a:br>
            <a:endParaRPr lang="en-US" sz="2800" dirty="0">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2" name="Picture 11">
            <a:extLst>
              <a:ext uri="{FF2B5EF4-FFF2-40B4-BE49-F238E27FC236}">
                <a16:creationId xmlns:a16="http://schemas.microsoft.com/office/drawing/2014/main" id="{F6D059E2-4153-4475-B6F6-5FBD22ECF0D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854200" cy="6804914"/>
          </a:xfrm>
          <a:prstGeom prst="rect">
            <a:avLst/>
          </a:prstGeom>
        </p:spPr>
      </p:pic>
      <p:sp>
        <p:nvSpPr>
          <p:cNvPr id="15" name="TextBox 14">
            <a:extLst>
              <a:ext uri="{FF2B5EF4-FFF2-40B4-BE49-F238E27FC236}">
                <a16:creationId xmlns:a16="http://schemas.microsoft.com/office/drawing/2014/main" id="{966AB0BB-EF84-4C62-BFC7-DA4BB13E7E31}"/>
              </a:ext>
            </a:extLst>
          </p:cNvPr>
          <p:cNvSpPr txBox="1"/>
          <p:nvPr/>
        </p:nvSpPr>
        <p:spPr>
          <a:xfrm>
            <a:off x="3007016" y="2225787"/>
            <a:ext cx="7015154" cy="523220"/>
          </a:xfrm>
          <a:prstGeom prst="rect">
            <a:avLst/>
          </a:prstGeom>
          <a:noFill/>
        </p:spPr>
        <p:txBody>
          <a:bodyPr wrap="square">
            <a:spAutoFit/>
          </a:bodyPr>
          <a:lstStyle/>
          <a:p>
            <a:pPr marL="514350" indent="-514350" algn="r" rtl="1">
              <a:buFont typeface="Wingdings" panose="05000000000000000000" pitchFamily="2" charset="2"/>
              <a:buChar char="q"/>
            </a:pPr>
            <a:r>
              <a:rPr lang="en-US" sz="2800" dirty="0">
                <a:latin typeface="Politica" panose="02000506060000020004"/>
              </a:rPr>
              <a:t>يمكن نقل </a:t>
            </a:r>
            <a:r>
              <a:rPr lang="ar-JO" sz="2800" dirty="0">
                <a:latin typeface="Politica" panose="02000506060000020004"/>
              </a:rPr>
              <a:t>المجسمات</a:t>
            </a:r>
            <a:r>
              <a:rPr lang="en-US" sz="2800" dirty="0">
                <a:latin typeface="Politica" panose="02000506060000020004"/>
              </a:rPr>
              <a:t> عن طريق النقر و</a:t>
            </a:r>
            <a:r>
              <a:rPr lang="ar-JO" sz="2800" dirty="0">
                <a:latin typeface="Politica" panose="02000506060000020004"/>
              </a:rPr>
              <a:t>ال</a:t>
            </a:r>
            <a:r>
              <a:rPr lang="en-US" sz="2800" dirty="0">
                <a:latin typeface="Politica" panose="02000506060000020004"/>
              </a:rPr>
              <a:t>سحب.</a:t>
            </a:r>
          </a:p>
        </p:txBody>
      </p:sp>
      <p:pic>
        <p:nvPicPr>
          <p:cNvPr id="16" name="Picture 15">
            <a:extLst>
              <a:ext uri="{FF2B5EF4-FFF2-40B4-BE49-F238E27FC236}">
                <a16:creationId xmlns:a16="http://schemas.microsoft.com/office/drawing/2014/main" id="{71BF3673-1E8C-4967-9C2A-BCA3D4C966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37522" y="3213481"/>
            <a:ext cx="7354142" cy="2652500"/>
          </a:xfrm>
          <a:prstGeom prst="rect">
            <a:avLst/>
          </a:prstGeom>
        </p:spPr>
      </p:pic>
      <p:sp>
        <p:nvSpPr>
          <p:cNvPr id="17" name="TextBox 16">
            <a:extLst>
              <a:ext uri="{FF2B5EF4-FFF2-40B4-BE49-F238E27FC236}">
                <a16:creationId xmlns:a16="http://schemas.microsoft.com/office/drawing/2014/main" id="{77C27D0C-EC6E-4348-9700-267571C21DC5}"/>
              </a:ext>
            </a:extLst>
          </p:cNvPr>
          <p:cNvSpPr txBox="1"/>
          <p:nvPr/>
        </p:nvSpPr>
        <p:spPr>
          <a:xfrm>
            <a:off x="2736490" y="282512"/>
            <a:ext cx="5629701" cy="584775"/>
          </a:xfrm>
          <a:prstGeom prst="rect">
            <a:avLst/>
          </a:prstGeom>
          <a:noFill/>
        </p:spPr>
        <p:txBody>
          <a:bodyPr wrap="square" rtlCol="0">
            <a:spAutoFit/>
          </a:bodyPr>
          <a:lstStyle/>
          <a:p>
            <a:r>
              <a:rPr lang="en-US" sz="3200" b="1" dirty="0">
                <a:solidFill>
                  <a:schemeClr val="accent1"/>
                </a:solidFill>
                <a:latin typeface="Politica" panose="02000506060000020004"/>
              </a:rPr>
              <a:t>Moving Objects   </a:t>
            </a:r>
            <a:r>
              <a:rPr lang="ar-JO" sz="3200" b="1" dirty="0">
                <a:solidFill>
                  <a:schemeClr val="accent1"/>
                </a:solidFill>
                <a:latin typeface="Politica" panose="02000506060000020004"/>
              </a:rPr>
              <a:t>تحريك المجسمات</a:t>
            </a:r>
            <a:endParaRPr lang="en-US" sz="3200" b="1" dirty="0">
              <a:solidFill>
                <a:schemeClr val="accent1"/>
              </a:solidFill>
              <a:latin typeface="Politica" panose="02000506060000020004"/>
            </a:endParaRPr>
          </a:p>
        </p:txBody>
      </p:sp>
    </p:spTree>
    <p:extLst>
      <p:ext uri="{BB962C8B-B14F-4D97-AF65-F5344CB8AC3E}">
        <p14:creationId xmlns:p14="http://schemas.microsoft.com/office/powerpoint/2010/main" val="63740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0" name="TextBox 9">
            <a:extLst>
              <a:ext uri="{FF2B5EF4-FFF2-40B4-BE49-F238E27FC236}">
                <a16:creationId xmlns:a16="http://schemas.microsoft.com/office/drawing/2014/main" id="{12AAC416-1548-440D-8506-D949102B7218}"/>
              </a:ext>
            </a:extLst>
          </p:cNvPr>
          <p:cNvSpPr txBox="1"/>
          <p:nvPr/>
        </p:nvSpPr>
        <p:spPr>
          <a:xfrm>
            <a:off x="2093746" y="518614"/>
            <a:ext cx="4921203" cy="2246769"/>
          </a:xfrm>
          <a:prstGeom prst="rect">
            <a:avLst/>
          </a:prstGeom>
          <a:noFill/>
        </p:spPr>
        <p:txBody>
          <a:bodyPr wrap="square">
            <a:spAutoFit/>
          </a:bodyPr>
          <a:lstStyle/>
          <a:p>
            <a:pPr marL="457200" indent="-457200">
              <a:buFont typeface="Wingdings" panose="05000000000000000000" pitchFamily="2" charset="2"/>
              <a:buChar char="Ø"/>
            </a:pPr>
            <a:r>
              <a:rPr lang="en-US" sz="2800" dirty="0">
                <a:latin typeface="Politica" panose="02000506060000020004"/>
              </a:rPr>
              <a:t>Two primary ways to control the camera.</a:t>
            </a:r>
          </a:p>
          <a:p>
            <a:pPr marL="457200" indent="-457200">
              <a:buFont typeface="Arial" panose="020B0604020202020204" pitchFamily="34" charset="0"/>
              <a:buChar char="•"/>
            </a:pPr>
            <a:r>
              <a:rPr lang="en-US" sz="2800" dirty="0">
                <a:latin typeface="Politica" panose="02000506060000020004"/>
              </a:rPr>
              <a:t> Hold the right click.</a:t>
            </a:r>
          </a:p>
          <a:p>
            <a:pPr marL="457200" indent="-457200">
              <a:buFont typeface="Arial" panose="020B0604020202020204" pitchFamily="34" charset="0"/>
              <a:buChar char="•"/>
            </a:pPr>
            <a:r>
              <a:rPr lang="en-US" sz="2800" dirty="0">
                <a:latin typeface="Politica" panose="02000506060000020004"/>
              </a:rPr>
              <a:t> Use of navigation – located in the top left screen.</a:t>
            </a:r>
            <a:endParaRPr lang="en-US" sz="2800" dirty="0"/>
          </a:p>
        </p:txBody>
      </p:sp>
      <p:pic>
        <p:nvPicPr>
          <p:cNvPr id="12" name="Picture 11">
            <a:extLst>
              <a:ext uri="{FF2B5EF4-FFF2-40B4-BE49-F238E27FC236}">
                <a16:creationId xmlns:a16="http://schemas.microsoft.com/office/drawing/2014/main" id="{F6D059E2-4153-4475-B6F6-5FBD22ECF0D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854200" cy="6804914"/>
          </a:xfrm>
          <a:prstGeom prst="rect">
            <a:avLst/>
          </a:prstGeom>
        </p:spPr>
      </p:pic>
      <p:sp>
        <p:nvSpPr>
          <p:cNvPr id="14" name="TextBox 13">
            <a:extLst>
              <a:ext uri="{FF2B5EF4-FFF2-40B4-BE49-F238E27FC236}">
                <a16:creationId xmlns:a16="http://schemas.microsoft.com/office/drawing/2014/main" id="{DF7E10CB-E1D6-40DB-8C3B-F5D5430E0B3A}"/>
              </a:ext>
            </a:extLst>
          </p:cNvPr>
          <p:cNvSpPr txBox="1"/>
          <p:nvPr/>
        </p:nvSpPr>
        <p:spPr>
          <a:xfrm>
            <a:off x="7254496" y="539086"/>
            <a:ext cx="4728738" cy="2246769"/>
          </a:xfrm>
          <a:prstGeom prst="rect">
            <a:avLst/>
          </a:prstGeom>
          <a:noFill/>
        </p:spPr>
        <p:txBody>
          <a:bodyPr wrap="square">
            <a:spAutoFit/>
          </a:bodyPr>
          <a:lstStyle/>
          <a:p>
            <a:pPr marL="457200" indent="-457200" algn="r" rtl="1">
              <a:buFont typeface="Wingdings" panose="05000000000000000000" pitchFamily="2" charset="2"/>
              <a:buChar char="q"/>
            </a:pPr>
            <a:r>
              <a:rPr lang="en-US" sz="2800" dirty="0"/>
              <a:t>طريقتان أساسيتان للتحكم في الكاميرا</a:t>
            </a:r>
            <a:r>
              <a:rPr lang="ar-JO" sz="2800" dirty="0"/>
              <a:t>:</a:t>
            </a:r>
          </a:p>
          <a:p>
            <a:pPr marL="457200" indent="-457200" algn="r" rtl="1">
              <a:buFont typeface="Arial" panose="020B0604020202020204" pitchFamily="34" charset="0"/>
              <a:buChar char="•"/>
            </a:pPr>
            <a:r>
              <a:rPr lang="en-US" sz="2800" dirty="0"/>
              <a:t>  اضغط باستمرار على الزر الأيمن</a:t>
            </a:r>
            <a:r>
              <a:rPr lang="ar-JO" sz="2800" dirty="0"/>
              <a:t>.</a:t>
            </a:r>
            <a:endParaRPr lang="en-US" sz="2800" dirty="0"/>
          </a:p>
          <a:p>
            <a:pPr marL="457200" indent="-457200" algn="r" rtl="1">
              <a:buFont typeface="Arial" panose="020B0604020202020204" pitchFamily="34" charset="0"/>
              <a:buChar char="•"/>
            </a:pPr>
            <a:r>
              <a:rPr lang="en-US" sz="2800" dirty="0"/>
              <a:t>  استخدام التنقل الموجود أعلى الشاشة اليسرى</a:t>
            </a:r>
            <a:r>
              <a:rPr lang="ar-JO" sz="2800" dirty="0"/>
              <a:t>.</a:t>
            </a:r>
            <a:endParaRPr lang="en-US" sz="2800" dirty="0"/>
          </a:p>
        </p:txBody>
      </p:sp>
      <p:pic>
        <p:nvPicPr>
          <p:cNvPr id="3" name="Picture 2">
            <a:extLst>
              <a:ext uri="{FF2B5EF4-FFF2-40B4-BE49-F238E27FC236}">
                <a16:creationId xmlns:a16="http://schemas.microsoft.com/office/drawing/2014/main" id="{B0C4D555-BC8A-4DBC-B7B4-4A2EAF7891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14266" y="3227683"/>
            <a:ext cx="5733893" cy="3230813"/>
          </a:xfrm>
          <a:prstGeom prst="rect">
            <a:avLst/>
          </a:prstGeom>
        </p:spPr>
      </p:pic>
    </p:spTree>
    <p:extLst>
      <p:ext uri="{BB962C8B-B14F-4D97-AF65-F5344CB8AC3E}">
        <p14:creationId xmlns:p14="http://schemas.microsoft.com/office/powerpoint/2010/main" val="1277294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1" name="Picture 8" descr="Image result for TINKERCAD png">
            <a:extLst>
              <a:ext uri="{FF2B5EF4-FFF2-40B4-BE49-F238E27FC236}">
                <a16:creationId xmlns:a16="http://schemas.microsoft.com/office/drawing/2014/main" id="{7CD33244-0A29-4753-97CF-76841B4E545A}"/>
              </a:ext>
            </a:extLst>
          </p:cNvPr>
          <p:cNvPicPr>
            <a:picLocks noGrp="1" noChangeAspect="1" noChangeArrowheads="1"/>
          </p:cNvPicPr>
          <p:nvPr>
            <p:ph idx="1"/>
          </p:nvPr>
        </p:nvPicPr>
        <p:blipFill>
          <a:blip r:embed="rId4">
            <a:extLst>
              <a:ext uri="{28A0092B-C50C-407E-A947-70E740481C1C}">
                <a14:useLocalDpi xmlns:a14="http://schemas.microsoft.com/office/drawing/2010/main"/>
              </a:ext>
            </a:extLst>
          </a:blip>
          <a:stretch>
            <a:fillRect/>
          </a:stretch>
        </p:blipFill>
        <p:spPr bwMode="auto">
          <a:xfrm>
            <a:off x="3233166" y="3104532"/>
            <a:ext cx="6015316" cy="259556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5">
            <a:extLst>
              <a:ext uri="{FF2B5EF4-FFF2-40B4-BE49-F238E27FC236}">
                <a16:creationId xmlns:a16="http://schemas.microsoft.com/office/drawing/2014/main" id="{184D066D-2B53-4DC7-8CDB-84064EF8ED48}"/>
              </a:ext>
            </a:extLst>
          </p:cNvPr>
          <p:cNvSpPr txBox="1">
            <a:spLocks/>
          </p:cNvSpPr>
          <p:nvPr/>
        </p:nvSpPr>
        <p:spPr>
          <a:xfrm>
            <a:off x="1682711" y="1491465"/>
            <a:ext cx="8597900" cy="8402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070C0"/>
                </a:solidFill>
                <a:latin typeface="Politica" panose="02000506060000020004"/>
              </a:rPr>
              <a:t>Let’s Start Tinkering </a:t>
            </a:r>
          </a:p>
        </p:txBody>
      </p:sp>
      <p:pic>
        <p:nvPicPr>
          <p:cNvPr id="9" name="Picture 8">
            <a:extLst>
              <a:ext uri="{FF2B5EF4-FFF2-40B4-BE49-F238E27FC236}">
                <a16:creationId xmlns:a16="http://schemas.microsoft.com/office/drawing/2014/main" id="{5CCAF740-9F4A-4948-8C91-48C32B9F2C3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854200" cy="6804914"/>
          </a:xfrm>
          <a:prstGeom prst="rect">
            <a:avLst/>
          </a:prstGeom>
        </p:spPr>
      </p:pic>
    </p:spTree>
    <p:extLst>
      <p:ext uri="{BB962C8B-B14F-4D97-AF65-F5344CB8AC3E}">
        <p14:creationId xmlns:p14="http://schemas.microsoft.com/office/powerpoint/2010/main" val="296483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9" name="Picture 8">
            <a:extLst>
              <a:ext uri="{FF2B5EF4-FFF2-40B4-BE49-F238E27FC236}">
                <a16:creationId xmlns:a16="http://schemas.microsoft.com/office/drawing/2014/main" id="{51D3A907-4B82-41B0-87E8-0277C53E60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3313" y="1186018"/>
            <a:ext cx="5352703" cy="2098127"/>
          </a:xfrm>
          <a:prstGeom prst="rect">
            <a:avLst/>
          </a:prstGeom>
        </p:spPr>
      </p:pic>
      <p:pic>
        <p:nvPicPr>
          <p:cNvPr id="11" name="Picture 10">
            <a:extLst>
              <a:ext uri="{FF2B5EF4-FFF2-40B4-BE49-F238E27FC236}">
                <a16:creationId xmlns:a16="http://schemas.microsoft.com/office/drawing/2014/main" id="{40E0A1E1-4287-41AC-889F-61CA55DE81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3313" y="3797289"/>
            <a:ext cx="5515665" cy="2244748"/>
          </a:xfrm>
          <a:prstGeom prst="rect">
            <a:avLst/>
          </a:prstGeom>
        </p:spPr>
      </p:pic>
      <p:pic>
        <p:nvPicPr>
          <p:cNvPr id="12" name="Picture 11">
            <a:extLst>
              <a:ext uri="{FF2B5EF4-FFF2-40B4-BE49-F238E27FC236}">
                <a16:creationId xmlns:a16="http://schemas.microsoft.com/office/drawing/2014/main" id="{9A581E75-A8D2-47D2-9D5B-F217677B476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854200" cy="6804914"/>
          </a:xfrm>
          <a:prstGeom prst="rect">
            <a:avLst/>
          </a:prstGeom>
        </p:spPr>
      </p:pic>
      <p:sp>
        <p:nvSpPr>
          <p:cNvPr id="13" name="Title 15">
            <a:extLst>
              <a:ext uri="{FF2B5EF4-FFF2-40B4-BE49-F238E27FC236}">
                <a16:creationId xmlns:a16="http://schemas.microsoft.com/office/drawing/2014/main" id="{8ABDD794-FC48-4C24-A4C7-221E3C850BA2}"/>
              </a:ext>
            </a:extLst>
          </p:cNvPr>
          <p:cNvSpPr txBox="1">
            <a:spLocks/>
          </p:cNvSpPr>
          <p:nvPr/>
        </p:nvSpPr>
        <p:spPr>
          <a:xfrm>
            <a:off x="1812277" y="229892"/>
            <a:ext cx="8597900" cy="8402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070C0"/>
                </a:solidFill>
                <a:latin typeface="Politica" panose="02000506060000020004"/>
              </a:rPr>
              <a:t>Make a rectangle and cut the edges </a:t>
            </a:r>
          </a:p>
        </p:txBody>
      </p:sp>
    </p:spTree>
    <p:extLst>
      <p:ext uri="{BB962C8B-B14F-4D97-AF65-F5344CB8AC3E}">
        <p14:creationId xmlns:p14="http://schemas.microsoft.com/office/powerpoint/2010/main" val="358594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9" name="Title 15">
            <a:extLst>
              <a:ext uri="{FF2B5EF4-FFF2-40B4-BE49-F238E27FC236}">
                <a16:creationId xmlns:a16="http://schemas.microsoft.com/office/drawing/2014/main" id="{731CAF0B-F910-4550-9E58-2EED14227AA4}"/>
              </a:ext>
            </a:extLst>
          </p:cNvPr>
          <p:cNvSpPr txBox="1">
            <a:spLocks/>
          </p:cNvSpPr>
          <p:nvPr/>
        </p:nvSpPr>
        <p:spPr>
          <a:xfrm>
            <a:off x="1797050" y="261379"/>
            <a:ext cx="8597900" cy="1588127"/>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070C0"/>
                </a:solidFill>
                <a:latin typeface="Politica" panose="02000506060000020004"/>
              </a:rPr>
              <a:t>Duplicate the part and use group command </a:t>
            </a:r>
          </a:p>
        </p:txBody>
      </p:sp>
      <p:pic>
        <p:nvPicPr>
          <p:cNvPr id="12" name="Picture 11">
            <a:extLst>
              <a:ext uri="{FF2B5EF4-FFF2-40B4-BE49-F238E27FC236}">
                <a16:creationId xmlns:a16="http://schemas.microsoft.com/office/drawing/2014/main" id="{E6C7F536-C345-413E-9905-F573063166E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23922" cy="6804914"/>
          </a:xfrm>
          <a:prstGeom prst="rect">
            <a:avLst/>
          </a:prstGeom>
        </p:spPr>
      </p:pic>
      <p:pic>
        <p:nvPicPr>
          <p:cNvPr id="4" name="Picture 3">
            <a:extLst>
              <a:ext uri="{FF2B5EF4-FFF2-40B4-BE49-F238E27FC236}">
                <a16:creationId xmlns:a16="http://schemas.microsoft.com/office/drawing/2014/main" id="{FEEC6C3F-9920-4546-A91D-7F96EDA155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10281" y="2008987"/>
            <a:ext cx="8597900" cy="3168746"/>
          </a:xfrm>
          <a:prstGeom prst="rect">
            <a:avLst/>
          </a:prstGeom>
        </p:spPr>
      </p:pic>
      <p:pic>
        <p:nvPicPr>
          <p:cNvPr id="14" name="Picture 13">
            <a:extLst>
              <a:ext uri="{FF2B5EF4-FFF2-40B4-BE49-F238E27FC236}">
                <a16:creationId xmlns:a16="http://schemas.microsoft.com/office/drawing/2014/main" id="{64DDE806-7344-4817-8B00-3B158AB555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6492" y="4786347"/>
            <a:ext cx="3609409" cy="1878870"/>
          </a:xfrm>
          <a:prstGeom prst="rect">
            <a:avLst/>
          </a:prstGeom>
        </p:spPr>
      </p:pic>
      <p:sp>
        <p:nvSpPr>
          <p:cNvPr id="15" name="Arrow: Down 14">
            <a:extLst>
              <a:ext uri="{FF2B5EF4-FFF2-40B4-BE49-F238E27FC236}">
                <a16:creationId xmlns:a16="http://schemas.microsoft.com/office/drawing/2014/main" id="{E0B70A2A-4CF5-4E86-B81F-CC1D1208773F}"/>
              </a:ext>
            </a:extLst>
          </p:cNvPr>
          <p:cNvSpPr/>
          <p:nvPr/>
        </p:nvSpPr>
        <p:spPr>
          <a:xfrm>
            <a:off x="4734962" y="4327556"/>
            <a:ext cx="733331" cy="76954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7CD1834B-628B-4DC8-81E5-CD7E8CB84191}"/>
              </a:ext>
            </a:extLst>
          </p:cNvPr>
          <p:cNvSpPr/>
          <p:nvPr/>
        </p:nvSpPr>
        <p:spPr>
          <a:xfrm>
            <a:off x="8282412" y="1849506"/>
            <a:ext cx="399862" cy="384772"/>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065445DC-95BE-436B-9236-39F0485FD793}"/>
              </a:ext>
            </a:extLst>
          </p:cNvPr>
          <p:cNvSpPr/>
          <p:nvPr/>
        </p:nvSpPr>
        <p:spPr>
          <a:xfrm rot="10800000">
            <a:off x="8282412" y="2475554"/>
            <a:ext cx="399862" cy="384772"/>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89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3" name="Picture 2">
            <a:extLst>
              <a:ext uri="{FF2B5EF4-FFF2-40B4-BE49-F238E27FC236}">
                <a16:creationId xmlns:a16="http://schemas.microsoft.com/office/drawing/2014/main" id="{EE0D8F1F-224F-4339-A502-0D279E0693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52781"/>
            <a:ext cx="12192000" cy="4752437"/>
          </a:xfrm>
          <a:prstGeom prst="rect">
            <a:avLst/>
          </a:prstGeom>
        </p:spPr>
      </p:pic>
      <p:sp>
        <p:nvSpPr>
          <p:cNvPr id="17" name="Title 15">
            <a:extLst>
              <a:ext uri="{FF2B5EF4-FFF2-40B4-BE49-F238E27FC236}">
                <a16:creationId xmlns:a16="http://schemas.microsoft.com/office/drawing/2014/main" id="{09975938-E74B-41FD-B9F6-F9BDC1B63585}"/>
              </a:ext>
            </a:extLst>
          </p:cNvPr>
          <p:cNvSpPr txBox="1">
            <a:spLocks/>
          </p:cNvSpPr>
          <p:nvPr/>
        </p:nvSpPr>
        <p:spPr>
          <a:xfrm>
            <a:off x="917293" y="162911"/>
            <a:ext cx="8597900" cy="131112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highlight>
                  <a:srgbClr val="FFFF00"/>
                </a:highlight>
                <a:latin typeface="Politica" panose="02000506060000020004"/>
              </a:rPr>
              <a:t>Duplicate the part again, Scale it, Align it, make it hole, and use group</a:t>
            </a:r>
          </a:p>
        </p:txBody>
      </p:sp>
      <p:sp>
        <p:nvSpPr>
          <p:cNvPr id="20" name="Arrow: Down 19">
            <a:extLst>
              <a:ext uri="{FF2B5EF4-FFF2-40B4-BE49-F238E27FC236}">
                <a16:creationId xmlns:a16="http://schemas.microsoft.com/office/drawing/2014/main" id="{A5B4F807-025B-44BE-B2D9-127B623D06B4}"/>
              </a:ext>
            </a:extLst>
          </p:cNvPr>
          <p:cNvSpPr/>
          <p:nvPr/>
        </p:nvSpPr>
        <p:spPr>
          <a:xfrm>
            <a:off x="9115331" y="949002"/>
            <a:ext cx="399862" cy="384772"/>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93057C5F-3B0C-4F73-8674-6965565E8A49}"/>
              </a:ext>
            </a:extLst>
          </p:cNvPr>
          <p:cNvSpPr/>
          <p:nvPr/>
        </p:nvSpPr>
        <p:spPr>
          <a:xfrm rot="10800000">
            <a:off x="9683736" y="2674730"/>
            <a:ext cx="399862" cy="384772"/>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172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7" name="Title 15">
            <a:extLst>
              <a:ext uri="{FF2B5EF4-FFF2-40B4-BE49-F238E27FC236}">
                <a16:creationId xmlns:a16="http://schemas.microsoft.com/office/drawing/2014/main" id="{09975938-E74B-41FD-B9F6-F9BDC1B63585}"/>
              </a:ext>
            </a:extLst>
          </p:cNvPr>
          <p:cNvSpPr txBox="1">
            <a:spLocks/>
          </p:cNvSpPr>
          <p:nvPr/>
        </p:nvSpPr>
        <p:spPr>
          <a:xfrm>
            <a:off x="802677" y="347325"/>
            <a:ext cx="8597900" cy="1588127"/>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highlight>
                  <a:srgbClr val="FFFF00"/>
                </a:highlight>
                <a:latin typeface="Politica" panose="02000506060000020004"/>
              </a:rPr>
              <a:t>Duplicate the part again and make rotation with 45 degree</a:t>
            </a:r>
          </a:p>
        </p:txBody>
      </p:sp>
      <p:pic>
        <p:nvPicPr>
          <p:cNvPr id="4" name="Picture 3">
            <a:extLst>
              <a:ext uri="{FF2B5EF4-FFF2-40B4-BE49-F238E27FC236}">
                <a16:creationId xmlns:a16="http://schemas.microsoft.com/office/drawing/2014/main" id="{FF5F949B-70B1-4BF3-A46B-D49A0775B0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2792" y="3313184"/>
            <a:ext cx="4872290" cy="2001925"/>
          </a:xfrm>
          <a:prstGeom prst="rect">
            <a:avLst/>
          </a:prstGeom>
        </p:spPr>
      </p:pic>
      <p:pic>
        <p:nvPicPr>
          <p:cNvPr id="9" name="Picture 8">
            <a:extLst>
              <a:ext uri="{FF2B5EF4-FFF2-40B4-BE49-F238E27FC236}">
                <a16:creationId xmlns:a16="http://schemas.microsoft.com/office/drawing/2014/main" id="{F6A65167-34E9-4CD6-8C97-960485E346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4946" y="2163778"/>
            <a:ext cx="5038492" cy="3151331"/>
          </a:xfrm>
          <a:prstGeom prst="rect">
            <a:avLst/>
          </a:prstGeom>
        </p:spPr>
      </p:pic>
      <p:sp>
        <p:nvSpPr>
          <p:cNvPr id="13" name="Arrow: Down 12">
            <a:extLst>
              <a:ext uri="{FF2B5EF4-FFF2-40B4-BE49-F238E27FC236}">
                <a16:creationId xmlns:a16="http://schemas.microsoft.com/office/drawing/2014/main" id="{7DB130E9-6A79-4D59-BA4F-1F8253BE56BC}"/>
              </a:ext>
            </a:extLst>
          </p:cNvPr>
          <p:cNvSpPr/>
          <p:nvPr/>
        </p:nvSpPr>
        <p:spPr>
          <a:xfrm rot="16200000">
            <a:off x="5344562" y="3929373"/>
            <a:ext cx="733331" cy="76954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089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0" name="Picture 9">
            <a:extLst>
              <a:ext uri="{FF2B5EF4-FFF2-40B4-BE49-F238E27FC236}">
                <a16:creationId xmlns:a16="http://schemas.microsoft.com/office/drawing/2014/main" id="{077DDE56-42F2-4D29-8222-2B8ABDD66F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07161" y="1715706"/>
            <a:ext cx="5262102" cy="4855588"/>
          </a:xfrm>
          <a:prstGeom prst="rect">
            <a:avLst/>
          </a:prstGeom>
        </p:spPr>
      </p:pic>
      <p:sp>
        <p:nvSpPr>
          <p:cNvPr id="12" name="Title 15">
            <a:extLst>
              <a:ext uri="{FF2B5EF4-FFF2-40B4-BE49-F238E27FC236}">
                <a16:creationId xmlns:a16="http://schemas.microsoft.com/office/drawing/2014/main" id="{02A07036-D438-44D9-8CBA-D6FBF4B2ABFF}"/>
              </a:ext>
            </a:extLst>
          </p:cNvPr>
          <p:cNvSpPr txBox="1">
            <a:spLocks/>
          </p:cNvSpPr>
          <p:nvPr/>
        </p:nvSpPr>
        <p:spPr>
          <a:xfrm>
            <a:off x="1345885" y="567363"/>
            <a:ext cx="8597900" cy="8402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highlight>
                  <a:srgbClr val="FFFF00"/>
                </a:highlight>
                <a:latin typeface="Politica" panose="02000506060000020004"/>
              </a:rPr>
              <a:t>Duplicate the parts again  </a:t>
            </a:r>
            <a:r>
              <a:rPr lang="en-US" sz="5400" b="1" dirty="0">
                <a:highlight>
                  <a:srgbClr val="FFFF00"/>
                </a:highlight>
                <a:latin typeface="Politica" panose="02000506060000020004"/>
                <a:sym typeface="Wingdings" panose="05000000000000000000" pitchFamily="2" charset="2"/>
              </a:rPr>
              <a:t></a:t>
            </a:r>
            <a:endParaRPr lang="en-US" sz="5400" b="1" dirty="0">
              <a:highlight>
                <a:srgbClr val="FFFF00"/>
              </a:highlight>
              <a:latin typeface="Politica" panose="02000506060000020004"/>
            </a:endParaRPr>
          </a:p>
        </p:txBody>
      </p:sp>
      <p:pic>
        <p:nvPicPr>
          <p:cNvPr id="13" name="Picture 12">
            <a:extLst>
              <a:ext uri="{FF2B5EF4-FFF2-40B4-BE49-F238E27FC236}">
                <a16:creationId xmlns:a16="http://schemas.microsoft.com/office/drawing/2014/main" id="{E4B56422-1E7F-46BD-8F62-742F587C24F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423922" cy="6804914"/>
          </a:xfrm>
          <a:prstGeom prst="rect">
            <a:avLst/>
          </a:prstGeom>
        </p:spPr>
      </p:pic>
    </p:spTree>
    <p:extLst>
      <p:ext uri="{BB962C8B-B14F-4D97-AF65-F5344CB8AC3E}">
        <p14:creationId xmlns:p14="http://schemas.microsoft.com/office/powerpoint/2010/main" val="10365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0" name="Picture 9">
            <a:extLst>
              <a:ext uri="{FF2B5EF4-FFF2-40B4-BE49-F238E27FC236}">
                <a16:creationId xmlns:a16="http://schemas.microsoft.com/office/drawing/2014/main" id="{994A2CF5-EFCD-4CAD-AB7B-D506E0411A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1831"/>
            <a:ext cx="12192000" cy="5574337"/>
          </a:xfrm>
          <a:prstGeom prst="rect">
            <a:avLst/>
          </a:prstGeom>
        </p:spPr>
      </p:pic>
      <p:sp>
        <p:nvSpPr>
          <p:cNvPr id="14" name="Title 15">
            <a:extLst>
              <a:ext uri="{FF2B5EF4-FFF2-40B4-BE49-F238E27FC236}">
                <a16:creationId xmlns:a16="http://schemas.microsoft.com/office/drawing/2014/main" id="{F305A528-FFA1-4943-B617-75CF5486ED7C}"/>
              </a:ext>
            </a:extLst>
          </p:cNvPr>
          <p:cNvSpPr txBox="1">
            <a:spLocks/>
          </p:cNvSpPr>
          <p:nvPr/>
        </p:nvSpPr>
        <p:spPr>
          <a:xfrm>
            <a:off x="1558813" y="164054"/>
            <a:ext cx="8597900" cy="8402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070C0"/>
                </a:solidFill>
                <a:latin typeface="Politica" panose="02000506060000020004"/>
              </a:rPr>
              <a:t>How to Export the stl file </a:t>
            </a:r>
          </a:p>
        </p:txBody>
      </p:sp>
      <p:sp>
        <p:nvSpPr>
          <p:cNvPr id="11" name="Arrow: Right 10">
            <a:extLst>
              <a:ext uri="{FF2B5EF4-FFF2-40B4-BE49-F238E27FC236}">
                <a16:creationId xmlns:a16="http://schemas.microsoft.com/office/drawing/2014/main" id="{ABED9EA5-E566-4180-B0F4-32C6B475E640}"/>
              </a:ext>
            </a:extLst>
          </p:cNvPr>
          <p:cNvSpPr/>
          <p:nvPr/>
        </p:nvSpPr>
        <p:spPr>
          <a:xfrm rot="5400000">
            <a:off x="11115210" y="515641"/>
            <a:ext cx="488888" cy="3802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91AC1EE-E4EC-4095-B47E-53BAD6D3D1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7978" y="1901227"/>
            <a:ext cx="3635050" cy="3897280"/>
          </a:xfrm>
          <a:prstGeom prst="rect">
            <a:avLst/>
          </a:prstGeom>
        </p:spPr>
      </p:pic>
      <p:sp>
        <p:nvSpPr>
          <p:cNvPr id="17" name="Arrow: Right 16">
            <a:extLst>
              <a:ext uri="{FF2B5EF4-FFF2-40B4-BE49-F238E27FC236}">
                <a16:creationId xmlns:a16="http://schemas.microsoft.com/office/drawing/2014/main" id="{92FB174C-96FF-4822-9918-E612DD9A23D6}"/>
              </a:ext>
            </a:extLst>
          </p:cNvPr>
          <p:cNvSpPr/>
          <p:nvPr/>
        </p:nvSpPr>
        <p:spPr>
          <a:xfrm rot="5400000">
            <a:off x="6369685" y="3085316"/>
            <a:ext cx="488888" cy="3802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93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3" name="Picture 2">
            <a:extLst>
              <a:ext uri="{FF2B5EF4-FFF2-40B4-BE49-F238E27FC236}">
                <a16:creationId xmlns:a16="http://schemas.microsoft.com/office/drawing/2014/main" id="{EA2C80A7-6EFD-4AEC-AFDF-9F9DAA539DD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4175" y="198437"/>
            <a:ext cx="11185732" cy="6063294"/>
          </a:xfrm>
          <a:prstGeom prst="rect">
            <a:avLst/>
          </a:prstGeom>
        </p:spPr>
      </p:pic>
      <p:sp>
        <p:nvSpPr>
          <p:cNvPr id="13" name="TextBox 12">
            <a:extLst>
              <a:ext uri="{FF2B5EF4-FFF2-40B4-BE49-F238E27FC236}">
                <a16:creationId xmlns:a16="http://schemas.microsoft.com/office/drawing/2014/main" id="{75474D12-67FA-4C3B-A865-F01EF2A705AD}"/>
              </a:ext>
            </a:extLst>
          </p:cNvPr>
          <p:cNvSpPr txBox="1"/>
          <p:nvPr/>
        </p:nvSpPr>
        <p:spPr>
          <a:xfrm>
            <a:off x="3048000" y="3123889"/>
            <a:ext cx="6096000" cy="369332"/>
          </a:xfrm>
          <a:prstGeom prst="rect">
            <a:avLst/>
          </a:prstGeom>
          <a:noFill/>
        </p:spPr>
        <p:txBody>
          <a:bodyPr wrap="square">
            <a:spAutoFit/>
          </a:bodyPr>
          <a:lstStyle/>
          <a:p>
            <a:r>
              <a:rPr lang="en-US" sz="1800" dirty="0">
                <a:latin typeface="Politica"/>
              </a:rPr>
              <a:t>Debugging</a:t>
            </a:r>
            <a:endParaRPr lang="en-US" dirty="0"/>
          </a:p>
        </p:txBody>
      </p:sp>
    </p:spTree>
    <p:extLst>
      <p:ext uri="{BB962C8B-B14F-4D97-AF65-F5344CB8AC3E}">
        <p14:creationId xmlns:p14="http://schemas.microsoft.com/office/powerpoint/2010/main" val="92773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9" name="Title 15">
            <a:extLst>
              <a:ext uri="{FF2B5EF4-FFF2-40B4-BE49-F238E27FC236}">
                <a16:creationId xmlns:a16="http://schemas.microsoft.com/office/drawing/2014/main" id="{731CAF0B-F910-4550-9E58-2EED14227AA4}"/>
              </a:ext>
            </a:extLst>
          </p:cNvPr>
          <p:cNvSpPr txBox="1">
            <a:spLocks/>
          </p:cNvSpPr>
          <p:nvPr/>
        </p:nvSpPr>
        <p:spPr>
          <a:xfrm>
            <a:off x="1484943" y="631386"/>
            <a:ext cx="8597900" cy="8402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070C0"/>
                </a:solidFill>
                <a:latin typeface="Politica" panose="02000506060000020004"/>
              </a:rPr>
              <a:t>How to fabricate the designs  </a:t>
            </a:r>
          </a:p>
        </p:txBody>
      </p:sp>
      <p:pic>
        <p:nvPicPr>
          <p:cNvPr id="12" name="Picture 11">
            <a:extLst>
              <a:ext uri="{FF2B5EF4-FFF2-40B4-BE49-F238E27FC236}">
                <a16:creationId xmlns:a16="http://schemas.microsoft.com/office/drawing/2014/main" id="{E6C7F536-C345-413E-9905-F573063166E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23922" cy="6804914"/>
          </a:xfrm>
          <a:prstGeom prst="rect">
            <a:avLst/>
          </a:prstGeom>
        </p:spPr>
      </p:pic>
      <p:sp>
        <p:nvSpPr>
          <p:cNvPr id="13" name="Arrow: Right 12">
            <a:extLst>
              <a:ext uri="{FF2B5EF4-FFF2-40B4-BE49-F238E27FC236}">
                <a16:creationId xmlns:a16="http://schemas.microsoft.com/office/drawing/2014/main" id="{B3504292-BEFF-4E29-9F74-CB9710F74E74}"/>
              </a:ext>
            </a:extLst>
          </p:cNvPr>
          <p:cNvSpPr/>
          <p:nvPr/>
        </p:nvSpPr>
        <p:spPr>
          <a:xfrm>
            <a:off x="6020552" y="2924269"/>
            <a:ext cx="733331" cy="10502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A1FB1FB-BBE8-4EEE-BC29-10F487C23E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9187" y="1792587"/>
            <a:ext cx="3961434" cy="3658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2F666825-5BB8-4977-B239-2800A45ADE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44012" y="1792587"/>
            <a:ext cx="4872346" cy="3658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5507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9" name="Title 15">
            <a:extLst>
              <a:ext uri="{FF2B5EF4-FFF2-40B4-BE49-F238E27FC236}">
                <a16:creationId xmlns:a16="http://schemas.microsoft.com/office/drawing/2014/main" id="{731CAF0B-F910-4550-9E58-2EED14227AA4}"/>
              </a:ext>
            </a:extLst>
          </p:cNvPr>
          <p:cNvSpPr txBox="1">
            <a:spLocks/>
          </p:cNvSpPr>
          <p:nvPr/>
        </p:nvSpPr>
        <p:spPr>
          <a:xfrm>
            <a:off x="2065742" y="450317"/>
            <a:ext cx="8597900" cy="8402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070C0"/>
                </a:solidFill>
                <a:latin typeface="Politica" panose="02000506060000020004"/>
              </a:rPr>
              <a:t>How to fabricate the designs  </a:t>
            </a:r>
          </a:p>
        </p:txBody>
      </p:sp>
      <p:pic>
        <p:nvPicPr>
          <p:cNvPr id="12" name="Picture 11">
            <a:extLst>
              <a:ext uri="{FF2B5EF4-FFF2-40B4-BE49-F238E27FC236}">
                <a16:creationId xmlns:a16="http://schemas.microsoft.com/office/drawing/2014/main" id="{E6C7F536-C345-413E-9905-F573063166E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23922" cy="6804914"/>
          </a:xfrm>
          <a:prstGeom prst="rect">
            <a:avLst/>
          </a:prstGeom>
        </p:spPr>
      </p:pic>
      <p:pic>
        <p:nvPicPr>
          <p:cNvPr id="4" name="Picture 3">
            <a:extLst>
              <a:ext uri="{FF2B5EF4-FFF2-40B4-BE49-F238E27FC236}">
                <a16:creationId xmlns:a16="http://schemas.microsoft.com/office/drawing/2014/main" id="{9B63D0EA-43B7-4A97-9AE0-D1D644C7C1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3126" y="1648949"/>
            <a:ext cx="4718362" cy="45776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6631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55" y="92164"/>
            <a:ext cx="11545889" cy="1400530"/>
          </a:xfrm>
        </p:spPr>
        <p:txBody>
          <a:bodyPr>
            <a:normAutofit/>
          </a:bodyPr>
          <a:lstStyle/>
          <a:p>
            <a:pPr algn="ctr"/>
            <a:r>
              <a:rPr lang="ar-QA" sz="3200" b="1" dirty="0">
                <a:solidFill>
                  <a:srgbClr val="0070C0"/>
                </a:solidFill>
                <a:latin typeface="Politica" panose="02000506060000020004"/>
                <a:cs typeface="Arial" panose="020B0604020202020204" pitchFamily="34" charset="0"/>
              </a:rPr>
              <a:t>تكنولوجيا الطباعة ثلاثية الابعاد </a:t>
            </a:r>
            <a:br>
              <a:rPr lang="ar-QA" sz="3200" b="1" dirty="0">
                <a:solidFill>
                  <a:srgbClr val="0070C0"/>
                </a:solidFill>
                <a:latin typeface="Politica" panose="02000506060000020004"/>
                <a:hlinkClick r:id="rId3">
                  <a:extLst>
                    <a:ext uri="{A12FA001-AC4F-418D-AE19-62706E023703}">
                      <ahyp:hlinkClr xmlns:ahyp="http://schemas.microsoft.com/office/drawing/2018/hyperlinkcolor" val="tx"/>
                    </a:ext>
                  </a:extLst>
                </a:hlinkClick>
              </a:rPr>
            </a:br>
            <a:r>
              <a:rPr lang="en-US" sz="3200" b="1" dirty="0">
                <a:solidFill>
                  <a:srgbClr val="0070C0"/>
                </a:solidFill>
                <a:latin typeface="Politica" panose="02000506060000020004"/>
              </a:rPr>
              <a:t>3D Printing Technology</a:t>
            </a:r>
            <a:endParaRPr lang="en-US" sz="2400" b="1" dirty="0">
              <a:solidFill>
                <a:srgbClr val="0070C0"/>
              </a:solidFill>
              <a:latin typeface="Politica" panose="02000506060000020004"/>
            </a:endParaRPr>
          </a:p>
        </p:txBody>
      </p:sp>
      <p:sp>
        <p:nvSpPr>
          <p:cNvPr id="4" name="Rectangle 3"/>
          <p:cNvSpPr/>
          <p:nvPr/>
        </p:nvSpPr>
        <p:spPr>
          <a:xfrm>
            <a:off x="6859252" y="1411047"/>
            <a:ext cx="4942699" cy="1384995"/>
          </a:xfrm>
          <a:prstGeom prst="rect">
            <a:avLst/>
          </a:prstGeom>
        </p:spPr>
        <p:txBody>
          <a:bodyPr wrap="square">
            <a:spAutoFit/>
          </a:bodyPr>
          <a:lstStyle/>
          <a:p>
            <a:pPr algn="r"/>
            <a:r>
              <a:rPr lang="ar-SA" sz="2800" dirty="0">
                <a:latin typeface="Arial" panose="020B0604020202020204" pitchFamily="34" charset="0"/>
                <a:cs typeface="Arial" panose="020B0604020202020204" pitchFamily="34" charset="0"/>
              </a:rPr>
              <a:t>هي إحدى تقنيات التصنيع بالإضافة، حيث يتم تصنيع القطع عن طريق طباعة طبقة فوق الأخرى حتى يتكون الشكل النهائي</a:t>
            </a:r>
            <a:r>
              <a:rPr lang="en-US" sz="2800" dirty="0">
                <a:latin typeface="Arial" panose="020B0604020202020204" pitchFamily="34" charset="0"/>
                <a:cs typeface="Arial" panose="020B0604020202020204" pitchFamily="34" charset="0"/>
              </a:rPr>
              <a:t>.</a:t>
            </a:r>
            <a:endParaRPr lang="ar-SA" sz="2800" dirty="0">
              <a:latin typeface="Arial" panose="020B0604020202020204" pitchFamily="34" charset="0"/>
              <a:cs typeface="Arial" panose="020B0604020202020204" pitchFamily="34" charset="0"/>
            </a:endParaRPr>
          </a:p>
        </p:txBody>
      </p:sp>
      <p:sp>
        <p:nvSpPr>
          <p:cNvPr id="5" name="Rectangle 4"/>
          <p:cNvSpPr/>
          <p:nvPr/>
        </p:nvSpPr>
        <p:spPr>
          <a:xfrm>
            <a:off x="320427" y="1397828"/>
            <a:ext cx="6296612" cy="1815882"/>
          </a:xfrm>
          <a:prstGeom prst="rect">
            <a:avLst/>
          </a:prstGeom>
        </p:spPr>
        <p:txBody>
          <a:bodyPr wrap="square">
            <a:spAutoFit/>
          </a:bodyPr>
          <a:lstStyle/>
          <a:p>
            <a:r>
              <a:rPr lang="en-US" sz="2800" dirty="0">
                <a:latin typeface="Politica" panose="02000506060000020004"/>
              </a:rPr>
              <a:t>It is manufacturing processes where the designs are manufactured by printing a layer over a layer until the final shape is formed.</a:t>
            </a:r>
          </a:p>
        </p:txBody>
      </p:sp>
      <p:sp>
        <p:nvSpPr>
          <p:cNvPr id="6" name="TextBox 5">
            <a:extLst>
              <a:ext uri="{FF2B5EF4-FFF2-40B4-BE49-F238E27FC236}">
                <a16:creationId xmlns:a16="http://schemas.microsoft.com/office/drawing/2014/main" id="{68B37C69-7E4B-4B65-946F-58541EB3DD70}"/>
              </a:ext>
            </a:extLst>
          </p:cNvPr>
          <p:cNvSpPr txBox="1"/>
          <p:nvPr/>
        </p:nvSpPr>
        <p:spPr>
          <a:xfrm>
            <a:off x="10663642" y="628907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7" name="Group 6">
            <a:extLst>
              <a:ext uri="{FF2B5EF4-FFF2-40B4-BE49-F238E27FC236}">
                <a16:creationId xmlns:a16="http://schemas.microsoft.com/office/drawing/2014/main" id="{5776643C-26C8-4881-952B-7E318F5617DF}"/>
              </a:ext>
            </a:extLst>
          </p:cNvPr>
          <p:cNvGrpSpPr/>
          <p:nvPr/>
        </p:nvGrpSpPr>
        <p:grpSpPr>
          <a:xfrm>
            <a:off x="9248482" y="6289070"/>
            <a:ext cx="1415160" cy="476766"/>
            <a:chOff x="8882864" y="6158525"/>
            <a:chExt cx="1780778" cy="599942"/>
          </a:xfrm>
        </p:grpSpPr>
        <p:pic>
          <p:nvPicPr>
            <p:cNvPr id="8" name="Picture 7">
              <a:extLst>
                <a:ext uri="{FF2B5EF4-FFF2-40B4-BE49-F238E27FC236}">
                  <a16:creationId xmlns:a16="http://schemas.microsoft.com/office/drawing/2014/main" id="{8441708A-37C8-4344-8389-7187934FE7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9" name="Picture 8">
              <a:extLst>
                <a:ext uri="{FF2B5EF4-FFF2-40B4-BE49-F238E27FC236}">
                  <a16:creationId xmlns:a16="http://schemas.microsoft.com/office/drawing/2014/main" id="{0BD66404-4B38-4403-AF4A-514176328AAC}"/>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0" name="Picture 9">
            <a:extLst>
              <a:ext uri="{FF2B5EF4-FFF2-40B4-BE49-F238E27FC236}">
                <a16:creationId xmlns:a16="http://schemas.microsoft.com/office/drawing/2014/main" id="{078EED03-A6A6-460E-A372-324592CBF6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47188" y="3046293"/>
            <a:ext cx="3970273" cy="3242777"/>
          </a:xfrm>
          <a:prstGeom prst="rect">
            <a:avLst/>
          </a:prstGeom>
        </p:spPr>
      </p:pic>
    </p:spTree>
    <p:extLst>
      <p:ext uri="{BB962C8B-B14F-4D97-AF65-F5344CB8AC3E}">
        <p14:creationId xmlns:p14="http://schemas.microsoft.com/office/powerpoint/2010/main" val="3507875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pic>
        <p:nvPicPr>
          <p:cNvPr id="7" name="Picture 6">
            <a:extLst>
              <a:ext uri="{FF2B5EF4-FFF2-40B4-BE49-F238E27FC236}">
                <a16:creationId xmlns:a16="http://schemas.microsoft.com/office/drawing/2014/main" id="{40CA83EA-F935-44EB-8D6F-00BF128DFD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09624" y="1608902"/>
            <a:ext cx="8128758" cy="4445152"/>
          </a:xfrm>
          <a:prstGeom prst="rect">
            <a:avLst/>
          </a:prstGeom>
        </p:spPr>
      </p:pic>
      <p:pic>
        <p:nvPicPr>
          <p:cNvPr id="8" name="Picture 7">
            <a:extLst>
              <a:ext uri="{FF2B5EF4-FFF2-40B4-BE49-F238E27FC236}">
                <a16:creationId xmlns:a16="http://schemas.microsoft.com/office/drawing/2014/main" id="{F5969F13-FDF9-4594-BCD9-1FB1714F3C5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29631" y="434621"/>
            <a:ext cx="3609975" cy="1028700"/>
          </a:xfrm>
          <a:prstGeom prst="rect">
            <a:avLst/>
          </a:prstGeom>
        </p:spPr>
      </p:pic>
    </p:spTree>
    <p:extLst>
      <p:ext uri="{BB962C8B-B14F-4D97-AF65-F5344CB8AC3E}">
        <p14:creationId xmlns:p14="http://schemas.microsoft.com/office/powerpoint/2010/main" val="158260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0">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sitting posing for the camera&#10;&#10;Description automatically generated">
            <a:extLst>
              <a:ext uri="{FF2B5EF4-FFF2-40B4-BE49-F238E27FC236}">
                <a16:creationId xmlns:a16="http://schemas.microsoft.com/office/drawing/2014/main" id="{7B8D71A7-629A-49AE-99A7-AE3F5F7457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32"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3"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F5976E2-F309-462B-9964-CF1825FFB057}"/>
              </a:ext>
            </a:extLst>
          </p:cNvPr>
          <p:cNvSpPr txBox="1"/>
          <p:nvPr/>
        </p:nvSpPr>
        <p:spPr>
          <a:xfrm>
            <a:off x="8738880" y="285763"/>
            <a:ext cx="2713435" cy="646331"/>
          </a:xfrm>
          <a:prstGeom prst="rect">
            <a:avLst/>
          </a:prstGeom>
          <a:noFill/>
        </p:spPr>
        <p:txBody>
          <a:bodyPr wrap="none" rtlCol="0">
            <a:spAutoFit/>
          </a:bodyPr>
          <a:lstStyle/>
          <a:p>
            <a:r>
              <a:rPr lang="en-US" sz="3600" b="1" dirty="0">
                <a:solidFill>
                  <a:schemeClr val="accent5">
                    <a:lumMod val="75000"/>
                  </a:schemeClr>
                </a:solidFill>
                <a:latin typeface="Politica" panose="02000506060000020004"/>
              </a:rPr>
              <a:t>Who are we?</a:t>
            </a:r>
          </a:p>
        </p:txBody>
      </p:sp>
      <p:pic>
        <p:nvPicPr>
          <p:cNvPr id="38" name="Picture 37">
            <a:extLst>
              <a:ext uri="{FF2B5EF4-FFF2-40B4-BE49-F238E27FC236}">
                <a16:creationId xmlns:a16="http://schemas.microsoft.com/office/drawing/2014/main" id="{CDA12267-032E-4700-8032-6F30DFA8B0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2037" y="893125"/>
            <a:ext cx="1662300" cy="1493083"/>
          </a:xfrm>
          <a:prstGeom prst="rect">
            <a:avLst/>
          </a:prstGeom>
        </p:spPr>
      </p:pic>
      <p:pic>
        <p:nvPicPr>
          <p:cNvPr id="39" name="Picture 38">
            <a:extLst>
              <a:ext uri="{FF2B5EF4-FFF2-40B4-BE49-F238E27FC236}">
                <a16:creationId xmlns:a16="http://schemas.microsoft.com/office/drawing/2014/main" id="{0570388A-A297-48BE-84DF-B4636583B48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0000"/>
          <a:stretch/>
        </p:blipFill>
        <p:spPr>
          <a:xfrm>
            <a:off x="10608653" y="1768873"/>
            <a:ext cx="1583327" cy="3252224"/>
          </a:xfrm>
          <a:prstGeom prst="rect">
            <a:avLst/>
          </a:prstGeom>
        </p:spPr>
      </p:pic>
      <p:sp>
        <p:nvSpPr>
          <p:cNvPr id="40" name="TextBox 39">
            <a:extLst>
              <a:ext uri="{FF2B5EF4-FFF2-40B4-BE49-F238E27FC236}">
                <a16:creationId xmlns:a16="http://schemas.microsoft.com/office/drawing/2014/main" id="{163E4506-78CC-450F-B675-EC079FA4AE69}"/>
              </a:ext>
            </a:extLst>
          </p:cNvPr>
          <p:cNvSpPr txBox="1"/>
          <p:nvPr/>
        </p:nvSpPr>
        <p:spPr>
          <a:xfrm>
            <a:off x="8870952" y="4838221"/>
            <a:ext cx="6097044" cy="1384995"/>
          </a:xfrm>
          <a:prstGeom prst="rect">
            <a:avLst/>
          </a:prstGeom>
          <a:noFill/>
        </p:spPr>
        <p:txBody>
          <a:bodyPr wrap="square">
            <a:spAutoFit/>
          </a:bodyPr>
          <a:lstStyle/>
          <a:p>
            <a:pPr marL="457200" indent="-457200">
              <a:buFont typeface="Wingdings" panose="05000000000000000000" pitchFamily="2" charset="2"/>
              <a:buChar char="Ø"/>
            </a:pPr>
            <a:r>
              <a:rPr lang="en-US" sz="2800" dirty="0">
                <a:latin typeface="Politica"/>
                <a:ea typeface="Politica" charset="0"/>
                <a:cs typeface="Politica" charset="0"/>
              </a:rPr>
              <a:t>Software Zone.</a:t>
            </a:r>
          </a:p>
          <a:p>
            <a:pPr marL="457200" indent="-457200">
              <a:buClr>
                <a:schemeClr val="tx1"/>
              </a:buClr>
              <a:buFont typeface="Wingdings" panose="05000000000000000000" pitchFamily="2" charset="2"/>
              <a:buChar char="Ø"/>
            </a:pPr>
            <a:r>
              <a:rPr lang="en-US" sz="2800" b="1" dirty="0">
                <a:solidFill>
                  <a:srgbClr val="00B0F0"/>
                </a:solidFill>
                <a:latin typeface="Politica"/>
                <a:ea typeface="Politica" charset="0"/>
                <a:cs typeface="Politica" charset="0"/>
              </a:rPr>
              <a:t>Technology </a:t>
            </a:r>
            <a:r>
              <a:rPr lang="en-US" sz="2800" dirty="0">
                <a:solidFill>
                  <a:srgbClr val="00B0F0"/>
                </a:solidFill>
                <a:latin typeface="Politica"/>
                <a:ea typeface="Politica" charset="0"/>
                <a:cs typeface="Politica" charset="0"/>
              </a:rPr>
              <a:t>Zone</a:t>
            </a:r>
            <a:r>
              <a:rPr lang="en-US" sz="2800" dirty="0">
                <a:latin typeface="Politica"/>
                <a:ea typeface="Politica" charset="0"/>
                <a:cs typeface="Politica" charset="0"/>
              </a:rPr>
              <a:t>.</a:t>
            </a:r>
          </a:p>
          <a:p>
            <a:pPr marL="457200" indent="-457200">
              <a:buFont typeface="Wingdings" panose="05000000000000000000" pitchFamily="2" charset="2"/>
              <a:buChar char="Ø"/>
            </a:pPr>
            <a:r>
              <a:rPr lang="en-US" sz="2800" dirty="0">
                <a:latin typeface="Politica"/>
                <a:ea typeface="Politica" charset="0"/>
                <a:cs typeface="Politica" charset="0"/>
              </a:rPr>
              <a:t>Creative Zone.</a:t>
            </a:r>
          </a:p>
        </p:txBody>
      </p:sp>
      <p:sp>
        <p:nvSpPr>
          <p:cNvPr id="12" name="TextBox 11">
            <a:extLst>
              <a:ext uri="{FF2B5EF4-FFF2-40B4-BE49-F238E27FC236}">
                <a16:creationId xmlns:a16="http://schemas.microsoft.com/office/drawing/2014/main" id="{107FE564-C7B7-4975-9919-1265A035AF51}"/>
              </a:ext>
            </a:extLst>
          </p:cNvPr>
          <p:cNvSpPr txBox="1"/>
          <p:nvPr/>
        </p:nvSpPr>
        <p:spPr>
          <a:xfrm>
            <a:off x="9326797" y="2544060"/>
            <a:ext cx="1537600" cy="646331"/>
          </a:xfrm>
          <a:prstGeom prst="rect">
            <a:avLst/>
          </a:prstGeom>
          <a:noFill/>
        </p:spPr>
        <p:txBody>
          <a:bodyPr wrap="none" rtlCol="0">
            <a:spAutoFit/>
          </a:bodyPr>
          <a:lstStyle/>
          <a:p>
            <a:r>
              <a:rPr lang="ar-JO" sz="3600" b="1" dirty="0">
                <a:solidFill>
                  <a:schemeClr val="accent5">
                    <a:lumMod val="75000"/>
                  </a:schemeClr>
                </a:solidFill>
                <a:latin typeface="Politica" panose="02000506060000020004"/>
              </a:rPr>
              <a:t>من نحن؟</a:t>
            </a:r>
            <a:endParaRPr lang="en-US" sz="3600" b="1" dirty="0">
              <a:solidFill>
                <a:schemeClr val="accent5">
                  <a:lumMod val="75000"/>
                </a:schemeClr>
              </a:solidFill>
              <a:latin typeface="Politica" panose="02000506060000020004"/>
            </a:endParaRPr>
          </a:p>
        </p:txBody>
      </p:sp>
    </p:spTree>
    <p:extLst>
      <p:ext uri="{BB962C8B-B14F-4D97-AF65-F5344CB8AC3E}">
        <p14:creationId xmlns:p14="http://schemas.microsoft.com/office/powerpoint/2010/main" val="251492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015032" y="747044"/>
            <a:ext cx="9639883" cy="1244828"/>
          </a:xfrm>
          <a:prstGeom prst="rect">
            <a:avLst/>
          </a:prstGeom>
        </p:spPr>
        <p:txBody>
          <a:bodyPr wrap="square">
            <a:spAutoFit/>
          </a:bodyPr>
          <a:lstStyle/>
          <a:p>
            <a:pPr>
              <a:lnSpc>
                <a:spcPct val="107000"/>
              </a:lnSpc>
              <a:spcAft>
                <a:spcPts val="800"/>
              </a:spcAft>
            </a:pPr>
            <a:r>
              <a:rPr lang="en-US" sz="2400" dirty="0">
                <a:solidFill>
                  <a:srgbClr val="262626"/>
                </a:solidFill>
                <a:latin typeface="Politica" panose="02000506060000020004" pitchFamily="2" charset="0"/>
              </a:rPr>
              <a:t>Hamad is a maker, and he wants to make a new door for his old father that has ancient designs and patterns. Hamad is asking for your help to provide him with some designs of the door that remind him with grandparent's house door.</a:t>
            </a:r>
          </a:p>
        </p:txBody>
      </p:sp>
      <p:sp>
        <p:nvSpPr>
          <p:cNvPr id="2" name="Rectangle 1">
            <a:extLst>
              <a:ext uri="{FF2B5EF4-FFF2-40B4-BE49-F238E27FC236}">
                <a16:creationId xmlns:a16="http://schemas.microsoft.com/office/drawing/2014/main" id="{82A73F36-23C2-41E0-85A1-1D67C11FA5BB}"/>
              </a:ext>
            </a:extLst>
          </p:cNvPr>
          <p:cNvSpPr/>
          <p:nvPr/>
        </p:nvSpPr>
        <p:spPr>
          <a:xfrm>
            <a:off x="2136951" y="2034425"/>
            <a:ext cx="9001760" cy="830997"/>
          </a:xfrm>
          <a:prstGeom prst="rect">
            <a:avLst/>
          </a:prstGeom>
        </p:spPr>
        <p:txBody>
          <a:bodyPr wrap="square">
            <a:spAutoFit/>
          </a:bodyPr>
          <a:lstStyle/>
          <a:p>
            <a:pPr algn="r"/>
            <a:r>
              <a:rPr lang="ar-JO" sz="2400" dirty="0">
                <a:latin typeface="Calibri" panose="020F0502020204030204" pitchFamily="34" charset="0"/>
                <a:ea typeface="Calibri" panose="020F0502020204030204" pitchFamily="34" charset="0"/>
              </a:rPr>
              <a:t>حمد صانع ، ويريد أن يصنع بابًا جديدًا</a:t>
            </a:r>
            <a:r>
              <a:rPr lang="ar-QA" sz="2400" dirty="0">
                <a:latin typeface="Calibri" panose="020F0502020204030204" pitchFamily="34" charset="0"/>
                <a:ea typeface="Calibri" panose="020F0502020204030204" pitchFamily="34" charset="0"/>
              </a:rPr>
              <a:t> </a:t>
            </a:r>
            <a:r>
              <a:rPr lang="ar-JO" sz="2400" dirty="0">
                <a:latin typeface="Calibri" panose="020F0502020204030204" pitchFamily="34" charset="0"/>
                <a:ea typeface="Calibri" panose="020F0502020204030204" pitchFamily="34" charset="0"/>
              </a:rPr>
              <a:t>ذو تصاميم وأنماط قديمة لوالده </a:t>
            </a:r>
            <a:r>
              <a:rPr lang="ar-QA" sz="2400" dirty="0">
                <a:latin typeface="Calibri" panose="020F0502020204030204" pitchFamily="34" charset="0"/>
                <a:ea typeface="Calibri" panose="020F0502020204030204" pitchFamily="34" charset="0"/>
              </a:rPr>
              <a:t>الكبير بالعمر</a:t>
            </a:r>
            <a:r>
              <a:rPr lang="ar-JO" sz="2400" dirty="0">
                <a:latin typeface="Calibri" panose="020F0502020204030204" pitchFamily="34" charset="0"/>
                <a:ea typeface="Calibri" panose="020F0502020204030204" pitchFamily="34" charset="0"/>
              </a:rPr>
              <a:t>. يطلب حمد مساعدتكم لتزويده ببعض تصاميم </a:t>
            </a:r>
            <a:r>
              <a:rPr lang="ar-QA" sz="2400" dirty="0">
                <a:latin typeface="Calibri" panose="020F0502020204030204" pitchFamily="34" charset="0"/>
                <a:ea typeface="Calibri" panose="020F0502020204030204" pitchFamily="34" charset="0"/>
              </a:rPr>
              <a:t>ل</a:t>
            </a:r>
            <a:r>
              <a:rPr lang="ar-JO" sz="2400" dirty="0">
                <a:latin typeface="Calibri" panose="020F0502020204030204" pitchFamily="34" charset="0"/>
                <a:ea typeface="Calibri" panose="020F0502020204030204" pitchFamily="34" charset="0"/>
              </a:rPr>
              <a:t>لباب.</a:t>
            </a:r>
            <a:endParaRPr lang="en-US" sz="2400" dirty="0"/>
          </a:p>
        </p:txBody>
      </p:sp>
      <p:sp>
        <p:nvSpPr>
          <p:cNvPr id="16" name="TextBox 15">
            <a:extLst>
              <a:ext uri="{FF2B5EF4-FFF2-40B4-BE49-F238E27FC236}">
                <a16:creationId xmlns:a16="http://schemas.microsoft.com/office/drawing/2014/main" id="{82715664-7B8A-4A02-9C0D-53F138A48868}"/>
              </a:ext>
            </a:extLst>
          </p:cNvPr>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7" name="Group 16">
            <a:extLst>
              <a:ext uri="{FF2B5EF4-FFF2-40B4-BE49-F238E27FC236}">
                <a16:creationId xmlns:a16="http://schemas.microsoft.com/office/drawing/2014/main" id="{9A5B5C4B-7FA4-4E26-9807-C42E01FAD1BE}"/>
              </a:ext>
            </a:extLst>
          </p:cNvPr>
          <p:cNvGrpSpPr/>
          <p:nvPr/>
        </p:nvGrpSpPr>
        <p:grpSpPr>
          <a:xfrm>
            <a:off x="9063755" y="6273830"/>
            <a:ext cx="1415160" cy="476766"/>
            <a:chOff x="8882864" y="6158525"/>
            <a:chExt cx="1780778" cy="599942"/>
          </a:xfrm>
        </p:grpSpPr>
        <p:pic>
          <p:nvPicPr>
            <p:cNvPr id="18" name="Picture 17">
              <a:extLst>
                <a:ext uri="{FF2B5EF4-FFF2-40B4-BE49-F238E27FC236}">
                  <a16:creationId xmlns:a16="http://schemas.microsoft.com/office/drawing/2014/main" id="{5F6163A7-FC24-4A99-B8B2-E012737126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9" name="Picture 18">
              <a:extLst>
                <a:ext uri="{FF2B5EF4-FFF2-40B4-BE49-F238E27FC236}">
                  <a16:creationId xmlns:a16="http://schemas.microsoft.com/office/drawing/2014/main" id="{6FBABA5B-2E04-4EED-987F-8B833633C15E}"/>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2" name="Picture 11">
            <a:extLst>
              <a:ext uri="{FF2B5EF4-FFF2-40B4-BE49-F238E27FC236}">
                <a16:creationId xmlns:a16="http://schemas.microsoft.com/office/drawing/2014/main" id="{3A3F7954-9DB7-4C84-A10E-2D185C853B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6785" y="3288961"/>
            <a:ext cx="2515651" cy="3354201"/>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D74E3598-2AA1-473B-BAC7-567E99B3F0A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630022" cy="6804914"/>
          </a:xfrm>
          <a:prstGeom prst="rect">
            <a:avLst/>
          </a:prstGeom>
        </p:spPr>
      </p:pic>
    </p:spTree>
    <p:extLst>
      <p:ext uri="{BB962C8B-B14F-4D97-AF65-F5344CB8AC3E}">
        <p14:creationId xmlns:p14="http://schemas.microsoft.com/office/powerpoint/2010/main" val="227794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picture containing calendar&#10;&#10;Description automatically generated">
            <a:extLst>
              <a:ext uri="{FF2B5EF4-FFF2-40B4-BE49-F238E27FC236}">
                <a16:creationId xmlns:a16="http://schemas.microsoft.com/office/drawing/2014/main" id="{9877E961-1FA6-4DD6-9E45-22B0E1E157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375" y="3209715"/>
            <a:ext cx="2511697" cy="3348929"/>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DFA1FBC0-A167-4B6D-8C7B-674836345A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169" y="3575718"/>
            <a:ext cx="3977235" cy="2982926"/>
          </a:xfrm>
          <a:prstGeom prst="rect">
            <a:avLst/>
          </a:prstGeom>
          <a:ln>
            <a:noFill/>
          </a:ln>
          <a:effectLst>
            <a:outerShdw blurRad="190500" algn="tl" rotWithShape="0">
              <a:srgbClr val="000000">
                <a:alpha val="70000"/>
              </a:srgbClr>
            </a:outerShdw>
          </a:effectLst>
        </p:spPr>
      </p:pic>
      <p:sp>
        <p:nvSpPr>
          <p:cNvPr id="12" name="Rectangle 11">
            <a:extLst>
              <a:ext uri="{FF2B5EF4-FFF2-40B4-BE49-F238E27FC236}">
                <a16:creationId xmlns:a16="http://schemas.microsoft.com/office/drawing/2014/main" id="{E85FB7DF-70D1-447B-A8F5-27519DE2DB1D}"/>
              </a:ext>
            </a:extLst>
          </p:cNvPr>
          <p:cNvSpPr/>
          <p:nvPr/>
        </p:nvSpPr>
        <p:spPr>
          <a:xfrm>
            <a:off x="1039755" y="294084"/>
            <a:ext cx="9639883" cy="1244828"/>
          </a:xfrm>
          <a:prstGeom prst="rect">
            <a:avLst/>
          </a:prstGeom>
        </p:spPr>
        <p:txBody>
          <a:bodyPr wrap="square">
            <a:spAutoFit/>
          </a:bodyPr>
          <a:lstStyle/>
          <a:p>
            <a:pPr>
              <a:lnSpc>
                <a:spcPct val="107000"/>
              </a:lnSpc>
              <a:spcAft>
                <a:spcPts val="800"/>
              </a:spcAft>
            </a:pPr>
            <a:r>
              <a:rPr lang="en-US" sz="2400" dirty="0">
                <a:solidFill>
                  <a:srgbClr val="262626"/>
                </a:solidFill>
                <a:latin typeface="Politica" panose="02000506060000020004" pitchFamily="2" charset="0"/>
              </a:rPr>
              <a:t>The use of patterns is part of the way that Islamic art represents nature and objects by their spiritual qualities, not their physical and material qualities. The repeated geometric patterns often make use of plant motifs.</a:t>
            </a:r>
            <a:endParaRPr lang="en-US" sz="3600" dirty="0">
              <a:latin typeface="Politica" panose="02000506060000020004" pitchFamily="2" charset="0"/>
            </a:endParaRPr>
          </a:p>
        </p:txBody>
      </p:sp>
      <p:sp>
        <p:nvSpPr>
          <p:cNvPr id="13" name="Rectangle 12">
            <a:extLst>
              <a:ext uri="{FF2B5EF4-FFF2-40B4-BE49-F238E27FC236}">
                <a16:creationId xmlns:a16="http://schemas.microsoft.com/office/drawing/2014/main" id="{B59AD36D-48B2-4484-8570-84240F85F14E}"/>
              </a:ext>
            </a:extLst>
          </p:cNvPr>
          <p:cNvSpPr/>
          <p:nvPr/>
        </p:nvSpPr>
        <p:spPr>
          <a:xfrm>
            <a:off x="713830" y="1774149"/>
            <a:ext cx="9001760" cy="1200329"/>
          </a:xfrm>
          <a:prstGeom prst="rect">
            <a:avLst/>
          </a:prstGeom>
        </p:spPr>
        <p:txBody>
          <a:bodyPr wrap="square">
            <a:spAutoFit/>
          </a:bodyPr>
          <a:lstStyle/>
          <a:p>
            <a:pPr algn="r"/>
            <a:r>
              <a:rPr lang="ar-QA" sz="2400" dirty="0">
                <a:latin typeface="Calibri" panose="020F0502020204030204" pitchFamily="34" charset="0"/>
                <a:ea typeface="Calibri" panose="020F0502020204030204" pitchFamily="34" charset="0"/>
              </a:rPr>
              <a:t>يعد استخدام الأنماط جزءًا من الطريقة التي يمثل بها الفن الإسلامي الطبيعة والأشياء من خلال صفاتها الروحية ، وليس صفاتها المادية والمادية. غالبًا ما تستخدم الأنماط الهندسية المتكررة الزخارف النباتية.</a:t>
            </a:r>
            <a:endParaRPr lang="en-US" sz="2400" dirty="0"/>
          </a:p>
        </p:txBody>
      </p:sp>
      <p:pic>
        <p:nvPicPr>
          <p:cNvPr id="14" name="Picture 13">
            <a:extLst>
              <a:ext uri="{FF2B5EF4-FFF2-40B4-BE49-F238E27FC236}">
                <a16:creationId xmlns:a16="http://schemas.microsoft.com/office/drawing/2014/main" id="{F582C38C-D3F4-4751-9161-C1858FA292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30443" y="3575718"/>
            <a:ext cx="2951576" cy="2951576"/>
          </a:xfrm>
          <a:prstGeom prst="rect">
            <a:avLst/>
          </a:prstGeom>
        </p:spPr>
      </p:pic>
    </p:spTree>
    <p:extLst>
      <p:ext uri="{BB962C8B-B14F-4D97-AF65-F5344CB8AC3E}">
        <p14:creationId xmlns:p14="http://schemas.microsoft.com/office/powerpoint/2010/main" val="71648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13760" y="254563"/>
            <a:ext cx="9404723" cy="864298"/>
          </a:xfrm>
        </p:spPr>
        <p:txBody>
          <a:bodyPr>
            <a:normAutofit fontScale="90000"/>
          </a:bodyPr>
          <a:lstStyle/>
          <a:p>
            <a:pPr algn="ctr"/>
            <a:r>
              <a:rPr lang="en-US" sz="3200" b="1" dirty="0">
                <a:solidFill>
                  <a:srgbClr val="0070C0"/>
                </a:solidFill>
                <a:latin typeface="Politica"/>
              </a:rPr>
              <a:t>3D Design </a:t>
            </a:r>
            <a:br>
              <a:rPr lang="en-US" sz="3200" b="1" dirty="0">
                <a:solidFill>
                  <a:srgbClr val="0070C0"/>
                </a:solidFill>
                <a:latin typeface="Politica"/>
              </a:rPr>
            </a:br>
            <a:r>
              <a:rPr lang="ar-JO" sz="3200" b="1" dirty="0">
                <a:solidFill>
                  <a:srgbClr val="0070C0"/>
                </a:solidFill>
                <a:latin typeface="Politica"/>
              </a:rPr>
              <a:t>التصميم الثلاثي الابعاد</a:t>
            </a:r>
            <a:endParaRPr lang="en-US" sz="3200" b="1" dirty="0">
              <a:solidFill>
                <a:srgbClr val="0070C0"/>
              </a:solidFill>
              <a:latin typeface="Politica"/>
            </a:endParaRPr>
          </a:p>
        </p:txBody>
      </p:sp>
      <p:sp>
        <p:nvSpPr>
          <p:cNvPr id="5" name="Rectangle 4"/>
          <p:cNvSpPr/>
          <p:nvPr/>
        </p:nvSpPr>
        <p:spPr>
          <a:xfrm>
            <a:off x="2401722" y="1373424"/>
            <a:ext cx="9790278" cy="1569660"/>
          </a:xfrm>
          <a:prstGeom prst="rect">
            <a:avLst/>
          </a:prstGeom>
        </p:spPr>
        <p:txBody>
          <a:bodyPr wrap="square">
            <a:spAutoFit/>
          </a:bodyPr>
          <a:lstStyle/>
          <a:p>
            <a:pPr marL="457200" lvl="0" indent="-457200">
              <a:buClr>
                <a:schemeClr val="tx1"/>
              </a:buClr>
              <a:buFont typeface="Wingdings" panose="05000000000000000000" pitchFamily="2" charset="2"/>
              <a:buChar char="Ø"/>
            </a:pPr>
            <a:r>
              <a:rPr lang="en-US" sz="2400" b="1" i="0" dirty="0">
                <a:solidFill>
                  <a:srgbClr val="222222"/>
                </a:solidFill>
                <a:effectLst/>
                <a:latin typeface="Politica"/>
              </a:rPr>
              <a:t>3D models</a:t>
            </a:r>
            <a:r>
              <a:rPr lang="en-US" sz="2400" b="0" i="0" dirty="0">
                <a:solidFill>
                  <a:srgbClr val="222222"/>
                </a:solidFill>
                <a:effectLst/>
                <a:latin typeface="Politica"/>
              </a:rPr>
              <a:t> are </a:t>
            </a:r>
            <a:r>
              <a:rPr lang="en-US" sz="2400" b="1" i="0" dirty="0">
                <a:solidFill>
                  <a:srgbClr val="222222"/>
                </a:solidFill>
                <a:effectLst/>
                <a:latin typeface="Politica"/>
              </a:rPr>
              <a:t>used for</a:t>
            </a:r>
            <a:r>
              <a:rPr lang="en-US" sz="2400" b="0" i="0" dirty="0">
                <a:solidFill>
                  <a:srgbClr val="222222"/>
                </a:solidFill>
                <a:effectLst/>
                <a:latin typeface="Politica"/>
              </a:rPr>
              <a:t> a variety of mediums including </a:t>
            </a:r>
            <a:r>
              <a:rPr lang="en-US" sz="2400" b="1" i="0" dirty="0">
                <a:solidFill>
                  <a:srgbClr val="222222"/>
                </a:solidFill>
                <a:effectLst/>
                <a:latin typeface="Politica"/>
              </a:rPr>
              <a:t>video games</a:t>
            </a:r>
            <a:r>
              <a:rPr lang="en-US" sz="2400" b="0" i="0" dirty="0">
                <a:solidFill>
                  <a:srgbClr val="222222"/>
                </a:solidFill>
                <a:effectLst/>
                <a:latin typeface="Politica"/>
              </a:rPr>
              <a:t>, movies, architecture, and engineering.</a:t>
            </a:r>
          </a:p>
          <a:p>
            <a:pPr marL="457200" lvl="0" indent="-457200">
              <a:buClr>
                <a:schemeClr val="tx1"/>
              </a:buClr>
              <a:buFont typeface="Wingdings" panose="05000000000000000000" pitchFamily="2" charset="2"/>
              <a:buChar char="Ø"/>
            </a:pPr>
            <a:endParaRPr lang="en-US" sz="2400" b="0" i="0" dirty="0">
              <a:solidFill>
                <a:srgbClr val="222222"/>
              </a:solidFill>
              <a:effectLst/>
              <a:latin typeface="Politica"/>
            </a:endParaRPr>
          </a:p>
          <a:p>
            <a:pPr marL="457200" lvl="0" indent="-457200">
              <a:buClr>
                <a:schemeClr val="tx1"/>
              </a:buClr>
              <a:buFont typeface="Wingdings" panose="05000000000000000000" pitchFamily="2" charset="2"/>
              <a:buChar char="Ø"/>
            </a:pPr>
            <a:r>
              <a:rPr lang="en-US" sz="2400" b="0" i="0" dirty="0">
                <a:solidFill>
                  <a:srgbClr val="222222"/>
                </a:solidFill>
                <a:effectLst/>
                <a:latin typeface="Politica"/>
              </a:rPr>
              <a:t> The </a:t>
            </a:r>
            <a:r>
              <a:rPr lang="en-US" sz="2400" b="1" i="0" dirty="0">
                <a:solidFill>
                  <a:srgbClr val="222222"/>
                </a:solidFill>
                <a:effectLst/>
                <a:latin typeface="Politica"/>
              </a:rPr>
              <a:t>3D</a:t>
            </a:r>
            <a:r>
              <a:rPr lang="en-US" sz="2400" b="0" i="0" dirty="0">
                <a:solidFill>
                  <a:srgbClr val="222222"/>
                </a:solidFill>
                <a:effectLst/>
                <a:latin typeface="Politica"/>
              </a:rPr>
              <a:t> modeling process produces a digital object.</a:t>
            </a:r>
            <a:endParaRPr lang="en-US" sz="2400" dirty="0">
              <a:latin typeface="Politica"/>
              <a:ea typeface="Consolas" charset="0"/>
              <a:cs typeface="Consolas" charset="0"/>
              <a:sym typeface="Roboto"/>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542" y="0"/>
            <a:ext cx="1592217"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1" name="TextBox 10">
            <a:extLst>
              <a:ext uri="{FF2B5EF4-FFF2-40B4-BE49-F238E27FC236}">
                <a16:creationId xmlns:a16="http://schemas.microsoft.com/office/drawing/2014/main" id="{16FD6DF3-7A9A-434B-B314-718248A71AF0}"/>
              </a:ext>
            </a:extLst>
          </p:cNvPr>
          <p:cNvSpPr txBox="1"/>
          <p:nvPr/>
        </p:nvSpPr>
        <p:spPr>
          <a:xfrm>
            <a:off x="3574038" y="3140619"/>
            <a:ext cx="8095856" cy="1815882"/>
          </a:xfrm>
          <a:prstGeom prst="rect">
            <a:avLst/>
          </a:prstGeom>
          <a:noFill/>
        </p:spPr>
        <p:txBody>
          <a:bodyPr wrap="square">
            <a:spAutoFit/>
          </a:bodyPr>
          <a:lstStyle/>
          <a:p>
            <a:pPr marL="457200" indent="-457200" algn="r" rtl="1">
              <a:buFont typeface="Wingdings" panose="05000000000000000000" pitchFamily="2" charset="2"/>
              <a:buChar char="q"/>
            </a:pPr>
            <a:r>
              <a:rPr lang="en-US" sz="2800" dirty="0">
                <a:latin typeface="Politica" panose="02000506060000020004"/>
              </a:rPr>
              <a:t>يتم استخدام النماذج ثلاثية الأبعاد لمجموعة متنوعة من الوسائط بما في ذلك ألعاب الفيديو والأفلام والهندسة المعمارية والهندسة</a:t>
            </a:r>
            <a:r>
              <a:rPr lang="ar-JO" sz="2800" dirty="0">
                <a:latin typeface="Politica" panose="02000506060000020004"/>
              </a:rPr>
              <a:t>.</a:t>
            </a:r>
          </a:p>
          <a:p>
            <a:pPr marL="457200" indent="-457200" algn="r" rtl="1">
              <a:buFont typeface="Wingdings" panose="05000000000000000000" pitchFamily="2" charset="2"/>
              <a:buChar char="q"/>
            </a:pPr>
            <a:endParaRPr lang="en-US" sz="2800" dirty="0">
              <a:latin typeface="Politica" panose="02000506060000020004"/>
            </a:endParaRPr>
          </a:p>
          <a:p>
            <a:pPr marL="457200" indent="-457200" algn="r" rtl="1">
              <a:buFont typeface="Wingdings" panose="05000000000000000000" pitchFamily="2" charset="2"/>
              <a:buChar char="q"/>
            </a:pPr>
            <a:r>
              <a:rPr lang="en-US" sz="2800" dirty="0">
                <a:latin typeface="Politica" panose="02000506060000020004"/>
              </a:rPr>
              <a:t> تنتج عملية النمذجة ثلاثية الأبعاد </a:t>
            </a:r>
            <a:r>
              <a:rPr lang="ar-JO" sz="2800" dirty="0">
                <a:latin typeface="Politica" panose="02000506060000020004"/>
              </a:rPr>
              <a:t>مجسما</a:t>
            </a:r>
            <a:r>
              <a:rPr lang="en-US" sz="2800" dirty="0">
                <a:latin typeface="Politica" panose="02000506060000020004"/>
              </a:rPr>
              <a:t> رقميا</a:t>
            </a:r>
            <a:r>
              <a:rPr lang="ar-JO" sz="2800" dirty="0">
                <a:latin typeface="Politica" panose="02000506060000020004"/>
              </a:rPr>
              <a:t>.</a:t>
            </a:r>
            <a:endParaRPr lang="en-US" sz="2800" dirty="0">
              <a:latin typeface="Politica" panose="02000506060000020004"/>
            </a:endParaRPr>
          </a:p>
        </p:txBody>
      </p:sp>
      <p:pic>
        <p:nvPicPr>
          <p:cNvPr id="12" name="Picture 11" descr="A picture containing table, different, old, large&#10;&#10;Description automatically generated">
            <a:extLst>
              <a:ext uri="{FF2B5EF4-FFF2-40B4-BE49-F238E27FC236}">
                <a16:creationId xmlns:a16="http://schemas.microsoft.com/office/drawing/2014/main" id="{F7FE03D9-3602-47E4-9EE6-86C75E320D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52237" y="4155828"/>
            <a:ext cx="2803056" cy="2396613"/>
          </a:xfrm>
          <a:prstGeom prst="rect">
            <a:avLst/>
          </a:prstGeom>
        </p:spPr>
      </p:pic>
    </p:spTree>
    <p:extLst>
      <p:ext uri="{BB962C8B-B14F-4D97-AF65-F5344CB8AC3E}">
        <p14:creationId xmlns:p14="http://schemas.microsoft.com/office/powerpoint/2010/main" val="152194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854200" cy="6804914"/>
          </a:xfrm>
          <a:prstGeom prst="rect">
            <a:avLst/>
          </a:prstGeom>
        </p:spPr>
      </p:pic>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7" name="TextBox 16">
            <a:extLst>
              <a:ext uri="{FF2B5EF4-FFF2-40B4-BE49-F238E27FC236}">
                <a16:creationId xmlns:a16="http://schemas.microsoft.com/office/drawing/2014/main" id="{E3EECA5B-5480-47ED-AED0-442792532CEC}"/>
              </a:ext>
            </a:extLst>
          </p:cNvPr>
          <p:cNvSpPr txBox="1"/>
          <p:nvPr/>
        </p:nvSpPr>
        <p:spPr>
          <a:xfrm>
            <a:off x="2069079" y="429431"/>
            <a:ext cx="9326802"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rgbClr val="222222"/>
                </a:solidFill>
                <a:latin typeface="Politica" panose="02000506060000020004"/>
              </a:rPr>
              <a:t>3D design is about creating a </a:t>
            </a:r>
            <a:r>
              <a:rPr lang="en-US" sz="2800" b="1" dirty="0">
                <a:solidFill>
                  <a:srgbClr val="222222"/>
                </a:solidFill>
                <a:latin typeface="Politica" panose="02000506060000020004"/>
              </a:rPr>
              <a:t>3D</a:t>
            </a:r>
            <a:r>
              <a:rPr lang="en-US" sz="2800" dirty="0">
                <a:solidFill>
                  <a:srgbClr val="222222"/>
                </a:solidFill>
                <a:latin typeface="Politica" panose="02000506060000020004"/>
              </a:rPr>
              <a:t> representation of any surface or object in </a:t>
            </a:r>
            <a:r>
              <a:rPr lang="en-US" sz="2800" b="1" dirty="0">
                <a:solidFill>
                  <a:srgbClr val="222222"/>
                </a:solidFill>
                <a:latin typeface="Politica" panose="02000506060000020004"/>
              </a:rPr>
              <a:t>3D</a:t>
            </a:r>
            <a:r>
              <a:rPr lang="en-US" sz="2800" dirty="0">
                <a:solidFill>
                  <a:srgbClr val="222222"/>
                </a:solidFill>
                <a:latin typeface="Politica" panose="02000506060000020004"/>
              </a:rPr>
              <a:t> space.</a:t>
            </a:r>
            <a:endParaRPr lang="en-US" sz="2800" dirty="0">
              <a:latin typeface="Politica" panose="02000506060000020004"/>
            </a:endParaRPr>
          </a:p>
        </p:txBody>
      </p:sp>
      <p:sp>
        <p:nvSpPr>
          <p:cNvPr id="20" name="TextBox 19">
            <a:extLst>
              <a:ext uri="{FF2B5EF4-FFF2-40B4-BE49-F238E27FC236}">
                <a16:creationId xmlns:a16="http://schemas.microsoft.com/office/drawing/2014/main" id="{D86FEA32-E524-4EDE-8560-5E87B7AAAB30}"/>
              </a:ext>
            </a:extLst>
          </p:cNvPr>
          <p:cNvSpPr txBox="1"/>
          <p:nvPr/>
        </p:nvSpPr>
        <p:spPr>
          <a:xfrm>
            <a:off x="1854200" y="1496270"/>
            <a:ext cx="9214133" cy="954107"/>
          </a:xfrm>
          <a:prstGeom prst="rect">
            <a:avLst/>
          </a:prstGeom>
          <a:noFill/>
        </p:spPr>
        <p:txBody>
          <a:bodyPr wrap="square">
            <a:spAutoFit/>
          </a:bodyPr>
          <a:lstStyle/>
          <a:p>
            <a:pPr marL="457200" indent="-457200" algn="r" rtl="1">
              <a:buFont typeface="Wingdings" panose="05000000000000000000" pitchFamily="2" charset="2"/>
              <a:buChar char="q"/>
            </a:pPr>
            <a:r>
              <a:rPr lang="ar-JO" sz="2800" dirty="0">
                <a:latin typeface="Politica" panose="02000506060000020004"/>
              </a:rPr>
              <a:t>يدور التصميم ثلاثي الأبعاد حول إنشاء تمثيل ثلاثي الأبعاد لأي سطح أو كائن في مساحة ثلاثية الأبعاد.</a:t>
            </a:r>
            <a:endParaRPr lang="en-US" sz="2800" dirty="0">
              <a:latin typeface="Politica" panose="02000506060000020004"/>
            </a:endParaRPr>
          </a:p>
        </p:txBody>
      </p:sp>
      <p:pic>
        <p:nvPicPr>
          <p:cNvPr id="3" name="Picture 2">
            <a:extLst>
              <a:ext uri="{FF2B5EF4-FFF2-40B4-BE49-F238E27FC236}">
                <a16:creationId xmlns:a16="http://schemas.microsoft.com/office/drawing/2014/main" id="{2B16D83F-D3ED-4FA8-9D55-385B8DED5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7646" y="2969285"/>
            <a:ext cx="4607637" cy="3416715"/>
          </a:xfrm>
          <a:prstGeom prst="rect">
            <a:avLst/>
          </a:prstGeom>
        </p:spPr>
      </p:pic>
    </p:spTree>
    <p:extLst>
      <p:ext uri="{BB962C8B-B14F-4D97-AF65-F5344CB8AC3E}">
        <p14:creationId xmlns:p14="http://schemas.microsoft.com/office/powerpoint/2010/main" val="203617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TINKERCAD png"/>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3355119" y="3603045"/>
            <a:ext cx="5893363" cy="25429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B00477-74D9-410A-ADF9-02EBCD7838C3}"/>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9" name="Group 8">
            <a:extLst>
              <a:ext uri="{FF2B5EF4-FFF2-40B4-BE49-F238E27FC236}">
                <a16:creationId xmlns:a16="http://schemas.microsoft.com/office/drawing/2014/main" id="{BEA09619-94DB-4ACC-824E-7A600336712E}"/>
              </a:ext>
            </a:extLst>
          </p:cNvPr>
          <p:cNvGrpSpPr/>
          <p:nvPr/>
        </p:nvGrpSpPr>
        <p:grpSpPr>
          <a:xfrm>
            <a:off x="9248482" y="6273830"/>
            <a:ext cx="1415160" cy="476766"/>
            <a:chOff x="8882864" y="6158525"/>
            <a:chExt cx="1780778" cy="599942"/>
          </a:xfrm>
        </p:grpSpPr>
        <p:pic>
          <p:nvPicPr>
            <p:cNvPr id="10" name="Picture 9">
              <a:extLst>
                <a:ext uri="{FF2B5EF4-FFF2-40B4-BE49-F238E27FC236}">
                  <a16:creationId xmlns:a16="http://schemas.microsoft.com/office/drawing/2014/main" id="{9353B7FF-5ADB-474E-981B-BFE7ED0975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1" name="Picture 10">
              <a:extLst>
                <a:ext uri="{FF2B5EF4-FFF2-40B4-BE49-F238E27FC236}">
                  <a16:creationId xmlns:a16="http://schemas.microsoft.com/office/drawing/2014/main" id="{4296A1D2-AF78-4C62-A663-5E3E6D4F597D}"/>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5" name="TextBox 4">
            <a:extLst>
              <a:ext uri="{FF2B5EF4-FFF2-40B4-BE49-F238E27FC236}">
                <a16:creationId xmlns:a16="http://schemas.microsoft.com/office/drawing/2014/main" id="{BB06E2DE-4CCB-4E98-96AD-6EFAA7477C62}"/>
              </a:ext>
            </a:extLst>
          </p:cNvPr>
          <p:cNvSpPr txBox="1"/>
          <p:nvPr/>
        </p:nvSpPr>
        <p:spPr>
          <a:xfrm>
            <a:off x="944843" y="1658203"/>
            <a:ext cx="5940454" cy="138499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atin typeface="Politica" panose="02000506060000020004"/>
              </a:rPr>
              <a:t>Today we are going to use an online tool which will help us to create 3D objects.</a:t>
            </a:r>
          </a:p>
        </p:txBody>
      </p:sp>
      <p:sp>
        <p:nvSpPr>
          <p:cNvPr id="13" name="TextBox 12">
            <a:extLst>
              <a:ext uri="{FF2B5EF4-FFF2-40B4-BE49-F238E27FC236}">
                <a16:creationId xmlns:a16="http://schemas.microsoft.com/office/drawing/2014/main" id="{A56D33EA-3755-4E78-A92A-DD35EB0BAA38}"/>
              </a:ext>
            </a:extLst>
          </p:cNvPr>
          <p:cNvSpPr txBox="1"/>
          <p:nvPr/>
        </p:nvSpPr>
        <p:spPr>
          <a:xfrm>
            <a:off x="7096835" y="1749075"/>
            <a:ext cx="4541639" cy="1384995"/>
          </a:xfrm>
          <a:prstGeom prst="rect">
            <a:avLst/>
          </a:prstGeom>
          <a:noFill/>
        </p:spPr>
        <p:txBody>
          <a:bodyPr wrap="square">
            <a:spAutoFit/>
          </a:bodyPr>
          <a:lstStyle/>
          <a:p>
            <a:pPr marL="457200" indent="-457200" algn="r" rtl="1">
              <a:buFont typeface="Wingdings" panose="05000000000000000000" pitchFamily="2" charset="2"/>
              <a:buChar char="q"/>
            </a:pPr>
            <a:r>
              <a:rPr lang="en-US" sz="2800" dirty="0">
                <a:latin typeface="Politica" panose="02000506060000020004"/>
              </a:rPr>
              <a:t>سنستخدم اليوم أداة عبر الإنترنت ستساعدنا في إنشاء </a:t>
            </a:r>
            <a:r>
              <a:rPr lang="ar-JO" sz="2800" dirty="0">
                <a:latin typeface="Politica" panose="02000506060000020004"/>
              </a:rPr>
              <a:t>تصاميم</a:t>
            </a:r>
            <a:r>
              <a:rPr lang="en-US" sz="2800" dirty="0">
                <a:latin typeface="Politica" panose="02000506060000020004"/>
              </a:rPr>
              <a:t> ثلاثية الأبعاد</a:t>
            </a:r>
            <a:r>
              <a:rPr lang="ar-JO" sz="2800" dirty="0">
                <a:latin typeface="Politica" panose="02000506060000020004"/>
              </a:rPr>
              <a:t>.</a:t>
            </a:r>
            <a:endParaRPr lang="en-US" sz="2800" dirty="0">
              <a:latin typeface="Politica" panose="02000506060000020004"/>
            </a:endParaRPr>
          </a:p>
        </p:txBody>
      </p:sp>
      <p:sp>
        <p:nvSpPr>
          <p:cNvPr id="16" name="Title 15">
            <a:extLst>
              <a:ext uri="{FF2B5EF4-FFF2-40B4-BE49-F238E27FC236}">
                <a16:creationId xmlns:a16="http://schemas.microsoft.com/office/drawing/2014/main" id="{9B50C31E-600E-491D-8AD6-9346FA2CE5EE}"/>
              </a:ext>
            </a:extLst>
          </p:cNvPr>
          <p:cNvSpPr txBox="1">
            <a:spLocks noGrp="1"/>
          </p:cNvSpPr>
          <p:nvPr>
            <p:ph type="title"/>
          </p:nvPr>
        </p:nvSpPr>
        <p:spPr>
          <a:xfrm>
            <a:off x="1797050" y="598297"/>
            <a:ext cx="8597900" cy="590931"/>
          </a:xfrm>
          <a:prstGeom prst="rect">
            <a:avLst/>
          </a:prstGeom>
          <a:noFill/>
        </p:spPr>
        <p:txBody>
          <a:bodyPr wrap="square" rtlCol="0">
            <a:spAutoFit/>
          </a:bodyPr>
          <a:lstStyle/>
          <a:p>
            <a:pPr algn="ctr"/>
            <a:r>
              <a:rPr lang="en-US" sz="3600" b="1" dirty="0">
                <a:solidFill>
                  <a:srgbClr val="0070C0"/>
                </a:solidFill>
                <a:latin typeface="Politica" panose="02000506060000020004"/>
              </a:rPr>
              <a:t>TINKERCAD</a:t>
            </a:r>
          </a:p>
        </p:txBody>
      </p:sp>
    </p:spTree>
    <p:extLst>
      <p:ext uri="{BB962C8B-B14F-4D97-AF65-F5344CB8AC3E}">
        <p14:creationId xmlns:p14="http://schemas.microsoft.com/office/powerpoint/2010/main" val="55238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329" y="118658"/>
            <a:ext cx="9404723" cy="1400530"/>
          </a:xfrm>
        </p:spPr>
        <p:txBody>
          <a:bodyPr>
            <a:normAutofit/>
          </a:bodyPr>
          <a:lstStyle/>
          <a:p>
            <a:r>
              <a:rPr lang="en-US" sz="3600" b="1" dirty="0">
                <a:solidFill>
                  <a:srgbClr val="0070C0"/>
                </a:solidFill>
                <a:latin typeface="Politica" panose="02000506060000020004"/>
              </a:rPr>
              <a:t>Getting started with Tinkercad</a:t>
            </a: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9" name="TextBox 8">
            <a:extLst>
              <a:ext uri="{FF2B5EF4-FFF2-40B4-BE49-F238E27FC236}">
                <a16:creationId xmlns:a16="http://schemas.microsoft.com/office/drawing/2014/main" id="{8C86B758-F35E-4F64-B765-9552F9E6979B}"/>
              </a:ext>
            </a:extLst>
          </p:cNvPr>
          <p:cNvSpPr txBox="1"/>
          <p:nvPr/>
        </p:nvSpPr>
        <p:spPr>
          <a:xfrm>
            <a:off x="2286329" y="1377325"/>
            <a:ext cx="6434595" cy="3046988"/>
          </a:xfrm>
          <a:prstGeom prst="rect">
            <a:avLst/>
          </a:prstGeom>
          <a:noFill/>
        </p:spPr>
        <p:txBody>
          <a:bodyPr wrap="square" rtlCol="0">
            <a:spAutoFit/>
          </a:bodyPr>
          <a:lstStyle/>
          <a:p>
            <a:pPr marL="285750" indent="-285750" algn="l">
              <a:buFont typeface="Wingdings" panose="05000000000000000000" pitchFamily="2" charset="2"/>
              <a:buChar char="Ø"/>
            </a:pPr>
            <a:r>
              <a:rPr lang="en-US" sz="2400" dirty="0">
                <a:latin typeface="Politica" panose="02000506060000020004"/>
              </a:rPr>
              <a:t>Basic objects – how to interact with objects and scale them.</a:t>
            </a:r>
          </a:p>
          <a:p>
            <a:pPr marL="285750" indent="-285750" algn="l">
              <a:buFont typeface="Wingdings" panose="05000000000000000000" pitchFamily="2" charset="2"/>
              <a:buChar char="Ø"/>
            </a:pPr>
            <a:r>
              <a:rPr lang="en-US" sz="2400" dirty="0">
                <a:latin typeface="Politica" panose="02000506060000020004"/>
              </a:rPr>
              <a:t>How to change colors.</a:t>
            </a:r>
          </a:p>
          <a:p>
            <a:pPr marL="285750" indent="-285750" algn="l">
              <a:buFont typeface="Wingdings" panose="05000000000000000000" pitchFamily="2" charset="2"/>
              <a:buChar char="Ø"/>
            </a:pPr>
            <a:r>
              <a:rPr lang="en-US" sz="2400" dirty="0">
                <a:latin typeface="Politica" panose="02000506060000020004"/>
              </a:rPr>
              <a:t>How to move objects and control the camera view.</a:t>
            </a:r>
          </a:p>
          <a:p>
            <a:pPr marL="285750" indent="-285750" algn="l">
              <a:buFont typeface="Wingdings" panose="05000000000000000000" pitchFamily="2" charset="2"/>
              <a:buChar char="Ø"/>
            </a:pPr>
            <a:r>
              <a:rPr lang="en-US" sz="2400" dirty="0">
                <a:latin typeface="Politica" panose="02000506060000020004"/>
              </a:rPr>
              <a:t>How to align objects with each other.</a:t>
            </a:r>
          </a:p>
          <a:p>
            <a:pPr marL="285750" indent="-285750" algn="l">
              <a:buFont typeface="Wingdings" panose="05000000000000000000" pitchFamily="2" charset="2"/>
              <a:buChar char="Ø"/>
            </a:pPr>
            <a:r>
              <a:rPr lang="en-US" sz="2400" dirty="0">
                <a:latin typeface="Politica" panose="02000506060000020004"/>
              </a:rPr>
              <a:t>How to group objects and ungroup to create complex shapes.</a:t>
            </a:r>
          </a:p>
          <a:p>
            <a:pPr marL="285750" indent="-285750">
              <a:buFont typeface="Wingdings" panose="05000000000000000000" pitchFamily="2" charset="2"/>
              <a:buChar char="Ø"/>
            </a:pPr>
            <a:endParaRPr lang="en-US" sz="2400" dirty="0">
              <a:latin typeface="Politica" panose="02000506060000020004"/>
            </a:endParaRPr>
          </a:p>
          <a:p>
            <a:endParaRPr lang="en-US" sz="2400" dirty="0">
              <a:latin typeface="Politica" panose="02000506060000020004"/>
            </a:endParaRPr>
          </a:p>
        </p:txBody>
      </p:sp>
      <p:sp>
        <p:nvSpPr>
          <p:cNvPr id="15" name="TextBox 14">
            <a:extLst>
              <a:ext uri="{FF2B5EF4-FFF2-40B4-BE49-F238E27FC236}">
                <a16:creationId xmlns:a16="http://schemas.microsoft.com/office/drawing/2014/main" id="{25E41919-33CC-4848-B429-AE373B607F71}"/>
              </a:ext>
            </a:extLst>
          </p:cNvPr>
          <p:cNvSpPr txBox="1"/>
          <p:nvPr/>
        </p:nvSpPr>
        <p:spPr>
          <a:xfrm>
            <a:off x="2223037" y="4080957"/>
            <a:ext cx="6097136" cy="1938992"/>
          </a:xfrm>
          <a:prstGeom prst="rect">
            <a:avLst/>
          </a:prstGeom>
          <a:noFill/>
        </p:spPr>
        <p:txBody>
          <a:bodyPr wrap="square">
            <a:spAutoFit/>
          </a:bodyPr>
          <a:lstStyle/>
          <a:p>
            <a:pPr marL="457200" indent="-457200" algn="r" rtl="1">
              <a:buFont typeface="Wingdings" panose="05000000000000000000" pitchFamily="2" charset="2"/>
              <a:buChar char="q"/>
            </a:pPr>
            <a:r>
              <a:rPr lang="ar-QA" sz="2400" dirty="0">
                <a:latin typeface="Politica" panose="02000506060000020004"/>
              </a:rPr>
              <a:t>الاشكال</a:t>
            </a:r>
            <a:r>
              <a:rPr lang="ar-JO" sz="2400" dirty="0">
                <a:latin typeface="Politica" panose="02000506060000020004"/>
              </a:rPr>
              <a:t> الأساسية - كيفية التفاعل مع </a:t>
            </a:r>
            <a:r>
              <a:rPr lang="ar-QA" sz="2400" dirty="0">
                <a:latin typeface="Politica" panose="02000506060000020004"/>
              </a:rPr>
              <a:t>الاشكال</a:t>
            </a:r>
            <a:r>
              <a:rPr lang="ar-JO" sz="2400" dirty="0">
                <a:latin typeface="Politica" panose="02000506060000020004"/>
              </a:rPr>
              <a:t> وقياسها.</a:t>
            </a:r>
            <a:endParaRPr lang="ar-QA" sz="2400" dirty="0">
              <a:latin typeface="Politica" panose="02000506060000020004"/>
            </a:endParaRPr>
          </a:p>
          <a:p>
            <a:pPr marL="457200" indent="-457200" algn="r" rtl="1">
              <a:buFont typeface="Wingdings" panose="05000000000000000000" pitchFamily="2" charset="2"/>
              <a:buChar char="q"/>
            </a:pPr>
            <a:r>
              <a:rPr lang="ar-JO" sz="2400" dirty="0">
                <a:latin typeface="Politica" panose="02000506060000020004"/>
              </a:rPr>
              <a:t>كيفية تغيير الألوان.</a:t>
            </a:r>
            <a:endParaRPr lang="ar-QA" sz="2400" dirty="0">
              <a:latin typeface="Politica" panose="02000506060000020004"/>
            </a:endParaRPr>
          </a:p>
          <a:p>
            <a:pPr marL="457200" indent="-457200" algn="r" rtl="1">
              <a:buFont typeface="Wingdings" panose="05000000000000000000" pitchFamily="2" charset="2"/>
              <a:buChar char="q"/>
            </a:pPr>
            <a:r>
              <a:rPr lang="ar-JO" sz="2400" dirty="0">
                <a:latin typeface="Politica" panose="02000506060000020004"/>
              </a:rPr>
              <a:t>كيفية تحريك </a:t>
            </a:r>
            <a:r>
              <a:rPr lang="ar-QA" sz="2400" dirty="0">
                <a:latin typeface="Politica" panose="02000506060000020004"/>
              </a:rPr>
              <a:t>الاشكال</a:t>
            </a:r>
            <a:r>
              <a:rPr lang="ar-JO" sz="2400" dirty="0">
                <a:latin typeface="Politica" panose="02000506060000020004"/>
              </a:rPr>
              <a:t> والتحكم في عرض الكاميرا.</a:t>
            </a:r>
            <a:endParaRPr lang="ar-QA" sz="2400" dirty="0">
              <a:latin typeface="Politica" panose="02000506060000020004"/>
            </a:endParaRPr>
          </a:p>
          <a:p>
            <a:pPr marL="457200" indent="-457200" algn="r" rtl="1">
              <a:buFont typeface="Wingdings" panose="05000000000000000000" pitchFamily="2" charset="2"/>
              <a:buChar char="q"/>
            </a:pPr>
            <a:r>
              <a:rPr lang="ar-JO" sz="2400" dirty="0">
                <a:latin typeface="Politica" panose="02000506060000020004"/>
              </a:rPr>
              <a:t>كيفية محاذاة </a:t>
            </a:r>
            <a:r>
              <a:rPr lang="ar-QA" sz="2400" dirty="0">
                <a:latin typeface="Politica" panose="02000506060000020004"/>
              </a:rPr>
              <a:t>الاشكال</a:t>
            </a:r>
            <a:r>
              <a:rPr lang="ar-JO" sz="2400" dirty="0">
                <a:latin typeface="Politica" panose="02000506060000020004"/>
              </a:rPr>
              <a:t> مع بعضها البعض.</a:t>
            </a:r>
            <a:endParaRPr lang="ar-QA" sz="2400" dirty="0">
              <a:latin typeface="Politica" panose="02000506060000020004"/>
            </a:endParaRPr>
          </a:p>
          <a:p>
            <a:pPr marL="457200" indent="-457200" algn="r" rtl="1">
              <a:buFont typeface="Wingdings" panose="05000000000000000000" pitchFamily="2" charset="2"/>
              <a:buChar char="q"/>
            </a:pPr>
            <a:r>
              <a:rPr lang="ar-JO" sz="2400" dirty="0">
                <a:latin typeface="Politica" panose="02000506060000020004"/>
              </a:rPr>
              <a:t>كيفية تجميع </a:t>
            </a:r>
            <a:r>
              <a:rPr lang="ar-QA" sz="2400" dirty="0">
                <a:latin typeface="Politica" panose="02000506060000020004"/>
              </a:rPr>
              <a:t>الاشكال</a:t>
            </a:r>
            <a:r>
              <a:rPr lang="ar-JO" sz="2400" dirty="0">
                <a:latin typeface="Politica" panose="02000506060000020004"/>
              </a:rPr>
              <a:t> وفك التجميع لإنشاء أشكال معقدة.</a:t>
            </a:r>
            <a:endParaRPr lang="en-US" sz="2400" dirty="0">
              <a:latin typeface="Politica" panose="02000506060000020004"/>
            </a:endParaRPr>
          </a:p>
        </p:txBody>
      </p:sp>
      <p:pic>
        <p:nvPicPr>
          <p:cNvPr id="16" name="Picture 15">
            <a:extLst>
              <a:ext uri="{FF2B5EF4-FFF2-40B4-BE49-F238E27FC236}">
                <a16:creationId xmlns:a16="http://schemas.microsoft.com/office/drawing/2014/main" id="{74C8FCC3-7586-40DB-A757-B9E8C36DF2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0000"/>
          <a:stretch/>
        </p:blipFill>
        <p:spPr>
          <a:xfrm>
            <a:off x="9730854" y="731154"/>
            <a:ext cx="2461146" cy="3893786"/>
          </a:xfrm>
          <a:prstGeom prst="rect">
            <a:avLst/>
          </a:prstGeom>
        </p:spPr>
      </p:pic>
      <p:pic>
        <p:nvPicPr>
          <p:cNvPr id="17" name="Picture 16">
            <a:extLst>
              <a:ext uri="{FF2B5EF4-FFF2-40B4-BE49-F238E27FC236}">
                <a16:creationId xmlns:a16="http://schemas.microsoft.com/office/drawing/2014/main" id="{CF676154-980B-4106-900B-FA1C37E30C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432" y="0"/>
            <a:ext cx="1873250" cy="6724968"/>
          </a:xfrm>
          <a:prstGeom prst="rect">
            <a:avLst/>
          </a:prstGeom>
        </p:spPr>
      </p:pic>
    </p:spTree>
    <p:extLst>
      <p:ext uri="{BB962C8B-B14F-4D97-AF65-F5344CB8AC3E}">
        <p14:creationId xmlns:p14="http://schemas.microsoft.com/office/powerpoint/2010/main" val="726861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1904</TotalTime>
  <Words>794</Words>
  <Application>Microsoft Office PowerPoint</Application>
  <PresentationFormat>Widescreen</PresentationFormat>
  <Paragraphs>125</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Politica</vt:lpstr>
      <vt:lpstr>Wingdings</vt:lpstr>
      <vt:lpstr>Office Theme</vt:lpstr>
      <vt:lpstr>PowerPoint Presentation</vt:lpstr>
      <vt:lpstr>PowerPoint Presentation</vt:lpstr>
      <vt:lpstr>PowerPoint Presentation</vt:lpstr>
      <vt:lpstr>PowerPoint Presentation</vt:lpstr>
      <vt:lpstr>PowerPoint Presentation</vt:lpstr>
      <vt:lpstr>3D Design  التصميم الثلاثي الابعاد</vt:lpstr>
      <vt:lpstr>PowerPoint Presentation</vt:lpstr>
      <vt:lpstr>TINKERCAD</vt:lpstr>
      <vt:lpstr>Getting started with Tinkercad</vt:lpstr>
      <vt:lpstr>Objects can be moved by click and drag objects.  </vt:lpstr>
      <vt:lpstr>Objects can be moved by click and drag objects.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تكنولوجيا الطباعة ثلاثية الابعاد  3D Printing Technology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Print a mini city</dc:title>
  <dc:creator>Moath Mohammad abed Allah Al Momani</dc:creator>
  <cp:lastModifiedBy>Moath Almomani</cp:lastModifiedBy>
  <cp:revision>80</cp:revision>
  <dcterms:created xsi:type="dcterms:W3CDTF">2019-08-27T05:15:07Z</dcterms:created>
  <dcterms:modified xsi:type="dcterms:W3CDTF">2021-05-12T23:17:55Z</dcterms:modified>
</cp:coreProperties>
</file>