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4" r:id="rId3"/>
    <p:sldId id="292" r:id="rId4"/>
    <p:sldId id="276" r:id="rId5"/>
    <p:sldId id="277" r:id="rId6"/>
    <p:sldId id="325" r:id="rId7"/>
    <p:sldId id="291" r:id="rId8"/>
    <p:sldId id="301" r:id="rId9"/>
    <p:sldId id="351" r:id="rId10"/>
    <p:sldId id="350" r:id="rId11"/>
    <p:sldId id="297" r:id="rId12"/>
    <p:sldId id="299" r:id="rId13"/>
    <p:sldId id="352" r:id="rId14"/>
    <p:sldId id="288" r:id="rId15"/>
    <p:sldId id="298" r:id="rId16"/>
    <p:sldId id="294" r:id="rId17"/>
    <p:sldId id="345" r:id="rId18"/>
    <p:sldId id="346" r:id="rId19"/>
    <p:sldId id="344" r:id="rId20"/>
    <p:sldId id="348" r:id="rId21"/>
    <p:sldId id="349" r:id="rId22"/>
    <p:sldId id="3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ARAH ♥" initials="Š♥" lastIdx="1" clrIdx="0">
    <p:extLst>
      <p:ext uri="{19B8F6BF-5375-455C-9EA6-DF929625EA0E}">
        <p15:presenceInfo xmlns:p15="http://schemas.microsoft.com/office/powerpoint/2012/main" userId="711c8199ab14c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E41"/>
    <a:srgbClr val="4A5695"/>
    <a:srgbClr val="F3B12F"/>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EA357-8168-4490-AABA-112AB2123BEE}" v="28" dt="2021-04-12T06:57:04.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83079" autoAdjust="0"/>
  </p:normalViewPr>
  <p:slideViewPr>
    <p:cSldViewPr snapToGrid="0" snapToObjects="1">
      <p:cViewPr varScale="1">
        <p:scale>
          <a:sx n="95" d="100"/>
          <a:sy n="95" d="100"/>
        </p:scale>
        <p:origin x="582"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Almomani" userId="ff116c73-3ed4-4407-a8d2-899e4a260434" providerId="ADAL" clId="{549EA357-8168-4490-AABA-112AB2123BEE}"/>
    <pc:docChg chg="undo custSel addSld delSld modSld sldOrd">
      <pc:chgData name="Moath Almomani" userId="ff116c73-3ed4-4407-a8d2-899e4a260434" providerId="ADAL" clId="{549EA357-8168-4490-AABA-112AB2123BEE}" dt="2021-04-21T11:16:13.407" v="1065" actId="47"/>
      <pc:docMkLst>
        <pc:docMk/>
      </pc:docMkLst>
      <pc:sldChg chg="addSp delSp modSp add del mod">
        <pc:chgData name="Moath Almomani" userId="ff116c73-3ed4-4407-a8d2-899e4a260434" providerId="ADAL" clId="{549EA357-8168-4490-AABA-112AB2123BEE}" dt="2021-04-21T11:16:13.407" v="1065" actId="47"/>
        <pc:sldMkLst>
          <pc:docMk/>
          <pc:sldMk cId="2271298433" sldId="279"/>
        </pc:sldMkLst>
        <pc:spChg chg="mod">
          <ac:chgData name="Moath Almomani" userId="ff116c73-3ed4-4407-a8d2-899e4a260434" providerId="ADAL" clId="{549EA357-8168-4490-AABA-112AB2123BEE}" dt="2021-04-12T06:58:47.674" v="1063" actId="1076"/>
          <ac:spMkLst>
            <pc:docMk/>
            <pc:sldMk cId="2271298433" sldId="279"/>
            <ac:spMk id="2" creationId="{0B2AAF93-F372-4E32-8DE3-2B37B0349A7C}"/>
          </ac:spMkLst>
        </pc:spChg>
        <pc:spChg chg="mod">
          <ac:chgData name="Moath Almomani" userId="ff116c73-3ed4-4407-a8d2-899e4a260434" providerId="ADAL" clId="{549EA357-8168-4490-AABA-112AB2123BEE}" dt="2021-04-12T06:58:43.799" v="1062" actId="1076"/>
          <ac:spMkLst>
            <pc:docMk/>
            <pc:sldMk cId="2271298433" sldId="279"/>
            <ac:spMk id="17" creationId="{4955A6DA-815F-4124-A9F3-75EDB42FED58}"/>
          </ac:spMkLst>
        </pc:spChg>
        <pc:picChg chg="add mod">
          <ac:chgData name="Moath Almomani" userId="ff116c73-3ed4-4407-a8d2-899e4a260434" providerId="ADAL" clId="{549EA357-8168-4490-AABA-112AB2123BEE}" dt="2021-04-12T06:58:36.778" v="1060" actId="14100"/>
          <ac:picMkLst>
            <pc:docMk/>
            <pc:sldMk cId="2271298433" sldId="279"/>
            <ac:picMk id="3" creationId="{25393F0D-744A-4CC5-9DBD-CC588FDC398A}"/>
          </ac:picMkLst>
        </pc:picChg>
        <pc:picChg chg="del">
          <ac:chgData name="Moath Almomani" userId="ff116c73-3ed4-4407-a8d2-899e4a260434" providerId="ADAL" clId="{549EA357-8168-4490-AABA-112AB2123BEE}" dt="2021-04-21T11:16:04.766" v="1064" actId="478"/>
          <ac:picMkLst>
            <pc:docMk/>
            <pc:sldMk cId="2271298433" sldId="279"/>
            <ac:picMk id="4" creationId="{DA06064F-95A5-4416-AFBF-A8C58ABAD249}"/>
          </ac:picMkLst>
        </pc:picChg>
        <pc:picChg chg="del">
          <ac:chgData name="Moath Almomani" userId="ff116c73-3ed4-4407-a8d2-899e4a260434" providerId="ADAL" clId="{549EA357-8168-4490-AABA-112AB2123BEE}" dt="2021-04-12T06:56:54.582" v="1024" actId="478"/>
          <ac:picMkLst>
            <pc:docMk/>
            <pc:sldMk cId="2271298433" sldId="279"/>
            <ac:picMk id="7" creationId="{1F5BF9E5-D6DA-43D9-9CDF-3FCC942671FB}"/>
          </ac:picMkLst>
        </pc:picChg>
        <pc:picChg chg="del">
          <ac:chgData name="Moath Almomani" userId="ff116c73-3ed4-4407-a8d2-899e4a260434" providerId="ADAL" clId="{549EA357-8168-4490-AABA-112AB2123BEE}" dt="2021-04-12T06:56:56.157" v="1025" actId="478"/>
          <ac:picMkLst>
            <pc:docMk/>
            <pc:sldMk cId="2271298433" sldId="279"/>
            <ac:picMk id="9" creationId="{1A2CC315-1C55-400B-AB0B-10160AF4FC80}"/>
          </ac:picMkLst>
        </pc:picChg>
        <pc:picChg chg="add mod">
          <ac:chgData name="Moath Almomani" userId="ff116c73-3ed4-4407-a8d2-899e4a260434" providerId="ADAL" clId="{549EA357-8168-4490-AABA-112AB2123BEE}" dt="2021-04-12T06:58:39.169" v="1061" actId="14100"/>
          <ac:picMkLst>
            <pc:docMk/>
            <pc:sldMk cId="2271298433" sldId="279"/>
            <ac:picMk id="10" creationId="{8C9357D2-5823-4312-B22E-710FB0A0FAEF}"/>
          </ac:picMkLst>
        </pc:picChg>
        <pc:picChg chg="del">
          <ac:chgData name="Moath Almomani" userId="ff116c73-3ed4-4407-a8d2-899e4a260434" providerId="ADAL" clId="{549EA357-8168-4490-AABA-112AB2123BEE}" dt="2021-04-12T06:56:57.864" v="1026" actId="478"/>
          <ac:picMkLst>
            <pc:docMk/>
            <pc:sldMk cId="2271298433" sldId="279"/>
            <ac:picMk id="11" creationId="{D93839EE-A3BC-4314-90DE-6ADF7697C801}"/>
          </ac:picMkLst>
        </pc:picChg>
      </pc:sldChg>
      <pc:sldChg chg="addSp delSp modSp mod modNotesTx">
        <pc:chgData name="Moath Almomani" userId="ff116c73-3ed4-4407-a8d2-899e4a260434" providerId="ADAL" clId="{549EA357-8168-4490-AABA-112AB2123BEE}" dt="2021-04-03T15:58:15.923" v="40" actId="1076"/>
        <pc:sldMkLst>
          <pc:docMk/>
          <pc:sldMk cId="1892252035" sldId="288"/>
        </pc:sldMkLst>
        <pc:spChg chg="del">
          <ac:chgData name="Moath Almomani" userId="ff116c73-3ed4-4407-a8d2-899e4a260434" providerId="ADAL" clId="{549EA357-8168-4490-AABA-112AB2123BEE}" dt="2021-04-03T15:58:01.956" v="36" actId="21"/>
          <ac:spMkLst>
            <pc:docMk/>
            <pc:sldMk cId="1892252035" sldId="288"/>
            <ac:spMk id="3" creationId="{00000000-0000-0000-0000-000000000000}"/>
          </ac:spMkLst>
        </pc:spChg>
        <pc:spChg chg="add mod">
          <ac:chgData name="Moath Almomani" userId="ff116c73-3ed4-4407-a8d2-899e4a260434" providerId="ADAL" clId="{549EA357-8168-4490-AABA-112AB2123BEE}" dt="2021-04-03T15:58:02.319" v="37"/>
          <ac:spMkLst>
            <pc:docMk/>
            <pc:sldMk cId="1892252035" sldId="288"/>
            <ac:spMk id="16" creationId="{8E2AAFC1-A72F-4A17-A1E3-E7052AEB5291}"/>
          </ac:spMkLst>
        </pc:spChg>
        <pc:grpChg chg="del">
          <ac:chgData name="Moath Almomani" userId="ff116c73-3ed4-4407-a8d2-899e4a260434" providerId="ADAL" clId="{549EA357-8168-4490-AABA-112AB2123BEE}" dt="2021-04-03T15:58:01.956" v="36" actId="21"/>
          <ac:grpSpMkLst>
            <pc:docMk/>
            <pc:sldMk cId="1892252035" sldId="288"/>
            <ac:grpSpMk id="8" creationId="{00000000-0000-0000-0000-000000000000}"/>
          </ac:grpSpMkLst>
        </pc:grpChg>
        <pc:grpChg chg="add mod">
          <ac:chgData name="Moath Almomani" userId="ff116c73-3ed4-4407-a8d2-899e4a260434" providerId="ADAL" clId="{549EA357-8168-4490-AABA-112AB2123BEE}" dt="2021-04-03T15:58:02.319" v="37"/>
          <ac:grpSpMkLst>
            <pc:docMk/>
            <pc:sldMk cId="1892252035" sldId="288"/>
            <ac:grpSpMk id="17" creationId="{9B3B36E5-9F02-46E5-90A9-B37E96E83E5B}"/>
          </ac:grpSpMkLst>
        </pc:grpChg>
        <pc:picChg chg="del">
          <ac:chgData name="Moath Almomani" userId="ff116c73-3ed4-4407-a8d2-899e4a260434" providerId="ADAL" clId="{549EA357-8168-4490-AABA-112AB2123BEE}" dt="2021-04-03T15:56:05.243" v="4" actId="478"/>
          <ac:picMkLst>
            <pc:docMk/>
            <pc:sldMk cId="1892252035" sldId="288"/>
            <ac:picMk id="2" creationId="{3A7FBC35-CC26-41D3-927B-451EE2F10FBA}"/>
          </ac:picMkLst>
        </pc:picChg>
        <pc:picChg chg="add del">
          <ac:chgData name="Moath Almomani" userId="ff116c73-3ed4-4407-a8d2-899e4a260434" providerId="ADAL" clId="{549EA357-8168-4490-AABA-112AB2123BEE}" dt="2021-04-03T15:57:44.213" v="31" actId="478"/>
          <ac:picMkLst>
            <pc:docMk/>
            <pc:sldMk cId="1892252035" sldId="288"/>
            <ac:picMk id="7" creationId="{B0622798-4CFA-4759-8D1A-1A31A5543F8C}"/>
          </ac:picMkLst>
        </pc:picChg>
        <pc:picChg chg="add mod">
          <ac:chgData name="Moath Almomani" userId="ff116c73-3ed4-4407-a8d2-899e4a260434" providerId="ADAL" clId="{549EA357-8168-4490-AABA-112AB2123BEE}" dt="2021-04-03T15:58:12.840" v="39" actId="1076"/>
          <ac:picMkLst>
            <pc:docMk/>
            <pc:sldMk cId="1892252035" sldId="288"/>
            <ac:picMk id="13" creationId="{B60337D7-0110-4235-A1B7-5FE4FF1408D1}"/>
          </ac:picMkLst>
        </pc:picChg>
        <pc:picChg chg="mod">
          <ac:chgData name="Moath Almomani" userId="ff116c73-3ed4-4407-a8d2-899e4a260434" providerId="ADAL" clId="{549EA357-8168-4490-AABA-112AB2123BEE}" dt="2021-04-03T15:58:02.319" v="37"/>
          <ac:picMkLst>
            <pc:docMk/>
            <pc:sldMk cId="1892252035" sldId="288"/>
            <ac:picMk id="18" creationId="{95D4DEE3-8573-4E70-8D32-AB82DF64E05A}"/>
          </ac:picMkLst>
        </pc:picChg>
        <pc:picChg chg="mod">
          <ac:chgData name="Moath Almomani" userId="ff116c73-3ed4-4407-a8d2-899e4a260434" providerId="ADAL" clId="{549EA357-8168-4490-AABA-112AB2123BEE}" dt="2021-04-03T15:58:02.319" v="37"/>
          <ac:picMkLst>
            <pc:docMk/>
            <pc:sldMk cId="1892252035" sldId="288"/>
            <ac:picMk id="20" creationId="{FED21932-33ED-4088-B7D3-78969721C49C}"/>
          </ac:picMkLst>
        </pc:picChg>
        <pc:cxnChg chg="del">
          <ac:chgData name="Moath Almomani" userId="ff116c73-3ed4-4407-a8d2-899e4a260434" providerId="ADAL" clId="{549EA357-8168-4490-AABA-112AB2123BEE}" dt="2021-04-03T15:56:17.232" v="6" actId="21"/>
          <ac:cxnSpMkLst>
            <pc:docMk/>
            <pc:sldMk cId="1892252035" sldId="288"/>
            <ac:cxnSpMk id="5" creationId="{C27117F7-4165-4906-B517-55FF0376A239}"/>
          </ac:cxnSpMkLst>
        </pc:cxnChg>
        <pc:cxnChg chg="add del mod">
          <ac:chgData name="Moath Almomani" userId="ff116c73-3ed4-4407-a8d2-899e4a260434" providerId="ADAL" clId="{549EA357-8168-4490-AABA-112AB2123BEE}" dt="2021-04-03T15:57:56.479" v="34" actId="21"/>
          <ac:cxnSpMkLst>
            <pc:docMk/>
            <pc:sldMk cId="1892252035" sldId="288"/>
            <ac:cxnSpMk id="12" creationId="{65138B97-CBEF-450D-BB21-FE77F33C2EFE}"/>
          </ac:cxnSpMkLst>
        </pc:cxnChg>
        <pc:cxnChg chg="add mod">
          <ac:chgData name="Moath Almomani" userId="ff116c73-3ed4-4407-a8d2-899e4a260434" providerId="ADAL" clId="{549EA357-8168-4490-AABA-112AB2123BEE}" dt="2021-04-03T15:58:15.923" v="40" actId="1076"/>
          <ac:cxnSpMkLst>
            <pc:docMk/>
            <pc:sldMk cId="1892252035" sldId="288"/>
            <ac:cxnSpMk id="15" creationId="{20168CF5-2C9F-42A2-B73E-05DDCDC84E8F}"/>
          </ac:cxnSpMkLst>
        </pc:cxnChg>
      </pc:sldChg>
      <pc:sldChg chg="ord">
        <pc:chgData name="Moath Almomani" userId="ff116c73-3ed4-4407-a8d2-899e4a260434" providerId="ADAL" clId="{549EA357-8168-4490-AABA-112AB2123BEE}" dt="2021-04-03T16:04:58.751" v="129"/>
        <pc:sldMkLst>
          <pc:docMk/>
          <pc:sldMk cId="2999543469" sldId="294"/>
        </pc:sldMkLst>
      </pc:sldChg>
      <pc:sldChg chg="addSp delSp modSp mod ord">
        <pc:chgData name="Moath Almomani" userId="ff116c73-3ed4-4407-a8d2-899e4a260434" providerId="ADAL" clId="{549EA357-8168-4490-AABA-112AB2123BEE}" dt="2021-04-03T16:00:26.656" v="86" actId="1076"/>
        <pc:sldMkLst>
          <pc:docMk/>
          <pc:sldMk cId="2952202262" sldId="298"/>
        </pc:sldMkLst>
        <pc:picChg chg="del">
          <ac:chgData name="Moath Almomani" userId="ff116c73-3ed4-4407-a8d2-899e4a260434" providerId="ADAL" clId="{549EA357-8168-4490-AABA-112AB2123BEE}" dt="2021-04-03T15:59:02.624" v="41" actId="478"/>
          <ac:picMkLst>
            <pc:docMk/>
            <pc:sldMk cId="2952202262" sldId="298"/>
            <ac:picMk id="4" creationId="{E248F2F6-BD57-4649-A046-7415FDD72F7F}"/>
          </ac:picMkLst>
        </pc:picChg>
        <pc:picChg chg="add del">
          <ac:chgData name="Moath Almomani" userId="ff116c73-3ed4-4407-a8d2-899e4a260434" providerId="ADAL" clId="{549EA357-8168-4490-AABA-112AB2123BEE}" dt="2021-04-03T15:59:44.543" v="48" actId="478"/>
          <ac:picMkLst>
            <pc:docMk/>
            <pc:sldMk cId="2952202262" sldId="298"/>
            <ac:picMk id="7" creationId="{E0D9F832-C13B-42AF-BB25-7CBC7A3B7BDD}"/>
          </ac:picMkLst>
        </pc:picChg>
        <pc:picChg chg="add mod">
          <ac:chgData name="Moath Almomani" userId="ff116c73-3ed4-4407-a8d2-899e4a260434" providerId="ADAL" clId="{549EA357-8168-4490-AABA-112AB2123BEE}" dt="2021-04-03T16:00:24.084" v="85" actId="1038"/>
          <ac:picMkLst>
            <pc:docMk/>
            <pc:sldMk cId="2952202262" sldId="298"/>
            <ac:picMk id="13" creationId="{204AF437-CA41-468C-B859-76453794B193}"/>
          </ac:picMkLst>
        </pc:picChg>
        <pc:cxnChg chg="del">
          <ac:chgData name="Moath Almomani" userId="ff116c73-3ed4-4407-a8d2-899e4a260434" providerId="ADAL" clId="{549EA357-8168-4490-AABA-112AB2123BEE}" dt="2021-04-03T15:59:07.706" v="43" actId="21"/>
          <ac:cxnSpMkLst>
            <pc:docMk/>
            <pc:sldMk cId="2952202262" sldId="298"/>
            <ac:cxnSpMk id="5" creationId="{C27117F7-4165-4906-B517-55FF0376A239}"/>
          </ac:cxnSpMkLst>
        </pc:cxnChg>
        <pc:cxnChg chg="add del mod">
          <ac:chgData name="Moath Almomani" userId="ff116c73-3ed4-4407-a8d2-899e4a260434" providerId="ADAL" clId="{549EA357-8168-4490-AABA-112AB2123BEE}" dt="2021-04-03T15:59:51.032" v="50" actId="21"/>
          <ac:cxnSpMkLst>
            <pc:docMk/>
            <pc:sldMk cId="2952202262" sldId="298"/>
            <ac:cxnSpMk id="12" creationId="{9682C7EC-D176-4ACB-BC03-7824427E1388}"/>
          </ac:cxnSpMkLst>
        </pc:cxnChg>
        <pc:cxnChg chg="add mod">
          <ac:chgData name="Moath Almomani" userId="ff116c73-3ed4-4407-a8d2-899e4a260434" providerId="ADAL" clId="{549EA357-8168-4490-AABA-112AB2123BEE}" dt="2021-04-03T16:00:26.656" v="86" actId="1076"/>
          <ac:cxnSpMkLst>
            <pc:docMk/>
            <pc:sldMk cId="2952202262" sldId="298"/>
            <ac:cxnSpMk id="15" creationId="{FDF3A4F0-BF2F-407F-9AD9-BBCB5AF3E6F9}"/>
          </ac:cxnSpMkLst>
        </pc:cxnChg>
      </pc:sldChg>
      <pc:sldChg chg="modSp mod ord">
        <pc:chgData name="Moath Almomani" userId="ff116c73-3ed4-4407-a8d2-899e4a260434" providerId="ADAL" clId="{549EA357-8168-4490-AABA-112AB2123BEE}" dt="2021-04-03T16:36:57.091" v="554"/>
        <pc:sldMkLst>
          <pc:docMk/>
          <pc:sldMk cId="4154091704" sldId="299"/>
        </pc:sldMkLst>
        <pc:spChg chg="mod">
          <ac:chgData name="Moath Almomani" userId="ff116c73-3ed4-4407-a8d2-899e4a260434" providerId="ADAL" clId="{549EA357-8168-4490-AABA-112AB2123BEE}" dt="2021-04-03T16:04:32.015" v="127" actId="33524"/>
          <ac:spMkLst>
            <pc:docMk/>
            <pc:sldMk cId="4154091704" sldId="299"/>
            <ac:spMk id="10" creationId="{42D19CF6-1F21-4395-9A65-0C9230352B0B}"/>
          </ac:spMkLst>
        </pc:spChg>
        <pc:spChg chg="mod">
          <ac:chgData name="Moath Almomani" userId="ff116c73-3ed4-4407-a8d2-899e4a260434" providerId="ADAL" clId="{549EA357-8168-4490-AABA-112AB2123BEE}" dt="2021-04-03T16:04:22.315" v="126" actId="20577"/>
          <ac:spMkLst>
            <pc:docMk/>
            <pc:sldMk cId="4154091704" sldId="299"/>
            <ac:spMk id="12" creationId="{29FD48AD-5DB6-43DB-AB04-F09052F61F77}"/>
          </ac:spMkLst>
        </pc:spChg>
      </pc:sldChg>
      <pc:sldChg chg="del">
        <pc:chgData name="Moath Almomani" userId="ff116c73-3ed4-4407-a8d2-899e4a260434" providerId="ADAL" clId="{549EA357-8168-4490-AABA-112AB2123BEE}" dt="2021-04-03T16:05:26.426" v="130" actId="47"/>
        <pc:sldMkLst>
          <pc:docMk/>
          <pc:sldMk cId="1783031053" sldId="300"/>
        </pc:sldMkLst>
      </pc:sldChg>
      <pc:sldChg chg="addSp delSp modSp mod modAnim modNotesTx">
        <pc:chgData name="Moath Almomani" userId="ff116c73-3ed4-4407-a8d2-899e4a260434" providerId="ADAL" clId="{549EA357-8168-4490-AABA-112AB2123BEE}" dt="2021-04-06T10:01:55.083" v="829" actId="20577"/>
        <pc:sldMkLst>
          <pc:docMk/>
          <pc:sldMk cId="3114789150" sldId="301"/>
        </pc:sldMkLst>
        <pc:spChg chg="mod">
          <ac:chgData name="Moath Almomani" userId="ff116c73-3ed4-4407-a8d2-899e4a260434" providerId="ADAL" clId="{549EA357-8168-4490-AABA-112AB2123BEE}" dt="2021-04-06T10:00:02.095" v="747"/>
          <ac:spMkLst>
            <pc:docMk/>
            <pc:sldMk cId="3114789150" sldId="301"/>
            <ac:spMk id="6" creationId="{00000000-0000-0000-0000-000000000000}"/>
          </ac:spMkLst>
        </pc:spChg>
        <pc:spChg chg="mod">
          <ac:chgData name="Moath Almomani" userId="ff116c73-3ed4-4407-a8d2-899e4a260434" providerId="ADAL" clId="{549EA357-8168-4490-AABA-112AB2123BEE}" dt="2021-04-06T10:01:38.219" v="810" actId="20577"/>
          <ac:spMkLst>
            <pc:docMk/>
            <pc:sldMk cId="3114789150" sldId="301"/>
            <ac:spMk id="22" creationId="{F91AF240-BF2C-4055-9E71-589A4C57CF53}"/>
          </ac:spMkLst>
        </pc:spChg>
        <pc:spChg chg="del">
          <ac:chgData name="Moath Almomani" userId="ff116c73-3ed4-4407-a8d2-899e4a260434" providerId="ADAL" clId="{549EA357-8168-4490-AABA-112AB2123BEE}" dt="2021-04-06T09:46:25.849" v="593" actId="478"/>
          <ac:spMkLst>
            <pc:docMk/>
            <pc:sldMk cId="3114789150" sldId="301"/>
            <ac:spMk id="24" creationId="{7F487ECA-1861-4405-AB14-013A87C247D9}"/>
          </ac:spMkLst>
        </pc:spChg>
        <pc:spChg chg="del">
          <ac:chgData name="Moath Almomani" userId="ff116c73-3ed4-4407-a8d2-899e4a260434" providerId="ADAL" clId="{549EA357-8168-4490-AABA-112AB2123BEE}" dt="2021-04-06T09:46:25.849" v="593" actId="478"/>
          <ac:spMkLst>
            <pc:docMk/>
            <pc:sldMk cId="3114789150" sldId="301"/>
            <ac:spMk id="25" creationId="{E00886C9-38E9-4863-9AA6-4780F5B1BBBC}"/>
          </ac:spMkLst>
        </pc:spChg>
        <pc:spChg chg="del">
          <ac:chgData name="Moath Almomani" userId="ff116c73-3ed4-4407-a8d2-899e4a260434" providerId="ADAL" clId="{549EA357-8168-4490-AABA-112AB2123BEE}" dt="2021-04-06T09:46:25.849" v="593" actId="478"/>
          <ac:spMkLst>
            <pc:docMk/>
            <pc:sldMk cId="3114789150" sldId="301"/>
            <ac:spMk id="27" creationId="{DB523C39-940A-43B0-B73A-B791C4498724}"/>
          </ac:spMkLst>
        </pc:spChg>
        <pc:spChg chg="del">
          <ac:chgData name="Moath Almomani" userId="ff116c73-3ed4-4407-a8d2-899e4a260434" providerId="ADAL" clId="{549EA357-8168-4490-AABA-112AB2123BEE}" dt="2021-04-06T09:46:25.849" v="593" actId="478"/>
          <ac:spMkLst>
            <pc:docMk/>
            <pc:sldMk cId="3114789150" sldId="301"/>
            <ac:spMk id="29" creationId="{8723C719-B5E3-459E-987A-E9CB2515D2C3}"/>
          </ac:spMkLst>
        </pc:spChg>
        <pc:spChg chg="del">
          <ac:chgData name="Moath Almomani" userId="ff116c73-3ed4-4407-a8d2-899e4a260434" providerId="ADAL" clId="{549EA357-8168-4490-AABA-112AB2123BEE}" dt="2021-04-06T09:46:25.849" v="593" actId="478"/>
          <ac:spMkLst>
            <pc:docMk/>
            <pc:sldMk cId="3114789150" sldId="301"/>
            <ac:spMk id="30" creationId="{3C22837A-DF12-461D-92D7-E71BD91F18BF}"/>
          </ac:spMkLst>
        </pc:spChg>
        <pc:spChg chg="del">
          <ac:chgData name="Moath Almomani" userId="ff116c73-3ed4-4407-a8d2-899e4a260434" providerId="ADAL" clId="{549EA357-8168-4490-AABA-112AB2123BEE}" dt="2021-04-06T09:46:47.152" v="596" actId="478"/>
          <ac:spMkLst>
            <pc:docMk/>
            <pc:sldMk cId="3114789150" sldId="301"/>
            <ac:spMk id="31" creationId="{80BCEF52-C61D-45C4-AF5F-CFEAF83473CD}"/>
          </ac:spMkLst>
        </pc:spChg>
        <pc:spChg chg="mod">
          <ac:chgData name="Moath Almomani" userId="ff116c73-3ed4-4407-a8d2-899e4a260434" providerId="ADAL" clId="{549EA357-8168-4490-AABA-112AB2123BEE}" dt="2021-04-06T10:01:23.176" v="782" actId="20577"/>
          <ac:spMkLst>
            <pc:docMk/>
            <pc:sldMk cId="3114789150" sldId="301"/>
            <ac:spMk id="32" creationId="{9D36C34C-B23E-44F2-B5A9-576F54C56E5B}"/>
          </ac:spMkLst>
        </pc:spChg>
        <pc:picChg chg="add del">
          <ac:chgData name="Moath Almomani" userId="ff116c73-3ed4-4407-a8d2-899e4a260434" providerId="ADAL" clId="{549EA357-8168-4490-AABA-112AB2123BEE}" dt="2021-04-06T09:45:54.572" v="556" actId="22"/>
          <ac:picMkLst>
            <pc:docMk/>
            <pc:sldMk cId="3114789150" sldId="301"/>
            <ac:picMk id="4" creationId="{42345A43-BEC4-4713-884D-B305518BD9AB}"/>
          </ac:picMkLst>
        </pc:picChg>
        <pc:picChg chg="add del mod">
          <ac:chgData name="Moath Almomani" userId="ff116c73-3ed4-4407-a8d2-899e4a260434" providerId="ADAL" clId="{549EA357-8168-4490-AABA-112AB2123BEE}" dt="2021-04-06T09:59:59.187" v="745" actId="478"/>
          <ac:picMkLst>
            <pc:docMk/>
            <pc:sldMk cId="3114789150" sldId="301"/>
            <ac:picMk id="5" creationId="{99BAA245-689E-46C4-BFD0-C82678F35ECB}"/>
          </ac:picMkLst>
        </pc:picChg>
        <pc:picChg chg="add del mod">
          <ac:chgData name="Moath Almomani" userId="ff116c73-3ed4-4407-a8d2-899e4a260434" providerId="ADAL" clId="{549EA357-8168-4490-AABA-112AB2123BEE}" dt="2021-04-06T09:59:59.187" v="745" actId="478"/>
          <ac:picMkLst>
            <pc:docMk/>
            <pc:sldMk cId="3114789150" sldId="301"/>
            <ac:picMk id="7" creationId="{A6EC0DC6-50D7-4233-98E2-1B29CBC7B385}"/>
          </ac:picMkLst>
        </pc:picChg>
        <pc:picChg chg="add del mod">
          <ac:chgData name="Moath Almomani" userId="ff116c73-3ed4-4407-a8d2-899e4a260434" providerId="ADAL" clId="{549EA357-8168-4490-AABA-112AB2123BEE}" dt="2021-04-06T09:51:00.407" v="743" actId="478"/>
          <ac:picMkLst>
            <pc:docMk/>
            <pc:sldMk cId="3114789150" sldId="301"/>
            <ac:picMk id="11" creationId="{57782781-B1FB-453D-A2BF-7BDAD9C6BC3E}"/>
          </ac:picMkLst>
        </pc:picChg>
        <pc:picChg chg="add mod">
          <ac:chgData name="Moath Almomani" userId="ff116c73-3ed4-4407-a8d2-899e4a260434" providerId="ADAL" clId="{549EA357-8168-4490-AABA-112AB2123BEE}" dt="2021-04-06T10:00:49.540" v="759" actId="1076"/>
          <ac:picMkLst>
            <pc:docMk/>
            <pc:sldMk cId="3114789150" sldId="301"/>
            <ac:picMk id="12" creationId="{3CB719FE-6925-4113-B0D9-117DF86002A0}"/>
          </ac:picMkLst>
        </pc:picChg>
        <pc:picChg chg="del">
          <ac:chgData name="Moath Almomani" userId="ff116c73-3ed4-4407-a8d2-899e4a260434" providerId="ADAL" clId="{549EA357-8168-4490-AABA-112AB2123BEE}" dt="2021-04-06T09:46:25.849" v="593" actId="478"/>
          <ac:picMkLst>
            <pc:docMk/>
            <pc:sldMk cId="3114789150" sldId="301"/>
            <ac:picMk id="23" creationId="{6E653089-4129-4780-8710-21D4E05B585B}"/>
          </ac:picMkLst>
        </pc:picChg>
        <pc:picChg chg="del">
          <ac:chgData name="Moath Almomani" userId="ff116c73-3ed4-4407-a8d2-899e4a260434" providerId="ADAL" clId="{549EA357-8168-4490-AABA-112AB2123BEE}" dt="2021-04-06T09:46:25.849" v="593" actId="478"/>
          <ac:picMkLst>
            <pc:docMk/>
            <pc:sldMk cId="3114789150" sldId="301"/>
            <ac:picMk id="26" creationId="{4335B476-0008-40D9-B65D-2ECBC287B918}"/>
          </ac:picMkLst>
        </pc:picChg>
        <pc:picChg chg="del">
          <ac:chgData name="Moath Almomani" userId="ff116c73-3ed4-4407-a8d2-899e4a260434" providerId="ADAL" clId="{549EA357-8168-4490-AABA-112AB2123BEE}" dt="2021-04-06T09:46:25.849" v="593" actId="478"/>
          <ac:picMkLst>
            <pc:docMk/>
            <pc:sldMk cId="3114789150" sldId="301"/>
            <ac:picMk id="28" creationId="{E3C3CC57-27D9-4488-AC6C-6CEDFC926A4F}"/>
          </ac:picMkLst>
        </pc:picChg>
      </pc:sldChg>
      <pc:sldChg chg="del">
        <pc:chgData name="Moath Almomani" userId="ff116c73-3ed4-4407-a8d2-899e4a260434" providerId="ADAL" clId="{549EA357-8168-4490-AABA-112AB2123BEE}" dt="2021-04-03T16:03:15.969" v="87" actId="47"/>
        <pc:sldMkLst>
          <pc:docMk/>
          <pc:sldMk cId="3731043461" sldId="303"/>
        </pc:sldMkLst>
      </pc:sldChg>
      <pc:sldChg chg="del">
        <pc:chgData name="Moath Almomani" userId="ff116c73-3ed4-4407-a8d2-899e4a260434" providerId="ADAL" clId="{549EA357-8168-4490-AABA-112AB2123BEE}" dt="2021-04-03T15:54:33.322" v="3" actId="47"/>
        <pc:sldMkLst>
          <pc:docMk/>
          <pc:sldMk cId="1801165081" sldId="304"/>
        </pc:sldMkLst>
      </pc:sldChg>
      <pc:sldChg chg="del">
        <pc:chgData name="Moath Almomani" userId="ff116c73-3ed4-4407-a8d2-899e4a260434" providerId="ADAL" clId="{549EA357-8168-4490-AABA-112AB2123BEE}" dt="2021-04-03T16:06:39.322" v="154" actId="47"/>
        <pc:sldMkLst>
          <pc:docMk/>
          <pc:sldMk cId="799848890" sldId="323"/>
        </pc:sldMkLst>
      </pc:sldChg>
      <pc:sldChg chg="del">
        <pc:chgData name="Moath Almomani" userId="ff116c73-3ed4-4407-a8d2-899e4a260434" providerId="ADAL" clId="{549EA357-8168-4490-AABA-112AB2123BEE}" dt="2021-04-01T11:10:48.310" v="0" actId="47"/>
        <pc:sldMkLst>
          <pc:docMk/>
          <pc:sldMk cId="2873478590" sldId="326"/>
        </pc:sldMkLst>
      </pc:sldChg>
      <pc:sldChg chg="del">
        <pc:chgData name="Moath Almomani" userId="ff116c73-3ed4-4407-a8d2-899e4a260434" providerId="ADAL" clId="{549EA357-8168-4490-AABA-112AB2123BEE}" dt="2021-04-01T11:10:51.157" v="2" actId="47"/>
        <pc:sldMkLst>
          <pc:docMk/>
          <pc:sldMk cId="3138824646" sldId="327"/>
        </pc:sldMkLst>
      </pc:sldChg>
      <pc:sldChg chg="del">
        <pc:chgData name="Moath Almomani" userId="ff116c73-3ed4-4407-a8d2-899e4a260434" providerId="ADAL" clId="{549EA357-8168-4490-AABA-112AB2123BEE}" dt="2021-04-03T16:05:31.181" v="131" actId="47"/>
        <pc:sldMkLst>
          <pc:docMk/>
          <pc:sldMk cId="3463969800" sldId="328"/>
        </pc:sldMkLst>
      </pc:sldChg>
      <pc:sldChg chg="del">
        <pc:chgData name="Moath Almomani" userId="ff116c73-3ed4-4407-a8d2-899e4a260434" providerId="ADAL" clId="{549EA357-8168-4490-AABA-112AB2123BEE}" dt="2021-04-03T16:06:16.223" v="147" actId="47"/>
        <pc:sldMkLst>
          <pc:docMk/>
          <pc:sldMk cId="51692307" sldId="329"/>
        </pc:sldMkLst>
      </pc:sldChg>
      <pc:sldChg chg="del">
        <pc:chgData name="Moath Almomani" userId="ff116c73-3ed4-4407-a8d2-899e4a260434" providerId="ADAL" clId="{549EA357-8168-4490-AABA-112AB2123BEE}" dt="2021-04-03T16:06:01.034" v="140" actId="47"/>
        <pc:sldMkLst>
          <pc:docMk/>
          <pc:sldMk cId="3992187640" sldId="330"/>
        </pc:sldMkLst>
      </pc:sldChg>
      <pc:sldChg chg="addSp delSp modSp del mod ord">
        <pc:chgData name="Moath Almomani" userId="ff116c73-3ed4-4407-a8d2-899e4a260434" providerId="ADAL" clId="{549EA357-8168-4490-AABA-112AB2123BEE}" dt="2021-04-03T16:26:41.260" v="550" actId="47"/>
        <pc:sldMkLst>
          <pc:docMk/>
          <pc:sldMk cId="546777539" sldId="331"/>
        </pc:sldMkLst>
        <pc:spChg chg="mod">
          <ac:chgData name="Moath Almomani" userId="ff116c73-3ed4-4407-a8d2-899e4a260434" providerId="ADAL" clId="{549EA357-8168-4490-AABA-112AB2123BEE}" dt="2021-04-03T16:22:06.734" v="451" actId="20577"/>
          <ac:spMkLst>
            <pc:docMk/>
            <pc:sldMk cId="546777539" sldId="331"/>
            <ac:spMk id="14" creationId="{79C5B3C2-AA06-4A82-B8D7-F2BA3F73F9EA}"/>
          </ac:spMkLst>
        </pc:spChg>
        <pc:spChg chg="mod">
          <ac:chgData name="Moath Almomani" userId="ff116c73-3ed4-4407-a8d2-899e4a260434" providerId="ADAL" clId="{549EA357-8168-4490-AABA-112AB2123BEE}" dt="2021-04-03T16:22:14.544" v="460" actId="1076"/>
          <ac:spMkLst>
            <pc:docMk/>
            <pc:sldMk cId="546777539" sldId="331"/>
            <ac:spMk id="15" creationId="{C252CA46-BD8C-4D0F-93C7-FF84AA508907}"/>
          </ac:spMkLst>
        </pc:spChg>
        <pc:spChg chg="del">
          <ac:chgData name="Moath Almomani" userId="ff116c73-3ed4-4407-a8d2-899e4a260434" providerId="ADAL" clId="{549EA357-8168-4490-AABA-112AB2123BEE}" dt="2021-04-03T16:21:55.836" v="432" actId="478"/>
          <ac:spMkLst>
            <pc:docMk/>
            <pc:sldMk cId="546777539" sldId="331"/>
            <ac:spMk id="17" creationId="{C81D1324-B0DA-4838-9952-E0B5FDE774C7}"/>
          </ac:spMkLst>
        </pc:spChg>
        <pc:picChg chg="del">
          <ac:chgData name="Moath Almomani" userId="ff116c73-3ed4-4407-a8d2-899e4a260434" providerId="ADAL" clId="{549EA357-8168-4490-AABA-112AB2123BEE}" dt="2021-04-03T16:21:50.420" v="430" actId="478"/>
          <ac:picMkLst>
            <pc:docMk/>
            <pc:sldMk cId="546777539" sldId="331"/>
            <ac:picMk id="4" creationId="{FC69C303-69AD-4AC1-BDDC-F24D6C72A9BE}"/>
          </ac:picMkLst>
        </pc:picChg>
        <pc:picChg chg="add mod">
          <ac:chgData name="Moath Almomani" userId="ff116c73-3ed4-4407-a8d2-899e4a260434" providerId="ADAL" clId="{549EA357-8168-4490-AABA-112AB2123BEE}" dt="2021-04-03T16:22:00.743" v="436" actId="1076"/>
          <ac:picMkLst>
            <pc:docMk/>
            <pc:sldMk cId="546777539" sldId="331"/>
            <ac:picMk id="6" creationId="{593A9682-01D8-46E3-84CD-A7DCC8B91DE6}"/>
          </ac:picMkLst>
        </pc:picChg>
        <pc:picChg chg="del">
          <ac:chgData name="Moath Almomani" userId="ff116c73-3ed4-4407-a8d2-899e4a260434" providerId="ADAL" clId="{549EA357-8168-4490-AABA-112AB2123BEE}" dt="2021-04-03T16:21:54.096" v="431" actId="478"/>
          <ac:picMkLst>
            <pc:docMk/>
            <pc:sldMk cId="546777539" sldId="331"/>
            <ac:picMk id="18" creationId="{5BD8A0BE-77E9-43C5-AEA9-7BAF316FEA09}"/>
          </ac:picMkLst>
        </pc:picChg>
      </pc:sldChg>
      <pc:sldChg chg="del">
        <pc:chgData name="Moath Almomani" userId="ff116c73-3ed4-4407-a8d2-899e4a260434" providerId="ADAL" clId="{549EA357-8168-4490-AABA-112AB2123BEE}" dt="2021-04-03T16:06:02.059" v="141" actId="47"/>
        <pc:sldMkLst>
          <pc:docMk/>
          <pc:sldMk cId="2734085721" sldId="332"/>
        </pc:sldMkLst>
      </pc:sldChg>
      <pc:sldChg chg="del">
        <pc:chgData name="Moath Almomani" userId="ff116c73-3ed4-4407-a8d2-899e4a260434" providerId="ADAL" clId="{549EA357-8168-4490-AABA-112AB2123BEE}" dt="2021-04-03T16:06:03.013" v="142" actId="47"/>
        <pc:sldMkLst>
          <pc:docMk/>
          <pc:sldMk cId="1669824383" sldId="333"/>
        </pc:sldMkLst>
      </pc:sldChg>
      <pc:sldChg chg="del">
        <pc:chgData name="Moath Almomani" userId="ff116c73-3ed4-4407-a8d2-899e4a260434" providerId="ADAL" clId="{549EA357-8168-4490-AABA-112AB2123BEE}" dt="2021-04-03T16:06:09.708" v="145" actId="47"/>
        <pc:sldMkLst>
          <pc:docMk/>
          <pc:sldMk cId="722525424" sldId="334"/>
        </pc:sldMkLst>
      </pc:sldChg>
      <pc:sldChg chg="del">
        <pc:chgData name="Moath Almomani" userId="ff116c73-3ed4-4407-a8d2-899e4a260434" providerId="ADAL" clId="{549EA357-8168-4490-AABA-112AB2123BEE}" dt="2021-04-03T16:06:07.992" v="144" actId="47"/>
        <pc:sldMkLst>
          <pc:docMk/>
          <pc:sldMk cId="1327756307" sldId="335"/>
        </pc:sldMkLst>
      </pc:sldChg>
      <pc:sldChg chg="del">
        <pc:chgData name="Moath Almomani" userId="ff116c73-3ed4-4407-a8d2-899e4a260434" providerId="ADAL" clId="{549EA357-8168-4490-AABA-112AB2123BEE}" dt="2021-04-03T16:06:10.692" v="146" actId="47"/>
        <pc:sldMkLst>
          <pc:docMk/>
          <pc:sldMk cId="2391939543" sldId="336"/>
        </pc:sldMkLst>
      </pc:sldChg>
      <pc:sldChg chg="del">
        <pc:chgData name="Moath Almomani" userId="ff116c73-3ed4-4407-a8d2-899e4a260434" providerId="ADAL" clId="{549EA357-8168-4490-AABA-112AB2123BEE}" dt="2021-04-03T16:06:34.565" v="151" actId="47"/>
        <pc:sldMkLst>
          <pc:docMk/>
          <pc:sldMk cId="356972237" sldId="337"/>
        </pc:sldMkLst>
      </pc:sldChg>
      <pc:sldChg chg="del">
        <pc:chgData name="Moath Almomani" userId="ff116c73-3ed4-4407-a8d2-899e4a260434" providerId="ADAL" clId="{549EA357-8168-4490-AABA-112AB2123BEE}" dt="2021-04-03T16:06:17.797" v="148" actId="47"/>
        <pc:sldMkLst>
          <pc:docMk/>
          <pc:sldMk cId="1349744367" sldId="338"/>
        </pc:sldMkLst>
      </pc:sldChg>
      <pc:sldChg chg="del">
        <pc:chgData name="Moath Almomani" userId="ff116c73-3ed4-4407-a8d2-899e4a260434" providerId="ADAL" clId="{549EA357-8168-4490-AABA-112AB2123BEE}" dt="2021-04-03T16:06:35.833" v="152" actId="47"/>
        <pc:sldMkLst>
          <pc:docMk/>
          <pc:sldMk cId="2134532868" sldId="339"/>
        </pc:sldMkLst>
      </pc:sldChg>
      <pc:sldChg chg="del">
        <pc:chgData name="Moath Almomani" userId="ff116c73-3ed4-4407-a8d2-899e4a260434" providerId="ADAL" clId="{549EA357-8168-4490-AABA-112AB2123BEE}" dt="2021-04-03T16:06:37.013" v="153" actId="47"/>
        <pc:sldMkLst>
          <pc:docMk/>
          <pc:sldMk cId="1894015096" sldId="340"/>
        </pc:sldMkLst>
      </pc:sldChg>
      <pc:sldChg chg="add del ord">
        <pc:chgData name="Moath Almomani" userId="ff116c73-3ed4-4407-a8d2-899e4a260434" providerId="ADAL" clId="{549EA357-8168-4490-AABA-112AB2123BEE}" dt="2021-04-03T16:26:42.172" v="551" actId="47"/>
        <pc:sldMkLst>
          <pc:docMk/>
          <pc:sldMk cId="2214282063" sldId="341"/>
        </pc:sldMkLst>
      </pc:sldChg>
      <pc:sldChg chg="del">
        <pc:chgData name="Moath Almomani" userId="ff116c73-3ed4-4407-a8d2-899e4a260434" providerId="ADAL" clId="{549EA357-8168-4490-AABA-112AB2123BEE}" dt="2021-04-01T11:10:49.404" v="1" actId="47"/>
        <pc:sldMkLst>
          <pc:docMk/>
          <pc:sldMk cId="2919428151" sldId="342"/>
        </pc:sldMkLst>
      </pc:sldChg>
      <pc:sldChg chg="del">
        <pc:chgData name="Moath Almomani" userId="ff116c73-3ed4-4407-a8d2-899e4a260434" providerId="ADAL" clId="{549EA357-8168-4490-AABA-112AB2123BEE}" dt="2021-04-03T16:06:05.733" v="143" actId="47"/>
        <pc:sldMkLst>
          <pc:docMk/>
          <pc:sldMk cId="63925676" sldId="343"/>
        </pc:sldMkLst>
      </pc:sldChg>
      <pc:sldChg chg="addSp delSp modSp mod ord">
        <pc:chgData name="Moath Almomani" userId="ff116c73-3ed4-4407-a8d2-899e4a260434" providerId="ADAL" clId="{549EA357-8168-4490-AABA-112AB2123BEE}" dt="2021-04-03T16:23:36.298" v="476" actId="1076"/>
        <pc:sldMkLst>
          <pc:docMk/>
          <pc:sldMk cId="2240251325" sldId="344"/>
        </pc:sldMkLst>
        <pc:spChg chg="del">
          <ac:chgData name="Moath Almomani" userId="ff116c73-3ed4-4407-a8d2-899e4a260434" providerId="ADAL" clId="{549EA357-8168-4490-AABA-112AB2123BEE}" dt="2021-04-03T16:23:15.004" v="469" actId="478"/>
          <ac:spMkLst>
            <pc:docMk/>
            <pc:sldMk cId="2240251325" sldId="344"/>
            <ac:spMk id="14" creationId="{79C5B3C2-AA06-4A82-B8D7-F2BA3F73F9EA}"/>
          </ac:spMkLst>
        </pc:spChg>
        <pc:spChg chg="del">
          <ac:chgData name="Moath Almomani" userId="ff116c73-3ed4-4407-a8d2-899e4a260434" providerId="ADAL" clId="{549EA357-8168-4490-AABA-112AB2123BEE}" dt="2021-04-03T16:23:15.004" v="469" actId="478"/>
          <ac:spMkLst>
            <pc:docMk/>
            <pc:sldMk cId="2240251325" sldId="344"/>
            <ac:spMk id="15" creationId="{C252CA46-BD8C-4D0F-93C7-FF84AA508907}"/>
          </ac:spMkLst>
        </pc:spChg>
        <pc:spChg chg="del">
          <ac:chgData name="Moath Almomani" userId="ff116c73-3ed4-4407-a8d2-899e4a260434" providerId="ADAL" clId="{549EA357-8168-4490-AABA-112AB2123BEE}" dt="2021-04-03T16:23:02.084" v="467" actId="478"/>
          <ac:spMkLst>
            <pc:docMk/>
            <pc:sldMk cId="2240251325" sldId="344"/>
            <ac:spMk id="16" creationId="{BEE6B8FC-68B5-42CF-8D5A-8A8B772FD2F7}"/>
          </ac:spMkLst>
        </pc:spChg>
        <pc:spChg chg="del">
          <ac:chgData name="Moath Almomani" userId="ff116c73-3ed4-4407-a8d2-899e4a260434" providerId="ADAL" clId="{549EA357-8168-4490-AABA-112AB2123BEE}" dt="2021-04-03T16:23:00.714" v="466" actId="478"/>
          <ac:spMkLst>
            <pc:docMk/>
            <pc:sldMk cId="2240251325" sldId="344"/>
            <ac:spMk id="17" creationId="{8D7E51BB-065E-4018-8F4E-A78B4FC15204}"/>
          </ac:spMkLst>
        </pc:spChg>
        <pc:spChg chg="add mod">
          <ac:chgData name="Moath Almomani" userId="ff116c73-3ed4-4407-a8d2-899e4a260434" providerId="ADAL" clId="{549EA357-8168-4490-AABA-112AB2123BEE}" dt="2021-04-03T16:23:29.245" v="474" actId="1076"/>
          <ac:spMkLst>
            <pc:docMk/>
            <pc:sldMk cId="2240251325" sldId="344"/>
            <ac:spMk id="18" creationId="{F06D9BD4-60C0-4BF8-8DC5-CC5AE8B5BAC6}"/>
          </ac:spMkLst>
        </pc:spChg>
        <pc:spChg chg="add mod">
          <ac:chgData name="Moath Almomani" userId="ff116c73-3ed4-4407-a8d2-899e4a260434" providerId="ADAL" clId="{549EA357-8168-4490-AABA-112AB2123BEE}" dt="2021-04-03T16:23:36.298" v="476" actId="1076"/>
          <ac:spMkLst>
            <pc:docMk/>
            <pc:sldMk cId="2240251325" sldId="344"/>
            <ac:spMk id="19" creationId="{F4714F27-7B13-42A8-93A3-C3225F5CF248}"/>
          </ac:spMkLst>
        </pc:spChg>
        <pc:spChg chg="add mod">
          <ac:chgData name="Moath Almomani" userId="ff116c73-3ed4-4407-a8d2-899e4a260434" providerId="ADAL" clId="{549EA357-8168-4490-AABA-112AB2123BEE}" dt="2021-04-03T16:23:36.298" v="476" actId="1076"/>
          <ac:spMkLst>
            <pc:docMk/>
            <pc:sldMk cId="2240251325" sldId="344"/>
            <ac:spMk id="20" creationId="{BBFB907B-B899-4A81-AAFA-4D9A31D0EC44}"/>
          </ac:spMkLst>
        </pc:spChg>
        <pc:picChg chg="del">
          <ac:chgData name="Moath Almomani" userId="ff116c73-3ed4-4407-a8d2-899e4a260434" providerId="ADAL" clId="{549EA357-8168-4490-AABA-112AB2123BEE}" dt="2021-04-03T16:23:16.550" v="470" actId="478"/>
          <ac:picMkLst>
            <pc:docMk/>
            <pc:sldMk cId="2240251325" sldId="344"/>
            <ac:picMk id="2" creationId="{00000000-0000-0000-0000-000000000000}"/>
          </ac:picMkLst>
        </pc:picChg>
        <pc:picChg chg="del">
          <ac:chgData name="Moath Almomani" userId="ff116c73-3ed4-4407-a8d2-899e4a260434" providerId="ADAL" clId="{549EA357-8168-4490-AABA-112AB2123BEE}" dt="2021-04-03T16:22:58.731" v="464" actId="478"/>
          <ac:picMkLst>
            <pc:docMk/>
            <pc:sldMk cId="2240251325" sldId="344"/>
            <ac:picMk id="4" creationId="{B64CF6FE-888B-42FF-BDFF-161D9E318AD3}"/>
          </ac:picMkLst>
        </pc:picChg>
        <pc:picChg chg="add">
          <ac:chgData name="Moath Almomani" userId="ff116c73-3ed4-4407-a8d2-899e4a260434" providerId="ADAL" clId="{549EA357-8168-4490-AABA-112AB2123BEE}" dt="2021-04-03T16:23:03.920" v="468" actId="22"/>
          <ac:picMkLst>
            <pc:docMk/>
            <pc:sldMk cId="2240251325" sldId="344"/>
            <ac:picMk id="6" creationId="{BEF3B3CD-A047-4242-A5FF-5038BF32BB15}"/>
          </ac:picMkLst>
        </pc:picChg>
        <pc:picChg chg="del">
          <ac:chgData name="Moath Almomani" userId="ff116c73-3ed4-4407-a8d2-899e4a260434" providerId="ADAL" clId="{549EA357-8168-4490-AABA-112AB2123BEE}" dt="2021-04-03T16:22:59.340" v="465" actId="478"/>
          <ac:picMkLst>
            <pc:docMk/>
            <pc:sldMk cId="2240251325" sldId="344"/>
            <ac:picMk id="7" creationId="{D0EE2449-D166-4B84-AA95-9581FD79BFFF}"/>
          </ac:picMkLst>
        </pc:picChg>
      </pc:sldChg>
      <pc:sldChg chg="addSp delSp modSp add mod ord">
        <pc:chgData name="Moath Almomani" userId="ff116c73-3ed4-4407-a8d2-899e4a260434" providerId="ADAL" clId="{549EA357-8168-4490-AABA-112AB2123BEE}" dt="2021-04-03T16:13:58.292" v="357" actId="1076"/>
        <pc:sldMkLst>
          <pc:docMk/>
          <pc:sldMk cId="1779398053" sldId="345"/>
        </pc:sldMkLst>
        <pc:spChg chg="add mod">
          <ac:chgData name="Moath Almomani" userId="ff116c73-3ed4-4407-a8d2-899e4a260434" providerId="ADAL" clId="{549EA357-8168-4490-AABA-112AB2123BEE}" dt="2021-04-03T16:12:15.148" v="219" actId="207"/>
          <ac:spMkLst>
            <pc:docMk/>
            <pc:sldMk cId="1779398053" sldId="345"/>
            <ac:spMk id="5" creationId="{EBB49191-A62F-4990-9D0F-6F0A550F31E6}"/>
          </ac:spMkLst>
        </pc:spChg>
        <pc:spChg chg="add mod">
          <ac:chgData name="Moath Almomani" userId="ff116c73-3ed4-4407-a8d2-899e4a260434" providerId="ADAL" clId="{549EA357-8168-4490-AABA-112AB2123BEE}" dt="2021-04-03T16:12:50.095" v="264" actId="1076"/>
          <ac:spMkLst>
            <pc:docMk/>
            <pc:sldMk cId="1779398053" sldId="345"/>
            <ac:spMk id="16" creationId="{7FBB2A59-5E5D-4B48-A7E9-15ED958EEE1D}"/>
          </ac:spMkLst>
        </pc:spChg>
        <pc:spChg chg="add del mod">
          <ac:chgData name="Moath Almomani" userId="ff116c73-3ed4-4407-a8d2-899e4a260434" providerId="ADAL" clId="{549EA357-8168-4490-AABA-112AB2123BEE}" dt="2021-04-03T16:12:09.805" v="218" actId="478"/>
          <ac:spMkLst>
            <pc:docMk/>
            <pc:sldMk cId="1779398053" sldId="345"/>
            <ac:spMk id="17" creationId="{806EEEEF-1D83-4F60-866C-4A1FDBA528C1}"/>
          </ac:spMkLst>
        </pc:spChg>
        <pc:spChg chg="add mod">
          <ac:chgData name="Moath Almomani" userId="ff116c73-3ed4-4407-a8d2-899e4a260434" providerId="ADAL" clId="{549EA357-8168-4490-AABA-112AB2123BEE}" dt="2021-04-03T16:12:20.550" v="221" actId="1076"/>
          <ac:spMkLst>
            <pc:docMk/>
            <pc:sldMk cId="1779398053" sldId="345"/>
            <ac:spMk id="18" creationId="{776D1622-F3BC-45F2-BA33-469146E9E1D2}"/>
          </ac:spMkLst>
        </pc:spChg>
        <pc:spChg chg="add del">
          <ac:chgData name="Moath Almomani" userId="ff116c73-3ed4-4407-a8d2-899e4a260434" providerId="ADAL" clId="{549EA357-8168-4490-AABA-112AB2123BEE}" dt="2021-04-03T16:11:05.820" v="177" actId="21"/>
          <ac:spMkLst>
            <pc:docMk/>
            <pc:sldMk cId="1779398053" sldId="345"/>
            <ac:spMk id="19" creationId="{11C3C869-B075-450A-B8EF-6EE324748CF0}"/>
          </ac:spMkLst>
        </pc:spChg>
        <pc:spChg chg="add mod">
          <ac:chgData name="Moath Almomani" userId="ff116c73-3ed4-4407-a8d2-899e4a260434" providerId="ADAL" clId="{549EA357-8168-4490-AABA-112AB2123BEE}" dt="2021-04-03T16:13:58.292" v="357" actId="1076"/>
          <ac:spMkLst>
            <pc:docMk/>
            <pc:sldMk cId="1779398053" sldId="345"/>
            <ac:spMk id="20" creationId="{4763030F-CC2C-4404-A77F-499BD342CEB6}"/>
          </ac:spMkLst>
        </pc:spChg>
        <pc:picChg chg="add mod">
          <ac:chgData name="Moath Almomani" userId="ff116c73-3ed4-4407-a8d2-899e4a260434" providerId="ADAL" clId="{549EA357-8168-4490-AABA-112AB2123BEE}" dt="2021-04-03T16:11:46.240" v="212" actId="14100"/>
          <ac:picMkLst>
            <pc:docMk/>
            <pc:sldMk cId="1779398053" sldId="345"/>
            <ac:picMk id="4" creationId="{8CA3D2B0-909C-4729-AEDD-556BD53CBFE0}"/>
          </ac:picMkLst>
        </pc:picChg>
        <pc:picChg chg="del">
          <ac:chgData name="Moath Almomani" userId="ff116c73-3ed4-4407-a8d2-899e4a260434" providerId="ADAL" clId="{549EA357-8168-4490-AABA-112AB2123BEE}" dt="2021-04-03T16:10:10.662" v="158" actId="478"/>
          <ac:picMkLst>
            <pc:docMk/>
            <pc:sldMk cId="1779398053" sldId="345"/>
            <ac:picMk id="13" creationId="{204AF437-CA41-468C-B859-76453794B193}"/>
          </ac:picMkLst>
        </pc:picChg>
        <pc:cxnChg chg="add del mod">
          <ac:chgData name="Moath Almomani" userId="ff116c73-3ed4-4407-a8d2-899e4a260434" providerId="ADAL" clId="{549EA357-8168-4490-AABA-112AB2123BEE}" dt="2021-04-03T16:10:31.152" v="165"/>
          <ac:cxnSpMkLst>
            <pc:docMk/>
            <pc:sldMk cId="1779398053" sldId="345"/>
            <ac:cxnSpMk id="12" creationId="{5FDA28E1-5072-4432-B405-A038103C5B5C}"/>
          </ac:cxnSpMkLst>
        </pc:cxnChg>
        <pc:cxnChg chg="add del mod">
          <ac:chgData name="Moath Almomani" userId="ff116c73-3ed4-4407-a8d2-899e4a260434" providerId="ADAL" clId="{549EA357-8168-4490-AABA-112AB2123BEE}" dt="2021-04-03T16:10:46.774" v="173" actId="478"/>
          <ac:cxnSpMkLst>
            <pc:docMk/>
            <pc:sldMk cId="1779398053" sldId="345"/>
            <ac:cxnSpMk id="14" creationId="{217D6C96-370A-4156-8724-4CEC903D4C60}"/>
          </ac:cxnSpMkLst>
        </pc:cxnChg>
        <pc:cxnChg chg="add del">
          <ac:chgData name="Moath Almomani" userId="ff116c73-3ed4-4407-a8d2-899e4a260434" providerId="ADAL" clId="{549EA357-8168-4490-AABA-112AB2123BEE}" dt="2021-04-03T16:10:39.772" v="170" actId="21"/>
          <ac:cxnSpMkLst>
            <pc:docMk/>
            <pc:sldMk cId="1779398053" sldId="345"/>
            <ac:cxnSpMk id="15" creationId="{FDF3A4F0-BF2F-407F-9AD9-BBCB5AF3E6F9}"/>
          </ac:cxnSpMkLst>
        </pc:cxnChg>
      </pc:sldChg>
      <pc:sldChg chg="addSp delSp modSp add mod">
        <pc:chgData name="Moath Almomani" userId="ff116c73-3ed4-4407-a8d2-899e4a260434" providerId="ADAL" clId="{549EA357-8168-4490-AABA-112AB2123BEE}" dt="2021-04-03T16:19:07.885" v="429" actId="1076"/>
        <pc:sldMkLst>
          <pc:docMk/>
          <pc:sldMk cId="1816687553" sldId="346"/>
        </pc:sldMkLst>
        <pc:spChg chg="del">
          <ac:chgData name="Moath Almomani" userId="ff116c73-3ed4-4407-a8d2-899e4a260434" providerId="ADAL" clId="{549EA357-8168-4490-AABA-112AB2123BEE}" dt="2021-04-03T16:17:58.312" v="361" actId="21"/>
          <ac:spMkLst>
            <pc:docMk/>
            <pc:sldMk cId="1816687553" sldId="346"/>
            <ac:spMk id="3" creationId="{00000000-0000-0000-0000-000000000000}"/>
          </ac:spMkLst>
        </pc:spChg>
        <pc:spChg chg="del">
          <ac:chgData name="Moath Almomani" userId="ff116c73-3ed4-4407-a8d2-899e4a260434" providerId="ADAL" clId="{549EA357-8168-4490-AABA-112AB2123BEE}" dt="2021-04-03T16:17:58.312" v="361" actId="21"/>
          <ac:spMkLst>
            <pc:docMk/>
            <pc:sldMk cId="1816687553" sldId="346"/>
            <ac:spMk id="5" creationId="{EBB49191-A62F-4990-9D0F-6F0A550F31E6}"/>
          </ac:spMkLst>
        </pc:spChg>
        <pc:spChg chg="del">
          <ac:chgData name="Moath Almomani" userId="ff116c73-3ed4-4407-a8d2-899e4a260434" providerId="ADAL" clId="{549EA357-8168-4490-AABA-112AB2123BEE}" dt="2021-04-03T16:17:58.312" v="361" actId="21"/>
          <ac:spMkLst>
            <pc:docMk/>
            <pc:sldMk cId="1816687553" sldId="346"/>
            <ac:spMk id="6" creationId="{00000000-0000-0000-0000-000000000000}"/>
          </ac:spMkLst>
        </pc:spChg>
        <pc:spChg chg="add del mod">
          <ac:chgData name="Moath Almomani" userId="ff116c73-3ed4-4407-a8d2-899e4a260434" providerId="ADAL" clId="{549EA357-8168-4490-AABA-112AB2123BEE}" dt="2021-04-03T16:18:08.967" v="366" actId="21"/>
          <ac:spMkLst>
            <pc:docMk/>
            <pc:sldMk cId="1816687553" sldId="346"/>
            <ac:spMk id="14" creationId="{A9508E23-5F77-49E7-894F-F8D66DF2AC97}"/>
          </ac:spMkLst>
        </pc:spChg>
        <pc:spChg chg="add del mod">
          <ac:chgData name="Moath Almomani" userId="ff116c73-3ed4-4407-a8d2-899e4a260434" providerId="ADAL" clId="{549EA357-8168-4490-AABA-112AB2123BEE}" dt="2021-04-03T16:18:15.078" v="367" actId="21"/>
          <ac:spMkLst>
            <pc:docMk/>
            <pc:sldMk cId="1816687553" sldId="346"/>
            <ac:spMk id="15" creationId="{7862D0B4-1EA2-4238-A814-CF7905163479}"/>
          </ac:spMkLst>
        </pc:spChg>
        <pc:spChg chg="del">
          <ac:chgData name="Moath Almomani" userId="ff116c73-3ed4-4407-a8d2-899e4a260434" providerId="ADAL" clId="{549EA357-8168-4490-AABA-112AB2123BEE}" dt="2021-04-03T16:17:58.312" v="361" actId="21"/>
          <ac:spMkLst>
            <pc:docMk/>
            <pc:sldMk cId="1816687553" sldId="346"/>
            <ac:spMk id="16" creationId="{7FBB2A59-5E5D-4B48-A7E9-15ED958EEE1D}"/>
          </ac:spMkLst>
        </pc:spChg>
        <pc:spChg chg="del">
          <ac:chgData name="Moath Almomani" userId="ff116c73-3ed4-4407-a8d2-899e4a260434" providerId="ADAL" clId="{549EA357-8168-4490-AABA-112AB2123BEE}" dt="2021-04-03T16:17:58.312" v="361" actId="21"/>
          <ac:spMkLst>
            <pc:docMk/>
            <pc:sldMk cId="1816687553" sldId="346"/>
            <ac:spMk id="18" creationId="{776D1622-F3BC-45F2-BA33-469146E9E1D2}"/>
          </ac:spMkLst>
        </pc:spChg>
        <pc:spChg chg="del">
          <ac:chgData name="Moath Almomani" userId="ff116c73-3ed4-4407-a8d2-899e4a260434" providerId="ADAL" clId="{549EA357-8168-4490-AABA-112AB2123BEE}" dt="2021-04-03T16:17:58.312" v="361" actId="21"/>
          <ac:spMkLst>
            <pc:docMk/>
            <pc:sldMk cId="1816687553" sldId="346"/>
            <ac:spMk id="20" creationId="{4763030F-CC2C-4404-A77F-499BD342CEB6}"/>
          </ac:spMkLst>
        </pc:spChg>
        <pc:spChg chg="add del mod">
          <ac:chgData name="Moath Almomani" userId="ff116c73-3ed4-4407-a8d2-899e4a260434" providerId="ADAL" clId="{549EA357-8168-4490-AABA-112AB2123BEE}" dt="2021-04-03T16:18:15.078" v="367" actId="21"/>
          <ac:spMkLst>
            <pc:docMk/>
            <pc:sldMk cId="1816687553" sldId="346"/>
            <ac:spMk id="22" creationId="{AFD893F0-8CC4-4AFA-9760-18412EE185FF}"/>
          </ac:spMkLst>
        </pc:spChg>
        <pc:spChg chg="add del mod">
          <ac:chgData name="Moath Almomani" userId="ff116c73-3ed4-4407-a8d2-899e4a260434" providerId="ADAL" clId="{549EA357-8168-4490-AABA-112AB2123BEE}" dt="2021-04-03T16:18:18.421" v="369" actId="21"/>
          <ac:spMkLst>
            <pc:docMk/>
            <pc:sldMk cId="1816687553" sldId="346"/>
            <ac:spMk id="23" creationId="{28F62E92-F845-4781-8A08-219DF6A21581}"/>
          </ac:spMkLst>
        </pc:spChg>
        <pc:spChg chg="add del mod">
          <ac:chgData name="Moath Almomani" userId="ff116c73-3ed4-4407-a8d2-899e4a260434" providerId="ADAL" clId="{549EA357-8168-4490-AABA-112AB2123BEE}" dt="2021-04-03T16:18:15.078" v="367" actId="21"/>
          <ac:spMkLst>
            <pc:docMk/>
            <pc:sldMk cId="1816687553" sldId="346"/>
            <ac:spMk id="24" creationId="{9D1BDC64-FDDC-4AB8-83F3-33A5D5583618}"/>
          </ac:spMkLst>
        </pc:spChg>
        <pc:spChg chg="add del mod">
          <ac:chgData name="Moath Almomani" userId="ff116c73-3ed4-4407-a8d2-899e4a260434" providerId="ADAL" clId="{549EA357-8168-4490-AABA-112AB2123BEE}" dt="2021-04-03T16:18:15.078" v="367" actId="21"/>
          <ac:spMkLst>
            <pc:docMk/>
            <pc:sldMk cId="1816687553" sldId="346"/>
            <ac:spMk id="25" creationId="{2BB6992F-7C7F-4557-8896-E60EDCFE11FA}"/>
          </ac:spMkLst>
        </pc:spChg>
        <pc:spChg chg="add del mod">
          <ac:chgData name="Moath Almomani" userId="ff116c73-3ed4-4407-a8d2-899e4a260434" providerId="ADAL" clId="{549EA357-8168-4490-AABA-112AB2123BEE}" dt="2021-04-03T16:18:07.851" v="365"/>
          <ac:spMkLst>
            <pc:docMk/>
            <pc:sldMk cId="1816687553" sldId="346"/>
            <ac:spMk id="27" creationId="{C246EA9E-06F5-4693-AF61-16F4E2B0EE9A}"/>
          </ac:spMkLst>
        </pc:spChg>
        <pc:spChg chg="add del mod">
          <ac:chgData name="Moath Almomani" userId="ff116c73-3ed4-4407-a8d2-899e4a260434" providerId="ADAL" clId="{549EA357-8168-4490-AABA-112AB2123BEE}" dt="2021-04-03T16:18:07.851" v="365"/>
          <ac:spMkLst>
            <pc:docMk/>
            <pc:sldMk cId="1816687553" sldId="346"/>
            <ac:spMk id="28" creationId="{CAFFFBF4-7117-402A-8970-BB05BDD14561}"/>
          </ac:spMkLst>
        </pc:spChg>
        <pc:spChg chg="add del mod">
          <ac:chgData name="Moath Almomani" userId="ff116c73-3ed4-4407-a8d2-899e4a260434" providerId="ADAL" clId="{549EA357-8168-4490-AABA-112AB2123BEE}" dt="2021-04-03T16:18:07.851" v="365"/>
          <ac:spMkLst>
            <pc:docMk/>
            <pc:sldMk cId="1816687553" sldId="346"/>
            <ac:spMk id="32" creationId="{B5DCD658-5078-4620-962B-3175C6485854}"/>
          </ac:spMkLst>
        </pc:spChg>
        <pc:spChg chg="add del mod">
          <ac:chgData name="Moath Almomani" userId="ff116c73-3ed4-4407-a8d2-899e4a260434" providerId="ADAL" clId="{549EA357-8168-4490-AABA-112AB2123BEE}" dt="2021-04-03T16:18:07.851" v="365"/>
          <ac:spMkLst>
            <pc:docMk/>
            <pc:sldMk cId="1816687553" sldId="346"/>
            <ac:spMk id="33" creationId="{F507EAA3-E3C7-4E5B-B9AC-DCC5F54B58CA}"/>
          </ac:spMkLst>
        </pc:spChg>
        <pc:spChg chg="add del mod">
          <ac:chgData name="Moath Almomani" userId="ff116c73-3ed4-4407-a8d2-899e4a260434" providerId="ADAL" clId="{549EA357-8168-4490-AABA-112AB2123BEE}" dt="2021-04-03T16:18:07.851" v="365"/>
          <ac:spMkLst>
            <pc:docMk/>
            <pc:sldMk cId="1816687553" sldId="346"/>
            <ac:spMk id="34" creationId="{A36B2D97-7185-4EBB-AD47-F92A5A6A0615}"/>
          </ac:spMkLst>
        </pc:spChg>
        <pc:spChg chg="add del mod">
          <ac:chgData name="Moath Almomani" userId="ff116c73-3ed4-4407-a8d2-899e4a260434" providerId="ADAL" clId="{549EA357-8168-4490-AABA-112AB2123BEE}" dt="2021-04-03T16:18:07.851" v="365"/>
          <ac:spMkLst>
            <pc:docMk/>
            <pc:sldMk cId="1816687553" sldId="346"/>
            <ac:spMk id="35" creationId="{F4A1E1B6-C842-456E-9271-8C63BD68B7C6}"/>
          </ac:spMkLst>
        </pc:spChg>
        <pc:spChg chg="add mod">
          <ac:chgData name="Moath Almomani" userId="ff116c73-3ed4-4407-a8d2-899e4a260434" providerId="ADAL" clId="{549EA357-8168-4490-AABA-112AB2123BEE}" dt="2021-04-03T16:18:15.831" v="368"/>
          <ac:spMkLst>
            <pc:docMk/>
            <pc:sldMk cId="1816687553" sldId="346"/>
            <ac:spMk id="36" creationId="{FCFDAFEF-EC26-4E5F-A72B-68FD0F14319F}"/>
          </ac:spMkLst>
        </pc:spChg>
        <pc:spChg chg="add mod">
          <ac:chgData name="Moath Almomani" userId="ff116c73-3ed4-4407-a8d2-899e4a260434" providerId="ADAL" clId="{549EA357-8168-4490-AABA-112AB2123BEE}" dt="2021-04-03T16:18:32.572" v="375" actId="1076"/>
          <ac:spMkLst>
            <pc:docMk/>
            <pc:sldMk cId="1816687553" sldId="346"/>
            <ac:spMk id="40" creationId="{6C1884D4-4124-44B8-93C5-CF7389AD18D2}"/>
          </ac:spMkLst>
        </pc:spChg>
        <pc:spChg chg="add del mod">
          <ac:chgData name="Moath Almomani" userId="ff116c73-3ed4-4407-a8d2-899e4a260434" providerId="ADAL" clId="{549EA357-8168-4490-AABA-112AB2123BEE}" dt="2021-04-03T16:18:57.552" v="414" actId="478"/>
          <ac:spMkLst>
            <pc:docMk/>
            <pc:sldMk cId="1816687553" sldId="346"/>
            <ac:spMk id="41" creationId="{74371EE7-EAF3-431B-BBC5-300EEF3E9F01}"/>
          </ac:spMkLst>
        </pc:spChg>
        <pc:spChg chg="add mod">
          <ac:chgData name="Moath Almomani" userId="ff116c73-3ed4-4407-a8d2-899e4a260434" providerId="ADAL" clId="{549EA357-8168-4490-AABA-112AB2123BEE}" dt="2021-04-03T16:19:07.885" v="429" actId="1076"/>
          <ac:spMkLst>
            <pc:docMk/>
            <pc:sldMk cId="1816687553" sldId="346"/>
            <ac:spMk id="42" creationId="{D461CBCE-9312-4ADC-B438-7D9E222DD7F3}"/>
          </ac:spMkLst>
        </pc:spChg>
        <pc:spChg chg="add del mod">
          <ac:chgData name="Moath Almomani" userId="ff116c73-3ed4-4407-a8d2-899e4a260434" providerId="ADAL" clId="{549EA357-8168-4490-AABA-112AB2123BEE}" dt="2021-04-03T16:18:21.750" v="371" actId="478"/>
          <ac:spMkLst>
            <pc:docMk/>
            <pc:sldMk cId="1816687553" sldId="346"/>
            <ac:spMk id="43" creationId="{DC7E540B-229D-417D-9932-87B8312400D6}"/>
          </ac:spMkLst>
        </pc:spChg>
        <pc:grpChg chg="del">
          <ac:chgData name="Moath Almomani" userId="ff116c73-3ed4-4407-a8d2-899e4a260434" providerId="ADAL" clId="{549EA357-8168-4490-AABA-112AB2123BEE}" dt="2021-04-03T16:17:58.312" v="361" actId="21"/>
          <ac:grpSpMkLst>
            <pc:docMk/>
            <pc:sldMk cId="1816687553" sldId="346"/>
            <ac:grpSpMk id="8" creationId="{00000000-0000-0000-0000-000000000000}"/>
          </ac:grpSpMkLst>
        </pc:grpChg>
        <pc:grpChg chg="add del mod">
          <ac:chgData name="Moath Almomani" userId="ff116c73-3ed4-4407-a8d2-899e4a260434" providerId="ADAL" clId="{549EA357-8168-4490-AABA-112AB2123BEE}" dt="2021-04-03T16:18:15.078" v="367" actId="21"/>
          <ac:grpSpMkLst>
            <pc:docMk/>
            <pc:sldMk cId="1816687553" sldId="346"/>
            <ac:grpSpMk id="17" creationId="{E88E5CB6-8E9E-45DB-AAB8-A74013D6F2A7}"/>
          </ac:grpSpMkLst>
        </pc:grpChg>
        <pc:grpChg chg="add del mod">
          <ac:chgData name="Moath Almomani" userId="ff116c73-3ed4-4407-a8d2-899e4a260434" providerId="ADAL" clId="{549EA357-8168-4490-AABA-112AB2123BEE}" dt="2021-04-03T16:18:07.851" v="365"/>
          <ac:grpSpMkLst>
            <pc:docMk/>
            <pc:sldMk cId="1816687553" sldId="346"/>
            <ac:grpSpMk id="29" creationId="{67F855CD-683F-4291-A20F-39DF1B7A11BB}"/>
          </ac:grpSpMkLst>
        </pc:grpChg>
        <pc:grpChg chg="add mod">
          <ac:chgData name="Moath Almomani" userId="ff116c73-3ed4-4407-a8d2-899e4a260434" providerId="ADAL" clId="{549EA357-8168-4490-AABA-112AB2123BEE}" dt="2021-04-03T16:18:15.831" v="368"/>
          <ac:grpSpMkLst>
            <pc:docMk/>
            <pc:sldMk cId="1816687553" sldId="346"/>
            <ac:grpSpMk id="37" creationId="{38B179A8-15B3-4AD8-B498-F4123F11637C}"/>
          </ac:grpSpMkLst>
        </pc:grpChg>
        <pc:picChg chg="del">
          <ac:chgData name="Moath Almomani" userId="ff116c73-3ed4-4407-a8d2-899e4a260434" providerId="ADAL" clId="{549EA357-8168-4490-AABA-112AB2123BEE}" dt="2021-04-03T16:17:53.101" v="359" actId="478"/>
          <ac:picMkLst>
            <pc:docMk/>
            <pc:sldMk cId="1816687553" sldId="346"/>
            <ac:picMk id="4" creationId="{8CA3D2B0-909C-4729-AEDD-556BD53CBFE0}"/>
          </ac:picMkLst>
        </pc:picChg>
        <pc:picChg chg="add del">
          <ac:chgData name="Moath Almomani" userId="ff116c73-3ed4-4407-a8d2-899e4a260434" providerId="ADAL" clId="{549EA357-8168-4490-AABA-112AB2123BEE}" dt="2021-04-03T16:17:58.312" v="361" actId="21"/>
          <ac:picMkLst>
            <pc:docMk/>
            <pc:sldMk cId="1816687553" sldId="346"/>
            <ac:picMk id="7" creationId="{FB6F8A7C-6BF5-445A-B99D-DA91805CAF9A}"/>
          </ac:picMkLst>
        </pc:picChg>
        <pc:picChg chg="mod">
          <ac:chgData name="Moath Almomani" userId="ff116c73-3ed4-4407-a8d2-899e4a260434" providerId="ADAL" clId="{549EA357-8168-4490-AABA-112AB2123BEE}" dt="2021-04-03T16:17:58.669" v="362"/>
          <ac:picMkLst>
            <pc:docMk/>
            <pc:sldMk cId="1816687553" sldId="346"/>
            <ac:picMk id="19" creationId="{9458118A-3A02-4F3E-B489-DD7ACE5FE2FF}"/>
          </ac:picMkLst>
        </pc:picChg>
        <pc:picChg chg="mod">
          <ac:chgData name="Moath Almomani" userId="ff116c73-3ed4-4407-a8d2-899e4a260434" providerId="ADAL" clId="{549EA357-8168-4490-AABA-112AB2123BEE}" dt="2021-04-03T16:17:58.669" v="362"/>
          <ac:picMkLst>
            <pc:docMk/>
            <pc:sldMk cId="1816687553" sldId="346"/>
            <ac:picMk id="21" creationId="{C7E85439-F72E-465C-8FDB-D8E45655551A}"/>
          </ac:picMkLst>
        </pc:picChg>
        <pc:picChg chg="add mod">
          <ac:chgData name="Moath Almomani" userId="ff116c73-3ed4-4407-a8d2-899e4a260434" providerId="ADAL" clId="{549EA357-8168-4490-AABA-112AB2123BEE}" dt="2021-04-03T16:17:58.669" v="362"/>
          <ac:picMkLst>
            <pc:docMk/>
            <pc:sldMk cId="1816687553" sldId="346"/>
            <ac:picMk id="26" creationId="{5632C790-7C51-4412-90F6-3CFFB567E45E}"/>
          </ac:picMkLst>
        </pc:picChg>
        <pc:picChg chg="mod">
          <ac:chgData name="Moath Almomani" userId="ff116c73-3ed4-4407-a8d2-899e4a260434" providerId="ADAL" clId="{549EA357-8168-4490-AABA-112AB2123BEE}" dt="2021-04-03T16:18:06.158" v="364"/>
          <ac:picMkLst>
            <pc:docMk/>
            <pc:sldMk cId="1816687553" sldId="346"/>
            <ac:picMk id="30" creationId="{846D9CB7-76B0-425B-A1AB-9867462FFF3F}"/>
          </ac:picMkLst>
        </pc:picChg>
        <pc:picChg chg="mod">
          <ac:chgData name="Moath Almomani" userId="ff116c73-3ed4-4407-a8d2-899e4a260434" providerId="ADAL" clId="{549EA357-8168-4490-AABA-112AB2123BEE}" dt="2021-04-03T16:18:06.158" v="364"/>
          <ac:picMkLst>
            <pc:docMk/>
            <pc:sldMk cId="1816687553" sldId="346"/>
            <ac:picMk id="31" creationId="{3E19CA88-9A61-4C1F-B7C2-B9D31E005863}"/>
          </ac:picMkLst>
        </pc:picChg>
        <pc:picChg chg="mod">
          <ac:chgData name="Moath Almomani" userId="ff116c73-3ed4-4407-a8d2-899e4a260434" providerId="ADAL" clId="{549EA357-8168-4490-AABA-112AB2123BEE}" dt="2021-04-03T16:18:15.831" v="368"/>
          <ac:picMkLst>
            <pc:docMk/>
            <pc:sldMk cId="1816687553" sldId="346"/>
            <ac:picMk id="38" creationId="{51E55A76-93E3-4FBD-82E0-CCE9510C188D}"/>
          </ac:picMkLst>
        </pc:picChg>
        <pc:picChg chg="mod">
          <ac:chgData name="Moath Almomani" userId="ff116c73-3ed4-4407-a8d2-899e4a260434" providerId="ADAL" clId="{549EA357-8168-4490-AABA-112AB2123BEE}" dt="2021-04-03T16:18:15.831" v="368"/>
          <ac:picMkLst>
            <pc:docMk/>
            <pc:sldMk cId="1816687553" sldId="346"/>
            <ac:picMk id="39" creationId="{5596E8A0-CA45-4134-A514-3BF0261C77EF}"/>
          </ac:picMkLst>
        </pc:picChg>
      </pc:sldChg>
      <pc:sldChg chg="add del ord">
        <pc:chgData name="Moath Almomani" userId="ff116c73-3ed4-4407-a8d2-899e4a260434" providerId="ADAL" clId="{549EA357-8168-4490-AABA-112AB2123BEE}" dt="2021-04-03T16:26:43.825" v="552" actId="47"/>
        <pc:sldMkLst>
          <pc:docMk/>
          <pc:sldMk cId="384341625" sldId="347"/>
        </pc:sldMkLst>
      </pc:sldChg>
      <pc:sldChg chg="addSp delSp modSp add mod">
        <pc:chgData name="Moath Almomani" userId="ff116c73-3ed4-4407-a8d2-899e4a260434" providerId="ADAL" clId="{549EA357-8168-4490-AABA-112AB2123BEE}" dt="2021-04-07T07:57:00.576" v="846" actId="1035"/>
        <pc:sldMkLst>
          <pc:docMk/>
          <pc:sldMk cId="3915427136" sldId="348"/>
        </pc:sldMkLst>
        <pc:spChg chg="add mod">
          <ac:chgData name="Moath Almomani" userId="ff116c73-3ed4-4407-a8d2-899e4a260434" providerId="ADAL" clId="{549EA357-8168-4490-AABA-112AB2123BEE}" dt="2021-04-03T16:24:59.820" v="507" actId="1076"/>
          <ac:spMkLst>
            <pc:docMk/>
            <pc:sldMk cId="3915427136" sldId="348"/>
            <ac:spMk id="14" creationId="{ACE8F86B-31B8-477C-ABCB-5A0EB9B16F63}"/>
          </ac:spMkLst>
        </pc:spChg>
        <pc:spChg chg="del">
          <ac:chgData name="Moath Almomani" userId="ff116c73-3ed4-4407-a8d2-899e4a260434" providerId="ADAL" clId="{549EA357-8168-4490-AABA-112AB2123BEE}" dt="2021-04-03T16:24:56.053" v="505" actId="21"/>
          <ac:spMkLst>
            <pc:docMk/>
            <pc:sldMk cId="3915427136" sldId="348"/>
            <ac:spMk id="18" creationId="{F06D9BD4-60C0-4BF8-8DC5-CC5AE8B5BAC6}"/>
          </ac:spMkLst>
        </pc:spChg>
        <pc:spChg chg="mod">
          <ac:chgData name="Moath Almomani" userId="ff116c73-3ed4-4407-a8d2-899e4a260434" providerId="ADAL" clId="{549EA357-8168-4490-AABA-112AB2123BEE}" dt="2021-04-03T16:25:37.174" v="530" actId="1076"/>
          <ac:spMkLst>
            <pc:docMk/>
            <pc:sldMk cId="3915427136" sldId="348"/>
            <ac:spMk id="19" creationId="{F4714F27-7B13-42A8-93A3-C3225F5CF248}"/>
          </ac:spMkLst>
        </pc:spChg>
        <pc:spChg chg="mod">
          <ac:chgData name="Moath Almomani" userId="ff116c73-3ed4-4407-a8d2-899e4a260434" providerId="ADAL" clId="{549EA357-8168-4490-AABA-112AB2123BEE}" dt="2021-04-03T16:25:39.605" v="531" actId="1076"/>
          <ac:spMkLst>
            <pc:docMk/>
            <pc:sldMk cId="3915427136" sldId="348"/>
            <ac:spMk id="20" creationId="{BBFB907B-B899-4A81-AAFA-4D9A31D0EC44}"/>
          </ac:spMkLst>
        </pc:spChg>
        <pc:picChg chg="add mod">
          <ac:chgData name="Moath Almomani" userId="ff116c73-3ed4-4407-a8d2-899e4a260434" providerId="ADAL" clId="{549EA357-8168-4490-AABA-112AB2123BEE}" dt="2021-04-07T07:57:00.576" v="846" actId="1035"/>
          <ac:picMkLst>
            <pc:docMk/>
            <pc:sldMk cId="3915427136" sldId="348"/>
            <ac:picMk id="4" creationId="{A8E7EE18-5742-4E37-9F87-7B8D121E9AAA}"/>
          </ac:picMkLst>
        </pc:picChg>
        <pc:picChg chg="del">
          <ac:chgData name="Moath Almomani" userId="ff116c73-3ed4-4407-a8d2-899e4a260434" providerId="ADAL" clId="{549EA357-8168-4490-AABA-112AB2123BEE}" dt="2021-04-03T16:24:49.938" v="503" actId="478"/>
          <ac:picMkLst>
            <pc:docMk/>
            <pc:sldMk cId="3915427136" sldId="348"/>
            <ac:picMk id="6" creationId="{BEF3B3CD-A047-4242-A5FF-5038BF32BB15}"/>
          </ac:picMkLst>
        </pc:picChg>
      </pc:sldChg>
      <pc:sldChg chg="addSp delSp modSp add mod">
        <pc:chgData name="Moath Almomani" userId="ff116c73-3ed4-4407-a8d2-899e4a260434" providerId="ADAL" clId="{549EA357-8168-4490-AABA-112AB2123BEE}" dt="2021-04-03T16:26:27.183" v="549" actId="1076"/>
        <pc:sldMkLst>
          <pc:docMk/>
          <pc:sldMk cId="2608171171" sldId="349"/>
        </pc:sldMkLst>
        <pc:spChg chg="del">
          <ac:chgData name="Moath Almomani" userId="ff116c73-3ed4-4407-a8d2-899e4a260434" providerId="ADAL" clId="{549EA357-8168-4490-AABA-112AB2123BEE}" dt="2021-04-03T16:26:24.215" v="547" actId="21"/>
          <ac:spMkLst>
            <pc:docMk/>
            <pc:sldMk cId="2608171171" sldId="349"/>
            <ac:spMk id="14" creationId="{ACE8F86B-31B8-477C-ABCB-5A0EB9B16F63}"/>
          </ac:spMkLst>
        </pc:spChg>
        <pc:spChg chg="add mod">
          <ac:chgData name="Moath Almomani" userId="ff116c73-3ed4-4407-a8d2-899e4a260434" providerId="ADAL" clId="{549EA357-8168-4490-AABA-112AB2123BEE}" dt="2021-04-03T16:26:27.183" v="549" actId="1076"/>
          <ac:spMkLst>
            <pc:docMk/>
            <pc:sldMk cId="2608171171" sldId="349"/>
            <ac:spMk id="15" creationId="{BD164C20-5767-446B-9A6A-5637D233145D}"/>
          </ac:spMkLst>
        </pc:spChg>
        <pc:spChg chg="mod">
          <ac:chgData name="Moath Almomani" userId="ff116c73-3ed4-4407-a8d2-899e4a260434" providerId="ADAL" clId="{549EA357-8168-4490-AABA-112AB2123BEE}" dt="2021-04-03T16:26:03.192" v="544" actId="20577"/>
          <ac:spMkLst>
            <pc:docMk/>
            <pc:sldMk cId="2608171171" sldId="349"/>
            <ac:spMk id="19" creationId="{F4714F27-7B13-42A8-93A3-C3225F5CF248}"/>
          </ac:spMkLst>
        </pc:spChg>
        <pc:spChg chg="mod">
          <ac:chgData name="Moath Almomani" userId="ff116c73-3ed4-4407-a8d2-899e4a260434" providerId="ADAL" clId="{549EA357-8168-4490-AABA-112AB2123BEE}" dt="2021-04-03T16:25:58.933" v="539" actId="20577"/>
          <ac:spMkLst>
            <pc:docMk/>
            <pc:sldMk cId="2608171171" sldId="349"/>
            <ac:spMk id="20" creationId="{BBFB907B-B899-4A81-AAFA-4D9A31D0EC44}"/>
          </ac:spMkLst>
        </pc:spChg>
        <pc:picChg chg="del">
          <ac:chgData name="Moath Almomani" userId="ff116c73-3ed4-4407-a8d2-899e4a260434" providerId="ADAL" clId="{549EA357-8168-4490-AABA-112AB2123BEE}" dt="2021-04-03T16:26:16.693" v="545" actId="478"/>
          <ac:picMkLst>
            <pc:docMk/>
            <pc:sldMk cId="2608171171" sldId="349"/>
            <ac:picMk id="4" creationId="{A8E7EE18-5742-4E37-9F87-7B8D121E9AAA}"/>
          </ac:picMkLst>
        </pc:picChg>
        <pc:picChg chg="add">
          <ac:chgData name="Moath Almomani" userId="ff116c73-3ed4-4407-a8d2-899e4a260434" providerId="ADAL" clId="{549EA357-8168-4490-AABA-112AB2123BEE}" dt="2021-04-03T16:26:17.860" v="546" actId="22"/>
          <ac:picMkLst>
            <pc:docMk/>
            <pc:sldMk cId="2608171171" sldId="349"/>
            <ac:picMk id="5" creationId="{C47A2842-255D-4C1E-9DA9-C35CCB573900}"/>
          </ac:picMkLst>
        </pc:picChg>
      </pc:sldChg>
      <pc:sldChg chg="add">
        <pc:chgData name="Moath Almomani" userId="ff116c73-3ed4-4407-a8d2-899e4a260434" providerId="ADAL" clId="{549EA357-8168-4490-AABA-112AB2123BEE}" dt="2021-04-06T09:45:56.286" v="557" actId="2890"/>
        <pc:sldMkLst>
          <pc:docMk/>
          <pc:sldMk cId="4283725857" sldId="350"/>
        </pc:sldMkLst>
      </pc:sldChg>
      <pc:sldChg chg="add">
        <pc:chgData name="Moath Almomani" userId="ff116c73-3ed4-4407-a8d2-899e4a260434" providerId="ADAL" clId="{549EA357-8168-4490-AABA-112AB2123BEE}" dt="2021-04-06T09:59:56.578" v="744" actId="2890"/>
        <pc:sldMkLst>
          <pc:docMk/>
          <pc:sldMk cId="180804444" sldId="351"/>
        </pc:sldMkLst>
      </pc:sldChg>
      <pc:sldChg chg="addSp delSp modSp add mod modNotesTx">
        <pc:chgData name="Moath Almomani" userId="ff116c73-3ed4-4407-a8d2-899e4a260434" providerId="ADAL" clId="{549EA357-8168-4490-AABA-112AB2123BEE}" dt="2021-04-08T09:56:25.781" v="1022" actId="20577"/>
        <pc:sldMkLst>
          <pc:docMk/>
          <pc:sldMk cId="1013653001" sldId="352"/>
        </pc:sldMkLst>
        <pc:spChg chg="mod">
          <ac:chgData name="Moath Almomani" userId="ff116c73-3ed4-4407-a8d2-899e4a260434" providerId="ADAL" clId="{549EA357-8168-4490-AABA-112AB2123BEE}" dt="2021-04-08T09:56:09.673" v="1005" actId="20577"/>
          <ac:spMkLst>
            <pc:docMk/>
            <pc:sldMk cId="1013653001" sldId="352"/>
            <ac:spMk id="10" creationId="{42D19CF6-1F21-4395-9A65-0C9230352B0B}"/>
          </ac:spMkLst>
        </pc:spChg>
        <pc:spChg chg="del mod">
          <ac:chgData name="Moath Almomani" userId="ff116c73-3ed4-4407-a8d2-899e4a260434" providerId="ADAL" clId="{549EA357-8168-4490-AABA-112AB2123BEE}" dt="2021-04-08T09:48:39.691" v="856" actId="478"/>
          <ac:spMkLst>
            <pc:docMk/>
            <pc:sldMk cId="1013653001" sldId="352"/>
            <ac:spMk id="12" creationId="{29FD48AD-5DB6-43DB-AB04-F09052F61F77}"/>
          </ac:spMkLst>
        </pc:spChg>
        <pc:picChg chg="add mod">
          <ac:chgData name="Moath Almomani" userId="ff116c73-3ed4-4407-a8d2-899e4a260434" providerId="ADAL" clId="{549EA357-8168-4490-AABA-112AB2123BEE}" dt="2021-04-08T09:51:07.344" v="1003" actId="1037"/>
          <ac:picMkLst>
            <pc:docMk/>
            <pc:sldMk cId="1013653001" sldId="352"/>
            <ac:picMk id="4" creationId="{37268299-82FA-4EED-9197-8F43DE85E04B}"/>
          </ac:picMkLst>
        </pc:picChg>
        <pc:picChg chg="add mod">
          <ac:chgData name="Moath Almomani" userId="ff116c73-3ed4-4407-a8d2-899e4a260434" providerId="ADAL" clId="{549EA357-8168-4490-AABA-112AB2123BEE}" dt="2021-04-08T09:51:07.344" v="1003" actId="1037"/>
          <ac:picMkLst>
            <pc:docMk/>
            <pc:sldMk cId="1013653001" sldId="352"/>
            <ac:picMk id="7" creationId="{713A212E-3526-46F2-8E68-EB454DB2E198}"/>
          </ac:picMkLst>
        </pc:picChg>
        <pc:picChg chg="del">
          <ac:chgData name="Moath Almomani" userId="ff116c73-3ed4-4407-a8d2-899e4a260434" providerId="ADAL" clId="{549EA357-8168-4490-AABA-112AB2123BEE}" dt="2021-04-08T09:47:57.777" v="848" actId="478"/>
          <ac:picMkLst>
            <pc:docMk/>
            <pc:sldMk cId="1013653001" sldId="352"/>
            <ac:picMk id="11" creationId="{0A9C3652-FED4-4E29-A64A-390937D1B120}"/>
          </ac:picMkLst>
        </pc:picChg>
      </pc:sldChg>
    </pc:docChg>
  </pc:docChgLst>
  <pc:docChgLst>
    <pc:chgData name="Moath Almomani" userId="ff116c73-3ed4-4407-a8d2-899e4a260434" providerId="ADAL" clId="{9F97B70F-C312-4114-A7F2-2A7E063D0AD1}"/>
    <pc:docChg chg="undo custSel modSld">
      <pc:chgData name="Moath Almomani" userId="ff116c73-3ed4-4407-a8d2-899e4a260434" providerId="ADAL" clId="{9F97B70F-C312-4114-A7F2-2A7E063D0AD1}" dt="2021-04-01T11:09:11.062" v="145" actId="14100"/>
      <pc:docMkLst>
        <pc:docMk/>
      </pc:docMkLst>
      <pc:sldChg chg="modSp mod">
        <pc:chgData name="Moath Almomani" userId="ff116c73-3ed4-4407-a8d2-899e4a260434" providerId="ADAL" clId="{9F97B70F-C312-4114-A7F2-2A7E063D0AD1}" dt="2021-04-01T10:36:44.050" v="8" actId="1076"/>
        <pc:sldMkLst>
          <pc:docMk/>
          <pc:sldMk cId="197467808" sldId="256"/>
        </pc:sldMkLst>
        <pc:spChg chg="mod">
          <ac:chgData name="Moath Almomani" userId="ff116c73-3ed4-4407-a8d2-899e4a260434" providerId="ADAL" clId="{9F97B70F-C312-4114-A7F2-2A7E063D0AD1}" dt="2021-04-01T10:36:34.633" v="6"/>
          <ac:spMkLst>
            <pc:docMk/>
            <pc:sldMk cId="197467808" sldId="256"/>
            <ac:spMk id="4" creationId="{00000000-0000-0000-0000-000000000000}"/>
          </ac:spMkLst>
        </pc:spChg>
        <pc:spChg chg="mod">
          <ac:chgData name="Moath Almomani" userId="ff116c73-3ed4-4407-a8d2-899e4a260434" providerId="ADAL" clId="{9F97B70F-C312-4114-A7F2-2A7E063D0AD1}" dt="2021-04-01T10:36:41.352" v="7" actId="1076"/>
          <ac:spMkLst>
            <pc:docMk/>
            <pc:sldMk cId="197467808" sldId="256"/>
            <ac:spMk id="8" creationId="{9F6FABCB-8763-4183-8FD7-701B7B9E5BF2}"/>
          </ac:spMkLst>
        </pc:spChg>
        <pc:spChg chg="mod">
          <ac:chgData name="Moath Almomani" userId="ff116c73-3ed4-4407-a8d2-899e4a260434" providerId="ADAL" clId="{9F97B70F-C312-4114-A7F2-2A7E063D0AD1}" dt="2021-04-01T10:36:44.050" v="8" actId="1076"/>
          <ac:spMkLst>
            <pc:docMk/>
            <pc:sldMk cId="197467808" sldId="256"/>
            <ac:spMk id="9" creationId="{B0B764AF-D4C9-421D-B4C5-8FF02F689A65}"/>
          </ac:spMkLst>
        </pc:spChg>
      </pc:sldChg>
      <pc:sldChg chg="modSp mod">
        <pc:chgData name="Moath Almomani" userId="ff116c73-3ed4-4407-a8d2-899e4a260434" providerId="ADAL" clId="{9F97B70F-C312-4114-A7F2-2A7E063D0AD1}" dt="2021-04-01T10:37:15.804" v="11" actId="20577"/>
        <pc:sldMkLst>
          <pc:docMk/>
          <pc:sldMk cId="1527778722" sldId="274"/>
        </pc:sldMkLst>
        <pc:spChg chg="mod">
          <ac:chgData name="Moath Almomani" userId="ff116c73-3ed4-4407-a8d2-899e4a260434" providerId="ADAL" clId="{9F97B70F-C312-4114-A7F2-2A7E063D0AD1}" dt="2021-04-01T10:37:15.804" v="11" actId="20577"/>
          <ac:spMkLst>
            <pc:docMk/>
            <pc:sldMk cId="1527778722" sldId="274"/>
            <ac:spMk id="16" creationId="{DBA70AB3-8402-4130-8019-3EFA205FE93F}"/>
          </ac:spMkLst>
        </pc:spChg>
      </pc:sldChg>
      <pc:sldChg chg="addSp delSp modSp mod">
        <pc:chgData name="Moath Almomani" userId="ff116c73-3ed4-4407-a8d2-899e4a260434" providerId="ADAL" clId="{9F97B70F-C312-4114-A7F2-2A7E063D0AD1}" dt="2021-04-01T11:09:11.062" v="145" actId="14100"/>
        <pc:sldMkLst>
          <pc:docMk/>
          <pc:sldMk cId="1710019039" sldId="291"/>
        </pc:sldMkLst>
        <pc:spChg chg="add mod">
          <ac:chgData name="Moath Almomani" userId="ff116c73-3ed4-4407-a8d2-899e4a260434" providerId="ADAL" clId="{9F97B70F-C312-4114-A7F2-2A7E063D0AD1}" dt="2021-04-01T10:58:19.516" v="138" actId="1076"/>
          <ac:spMkLst>
            <pc:docMk/>
            <pc:sldMk cId="1710019039" sldId="291"/>
            <ac:spMk id="9" creationId="{2B0C8FC6-EB54-4443-A5E8-05A082F0B6EC}"/>
          </ac:spMkLst>
        </pc:spChg>
        <pc:spChg chg="mod">
          <ac:chgData name="Moath Almomani" userId="ff116c73-3ed4-4407-a8d2-899e4a260434" providerId="ADAL" clId="{9F97B70F-C312-4114-A7F2-2A7E063D0AD1}" dt="2021-04-01T10:58:13.883" v="137" actId="1076"/>
          <ac:spMkLst>
            <pc:docMk/>
            <pc:sldMk cId="1710019039" sldId="291"/>
            <ac:spMk id="14" creationId="{FDE3715B-A79F-46FF-AB87-D1AD8D995E9C}"/>
          </ac:spMkLst>
        </pc:spChg>
        <pc:picChg chg="add del mod">
          <ac:chgData name="Moath Almomani" userId="ff116c73-3ed4-4407-a8d2-899e4a260434" providerId="ADAL" clId="{9F97B70F-C312-4114-A7F2-2A7E063D0AD1}" dt="2021-04-01T10:44:34.628" v="117" actId="478"/>
          <ac:picMkLst>
            <pc:docMk/>
            <pc:sldMk cId="1710019039" sldId="291"/>
            <ac:picMk id="5" creationId="{2F121828-6411-4639-AF56-967900EC3FAE}"/>
          </ac:picMkLst>
        </pc:picChg>
        <pc:picChg chg="add del mod">
          <ac:chgData name="Moath Almomani" userId="ff116c73-3ed4-4407-a8d2-899e4a260434" providerId="ADAL" clId="{9F97B70F-C312-4114-A7F2-2A7E063D0AD1}" dt="2021-04-01T10:44:43.028" v="120" actId="478"/>
          <ac:picMkLst>
            <pc:docMk/>
            <pc:sldMk cId="1710019039" sldId="291"/>
            <ac:picMk id="7" creationId="{87BB3ED7-F662-40A6-976A-146ACD2C6388}"/>
          </ac:picMkLst>
        </pc:picChg>
        <pc:picChg chg="add mod">
          <ac:chgData name="Moath Almomani" userId="ff116c73-3ed4-4407-a8d2-899e4a260434" providerId="ADAL" clId="{9F97B70F-C312-4114-A7F2-2A7E063D0AD1}" dt="2021-04-01T10:58:05.544" v="136" actId="14100"/>
          <ac:picMkLst>
            <pc:docMk/>
            <pc:sldMk cId="1710019039" sldId="291"/>
            <ac:picMk id="10" creationId="{6DD6CF7E-346C-4FD9-9328-165A950F954B}"/>
          </ac:picMkLst>
        </pc:picChg>
        <pc:picChg chg="add del mod">
          <ac:chgData name="Moath Almomani" userId="ff116c73-3ed4-4407-a8d2-899e4a260434" providerId="ADAL" clId="{9F97B70F-C312-4114-A7F2-2A7E063D0AD1}" dt="2021-04-01T11:09:02.379" v="139" actId="478"/>
          <ac:picMkLst>
            <pc:docMk/>
            <pc:sldMk cId="1710019039" sldId="291"/>
            <ac:picMk id="11" creationId="{E29A049E-7E6D-46E3-A7A5-A99BC6830D12}"/>
          </ac:picMkLst>
        </pc:picChg>
        <pc:picChg chg="add mod">
          <ac:chgData name="Moath Almomani" userId="ff116c73-3ed4-4407-a8d2-899e4a260434" providerId="ADAL" clId="{9F97B70F-C312-4114-A7F2-2A7E063D0AD1}" dt="2021-04-01T11:09:11.062" v="145" actId="14100"/>
          <ac:picMkLst>
            <pc:docMk/>
            <pc:sldMk cId="1710019039" sldId="291"/>
            <ac:picMk id="15" creationId="{837BEAA3-6928-4D4D-A2AC-B3475BB122FB}"/>
          </ac:picMkLst>
        </pc:picChg>
      </pc:sldChg>
      <pc:sldChg chg="modSp mod">
        <pc:chgData name="Moath Almomani" userId="ff116c73-3ed4-4407-a8d2-899e4a260434" providerId="ADAL" clId="{9F97B70F-C312-4114-A7F2-2A7E063D0AD1}" dt="2021-04-01T10:37:09.886" v="9" actId="33524"/>
        <pc:sldMkLst>
          <pc:docMk/>
          <pc:sldMk cId="68009429" sldId="292"/>
        </pc:sldMkLst>
        <pc:spChg chg="mod">
          <ac:chgData name="Moath Almomani" userId="ff116c73-3ed4-4407-a8d2-899e4a260434" providerId="ADAL" clId="{9F97B70F-C312-4114-A7F2-2A7E063D0AD1}" dt="2021-04-01T10:37:09.886" v="9" actId="33524"/>
          <ac:spMkLst>
            <pc:docMk/>
            <pc:sldMk cId="68009429" sldId="292"/>
            <ac:spMk id="20" creationId="{5B863A6D-82F2-4B7C-AEA7-53298DDC41DA}"/>
          </ac:spMkLst>
        </pc:spChg>
      </pc:sldChg>
      <pc:sldChg chg="addSp delSp modSp mod">
        <pc:chgData name="Moath Almomani" userId="ff116c73-3ed4-4407-a8d2-899e4a260434" providerId="ADAL" clId="{9F97B70F-C312-4114-A7F2-2A7E063D0AD1}" dt="2021-04-01T10:38:54.833" v="25"/>
        <pc:sldMkLst>
          <pc:docMk/>
          <pc:sldMk cId="2717883407" sldId="325"/>
        </pc:sldMkLst>
        <pc:spChg chg="del">
          <ac:chgData name="Moath Almomani" userId="ff116c73-3ed4-4407-a8d2-899e4a260434" providerId="ADAL" clId="{9F97B70F-C312-4114-A7F2-2A7E063D0AD1}" dt="2021-04-01T10:38:54.542" v="24" actId="478"/>
          <ac:spMkLst>
            <pc:docMk/>
            <pc:sldMk cId="2717883407" sldId="325"/>
            <ac:spMk id="3" creationId="{00000000-0000-0000-0000-000000000000}"/>
          </ac:spMkLst>
        </pc:spChg>
        <pc:spChg chg="add mod">
          <ac:chgData name="Moath Almomani" userId="ff116c73-3ed4-4407-a8d2-899e4a260434" providerId="ADAL" clId="{9F97B70F-C312-4114-A7F2-2A7E063D0AD1}" dt="2021-04-01T10:38:54.833" v="25"/>
          <ac:spMkLst>
            <pc:docMk/>
            <pc:sldMk cId="2717883407" sldId="325"/>
            <ac:spMk id="14" creationId="{7DB2770B-1AA1-425C-A76F-4DA5493821B7}"/>
          </ac:spMkLst>
        </pc:spChg>
        <pc:grpChg chg="del mod">
          <ac:chgData name="Moath Almomani" userId="ff116c73-3ed4-4407-a8d2-899e4a260434" providerId="ADAL" clId="{9F97B70F-C312-4114-A7F2-2A7E063D0AD1}" dt="2021-04-01T10:38:54.542" v="24" actId="478"/>
          <ac:grpSpMkLst>
            <pc:docMk/>
            <pc:sldMk cId="2717883407" sldId="325"/>
            <ac:grpSpMk id="8" creationId="{00000000-0000-0000-0000-000000000000}"/>
          </ac:grpSpMkLst>
        </pc:grpChg>
        <pc:grpChg chg="add mod">
          <ac:chgData name="Moath Almomani" userId="ff116c73-3ed4-4407-a8d2-899e4a260434" providerId="ADAL" clId="{9F97B70F-C312-4114-A7F2-2A7E063D0AD1}" dt="2021-04-01T10:38:54.833" v="25"/>
          <ac:grpSpMkLst>
            <pc:docMk/>
            <pc:sldMk cId="2717883407" sldId="325"/>
            <ac:grpSpMk id="15" creationId="{EAFBCA72-C50B-4C32-93D7-FC6CDD025F22}"/>
          </ac:grpSpMkLst>
        </pc:grpChg>
        <pc:picChg chg="del">
          <ac:chgData name="Moath Almomani" userId="ff116c73-3ed4-4407-a8d2-899e4a260434" providerId="ADAL" clId="{9F97B70F-C312-4114-A7F2-2A7E063D0AD1}" dt="2021-04-01T10:37:48.343" v="12" actId="478"/>
          <ac:picMkLst>
            <pc:docMk/>
            <pc:sldMk cId="2717883407" sldId="325"/>
            <ac:picMk id="5" creationId="{DA91873D-A739-41B6-A979-0631ECB49890}"/>
          </ac:picMkLst>
        </pc:picChg>
        <pc:picChg chg="add mod">
          <ac:chgData name="Moath Almomani" userId="ff116c73-3ed4-4407-a8d2-899e4a260434" providerId="ADAL" clId="{9F97B70F-C312-4114-A7F2-2A7E063D0AD1}" dt="2021-04-01T10:38:31.796" v="21" actId="1076"/>
          <ac:picMkLst>
            <pc:docMk/>
            <pc:sldMk cId="2717883407" sldId="325"/>
            <ac:picMk id="11" creationId="{E6363474-306B-44A6-A525-DD33638C090F}"/>
          </ac:picMkLst>
        </pc:picChg>
        <pc:picChg chg="mod">
          <ac:chgData name="Moath Almomani" userId="ff116c73-3ed4-4407-a8d2-899e4a260434" providerId="ADAL" clId="{9F97B70F-C312-4114-A7F2-2A7E063D0AD1}" dt="2021-04-01T10:38:54.833" v="25"/>
          <ac:picMkLst>
            <pc:docMk/>
            <pc:sldMk cId="2717883407" sldId="325"/>
            <ac:picMk id="16" creationId="{D3EFBDFF-6EC6-4C32-BB19-6DF8CB09C8A4}"/>
          </ac:picMkLst>
        </pc:picChg>
        <pc:picChg chg="mod">
          <ac:chgData name="Moath Almomani" userId="ff116c73-3ed4-4407-a8d2-899e4a260434" providerId="ADAL" clId="{9F97B70F-C312-4114-A7F2-2A7E063D0AD1}" dt="2021-04-01T10:38:54.833" v="25"/>
          <ac:picMkLst>
            <pc:docMk/>
            <pc:sldMk cId="2717883407" sldId="325"/>
            <ac:picMk id="17" creationId="{D62A6E10-E5DA-4523-99DB-39AD42806F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we do in Studio5/6 and the age group we target.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a:t>
            </a:fld>
            <a:endParaRPr lang="en-US"/>
          </a:p>
        </p:txBody>
      </p:sp>
    </p:spTree>
    <p:extLst>
      <p:ext uri="{BB962C8B-B14F-4D97-AF65-F5344CB8AC3E}">
        <p14:creationId xmlns:p14="http://schemas.microsoft.com/office/powerpoint/2010/main" val="274310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a:t>
            </a:r>
            <a:r>
              <a:rPr lang="en-US"/>
              <a:t>you played </a:t>
            </a:r>
            <a:endParaRPr lang="en-US" dirty="0"/>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13</a:t>
            </a:fld>
            <a:endParaRPr lang="en-US"/>
          </a:p>
        </p:txBody>
      </p:sp>
    </p:spTree>
    <p:extLst>
      <p:ext uri="{BB962C8B-B14F-4D97-AF65-F5344CB8AC3E}">
        <p14:creationId xmlns:p14="http://schemas.microsoft.com/office/powerpoint/2010/main" val="381439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custom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participants the Design panel where they can drag and drop User Interface elements, like buttons, labels, and images.</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14</a:t>
            </a:fld>
            <a:endParaRPr lang="en-US"/>
          </a:p>
        </p:txBody>
      </p:sp>
    </p:spTree>
    <p:extLst>
      <p:ext uri="{BB962C8B-B14F-4D97-AF65-F5344CB8AC3E}">
        <p14:creationId xmlns:p14="http://schemas.microsoft.com/office/powerpoint/2010/main" val="4154847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participants the Block panel where they can drag and drop blocks of code, where each block represents an instruction.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15</a:t>
            </a:fld>
            <a:endParaRPr lang="en-US"/>
          </a:p>
        </p:txBody>
      </p:sp>
    </p:spTree>
    <p:extLst>
      <p:ext uri="{BB962C8B-B14F-4D97-AF65-F5344CB8AC3E}">
        <p14:creationId xmlns:p14="http://schemas.microsoft.com/office/powerpoint/2010/main" val="19229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block coding is and the difference between block coding and traditional text coding.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16</a:t>
            </a:fld>
            <a:endParaRPr lang="en-US"/>
          </a:p>
        </p:txBody>
      </p:sp>
    </p:spTree>
    <p:extLst>
      <p:ext uri="{BB962C8B-B14F-4D97-AF65-F5344CB8AC3E}">
        <p14:creationId xmlns:p14="http://schemas.microsoft.com/office/powerpoint/2010/main" val="124799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participants the Block panel where they can drag and drop blocks of code, where each block represents an instruction.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17</a:t>
            </a:fld>
            <a:endParaRPr lang="en-US"/>
          </a:p>
        </p:txBody>
      </p:sp>
    </p:spTree>
    <p:extLst>
      <p:ext uri="{BB962C8B-B14F-4D97-AF65-F5344CB8AC3E}">
        <p14:creationId xmlns:p14="http://schemas.microsoft.com/office/powerpoint/2010/main" val="390300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participants the Block panel where they can drag and drop blocks of code, where each block represents an instruction.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18</a:t>
            </a:fld>
            <a:endParaRPr lang="en-US"/>
          </a:p>
        </p:txBody>
      </p:sp>
    </p:spTree>
    <p:extLst>
      <p:ext uri="{BB962C8B-B14F-4D97-AF65-F5344CB8AC3E}">
        <p14:creationId xmlns:p14="http://schemas.microsoft.com/office/powerpoint/2010/main" val="297319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block coding is and the difference between block coding and traditional text coding.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19</a:t>
            </a:fld>
            <a:endParaRPr lang="en-US"/>
          </a:p>
        </p:txBody>
      </p:sp>
    </p:spTree>
    <p:extLst>
      <p:ext uri="{BB962C8B-B14F-4D97-AF65-F5344CB8AC3E}">
        <p14:creationId xmlns:p14="http://schemas.microsoft.com/office/powerpoint/2010/main" val="2006526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block coding is and the difference between block coding and traditional text coding.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20</a:t>
            </a:fld>
            <a:endParaRPr lang="en-US"/>
          </a:p>
        </p:txBody>
      </p:sp>
    </p:spTree>
    <p:extLst>
      <p:ext uri="{BB962C8B-B14F-4D97-AF65-F5344CB8AC3E}">
        <p14:creationId xmlns:p14="http://schemas.microsoft.com/office/powerpoint/2010/main" val="23957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block coding is and the difference between block coding and traditional text coding.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21</a:t>
            </a:fld>
            <a:endParaRPr lang="en-US"/>
          </a:p>
        </p:txBody>
      </p:sp>
    </p:spTree>
    <p:extLst>
      <p:ext uri="{BB962C8B-B14F-4D97-AF65-F5344CB8AC3E}">
        <p14:creationId xmlns:p14="http://schemas.microsoft.com/office/powerpoint/2010/main" val="19645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a:t>
            </a:fld>
            <a:endParaRPr lang="en-US"/>
          </a:p>
        </p:txBody>
      </p:sp>
    </p:spTree>
    <p:extLst>
      <p:ext uri="{BB962C8B-B14F-4D97-AF65-F5344CB8AC3E}">
        <p14:creationId xmlns:p14="http://schemas.microsoft.com/office/powerpoint/2010/main" val="43880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4</a:t>
            </a:fld>
            <a:endParaRPr lang="en-US"/>
          </a:p>
        </p:txBody>
      </p:sp>
    </p:spTree>
    <p:extLst>
      <p:ext uri="{BB962C8B-B14F-4D97-AF65-F5344CB8AC3E}">
        <p14:creationId xmlns:p14="http://schemas.microsoft.com/office/powerpoint/2010/main" val="242441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6</a:t>
            </a:fld>
            <a:endParaRPr lang="en-US"/>
          </a:p>
        </p:txBody>
      </p:sp>
    </p:spTree>
    <p:extLst>
      <p:ext uri="{BB962C8B-B14F-4D97-AF65-F5344CB8AC3E}">
        <p14:creationId xmlns:p14="http://schemas.microsoft.com/office/powerpoint/2010/main" val="59533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letter: explain to the participants the problem we have and ask them to suggest solutions to solve it.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7</a:t>
            </a:fld>
            <a:endParaRPr lang="en-US"/>
          </a:p>
        </p:txBody>
      </p:sp>
    </p:spTree>
    <p:extLst>
      <p:ext uri="{BB962C8B-B14F-4D97-AF65-F5344CB8AC3E}">
        <p14:creationId xmlns:p14="http://schemas.microsoft.com/office/powerpoint/2010/main" val="348017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Play the video 3:03</a:t>
            </a:r>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8</a:t>
            </a:fld>
            <a:endParaRPr lang="en-US"/>
          </a:p>
        </p:txBody>
      </p:sp>
    </p:spTree>
    <p:extLst>
      <p:ext uri="{BB962C8B-B14F-4D97-AF65-F5344CB8AC3E}">
        <p14:creationId xmlns:p14="http://schemas.microsoft.com/office/powerpoint/2010/main" val="348572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them if they played it before and what kind of games they used to play </a:t>
            </a:r>
          </a:p>
        </p:txBody>
      </p:sp>
      <p:sp>
        <p:nvSpPr>
          <p:cNvPr id="4" name="Slide Number Placeholder 3"/>
          <p:cNvSpPr>
            <a:spLocks noGrp="1"/>
          </p:cNvSpPr>
          <p:nvPr>
            <p:ph type="sldNum" sz="quarter" idx="5"/>
          </p:nvPr>
        </p:nvSpPr>
        <p:spPr/>
        <p:txBody>
          <a:bodyPr/>
          <a:lstStyle/>
          <a:p>
            <a:fld id="{A2C0378D-BA1D-F143-A08D-3F1E4FE066AD}" type="slidenum">
              <a:rPr lang="en-US" smtClean="0"/>
              <a:t>9</a:t>
            </a:fld>
            <a:endParaRPr lang="en-US"/>
          </a:p>
        </p:txBody>
      </p:sp>
    </p:spTree>
    <p:extLst>
      <p:ext uri="{BB962C8B-B14F-4D97-AF65-F5344CB8AC3E}">
        <p14:creationId xmlns:p14="http://schemas.microsoft.com/office/powerpoint/2010/main" val="29095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11</a:t>
            </a:fld>
            <a:endParaRPr lang="en-US"/>
          </a:p>
        </p:txBody>
      </p:sp>
    </p:spTree>
    <p:extLst>
      <p:ext uri="{BB962C8B-B14F-4D97-AF65-F5344CB8AC3E}">
        <p14:creationId xmlns:p14="http://schemas.microsoft.com/office/powerpoint/2010/main" val="291203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we will build a mobile application game that contains different pictures and buttons.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12</a:t>
            </a:fld>
            <a:endParaRPr lang="en-US"/>
          </a:p>
        </p:txBody>
      </p:sp>
    </p:spTree>
    <p:extLst>
      <p:ext uri="{BB962C8B-B14F-4D97-AF65-F5344CB8AC3E}">
        <p14:creationId xmlns:p14="http://schemas.microsoft.com/office/powerpoint/2010/main" val="127182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4/21/2021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3.e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nGN1Bb4N08?feature=oembed" TargetMode="External"/><Relationship Id="rId5" Type="http://schemas.openxmlformats.org/officeDocument/2006/relationships/image" Target="../media/image20.jpe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sp>
        <p:nvSpPr>
          <p:cNvPr id="7" name="Rectangle 6"/>
          <p:cNvSpPr/>
          <p:nvPr/>
        </p:nvSpPr>
        <p:spPr>
          <a:xfrm>
            <a:off x="11684" y="1116938"/>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5" y="1158586"/>
            <a:ext cx="6116788" cy="2585323"/>
          </a:xfrm>
          <a:prstGeom prst="rect">
            <a:avLst/>
          </a:prstGeom>
          <a:noFill/>
        </p:spPr>
        <p:txBody>
          <a:bodyPr wrap="square" rtlCol="0">
            <a:spAutoFit/>
          </a:bodyPr>
          <a:lstStyle/>
          <a:p>
            <a:r>
              <a:rPr lang="en-US" sz="5400" b="1" dirty="0">
                <a:solidFill>
                  <a:schemeClr val="bg1"/>
                </a:solidFill>
                <a:latin typeface="Politica" charset="0"/>
                <a:ea typeface="Politica" charset="0"/>
                <a:cs typeface="Politica" charset="0"/>
              </a:rPr>
              <a:t>Teela game with Scratch</a:t>
            </a:r>
            <a:endParaRPr lang="ar-QA" sz="5400" b="1" dirty="0">
              <a:solidFill>
                <a:schemeClr val="bg1"/>
              </a:solidFill>
              <a:latin typeface="Politica" charset="0"/>
              <a:ea typeface="Politica" charset="0"/>
              <a:cs typeface="Politica" charset="0"/>
            </a:endParaRPr>
          </a:p>
          <a:p>
            <a:pPr algn="r"/>
            <a:endParaRPr lang="ar-QA" sz="5400" dirty="0">
              <a:solidFill>
                <a:schemeClr val="bg1"/>
              </a:solidFill>
              <a:latin typeface="Politica" charset="0"/>
              <a:ea typeface="Politica" charset="0"/>
            </a:endParaRPr>
          </a:p>
          <a:p>
            <a:pPr algn="r"/>
            <a:r>
              <a:rPr lang="ar-QA" sz="5400" b="1" dirty="0">
                <a:solidFill>
                  <a:schemeClr val="bg1"/>
                </a:solidFill>
                <a:latin typeface="Politica" charset="0"/>
                <a:ea typeface="Politica" charset="0"/>
              </a:rPr>
              <a:t>لعبة تيلا مع </a:t>
            </a:r>
            <a:r>
              <a:rPr lang="ar-QA" sz="5400" b="1" dirty="0" err="1">
                <a:solidFill>
                  <a:schemeClr val="bg1"/>
                </a:solidFill>
                <a:latin typeface="Politica" charset="0"/>
                <a:ea typeface="Politica" charset="0"/>
              </a:rPr>
              <a:t>سكراتش</a:t>
            </a:r>
            <a:endParaRPr lang="en-US" sz="5400" b="1" dirty="0">
              <a:solidFill>
                <a:schemeClr val="bg1"/>
              </a:solidFill>
              <a:latin typeface="Politica" charset="0"/>
              <a:ea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3" cstate="email">
            <a:lum bright="100000"/>
            <a:extLst>
              <a:ext uri="{28A0092B-C50C-407E-A947-70E740481C1C}">
                <a14:useLocalDpi xmlns:a14="http://schemas.microsoft.com/office/drawing/2010/main"/>
              </a:ext>
            </a:extLst>
          </a:blip>
          <a:srcRect r="45257" b="44113"/>
          <a:stretch/>
        </p:blipFill>
        <p:spPr>
          <a:xfrm>
            <a:off x="6242119" y="0"/>
            <a:ext cx="5949881" cy="6858000"/>
          </a:xfrm>
          <a:prstGeom prst="rect">
            <a:avLst/>
          </a:prstGeom>
        </p:spPr>
      </p:pic>
      <p:sp>
        <p:nvSpPr>
          <p:cNvPr id="8" name="TextBox 7">
            <a:extLst>
              <a:ext uri="{FF2B5EF4-FFF2-40B4-BE49-F238E27FC236}">
                <a16:creationId xmlns:a16="http://schemas.microsoft.com/office/drawing/2014/main" id="{9F6FABCB-8763-4183-8FD7-701B7B9E5BF2}"/>
              </a:ext>
            </a:extLst>
          </p:cNvPr>
          <p:cNvSpPr txBox="1"/>
          <p:nvPr/>
        </p:nvSpPr>
        <p:spPr>
          <a:xfrm>
            <a:off x="45025" y="2266581"/>
            <a:ext cx="2327564" cy="369332"/>
          </a:xfrm>
          <a:prstGeom prst="rect">
            <a:avLst/>
          </a:prstGeom>
          <a:noFill/>
        </p:spPr>
        <p:txBody>
          <a:bodyPr wrap="square" rtlCol="0">
            <a:spAutoFit/>
          </a:bodyPr>
          <a:lstStyle/>
          <a:p>
            <a:r>
              <a:rPr lang="en-US" dirty="0">
                <a:solidFill>
                  <a:schemeClr val="bg1"/>
                </a:solidFill>
                <a:latin typeface="Politica" panose="02000506060000020004" pitchFamily="2" charset="0"/>
              </a:rPr>
              <a:t>Game development </a:t>
            </a:r>
          </a:p>
        </p:txBody>
      </p:sp>
      <p:sp>
        <p:nvSpPr>
          <p:cNvPr id="9" name="TextBox 8">
            <a:extLst>
              <a:ext uri="{FF2B5EF4-FFF2-40B4-BE49-F238E27FC236}">
                <a16:creationId xmlns:a16="http://schemas.microsoft.com/office/drawing/2014/main" id="{B0B764AF-D4C9-421D-B4C5-8FF02F689A65}"/>
              </a:ext>
            </a:extLst>
          </p:cNvPr>
          <p:cNvSpPr txBox="1"/>
          <p:nvPr/>
        </p:nvSpPr>
        <p:spPr>
          <a:xfrm>
            <a:off x="3834249" y="3853456"/>
            <a:ext cx="2327564" cy="369332"/>
          </a:xfrm>
          <a:prstGeom prst="rect">
            <a:avLst/>
          </a:prstGeom>
          <a:noFill/>
        </p:spPr>
        <p:txBody>
          <a:bodyPr wrap="square" rtlCol="0">
            <a:spAutoFit/>
          </a:bodyPr>
          <a:lstStyle/>
          <a:p>
            <a:pPr algn="r"/>
            <a:r>
              <a:rPr lang="ar-QA" dirty="0">
                <a:solidFill>
                  <a:schemeClr val="bg1"/>
                </a:solidFill>
              </a:rPr>
              <a:t>تطوير الألعاب </a:t>
            </a:r>
            <a:r>
              <a:rPr lang="ar-DZ" dirty="0">
                <a:solidFill>
                  <a:schemeClr val="bg1"/>
                </a:solidFill>
              </a:rPr>
              <a:t>الالكترونية</a:t>
            </a:r>
            <a:endParaRPr lang="en-US" dirty="0">
              <a:solidFill>
                <a:schemeClr val="bg1"/>
              </a:solidFill>
            </a:endParaRPr>
          </a:p>
        </p:txBody>
      </p:sp>
    </p:spTree>
    <p:extLst>
      <p:ext uri="{BB962C8B-B14F-4D97-AF65-F5344CB8AC3E}">
        <p14:creationId xmlns:p14="http://schemas.microsoft.com/office/powerpoint/2010/main" val="1974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505"/>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2"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2"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2" name="Google Shape;342;p12">
            <a:extLst>
              <a:ext uri="{FF2B5EF4-FFF2-40B4-BE49-F238E27FC236}">
                <a16:creationId xmlns:a16="http://schemas.microsoft.com/office/drawing/2014/main" id="{F91AF240-BF2C-4055-9E71-589A4C57CF53}"/>
              </a:ext>
            </a:extLst>
          </p:cNvPr>
          <p:cNvSpPr txBox="1">
            <a:spLocks/>
          </p:cNvSpPr>
          <p:nvPr/>
        </p:nvSpPr>
        <p:spPr>
          <a:xfrm>
            <a:off x="446018" y="111325"/>
            <a:ext cx="6591148" cy="730927"/>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b="1" dirty="0">
                <a:solidFill>
                  <a:schemeClr val="bg1"/>
                </a:solidFill>
              </a:rPr>
              <a:t>Video Game Development? </a:t>
            </a:r>
          </a:p>
        </p:txBody>
      </p:sp>
      <p:pic>
        <p:nvPicPr>
          <p:cNvPr id="23" name="Picture 22">
            <a:extLst>
              <a:ext uri="{FF2B5EF4-FFF2-40B4-BE49-F238E27FC236}">
                <a16:creationId xmlns:a16="http://schemas.microsoft.com/office/drawing/2014/main" id="{6E653089-4129-4780-8710-21D4E05B585B}"/>
              </a:ext>
            </a:extLst>
          </p:cNvPr>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4">
                    <a14:imgEffect>
                      <a14:artisticPhotocopy/>
                    </a14:imgEffect>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2363915" y="3334708"/>
            <a:ext cx="1181191" cy="1625978"/>
          </a:xfrm>
          <a:prstGeom prst="rect">
            <a:avLst/>
          </a:prstGeom>
        </p:spPr>
      </p:pic>
      <p:sp>
        <p:nvSpPr>
          <p:cNvPr id="24" name="Google Shape;342;p12">
            <a:extLst>
              <a:ext uri="{FF2B5EF4-FFF2-40B4-BE49-F238E27FC236}">
                <a16:creationId xmlns:a16="http://schemas.microsoft.com/office/drawing/2014/main" id="{7F487ECA-1861-4405-AB14-013A87C247D9}"/>
              </a:ext>
            </a:extLst>
          </p:cNvPr>
          <p:cNvSpPr txBox="1">
            <a:spLocks/>
          </p:cNvSpPr>
          <p:nvPr/>
        </p:nvSpPr>
        <p:spPr>
          <a:xfrm>
            <a:off x="1975285" y="5373456"/>
            <a:ext cx="2236718" cy="5852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9pPr>
          </a:lstStyle>
          <a:p>
            <a:r>
              <a:rPr lang="ar-QA" sz="2800" dirty="0">
                <a:solidFill>
                  <a:schemeClr val="bg1"/>
                </a:solidFill>
                <a:latin typeface="Neo Sans Arabic" panose="020B0504030504040204" pitchFamily="34" charset="-78"/>
                <a:cs typeface="Neo Sans Arabic" panose="020B0504030504040204" pitchFamily="34" charset="-78"/>
              </a:rPr>
              <a:t>انشاء الفكرة</a:t>
            </a:r>
          </a:p>
          <a:p>
            <a:pPr algn="ctr"/>
            <a:r>
              <a:rPr lang="en-US" sz="2800" dirty="0">
                <a:solidFill>
                  <a:schemeClr val="bg1"/>
                </a:solidFill>
                <a:latin typeface="Neo Sans Arabic" panose="020B0504030504040204" pitchFamily="34" charset="-78"/>
                <a:cs typeface="Neo Sans Arabic" panose="020B0504030504040204" pitchFamily="34" charset="-78"/>
              </a:rPr>
              <a:t>IDEALIZE</a:t>
            </a:r>
          </a:p>
        </p:txBody>
      </p:sp>
      <p:sp>
        <p:nvSpPr>
          <p:cNvPr id="25" name="Right Arrow 6">
            <a:extLst>
              <a:ext uri="{FF2B5EF4-FFF2-40B4-BE49-F238E27FC236}">
                <a16:creationId xmlns:a16="http://schemas.microsoft.com/office/drawing/2014/main" id="{E00886C9-38E9-4863-9AA6-4780F5B1BBBC}"/>
              </a:ext>
            </a:extLst>
          </p:cNvPr>
          <p:cNvSpPr/>
          <p:nvPr/>
        </p:nvSpPr>
        <p:spPr>
          <a:xfrm>
            <a:off x="3949976" y="4105136"/>
            <a:ext cx="580473" cy="12815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6" name="Picture 25">
            <a:extLst>
              <a:ext uri="{FF2B5EF4-FFF2-40B4-BE49-F238E27FC236}">
                <a16:creationId xmlns:a16="http://schemas.microsoft.com/office/drawing/2014/main" id="{4335B476-0008-40D9-B65D-2ECBC287B918}"/>
              </a:ext>
            </a:extLst>
          </p:cNvPr>
          <p:cNvPicPr>
            <a:picLocks noChangeAspect="1"/>
          </p:cNvPicPr>
          <p:nvPr/>
        </p:nvPicPr>
        <p:blipFill rotWithShape="1">
          <a:blip r:embed="rId5" cstate="email">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rcRect/>
          <a:stretch/>
        </p:blipFill>
        <p:spPr>
          <a:xfrm>
            <a:off x="5447597" y="3510216"/>
            <a:ext cx="1589569" cy="1488500"/>
          </a:xfrm>
          <a:prstGeom prst="rect">
            <a:avLst/>
          </a:prstGeom>
        </p:spPr>
      </p:pic>
      <p:sp>
        <p:nvSpPr>
          <p:cNvPr id="27" name="Google Shape;342;p12">
            <a:extLst>
              <a:ext uri="{FF2B5EF4-FFF2-40B4-BE49-F238E27FC236}">
                <a16:creationId xmlns:a16="http://schemas.microsoft.com/office/drawing/2014/main" id="{DB523C39-940A-43B0-B73A-B791C4498724}"/>
              </a:ext>
            </a:extLst>
          </p:cNvPr>
          <p:cNvSpPr txBox="1">
            <a:spLocks/>
          </p:cNvSpPr>
          <p:nvPr/>
        </p:nvSpPr>
        <p:spPr>
          <a:xfrm>
            <a:off x="4807562" y="5377975"/>
            <a:ext cx="2679118" cy="5852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9pPr>
          </a:lstStyle>
          <a:p>
            <a:pPr algn="ctr"/>
            <a:r>
              <a:rPr lang="ar-QA" sz="2800" dirty="0">
                <a:solidFill>
                  <a:schemeClr val="bg1"/>
                </a:solidFill>
                <a:latin typeface="Neo Sans Arabic" panose="020B0504030504040204" pitchFamily="34" charset="-78"/>
                <a:cs typeface="Neo Sans Arabic" panose="020B0504030504040204" pitchFamily="34" charset="-78"/>
              </a:rPr>
              <a:t>التوثيق</a:t>
            </a:r>
          </a:p>
          <a:p>
            <a:pPr algn="ctr"/>
            <a:r>
              <a:rPr lang="en-US" sz="2800" dirty="0">
                <a:solidFill>
                  <a:schemeClr val="bg1"/>
                </a:solidFill>
                <a:latin typeface="Neo Sans Arabic" panose="020B0504030504040204" pitchFamily="34" charset="-78"/>
                <a:cs typeface="Neo Sans Arabic" panose="020B0504030504040204" pitchFamily="34" charset="-78"/>
              </a:rPr>
              <a:t>DOCUMENT</a:t>
            </a:r>
          </a:p>
        </p:txBody>
      </p:sp>
      <p:pic>
        <p:nvPicPr>
          <p:cNvPr id="28" name="Picture 27">
            <a:extLst>
              <a:ext uri="{FF2B5EF4-FFF2-40B4-BE49-F238E27FC236}">
                <a16:creationId xmlns:a16="http://schemas.microsoft.com/office/drawing/2014/main" id="{E3C3CC57-27D9-4488-AC6C-6CEDFC926A4F}"/>
              </a:ext>
            </a:extLst>
          </p:cNvPr>
          <p:cNvPicPr>
            <a:picLocks noChangeAspect="1"/>
          </p:cNvPicPr>
          <p:nvPr/>
        </p:nvPicPr>
        <p:blipFill rotWithShape="1">
          <a:blip r:embed="rId7" cstate="email">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a:ext>
            </a:extLst>
          </a:blip>
          <a:srcRect/>
          <a:stretch/>
        </p:blipFill>
        <p:spPr>
          <a:xfrm>
            <a:off x="8591731" y="3469717"/>
            <a:ext cx="1590646" cy="1579850"/>
          </a:xfrm>
          <a:prstGeom prst="rect">
            <a:avLst/>
          </a:prstGeom>
        </p:spPr>
      </p:pic>
      <p:sp>
        <p:nvSpPr>
          <p:cNvPr id="29" name="Right Arrow 16">
            <a:extLst>
              <a:ext uri="{FF2B5EF4-FFF2-40B4-BE49-F238E27FC236}">
                <a16:creationId xmlns:a16="http://schemas.microsoft.com/office/drawing/2014/main" id="{8723C719-B5E3-459E-987A-E9CB2515D2C3}"/>
              </a:ext>
            </a:extLst>
          </p:cNvPr>
          <p:cNvSpPr/>
          <p:nvPr/>
        </p:nvSpPr>
        <p:spPr>
          <a:xfrm>
            <a:off x="7458365" y="4105135"/>
            <a:ext cx="580473" cy="12815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Google Shape;342;p12">
            <a:extLst>
              <a:ext uri="{FF2B5EF4-FFF2-40B4-BE49-F238E27FC236}">
                <a16:creationId xmlns:a16="http://schemas.microsoft.com/office/drawing/2014/main" id="{3C22837A-DF12-461D-92D7-E71BD91F18BF}"/>
              </a:ext>
            </a:extLst>
          </p:cNvPr>
          <p:cNvSpPr txBox="1">
            <a:spLocks/>
          </p:cNvSpPr>
          <p:nvPr/>
        </p:nvSpPr>
        <p:spPr>
          <a:xfrm>
            <a:off x="8030411" y="5385386"/>
            <a:ext cx="2862249" cy="5852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9pPr>
          </a:lstStyle>
          <a:p>
            <a:r>
              <a:rPr lang="ar-QA" sz="2800" dirty="0">
                <a:solidFill>
                  <a:schemeClr val="bg1"/>
                </a:solidFill>
                <a:latin typeface="Neo Sans Arabic" panose="020B0504030504040204" pitchFamily="34" charset="-78"/>
                <a:cs typeface="Neo Sans Arabic" panose="020B0504030504040204" pitchFamily="34" charset="-78"/>
              </a:rPr>
              <a:t>البرمجة والاختبار</a:t>
            </a:r>
          </a:p>
          <a:p>
            <a:r>
              <a:rPr lang="en-US" sz="2800" dirty="0">
                <a:solidFill>
                  <a:schemeClr val="bg1"/>
                </a:solidFill>
                <a:latin typeface="Neo Sans Arabic" panose="020B0504030504040204" pitchFamily="34" charset="-78"/>
                <a:cs typeface="Neo Sans Arabic" panose="020B0504030504040204" pitchFamily="34" charset="-78"/>
              </a:rPr>
              <a:t>CODE &amp; TEST</a:t>
            </a:r>
          </a:p>
        </p:txBody>
      </p:sp>
      <p:sp>
        <p:nvSpPr>
          <p:cNvPr id="31" name="Rectangle 30">
            <a:extLst>
              <a:ext uri="{FF2B5EF4-FFF2-40B4-BE49-F238E27FC236}">
                <a16:creationId xmlns:a16="http://schemas.microsoft.com/office/drawing/2014/main" id="{80BCEF52-C61D-45C4-AF5F-CFEAF83473CD}"/>
              </a:ext>
            </a:extLst>
          </p:cNvPr>
          <p:cNvSpPr/>
          <p:nvPr/>
        </p:nvSpPr>
        <p:spPr>
          <a:xfrm>
            <a:off x="588723" y="1455168"/>
            <a:ext cx="10787901" cy="1569660"/>
          </a:xfrm>
          <a:prstGeom prst="rect">
            <a:avLst/>
          </a:prstGeom>
        </p:spPr>
        <p:txBody>
          <a:bodyPr wrap="square">
            <a:spAutoFit/>
          </a:bodyPr>
          <a:lstStyle/>
          <a:p>
            <a:pPr algn="r" rtl="1"/>
            <a:r>
              <a:rPr lang="ar-QA" sz="2400" dirty="0">
                <a:solidFill>
                  <a:schemeClr val="bg1"/>
                </a:solidFill>
                <a:latin typeface="Neo Sans Arabic" panose="020B0504030504040204" pitchFamily="34" charset="-78"/>
                <a:ea typeface="Nixie One"/>
                <a:cs typeface="Neo Sans Arabic" panose="020B0504030504040204" pitchFamily="34" charset="-78"/>
              </a:rPr>
              <a:t>عملية إنشاء وبرمجة لعبة إلكترونية، باستخدام برنامج مثل سكراتش </a:t>
            </a:r>
            <a:r>
              <a:rPr lang="en-US" sz="2400" dirty="0">
                <a:solidFill>
                  <a:schemeClr val="bg1"/>
                </a:solidFill>
                <a:latin typeface="Neo Sans Arabic" panose="020B0504030504040204" pitchFamily="34" charset="-78"/>
                <a:ea typeface="Nixie One"/>
                <a:cs typeface="Neo Sans Arabic" panose="020B0504030504040204" pitchFamily="34" charset="-78"/>
              </a:rPr>
              <a:t>Scratch ، </a:t>
            </a:r>
            <a:r>
              <a:rPr lang="ar-QA" sz="2400" dirty="0">
                <a:solidFill>
                  <a:schemeClr val="bg1"/>
                </a:solidFill>
                <a:latin typeface="Neo Sans Arabic" panose="020B0504030504040204" pitchFamily="34" charset="-78"/>
                <a:ea typeface="Nixie One"/>
                <a:cs typeface="Neo Sans Arabic" panose="020B0504030504040204" pitchFamily="34" charset="-78"/>
              </a:rPr>
              <a:t>ومن خلال إيجاد فكرة اللعبة وتصميمها وتطويرها.</a:t>
            </a:r>
            <a:endParaRPr lang="en-US" sz="2400" dirty="0">
              <a:solidFill>
                <a:schemeClr val="bg1"/>
              </a:solidFill>
              <a:latin typeface="Neo Sans Arabic" panose="020B0504030504040204" pitchFamily="34" charset="-78"/>
              <a:ea typeface="Nixie One"/>
              <a:cs typeface="Neo Sans Arabic" panose="020B0504030504040204" pitchFamily="34" charset="-78"/>
            </a:endParaRPr>
          </a:p>
          <a:p>
            <a:r>
              <a:rPr lang="en-US" sz="2400" dirty="0">
                <a:solidFill>
                  <a:schemeClr val="bg1"/>
                </a:solidFill>
                <a:latin typeface="Politica" panose="02000506060000020004" pitchFamily="2" charset="0"/>
                <a:ea typeface="Nixie One"/>
                <a:cs typeface="Neo Sans Arabic" panose="020B0504030504040204" pitchFamily="34" charset="-78"/>
              </a:rPr>
              <a:t>The process of building and programming a video game from scratch, using a software like Scratch, and through developing the idea, design, logic, and coding. </a:t>
            </a:r>
          </a:p>
        </p:txBody>
      </p:sp>
      <p:sp>
        <p:nvSpPr>
          <p:cNvPr id="32" name="TextBox 31">
            <a:extLst>
              <a:ext uri="{FF2B5EF4-FFF2-40B4-BE49-F238E27FC236}">
                <a16:creationId xmlns:a16="http://schemas.microsoft.com/office/drawing/2014/main" id="{9D36C34C-B23E-44F2-B5A9-576F54C56E5B}"/>
              </a:ext>
            </a:extLst>
          </p:cNvPr>
          <p:cNvSpPr txBox="1"/>
          <p:nvPr/>
        </p:nvSpPr>
        <p:spPr>
          <a:xfrm>
            <a:off x="6859503" y="230891"/>
            <a:ext cx="4463935" cy="523220"/>
          </a:xfrm>
          <a:prstGeom prst="rect">
            <a:avLst/>
          </a:prstGeom>
          <a:noFill/>
        </p:spPr>
        <p:txBody>
          <a:bodyPr wrap="square" rtlCol="0">
            <a:spAutoFit/>
          </a:bodyPr>
          <a:lstStyle/>
          <a:p>
            <a:pPr algn="r"/>
            <a:r>
              <a:rPr lang="ar-QA" sz="2800" b="1" dirty="0">
                <a:solidFill>
                  <a:schemeClr val="bg1"/>
                </a:solidFill>
                <a:latin typeface="Neo Sans Arabic" panose="020B0504030504040204" pitchFamily="34" charset="-78"/>
                <a:ea typeface="Nixie One"/>
                <a:cs typeface="Neo Sans Arabic" panose="020B0504030504040204" pitchFamily="34" charset="-78"/>
              </a:rPr>
              <a:t>تطوير الألعاب </a:t>
            </a:r>
            <a:r>
              <a:rPr lang="ar-QA" sz="2800" b="1" dirty="0">
                <a:solidFill>
                  <a:schemeClr val="bg1"/>
                </a:solidFill>
                <a:latin typeface="Neo Sans Arabic" panose="020B0504030504040204" pitchFamily="34" charset="-78"/>
                <a:ea typeface="Nixie One"/>
                <a:cs typeface="Neo Sans Arabic" panose="020B0504030504040204" pitchFamily="34" charset="-78"/>
                <a:sym typeface="Nixie One"/>
              </a:rPr>
              <a:t>الالكترونية؟</a:t>
            </a:r>
            <a:endParaRPr lang="en-US" sz="2800" b="1" dirty="0">
              <a:solidFill>
                <a:schemeClr val="bg1"/>
              </a:solidFill>
              <a:latin typeface="Neo Sans Arabic" panose="020B0504030504040204" pitchFamily="34" charset="-78"/>
              <a:ea typeface="Nixie One"/>
              <a:cs typeface="Neo Sans Arabic" panose="020B0504030504040204" pitchFamily="34" charset="-78"/>
              <a:sym typeface="Nixie One"/>
            </a:endParaRPr>
          </a:p>
        </p:txBody>
      </p:sp>
    </p:spTree>
    <p:extLst>
      <p:ext uri="{BB962C8B-B14F-4D97-AF65-F5344CB8AC3E}">
        <p14:creationId xmlns:p14="http://schemas.microsoft.com/office/powerpoint/2010/main" val="428372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cstate="email">
            <a:extLst>
              <a:ext uri="{28A0092B-C50C-407E-A947-70E740481C1C}">
                <a14:useLocalDpi xmlns:a14="http://schemas.microsoft.com/office/drawing/2010/main"/>
              </a:ext>
            </a:extLst>
          </a:blip>
          <a:srcRect/>
          <a:stretch/>
        </p:blipFill>
        <p:spPr>
          <a:xfrm>
            <a:off x="102784" y="2395745"/>
            <a:ext cx="4964428" cy="2606325"/>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
        <p:nvSpPr>
          <p:cNvPr id="10" name="Text Placeholder 2">
            <a:extLst>
              <a:ext uri="{FF2B5EF4-FFF2-40B4-BE49-F238E27FC236}">
                <a16:creationId xmlns:a16="http://schemas.microsoft.com/office/drawing/2014/main" id="{B0EE1909-DAE8-4D9D-A27D-4B8898BC9047}"/>
              </a:ext>
            </a:extLst>
          </p:cNvPr>
          <p:cNvSpPr txBox="1">
            <a:spLocks/>
          </p:cNvSpPr>
          <p:nvPr/>
        </p:nvSpPr>
        <p:spPr>
          <a:xfrm>
            <a:off x="5341775" y="2337694"/>
            <a:ext cx="3914348" cy="44666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gn="r" rtl="1" eaLnBrk="0" fontAlgn="base" hangingPunct="0">
              <a:spcBef>
                <a:spcPct val="0"/>
              </a:spcBef>
              <a:spcAft>
                <a:spcPct val="0"/>
              </a:spcAft>
              <a:buClrTx/>
              <a:buFont typeface="Arial" panose="020B0604020202020204" pitchFamily="34" charset="0"/>
              <a:buChar char="•"/>
            </a:pPr>
            <a:endParaRPr lang="en-US" altLang="en-US" sz="2000" dirty="0">
              <a:solidFill>
                <a:schemeClr val="bg1"/>
              </a:solidFill>
              <a:latin typeface="Arial" panose="020B0604020202020204" pitchFamily="34" charset="0"/>
            </a:endParaRPr>
          </a:p>
          <a:p>
            <a:pPr algn="just" rtl="1"/>
            <a:r>
              <a:rPr lang="ar-SA" altLang="en-US" sz="2000" dirty="0">
                <a:solidFill>
                  <a:schemeClr val="bg1"/>
                </a:solidFill>
                <a:latin typeface="inherit"/>
                <a:cs typeface="Arial" panose="020B0604020202020204" pitchFamily="34" charset="0"/>
              </a:rPr>
              <a:t>سكراتش هي لغة برمجة مرئية وموقع إلكتروني. يمكن لمستخدمي الموقع إنشاء مشاريع عبر الإنترنت باستخدام واجهة تشبه الكتلة. تم تطوير الخدمة بواسطة</a:t>
            </a:r>
            <a:r>
              <a:rPr lang="en-US" altLang="en-US" sz="2000" dirty="0">
                <a:solidFill>
                  <a:schemeClr val="bg1"/>
                </a:solidFill>
                <a:latin typeface="inherit"/>
                <a:cs typeface="Arial" panose="020B0604020202020204" pitchFamily="34" charset="0"/>
              </a:rPr>
              <a:t> MIT Media Lab.</a:t>
            </a:r>
            <a:endParaRPr lang="en-US" altLang="en-US" sz="500" dirty="0">
              <a:solidFill>
                <a:schemeClr val="bg1"/>
              </a:solidFill>
            </a:endParaRPr>
          </a:p>
          <a:p>
            <a:endParaRPr lang="en-US" sz="2400" dirty="0">
              <a:solidFill>
                <a:schemeClr val="bg1"/>
              </a:solidFill>
              <a:latin typeface="Politica" panose="02000506060000020004" pitchFamily="2" charset="0"/>
            </a:endParaRPr>
          </a:p>
          <a:p>
            <a:pPr algn="just"/>
            <a:r>
              <a:rPr lang="en-US" sz="2000" dirty="0">
                <a:solidFill>
                  <a:schemeClr val="bg1"/>
                </a:solidFill>
                <a:latin typeface="Politica" panose="02000506060000020004" pitchFamily="2" charset="0"/>
              </a:rPr>
              <a:t>Scratch is a block-based visual programming language and website. Users of the site can create online projects using a block-like interface. The service is developed by the MIT Media Lab.</a:t>
            </a:r>
          </a:p>
          <a:p>
            <a:endParaRPr lang="en-US" sz="2000" dirty="0">
              <a:solidFill>
                <a:schemeClr val="bg1"/>
              </a:solidFill>
              <a:latin typeface="Consolas" panose="020B0609020204030204" pitchFamily="49" charset="0"/>
            </a:endParaRPr>
          </a:p>
        </p:txBody>
      </p:sp>
    </p:spTree>
    <p:extLst>
      <p:ext uri="{BB962C8B-B14F-4D97-AF65-F5344CB8AC3E}">
        <p14:creationId xmlns:p14="http://schemas.microsoft.com/office/powerpoint/2010/main" val="286824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0" name="Google Shape;415;p20">
            <a:extLst>
              <a:ext uri="{FF2B5EF4-FFF2-40B4-BE49-F238E27FC236}">
                <a16:creationId xmlns:a16="http://schemas.microsoft.com/office/drawing/2014/main" id="{42D19CF6-1F21-4395-9A65-0C9230352B0B}"/>
              </a:ext>
            </a:extLst>
          </p:cNvPr>
          <p:cNvSpPr txBox="1">
            <a:spLocks/>
          </p:cNvSpPr>
          <p:nvPr/>
        </p:nvSpPr>
        <p:spPr>
          <a:xfrm>
            <a:off x="4142792" y="175241"/>
            <a:ext cx="5203371"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rPr>
            </a:br>
            <a:r>
              <a:rPr lang="en-US" sz="3200" dirty="0">
                <a:solidFill>
                  <a:schemeClr val="bg1"/>
                </a:solidFill>
                <a:latin typeface="Politica" panose="02000506060000020004" pitchFamily="2" charset="0"/>
              </a:rPr>
              <a:t>What will we develop TODAY?</a:t>
            </a:r>
            <a:endParaRPr lang="en-US" sz="3000" dirty="0">
              <a:solidFill>
                <a:schemeClr val="bg1"/>
              </a:solidFill>
              <a:latin typeface="Politica" panose="02000506060000020004" pitchFamily="2" charset="0"/>
            </a:endParaRPr>
          </a:p>
        </p:txBody>
      </p:sp>
      <p:pic>
        <p:nvPicPr>
          <p:cNvPr id="11" name="Google Shape;417;p20">
            <a:extLst>
              <a:ext uri="{FF2B5EF4-FFF2-40B4-BE49-F238E27FC236}">
                <a16:creationId xmlns:a16="http://schemas.microsoft.com/office/drawing/2014/main" id="{0A9C3652-FED4-4E29-A64A-390937D1B120}"/>
              </a:ext>
            </a:extLst>
          </p:cNvPr>
          <p:cNvPicPr preferRelativeResize="0"/>
          <p:nvPr/>
        </p:nvPicPr>
        <p:blipFill>
          <a:blip r:embed="rId5" cstate="email">
            <a:extLst>
              <a:ext uri="{28A0092B-C50C-407E-A947-70E740481C1C}">
                <a14:useLocalDpi xmlns:a14="http://schemas.microsoft.com/office/drawing/2010/main"/>
              </a:ext>
            </a:extLst>
          </a:blip>
          <a:srcRect/>
          <a:stretch/>
        </p:blipFill>
        <p:spPr>
          <a:xfrm>
            <a:off x="0" y="2439681"/>
            <a:ext cx="5203371" cy="3201622"/>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2" name="Text Placeholder 2">
            <a:extLst>
              <a:ext uri="{FF2B5EF4-FFF2-40B4-BE49-F238E27FC236}">
                <a16:creationId xmlns:a16="http://schemas.microsoft.com/office/drawing/2014/main" id="{29FD48AD-5DB6-43DB-AB04-F09052F61F77}"/>
              </a:ext>
            </a:extLst>
          </p:cNvPr>
          <p:cNvSpPr txBox="1">
            <a:spLocks/>
          </p:cNvSpPr>
          <p:nvPr/>
        </p:nvSpPr>
        <p:spPr>
          <a:xfrm>
            <a:off x="5337110" y="1807156"/>
            <a:ext cx="3914348" cy="44666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gn="r" rtl="1" eaLnBrk="0" fontAlgn="base" hangingPunct="0">
              <a:spcBef>
                <a:spcPct val="0"/>
              </a:spcBef>
              <a:spcAft>
                <a:spcPct val="0"/>
              </a:spcAft>
              <a:buClrTx/>
              <a:buFont typeface="Arial" panose="020B0604020202020204" pitchFamily="34" charset="0"/>
              <a:buChar char="•"/>
            </a:pPr>
            <a:r>
              <a:rPr lang="ar-QA" sz="2000" dirty="0">
                <a:solidFill>
                  <a:schemeClr val="bg1"/>
                </a:solidFill>
                <a:latin typeface="Consolas" panose="020B0609020204030204" pitchFamily="49" charset="0"/>
              </a:rPr>
              <a:t>تصميم واجهة مستخدم اللعبة.</a:t>
            </a:r>
          </a:p>
          <a:p>
            <a:pPr marL="342900" lvl="0" indent="-342900" algn="r" rtl="1" eaLnBrk="0" fontAlgn="base" hangingPunct="0">
              <a:spcBef>
                <a:spcPct val="0"/>
              </a:spcBef>
              <a:spcAft>
                <a:spcPct val="0"/>
              </a:spcAft>
              <a:buClrTx/>
              <a:buFont typeface="Arial" panose="020B0604020202020204" pitchFamily="34" charset="0"/>
              <a:buChar char="•"/>
            </a:pPr>
            <a:r>
              <a:rPr lang="ar-QA" sz="2000" dirty="0">
                <a:solidFill>
                  <a:schemeClr val="bg1"/>
                </a:solidFill>
                <a:latin typeface="Consolas" panose="020B0609020204030204" pitchFamily="49" charset="0"/>
              </a:rPr>
              <a:t>اختيار الخلفية المناسبة.</a:t>
            </a:r>
          </a:p>
          <a:p>
            <a:pPr marL="342900" lvl="0" indent="-342900" algn="r" rtl="1" eaLnBrk="0" fontAlgn="base" hangingPunct="0">
              <a:spcBef>
                <a:spcPct val="0"/>
              </a:spcBef>
              <a:spcAft>
                <a:spcPct val="0"/>
              </a:spcAft>
              <a:buClrTx/>
              <a:buFont typeface="Arial" panose="020B0604020202020204" pitchFamily="34" charset="0"/>
              <a:buChar char="•"/>
            </a:pPr>
            <a:r>
              <a:rPr lang="ar-QA" sz="2000" dirty="0">
                <a:solidFill>
                  <a:schemeClr val="bg1"/>
                </a:solidFill>
                <a:latin typeface="Consolas" panose="020B0609020204030204" pitchFamily="49" charset="0"/>
              </a:rPr>
              <a:t>إضافة مكونات: التيلة ، اللاعب.</a:t>
            </a:r>
          </a:p>
          <a:p>
            <a:pPr marL="342900" lvl="0" indent="-342900" algn="r" rtl="1" eaLnBrk="0" fontAlgn="base" hangingPunct="0">
              <a:spcBef>
                <a:spcPct val="0"/>
              </a:spcBef>
              <a:spcAft>
                <a:spcPct val="0"/>
              </a:spcAft>
              <a:buClrTx/>
              <a:buFont typeface="Arial" panose="020B0604020202020204" pitchFamily="34" charset="0"/>
              <a:buChar char="•"/>
            </a:pPr>
            <a:r>
              <a:rPr lang="ar-QA" sz="2000" dirty="0">
                <a:solidFill>
                  <a:schemeClr val="bg1"/>
                </a:solidFill>
                <a:latin typeface="Consolas" panose="020B0609020204030204" pitchFamily="49" charset="0"/>
              </a:rPr>
              <a:t>استخدم أداة الطلاء لتغييربعض المكونات.</a:t>
            </a:r>
            <a:endParaRPr lang="en-US" sz="2000" dirty="0">
              <a:solidFill>
                <a:schemeClr val="bg1"/>
              </a:solidFill>
              <a:latin typeface="Consolas" panose="020B0609020204030204" pitchFamily="49" charset="0"/>
            </a:endParaRPr>
          </a:p>
          <a:p>
            <a:pPr marL="342900" indent="-342900">
              <a:buFont typeface="Arial" panose="020B0604020202020204" pitchFamily="34" charset="0"/>
              <a:buChar char="•"/>
            </a:pPr>
            <a:r>
              <a:rPr lang="en-US" sz="2400" dirty="0">
                <a:solidFill>
                  <a:schemeClr val="bg1"/>
                </a:solidFill>
                <a:latin typeface="Politica" panose="02000506060000020004" pitchFamily="2" charset="0"/>
              </a:rPr>
              <a:t>Design the game User interface.</a:t>
            </a:r>
          </a:p>
          <a:p>
            <a:pPr marL="342900" indent="-342900">
              <a:buFont typeface="Arial" panose="020B0604020202020204" pitchFamily="34" charset="0"/>
              <a:buChar char="•"/>
            </a:pPr>
            <a:r>
              <a:rPr lang="en-US" sz="2400" dirty="0">
                <a:solidFill>
                  <a:schemeClr val="bg1"/>
                </a:solidFill>
                <a:latin typeface="Politica" panose="02000506060000020004" pitchFamily="2" charset="0"/>
              </a:rPr>
              <a:t>Select appropriate background. </a:t>
            </a:r>
          </a:p>
          <a:p>
            <a:pPr marL="342900" indent="-342900">
              <a:buFont typeface="Arial" panose="020B0604020202020204" pitchFamily="34" charset="0"/>
              <a:buChar char="•"/>
            </a:pPr>
            <a:r>
              <a:rPr lang="en-US" sz="2400" dirty="0">
                <a:solidFill>
                  <a:schemeClr val="bg1"/>
                </a:solidFill>
                <a:latin typeface="Politica" panose="02000506060000020004" pitchFamily="2" charset="0"/>
              </a:rPr>
              <a:t>Add components: ball and player.</a:t>
            </a:r>
          </a:p>
          <a:p>
            <a:pPr marL="342900" indent="-342900">
              <a:buFont typeface="Arial" panose="020B0604020202020204" pitchFamily="34" charset="0"/>
              <a:buChar char="•"/>
            </a:pPr>
            <a:r>
              <a:rPr lang="en-US" sz="2400" dirty="0">
                <a:solidFill>
                  <a:schemeClr val="bg1"/>
                </a:solidFill>
                <a:latin typeface="Politica" panose="02000506060000020004" pitchFamily="2" charset="0"/>
              </a:rPr>
              <a:t>Use the paint tool to change the looks of the components. </a:t>
            </a:r>
          </a:p>
        </p:txBody>
      </p:sp>
    </p:spTree>
    <p:extLst>
      <p:ext uri="{BB962C8B-B14F-4D97-AF65-F5344CB8AC3E}">
        <p14:creationId xmlns:p14="http://schemas.microsoft.com/office/powerpoint/2010/main" val="415409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0" name="Google Shape;415;p20">
            <a:extLst>
              <a:ext uri="{FF2B5EF4-FFF2-40B4-BE49-F238E27FC236}">
                <a16:creationId xmlns:a16="http://schemas.microsoft.com/office/drawing/2014/main" id="{42D19CF6-1F21-4395-9A65-0C9230352B0B}"/>
              </a:ext>
            </a:extLst>
          </p:cNvPr>
          <p:cNvSpPr txBox="1">
            <a:spLocks/>
          </p:cNvSpPr>
          <p:nvPr/>
        </p:nvSpPr>
        <p:spPr>
          <a:xfrm>
            <a:off x="2285933" y="305660"/>
            <a:ext cx="6104441"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latin typeface="Neo Sans Arabic" panose="020B0504030504040204" pitchFamily="34" charset="-78"/>
                <a:cs typeface="Neo Sans Arabic" panose="020B0504030504040204" pitchFamily="34" charset="-78"/>
              </a:rPr>
              <a:t>هذه بعض الألعاب الموجودة حاليا؟</a:t>
            </a:r>
            <a:br>
              <a:rPr lang="ar-QA" sz="3000" dirty="0">
                <a:solidFill>
                  <a:schemeClr val="bg1"/>
                </a:solidFill>
              </a:rPr>
            </a:br>
            <a:r>
              <a:rPr lang="en-US" sz="3200" dirty="0">
                <a:solidFill>
                  <a:schemeClr val="bg1"/>
                </a:solidFill>
                <a:latin typeface="Politica" panose="02000506060000020004" pitchFamily="2" charset="0"/>
              </a:rPr>
              <a:t>those are some video games that are exist ?</a:t>
            </a:r>
            <a:endParaRPr lang="en-US" sz="3000" dirty="0">
              <a:solidFill>
                <a:schemeClr val="bg1"/>
              </a:solidFill>
              <a:latin typeface="Politica" panose="02000506060000020004" pitchFamily="2" charset="0"/>
            </a:endParaRPr>
          </a:p>
        </p:txBody>
      </p:sp>
      <p:pic>
        <p:nvPicPr>
          <p:cNvPr id="4" name="Picture 3">
            <a:extLst>
              <a:ext uri="{FF2B5EF4-FFF2-40B4-BE49-F238E27FC236}">
                <a16:creationId xmlns:a16="http://schemas.microsoft.com/office/drawing/2014/main" id="{37268299-82FA-4EED-9197-8F43DE85E04B}"/>
              </a:ext>
            </a:extLst>
          </p:cNvPr>
          <p:cNvPicPr>
            <a:picLocks noChangeAspect="1"/>
          </p:cNvPicPr>
          <p:nvPr/>
        </p:nvPicPr>
        <p:blipFill>
          <a:blip r:embed="rId5"/>
          <a:stretch>
            <a:fillRect/>
          </a:stretch>
        </p:blipFill>
        <p:spPr>
          <a:xfrm>
            <a:off x="926190" y="2270063"/>
            <a:ext cx="4783843" cy="3509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713A212E-3526-46F2-8E68-EB454DB2E198}"/>
              </a:ext>
            </a:extLst>
          </p:cNvPr>
          <p:cNvPicPr>
            <a:picLocks noChangeAspect="1"/>
          </p:cNvPicPr>
          <p:nvPr/>
        </p:nvPicPr>
        <p:blipFill>
          <a:blip r:embed="rId6"/>
          <a:stretch>
            <a:fillRect/>
          </a:stretch>
        </p:blipFill>
        <p:spPr>
          <a:xfrm>
            <a:off x="6186573" y="2270063"/>
            <a:ext cx="4523598" cy="3509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365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908"/>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Google Shape;342;p12">
            <a:extLst>
              <a:ext uri="{FF2B5EF4-FFF2-40B4-BE49-F238E27FC236}">
                <a16:creationId xmlns:a16="http://schemas.microsoft.com/office/drawing/2014/main" id="{11C3C869-B075-450A-B8EF-6EE324748CF0}"/>
              </a:ext>
            </a:extLst>
          </p:cNvPr>
          <p:cNvSpPr txBox="1">
            <a:spLocks/>
          </p:cNvSpPr>
          <p:nvPr/>
        </p:nvSpPr>
        <p:spPr>
          <a:xfrm>
            <a:off x="3158540" y="439699"/>
            <a:ext cx="587492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1"/>
                </a:solidFill>
                <a:latin typeface="Politica" panose="02000506060000020004" pitchFamily="2" charset="0"/>
                <a:ea typeface="Megrim"/>
                <a:cs typeface="Megrim"/>
                <a:sym typeface="Nixie One"/>
              </a:rPr>
              <a:t>Scratch</a:t>
            </a:r>
          </a:p>
        </p:txBody>
      </p:sp>
      <p:pic>
        <p:nvPicPr>
          <p:cNvPr id="13" name="Picture 12">
            <a:extLst>
              <a:ext uri="{FF2B5EF4-FFF2-40B4-BE49-F238E27FC236}">
                <a16:creationId xmlns:a16="http://schemas.microsoft.com/office/drawing/2014/main" id="{B60337D7-0110-4235-A1B7-5FE4FF1408D1}"/>
              </a:ext>
            </a:extLst>
          </p:cNvPr>
          <p:cNvPicPr>
            <a:picLocks noChangeAspect="1"/>
          </p:cNvPicPr>
          <p:nvPr/>
        </p:nvPicPr>
        <p:blipFill>
          <a:blip r:embed="rId3"/>
          <a:stretch>
            <a:fillRect/>
          </a:stretch>
        </p:blipFill>
        <p:spPr>
          <a:xfrm>
            <a:off x="618565" y="1394465"/>
            <a:ext cx="10237694" cy="4649619"/>
          </a:xfrm>
          <a:prstGeom prst="rect">
            <a:avLst/>
          </a:prstGeom>
        </p:spPr>
      </p:pic>
      <p:cxnSp>
        <p:nvCxnSpPr>
          <p:cNvPr id="15" name="Straight Arrow Connector 14">
            <a:extLst>
              <a:ext uri="{FF2B5EF4-FFF2-40B4-BE49-F238E27FC236}">
                <a16:creationId xmlns:a16="http://schemas.microsoft.com/office/drawing/2014/main" id="{20168CF5-2C9F-42A2-B73E-05DDCDC84E8F}"/>
              </a:ext>
            </a:extLst>
          </p:cNvPr>
          <p:cNvCxnSpPr>
            <a:cxnSpLocks/>
          </p:cNvCxnSpPr>
          <p:nvPr/>
        </p:nvCxnSpPr>
        <p:spPr>
          <a:xfrm flipH="1">
            <a:off x="1507676" y="1096910"/>
            <a:ext cx="185910" cy="59511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8E2AAFC1-A72F-4A17-A1E3-E7052AEB5291}"/>
              </a:ext>
            </a:extLst>
          </p:cNvPr>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17" name="Group 16">
            <a:extLst>
              <a:ext uri="{FF2B5EF4-FFF2-40B4-BE49-F238E27FC236}">
                <a16:creationId xmlns:a16="http://schemas.microsoft.com/office/drawing/2014/main" id="{9B3B36E5-9F02-46E5-90A9-B37E96E83E5B}"/>
              </a:ext>
            </a:extLst>
          </p:cNvPr>
          <p:cNvGrpSpPr/>
          <p:nvPr/>
        </p:nvGrpSpPr>
        <p:grpSpPr>
          <a:xfrm>
            <a:off x="9346162" y="6273830"/>
            <a:ext cx="1317480" cy="429393"/>
            <a:chOff x="9331349" y="6222078"/>
            <a:chExt cx="1450765" cy="472833"/>
          </a:xfrm>
        </p:grpSpPr>
        <p:pic>
          <p:nvPicPr>
            <p:cNvPr id="18" name="Picture 17">
              <a:extLst>
                <a:ext uri="{FF2B5EF4-FFF2-40B4-BE49-F238E27FC236}">
                  <a16:creationId xmlns:a16="http://schemas.microsoft.com/office/drawing/2014/main" id="{95D4DEE3-8573-4E70-8D32-AB82DF64E05A}"/>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20" name="Picture 19">
              <a:extLst>
                <a:ext uri="{FF2B5EF4-FFF2-40B4-BE49-F238E27FC236}">
                  <a16:creationId xmlns:a16="http://schemas.microsoft.com/office/drawing/2014/main" id="{FED21932-33ED-4088-B7D3-78969721C49C}"/>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189225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908"/>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9" name="Google Shape;342;p12">
            <a:extLst>
              <a:ext uri="{FF2B5EF4-FFF2-40B4-BE49-F238E27FC236}">
                <a16:creationId xmlns:a16="http://schemas.microsoft.com/office/drawing/2014/main" id="{11C3C869-B075-450A-B8EF-6EE324748CF0}"/>
              </a:ext>
            </a:extLst>
          </p:cNvPr>
          <p:cNvSpPr txBox="1">
            <a:spLocks/>
          </p:cNvSpPr>
          <p:nvPr/>
        </p:nvSpPr>
        <p:spPr>
          <a:xfrm>
            <a:off x="3158540" y="439699"/>
            <a:ext cx="587492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1"/>
                </a:solidFill>
                <a:latin typeface="Politica" panose="02000506060000020004" pitchFamily="2" charset="0"/>
                <a:ea typeface="Megrim"/>
                <a:cs typeface="Megrim"/>
                <a:sym typeface="Nixie One"/>
              </a:rPr>
              <a:t>Scratch</a:t>
            </a:r>
          </a:p>
        </p:txBody>
      </p:sp>
      <p:pic>
        <p:nvPicPr>
          <p:cNvPr id="13" name="Picture 12">
            <a:extLst>
              <a:ext uri="{FF2B5EF4-FFF2-40B4-BE49-F238E27FC236}">
                <a16:creationId xmlns:a16="http://schemas.microsoft.com/office/drawing/2014/main" id="{204AF437-CA41-468C-B859-76453794B193}"/>
              </a:ext>
            </a:extLst>
          </p:cNvPr>
          <p:cNvPicPr>
            <a:picLocks noChangeAspect="1"/>
          </p:cNvPicPr>
          <p:nvPr/>
        </p:nvPicPr>
        <p:blipFill>
          <a:blip r:embed="rId4"/>
          <a:stretch>
            <a:fillRect/>
          </a:stretch>
        </p:blipFill>
        <p:spPr>
          <a:xfrm>
            <a:off x="718197" y="1230596"/>
            <a:ext cx="10811435" cy="4938348"/>
          </a:xfrm>
          <a:prstGeom prst="rect">
            <a:avLst/>
          </a:prstGeom>
        </p:spPr>
      </p:pic>
      <p:cxnSp>
        <p:nvCxnSpPr>
          <p:cNvPr id="15" name="Straight Arrow Connector 14">
            <a:extLst>
              <a:ext uri="{FF2B5EF4-FFF2-40B4-BE49-F238E27FC236}">
                <a16:creationId xmlns:a16="http://schemas.microsoft.com/office/drawing/2014/main" id="{FDF3A4F0-BF2F-407F-9AD9-BBCB5AF3E6F9}"/>
              </a:ext>
            </a:extLst>
          </p:cNvPr>
          <p:cNvCxnSpPr>
            <a:cxnSpLocks/>
          </p:cNvCxnSpPr>
          <p:nvPr/>
        </p:nvCxnSpPr>
        <p:spPr>
          <a:xfrm flipH="1">
            <a:off x="1113862" y="933041"/>
            <a:ext cx="185910" cy="59511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5220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3178" t="-3599" r="48363" b="8833"/>
          <a:stretch/>
        </p:blipFill>
        <p:spPr>
          <a:xfrm>
            <a:off x="9248482" y="-285317"/>
            <a:ext cx="2943518" cy="6499086"/>
          </a:xfrm>
          <a:prstGeom prst="rect">
            <a:avLst/>
          </a:prstGeom>
        </p:spPr>
      </p:pic>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4" name="Google Shape;342;p12">
            <a:extLst>
              <a:ext uri="{FF2B5EF4-FFF2-40B4-BE49-F238E27FC236}">
                <a16:creationId xmlns:a16="http://schemas.microsoft.com/office/drawing/2014/main" id="{79C5B3C2-AA06-4A82-B8D7-F2BA3F73F9EA}"/>
              </a:ext>
            </a:extLst>
          </p:cNvPr>
          <p:cNvSpPr txBox="1">
            <a:spLocks/>
          </p:cNvSpPr>
          <p:nvPr/>
        </p:nvSpPr>
        <p:spPr>
          <a:xfrm>
            <a:off x="68680" y="364475"/>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Block coding?</a:t>
            </a:r>
          </a:p>
        </p:txBody>
      </p:sp>
      <p:sp>
        <p:nvSpPr>
          <p:cNvPr id="15" name="Google Shape;342;p12">
            <a:extLst>
              <a:ext uri="{FF2B5EF4-FFF2-40B4-BE49-F238E27FC236}">
                <a16:creationId xmlns:a16="http://schemas.microsoft.com/office/drawing/2014/main" id="{C252CA46-BD8C-4D0F-93C7-FF84AA508907}"/>
              </a:ext>
            </a:extLst>
          </p:cNvPr>
          <p:cNvSpPr txBox="1">
            <a:spLocks/>
          </p:cNvSpPr>
          <p:nvPr/>
        </p:nvSpPr>
        <p:spPr>
          <a:xfrm>
            <a:off x="4365171" y="364475"/>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4000" b="1" dirty="0">
                <a:solidFill>
                  <a:schemeClr val="tx1"/>
                </a:solidFill>
                <a:latin typeface="+mn-lt"/>
                <a:ea typeface="Megrim"/>
                <a:cs typeface="Megrim"/>
                <a:sym typeface="Nixie One"/>
              </a:rPr>
              <a:t>البرمجة بالوحدات؟</a:t>
            </a:r>
            <a:endParaRPr lang="en-US" sz="4000" b="1" dirty="0">
              <a:solidFill>
                <a:schemeClr val="tx1"/>
              </a:solidFill>
              <a:latin typeface="+mn-lt"/>
              <a:ea typeface="Megrim"/>
              <a:cs typeface="Megrim"/>
              <a:sym typeface="Nixie One"/>
            </a:endParaRPr>
          </a:p>
        </p:txBody>
      </p:sp>
      <p:sp>
        <p:nvSpPr>
          <p:cNvPr id="5" name="Rectangle 4">
            <a:extLst>
              <a:ext uri="{FF2B5EF4-FFF2-40B4-BE49-F238E27FC236}">
                <a16:creationId xmlns:a16="http://schemas.microsoft.com/office/drawing/2014/main" id="{0EA6DB13-8614-4AF9-B3A0-0AAB6B8621BC}"/>
              </a:ext>
            </a:extLst>
          </p:cNvPr>
          <p:cNvSpPr/>
          <p:nvPr/>
        </p:nvSpPr>
        <p:spPr>
          <a:xfrm>
            <a:off x="97974" y="1062926"/>
            <a:ext cx="4133206" cy="1569660"/>
          </a:xfrm>
          <a:prstGeom prst="rect">
            <a:avLst/>
          </a:prstGeom>
        </p:spPr>
        <p:txBody>
          <a:bodyPr wrap="square">
            <a:spAutoFit/>
          </a:bodyPr>
          <a:lstStyle/>
          <a:p>
            <a:pPr algn="just"/>
            <a:r>
              <a:rPr lang="en-US" sz="2400" dirty="0">
                <a:solidFill>
                  <a:srgbClr val="000000"/>
                </a:solidFill>
                <a:latin typeface="Politica" panose="02000506060000020004" pitchFamily="2" charset="0"/>
              </a:rPr>
              <a:t>Instead of traditional , text based programming, block based coding involves dragging “blocks” of instructions. </a:t>
            </a:r>
          </a:p>
        </p:txBody>
      </p:sp>
      <p:sp>
        <p:nvSpPr>
          <p:cNvPr id="16" name="Rectangle 15">
            <a:extLst>
              <a:ext uri="{FF2B5EF4-FFF2-40B4-BE49-F238E27FC236}">
                <a16:creationId xmlns:a16="http://schemas.microsoft.com/office/drawing/2014/main" id="{A0160E50-DBDC-4DBC-AA8F-4BCF74D5C1A8}"/>
              </a:ext>
            </a:extLst>
          </p:cNvPr>
          <p:cNvSpPr/>
          <p:nvPr/>
        </p:nvSpPr>
        <p:spPr>
          <a:xfrm>
            <a:off x="4884639" y="1062926"/>
            <a:ext cx="4133206" cy="1015663"/>
          </a:xfrm>
          <a:prstGeom prst="rect">
            <a:avLst/>
          </a:prstGeom>
        </p:spPr>
        <p:txBody>
          <a:bodyPr wrap="square">
            <a:spAutoFit/>
          </a:bodyPr>
          <a:lstStyle/>
          <a:p>
            <a:pPr algn="r"/>
            <a:r>
              <a:rPr lang="ar-DZ" sz="2000" dirty="0">
                <a:solidFill>
                  <a:srgbClr val="000000"/>
                </a:solidFill>
                <a:latin typeface="Consolas" charset="0"/>
              </a:rPr>
              <a:t>بدلا من البرمجة التقليدية، تتضمن البرمجة باستخدام الوحدات على إدراج وحدات ترمز إلى تعليمات معينة.</a:t>
            </a:r>
            <a:endParaRPr lang="en-US" sz="2000" dirty="0">
              <a:solidFill>
                <a:srgbClr val="000000"/>
              </a:solidFill>
              <a:latin typeface="Consolas" charset="0"/>
            </a:endParaRPr>
          </a:p>
        </p:txBody>
      </p:sp>
      <p:pic>
        <p:nvPicPr>
          <p:cNvPr id="5125" name="Picture 5" descr="Image result for block coding">
            <a:extLst>
              <a:ext uri="{FF2B5EF4-FFF2-40B4-BE49-F238E27FC236}">
                <a16:creationId xmlns:a16="http://schemas.microsoft.com/office/drawing/2014/main" id="{7A2863BF-B3C0-4F2C-9A12-1AD9140201C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36413" y="2931346"/>
            <a:ext cx="6296451" cy="356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4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908"/>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4" name="Picture 3">
            <a:extLst>
              <a:ext uri="{FF2B5EF4-FFF2-40B4-BE49-F238E27FC236}">
                <a16:creationId xmlns:a16="http://schemas.microsoft.com/office/drawing/2014/main" id="{8CA3D2B0-909C-4729-AEDD-556BD53CBFE0}"/>
              </a:ext>
            </a:extLst>
          </p:cNvPr>
          <p:cNvPicPr>
            <a:picLocks noChangeAspect="1"/>
          </p:cNvPicPr>
          <p:nvPr/>
        </p:nvPicPr>
        <p:blipFill>
          <a:blip r:embed="rId4"/>
          <a:stretch>
            <a:fillRect/>
          </a:stretch>
        </p:blipFill>
        <p:spPr>
          <a:xfrm>
            <a:off x="0" y="1048871"/>
            <a:ext cx="12192000" cy="5174793"/>
          </a:xfrm>
          <a:prstGeom prst="rect">
            <a:avLst/>
          </a:prstGeom>
        </p:spPr>
      </p:pic>
      <p:sp>
        <p:nvSpPr>
          <p:cNvPr id="5" name="Arrow: Down 4">
            <a:extLst>
              <a:ext uri="{FF2B5EF4-FFF2-40B4-BE49-F238E27FC236}">
                <a16:creationId xmlns:a16="http://schemas.microsoft.com/office/drawing/2014/main" id="{EBB49191-A62F-4990-9D0F-6F0A550F31E6}"/>
              </a:ext>
            </a:extLst>
          </p:cNvPr>
          <p:cNvSpPr/>
          <p:nvPr/>
        </p:nvSpPr>
        <p:spPr>
          <a:xfrm>
            <a:off x="11205882" y="5280212"/>
            <a:ext cx="286871" cy="5289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342;p12">
            <a:extLst>
              <a:ext uri="{FF2B5EF4-FFF2-40B4-BE49-F238E27FC236}">
                <a16:creationId xmlns:a16="http://schemas.microsoft.com/office/drawing/2014/main" id="{7FBB2A59-5E5D-4B48-A7E9-15ED958EEE1D}"/>
              </a:ext>
            </a:extLst>
          </p:cNvPr>
          <p:cNvSpPr txBox="1">
            <a:spLocks/>
          </p:cNvSpPr>
          <p:nvPr/>
        </p:nvSpPr>
        <p:spPr>
          <a:xfrm>
            <a:off x="2297929" y="369177"/>
            <a:ext cx="587492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a:solidFill>
                  <a:schemeClr val="tx1"/>
                </a:solidFill>
                <a:latin typeface="Politica" panose="02000506060000020004" pitchFamily="2" charset="0"/>
                <a:ea typeface="Megrim"/>
                <a:cs typeface="Megrim"/>
                <a:sym typeface="Nixie One"/>
              </a:rPr>
              <a:t>Let’s design the game  </a:t>
            </a:r>
          </a:p>
        </p:txBody>
      </p:sp>
      <p:sp>
        <p:nvSpPr>
          <p:cNvPr id="18" name="Arrow: Down 17">
            <a:extLst>
              <a:ext uri="{FF2B5EF4-FFF2-40B4-BE49-F238E27FC236}">
                <a16:creationId xmlns:a16="http://schemas.microsoft.com/office/drawing/2014/main" id="{776D1622-F3BC-45F2-BA33-469146E9E1D2}"/>
              </a:ext>
            </a:extLst>
          </p:cNvPr>
          <p:cNvSpPr/>
          <p:nvPr/>
        </p:nvSpPr>
        <p:spPr>
          <a:xfrm>
            <a:off x="770964" y="887506"/>
            <a:ext cx="286871" cy="5289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342;p12">
            <a:extLst>
              <a:ext uri="{FF2B5EF4-FFF2-40B4-BE49-F238E27FC236}">
                <a16:creationId xmlns:a16="http://schemas.microsoft.com/office/drawing/2014/main" id="{4763030F-CC2C-4404-A77F-499BD342CEB6}"/>
              </a:ext>
            </a:extLst>
          </p:cNvPr>
          <p:cNvSpPr txBox="1">
            <a:spLocks/>
          </p:cNvSpPr>
          <p:nvPr/>
        </p:nvSpPr>
        <p:spPr>
          <a:xfrm>
            <a:off x="5474397" y="5164022"/>
            <a:ext cx="587492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tx1"/>
                </a:solidFill>
                <a:latin typeface="Politica" panose="02000506060000020004" pitchFamily="2" charset="0"/>
                <a:ea typeface="Megrim"/>
                <a:cs typeface="Megrim"/>
                <a:sym typeface="Nixie One"/>
              </a:rPr>
              <a:t>When you click on this button you can find many players that you can customize </a:t>
            </a:r>
          </a:p>
        </p:txBody>
      </p:sp>
    </p:spTree>
    <p:extLst>
      <p:ext uri="{BB962C8B-B14F-4D97-AF65-F5344CB8AC3E}">
        <p14:creationId xmlns:p14="http://schemas.microsoft.com/office/powerpoint/2010/main" val="177939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508E23-5F77-49E7-894F-F8D66DF2AC97}"/>
              </a:ext>
            </a:extLst>
          </p:cNvPr>
          <p:cNvSpPr/>
          <p:nvPr/>
        </p:nvSpPr>
        <p:spPr>
          <a:xfrm>
            <a:off x="0" y="14908"/>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5632C790-7C51-4412-90F6-3CFFB567E45E}"/>
              </a:ext>
            </a:extLst>
          </p:cNvPr>
          <p:cNvPicPr>
            <a:picLocks noChangeAspect="1"/>
          </p:cNvPicPr>
          <p:nvPr/>
        </p:nvPicPr>
        <p:blipFill>
          <a:blip r:embed="rId3"/>
          <a:stretch>
            <a:fillRect/>
          </a:stretch>
        </p:blipFill>
        <p:spPr>
          <a:xfrm>
            <a:off x="0" y="641763"/>
            <a:ext cx="12192000" cy="5574473"/>
          </a:xfrm>
          <a:prstGeom prst="rect">
            <a:avLst/>
          </a:prstGeom>
        </p:spPr>
      </p:pic>
      <p:sp>
        <p:nvSpPr>
          <p:cNvPr id="36" name="TextBox 35">
            <a:extLst>
              <a:ext uri="{FF2B5EF4-FFF2-40B4-BE49-F238E27FC236}">
                <a16:creationId xmlns:a16="http://schemas.microsoft.com/office/drawing/2014/main" id="{FCFDAFEF-EC26-4E5F-A72B-68FD0F14319F}"/>
              </a:ext>
            </a:extLst>
          </p:cNvPr>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37" name="Group 36">
            <a:extLst>
              <a:ext uri="{FF2B5EF4-FFF2-40B4-BE49-F238E27FC236}">
                <a16:creationId xmlns:a16="http://schemas.microsoft.com/office/drawing/2014/main" id="{38B179A8-15B3-4AD8-B498-F4123F11637C}"/>
              </a:ext>
            </a:extLst>
          </p:cNvPr>
          <p:cNvGrpSpPr/>
          <p:nvPr/>
        </p:nvGrpSpPr>
        <p:grpSpPr>
          <a:xfrm>
            <a:off x="9346162" y="6273830"/>
            <a:ext cx="1317480" cy="429393"/>
            <a:chOff x="9331349" y="6222078"/>
            <a:chExt cx="1450765" cy="472833"/>
          </a:xfrm>
        </p:grpSpPr>
        <p:pic>
          <p:nvPicPr>
            <p:cNvPr id="38" name="Picture 37">
              <a:extLst>
                <a:ext uri="{FF2B5EF4-FFF2-40B4-BE49-F238E27FC236}">
                  <a16:creationId xmlns:a16="http://schemas.microsoft.com/office/drawing/2014/main" id="{51E55A76-93E3-4FBD-82E0-CCE9510C188D}"/>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39" name="Picture 38">
              <a:extLst>
                <a:ext uri="{FF2B5EF4-FFF2-40B4-BE49-F238E27FC236}">
                  <a16:creationId xmlns:a16="http://schemas.microsoft.com/office/drawing/2014/main" id="{5596E8A0-CA45-4134-A514-3BF0261C77EF}"/>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40" name="Arrow: Down 39">
            <a:extLst>
              <a:ext uri="{FF2B5EF4-FFF2-40B4-BE49-F238E27FC236}">
                <a16:creationId xmlns:a16="http://schemas.microsoft.com/office/drawing/2014/main" id="{6C1884D4-4124-44B8-93C5-CF7389AD18D2}"/>
              </a:ext>
            </a:extLst>
          </p:cNvPr>
          <p:cNvSpPr/>
          <p:nvPr/>
        </p:nvSpPr>
        <p:spPr>
          <a:xfrm rot="16200000">
            <a:off x="10255748" y="5253318"/>
            <a:ext cx="286871" cy="5289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Google Shape;342;p12">
            <a:extLst>
              <a:ext uri="{FF2B5EF4-FFF2-40B4-BE49-F238E27FC236}">
                <a16:creationId xmlns:a16="http://schemas.microsoft.com/office/drawing/2014/main" id="{D461CBCE-9312-4ADC-B438-7D9E222DD7F3}"/>
              </a:ext>
            </a:extLst>
          </p:cNvPr>
          <p:cNvSpPr txBox="1">
            <a:spLocks/>
          </p:cNvSpPr>
          <p:nvPr/>
        </p:nvSpPr>
        <p:spPr>
          <a:xfrm>
            <a:off x="2357643" y="2062233"/>
            <a:ext cx="587492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tx1"/>
                </a:solidFill>
                <a:latin typeface="Politica" panose="02000506060000020004" pitchFamily="2" charset="0"/>
                <a:ea typeface="Megrim"/>
                <a:cs typeface="Megrim"/>
                <a:sym typeface="Nixie One"/>
              </a:rPr>
              <a:t>From Pints we can design and customize the balls </a:t>
            </a:r>
          </a:p>
        </p:txBody>
      </p:sp>
    </p:spTree>
    <p:extLst>
      <p:ext uri="{BB962C8B-B14F-4D97-AF65-F5344CB8AC3E}">
        <p14:creationId xmlns:p14="http://schemas.microsoft.com/office/powerpoint/2010/main" val="181668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6" name="Picture 5">
            <a:extLst>
              <a:ext uri="{FF2B5EF4-FFF2-40B4-BE49-F238E27FC236}">
                <a16:creationId xmlns:a16="http://schemas.microsoft.com/office/drawing/2014/main" id="{BEF3B3CD-A047-4242-A5FF-5038BF32BB15}"/>
              </a:ext>
            </a:extLst>
          </p:cNvPr>
          <p:cNvPicPr>
            <a:picLocks noChangeAspect="1"/>
          </p:cNvPicPr>
          <p:nvPr/>
        </p:nvPicPr>
        <p:blipFill>
          <a:blip r:embed="rId4"/>
          <a:stretch>
            <a:fillRect/>
          </a:stretch>
        </p:blipFill>
        <p:spPr>
          <a:xfrm>
            <a:off x="0" y="666750"/>
            <a:ext cx="12192000" cy="5524500"/>
          </a:xfrm>
          <a:prstGeom prst="rect">
            <a:avLst/>
          </a:prstGeom>
        </p:spPr>
      </p:pic>
      <p:sp>
        <p:nvSpPr>
          <p:cNvPr id="18" name="Arrow: Down 17">
            <a:extLst>
              <a:ext uri="{FF2B5EF4-FFF2-40B4-BE49-F238E27FC236}">
                <a16:creationId xmlns:a16="http://schemas.microsoft.com/office/drawing/2014/main" id="{F06D9BD4-60C0-4BF8-8DC5-CC5AE8B5BAC6}"/>
              </a:ext>
            </a:extLst>
          </p:cNvPr>
          <p:cNvSpPr/>
          <p:nvPr/>
        </p:nvSpPr>
        <p:spPr>
          <a:xfrm rot="10800000">
            <a:off x="10255748" y="4787153"/>
            <a:ext cx="286871" cy="5289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342;p12">
            <a:extLst>
              <a:ext uri="{FF2B5EF4-FFF2-40B4-BE49-F238E27FC236}">
                <a16:creationId xmlns:a16="http://schemas.microsoft.com/office/drawing/2014/main" id="{F4714F27-7B13-42A8-93A3-C3225F5CF248}"/>
              </a:ext>
            </a:extLst>
          </p:cNvPr>
          <p:cNvSpPr txBox="1">
            <a:spLocks/>
          </p:cNvSpPr>
          <p:nvPr/>
        </p:nvSpPr>
        <p:spPr>
          <a:xfrm>
            <a:off x="319692" y="191022"/>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Needed blocks for the player?</a:t>
            </a:r>
          </a:p>
        </p:txBody>
      </p:sp>
      <p:sp>
        <p:nvSpPr>
          <p:cNvPr id="20" name="Google Shape;342;p12">
            <a:extLst>
              <a:ext uri="{FF2B5EF4-FFF2-40B4-BE49-F238E27FC236}">
                <a16:creationId xmlns:a16="http://schemas.microsoft.com/office/drawing/2014/main" id="{BBFB907B-B899-4A81-AAFA-4D9A31D0EC44}"/>
              </a:ext>
            </a:extLst>
          </p:cNvPr>
          <p:cNvSpPr txBox="1">
            <a:spLocks/>
          </p:cNvSpPr>
          <p:nvPr/>
        </p:nvSpPr>
        <p:spPr>
          <a:xfrm>
            <a:off x="5266996" y="154777"/>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الوحدات اللازمة للاعب؟</a:t>
            </a:r>
            <a:endParaRPr lang="en-US" sz="4000" b="1" dirty="0">
              <a:solidFill>
                <a:schemeClr val="tx1"/>
              </a:solidFill>
              <a:latin typeface="+mn-lt"/>
              <a:ea typeface="Megrim"/>
              <a:cs typeface="Megrim"/>
              <a:sym typeface="Nixie One"/>
            </a:endParaRPr>
          </a:p>
        </p:txBody>
      </p:sp>
    </p:spTree>
    <p:extLst>
      <p:ext uri="{BB962C8B-B14F-4D97-AF65-F5344CB8AC3E}">
        <p14:creationId xmlns:p14="http://schemas.microsoft.com/office/powerpoint/2010/main" val="224025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p:cNvGrpSpPr/>
          <p:nvPr/>
        </p:nvGrpSpPr>
        <p:grpSpPr>
          <a:xfrm>
            <a:off x="9346162" y="6273830"/>
            <a:ext cx="1317480" cy="429393"/>
            <a:chOff x="9331349" y="6222078"/>
            <a:chExt cx="1450765" cy="47283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Picture 11"/>
          <p:cNvPicPr>
            <a:picLocks noChangeAspect="1"/>
          </p:cNvPicPr>
          <p:nvPr/>
        </p:nvPicPr>
        <p:blipFill rotWithShape="1">
          <a:blip r:embed="rId4" cstate="email">
            <a:lum/>
            <a:extLst>
              <a:ext uri="{28A0092B-C50C-407E-A947-70E740481C1C}">
                <a14:useLocalDpi xmlns:a14="http://schemas.microsoft.com/office/drawing/2010/main"/>
              </a:ext>
            </a:extLst>
          </a:blip>
          <a:srcRect l="6415" t="8200" r="76033" b="38094"/>
          <a:stretch/>
        </p:blipFill>
        <p:spPr>
          <a:xfrm>
            <a:off x="1" y="-297710"/>
            <a:ext cx="2051594" cy="7155710"/>
          </a:xfrm>
          <a:prstGeom prst="rect">
            <a:avLst/>
          </a:prstGeom>
        </p:spPr>
      </p:pic>
      <p:sp>
        <p:nvSpPr>
          <p:cNvPr id="16" name="Title 1">
            <a:extLst>
              <a:ext uri="{FF2B5EF4-FFF2-40B4-BE49-F238E27FC236}">
                <a16:creationId xmlns:a16="http://schemas.microsoft.com/office/drawing/2014/main" id="{DBA70AB3-8402-4130-8019-3EFA205FE93F}"/>
              </a:ext>
            </a:extLst>
          </p:cNvPr>
          <p:cNvSpPr txBox="1">
            <a:spLocks/>
          </p:cNvSpPr>
          <p:nvPr/>
        </p:nvSpPr>
        <p:spPr>
          <a:xfrm>
            <a:off x="2544522" y="308013"/>
            <a:ext cx="8069894" cy="6987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dk1"/>
                </a:solidFill>
                <a:latin typeface="Politica" panose="02000506060000020004" pitchFamily="2" charset="0"/>
                <a:ea typeface="Raleway ExtraBold"/>
                <a:cs typeface="Raleway ExtraBold"/>
              </a:rPr>
              <a:t>WHO</a:t>
            </a:r>
            <a:r>
              <a:rPr lang="en-US" sz="1600" dirty="0">
                <a:latin typeface="Politica" panose="02000506060000020004" pitchFamily="2" charset="0"/>
              </a:rPr>
              <a:t>  </a:t>
            </a:r>
            <a:r>
              <a:rPr lang="en-US" sz="4400" dirty="0">
                <a:solidFill>
                  <a:schemeClr val="dk1"/>
                </a:solidFill>
                <a:latin typeface="Politica" panose="02000506060000020004" pitchFamily="2" charset="0"/>
                <a:ea typeface="Raleway ExtraBold"/>
                <a:cs typeface="Raleway ExtraBold"/>
                <a:sym typeface="Raleway ExtraBold"/>
              </a:rPr>
              <a:t>ARE</a:t>
            </a:r>
            <a:r>
              <a:rPr lang="en-US" sz="1600" dirty="0">
                <a:latin typeface="Politica" panose="02000506060000020004" pitchFamily="2" charset="0"/>
              </a:rPr>
              <a:t>  </a:t>
            </a:r>
            <a:r>
              <a:rPr lang="en-US" sz="4400" dirty="0">
                <a:solidFill>
                  <a:schemeClr val="dk1"/>
                </a:solidFill>
                <a:latin typeface="Politica" panose="02000506060000020004" pitchFamily="2" charset="0"/>
                <a:ea typeface="Raleway ExtraBold"/>
                <a:cs typeface="Raleway ExtraBold"/>
              </a:rPr>
              <a:t>WE?</a:t>
            </a:r>
            <a:r>
              <a:rPr lang="ar-DZ" sz="4400" dirty="0">
                <a:solidFill>
                  <a:schemeClr val="dk1"/>
                </a:solidFill>
                <a:latin typeface="Politica" panose="02000506060000020004" pitchFamily="2" charset="0"/>
                <a:ea typeface="Raleway ExtraBold"/>
                <a:cs typeface="Raleway ExtraBold"/>
              </a:rPr>
              <a:t> </a:t>
            </a:r>
            <a:r>
              <a:rPr lang="ar-DZ" sz="4400" dirty="0">
                <a:solidFill>
                  <a:schemeClr val="dk1"/>
                </a:solidFill>
                <a:latin typeface="Raleway ExtraBold"/>
                <a:ea typeface="Raleway ExtraBold"/>
                <a:cs typeface="Raleway ExtraBold"/>
              </a:rPr>
              <a:t>من نحن؟                  </a:t>
            </a:r>
            <a:endParaRPr lang="en-US" sz="3600" b="1" i="1" dirty="0">
              <a:solidFill>
                <a:schemeClr val="tx1"/>
              </a:solidFill>
              <a:latin typeface="Roboto"/>
              <a:ea typeface="Roboto"/>
              <a:cs typeface="Roboto"/>
              <a:sym typeface="Work Sans Light"/>
            </a:endParaRPr>
          </a:p>
        </p:txBody>
      </p:sp>
      <p:sp>
        <p:nvSpPr>
          <p:cNvPr id="17" name="Text Placeholder 2">
            <a:extLst>
              <a:ext uri="{FF2B5EF4-FFF2-40B4-BE49-F238E27FC236}">
                <a16:creationId xmlns:a16="http://schemas.microsoft.com/office/drawing/2014/main" id="{2C5E85B8-90A2-4A9E-BBB0-0D03E9C89C2C}"/>
              </a:ext>
            </a:extLst>
          </p:cNvPr>
          <p:cNvSpPr txBox="1">
            <a:spLocks/>
          </p:cNvSpPr>
          <p:nvPr/>
        </p:nvSpPr>
        <p:spPr>
          <a:xfrm>
            <a:off x="2507087" y="1273375"/>
            <a:ext cx="4432909" cy="51179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2000" dirty="0">
                <a:latin typeface="Consolas" panose="020B0609020204030204" pitchFamily="49" charset="0"/>
              </a:rPr>
              <a:t>ستوديو 5\6 هو مختبر تصنيع للأطفال الذين يتراوح أعمارهم بين عمر 7 و 18.</a:t>
            </a:r>
            <a:endParaRPr lang="en-US"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Politica" panose="02000506060000020004" pitchFamily="2" charset="0"/>
              </a:rPr>
              <a:t>STUDIO 5\6 is a fabrication lab targeting kids from age 7 to 18. </a:t>
            </a:r>
          </a:p>
          <a:p>
            <a:pPr marL="101600" algn="ctr" rtl="1"/>
            <a:r>
              <a:rPr lang="en-US" sz="1800" b="1" i="1" dirty="0">
                <a:solidFill>
                  <a:schemeClr val="tx1"/>
                </a:solidFill>
                <a:latin typeface="Roboto"/>
                <a:ea typeface="Roboto"/>
                <a:cs typeface="Roboto"/>
              </a:rPr>
              <a:t>_____</a:t>
            </a:r>
          </a:p>
          <a:p>
            <a:pPr marL="101600" algn="ctr" rtl="1"/>
            <a:endParaRPr lang="en-US" sz="1800" b="1" i="1" dirty="0">
              <a:solidFill>
                <a:schemeClr val="tx1"/>
              </a:solidFill>
              <a:latin typeface="Roboto"/>
              <a:ea typeface="Roboto"/>
              <a:cs typeface="Roboto"/>
            </a:endParaRPr>
          </a:p>
          <a:p>
            <a:pPr marL="101600" algn="ctr" rtl="1"/>
            <a:endParaRPr lang="en-US" sz="1800" b="1" i="1" dirty="0">
              <a:solidFill>
                <a:schemeClr val="tx1"/>
              </a:solidFill>
              <a:latin typeface="Roboto"/>
              <a:ea typeface="Roboto"/>
              <a:cs typeface="Roboto"/>
            </a:endParaRPr>
          </a:p>
          <a:p>
            <a:pPr algn="r"/>
            <a:r>
              <a:rPr lang="ar-DZ" sz="2000" dirty="0">
                <a:latin typeface="Consolas" panose="020B0609020204030204" pitchFamily="49" charset="0"/>
              </a:rPr>
              <a:t>سوف يحتوي مخبر التصنيع على آلات ومعدات مختلفة لتصنيع مختلف النماذج المبدئية المبتكرة.</a:t>
            </a:r>
            <a:endParaRPr lang="ar-QA"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Politica" panose="02000506060000020004" pitchFamily="2" charset="0"/>
              </a:rPr>
              <a:t>We will have Fablab with different machines and tools to use for creating active prototypes.</a:t>
            </a:r>
            <a:endParaRPr lang="ar-DZ" sz="2000" dirty="0">
              <a:latin typeface="Politica" panose="02000506060000020004" pitchFamily="2" charset="0"/>
            </a:endParaRPr>
          </a:p>
          <a:p>
            <a:endParaRPr lang="ar-DZ" sz="2000" dirty="0">
              <a:latin typeface="Consolas" panose="020B0609020204030204" pitchFamily="49" charset="0"/>
            </a:endParaRPr>
          </a:p>
        </p:txBody>
      </p:sp>
      <p:pic>
        <p:nvPicPr>
          <p:cNvPr id="18" name="Picture 17">
            <a:extLst>
              <a:ext uri="{FF2B5EF4-FFF2-40B4-BE49-F238E27FC236}">
                <a16:creationId xmlns:a16="http://schemas.microsoft.com/office/drawing/2014/main" id="{CCB8D865-3919-4D62-9B8A-ED14446A8D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0611" y="1820131"/>
            <a:ext cx="4882149" cy="4028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77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9" name="Google Shape;342;p12">
            <a:extLst>
              <a:ext uri="{FF2B5EF4-FFF2-40B4-BE49-F238E27FC236}">
                <a16:creationId xmlns:a16="http://schemas.microsoft.com/office/drawing/2014/main" id="{F4714F27-7B13-42A8-93A3-C3225F5CF248}"/>
              </a:ext>
            </a:extLst>
          </p:cNvPr>
          <p:cNvSpPr txBox="1">
            <a:spLocks/>
          </p:cNvSpPr>
          <p:nvPr/>
        </p:nvSpPr>
        <p:spPr>
          <a:xfrm>
            <a:off x="135982" y="98299"/>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chemeClr val="tx1"/>
                </a:solidFill>
                <a:latin typeface="Politica" panose="02000506060000020004" pitchFamily="2" charset="0"/>
                <a:ea typeface="Megrim"/>
                <a:cs typeface="Megrim"/>
                <a:sym typeface="Nixie One"/>
              </a:rPr>
              <a:t>Needed blocks for the</a:t>
            </a:r>
            <a:r>
              <a:rPr lang="ar-QA" sz="3600" b="1" dirty="0">
                <a:solidFill>
                  <a:schemeClr val="tx1"/>
                </a:solidFill>
                <a:latin typeface="Politica" panose="02000506060000020004" pitchFamily="2" charset="0"/>
                <a:ea typeface="Megrim"/>
                <a:cs typeface="Megrim"/>
                <a:sym typeface="Nixie One"/>
              </a:rPr>
              <a:t> </a:t>
            </a:r>
            <a:r>
              <a:rPr lang="en-US" sz="3600" b="1" dirty="0">
                <a:solidFill>
                  <a:schemeClr val="tx1"/>
                </a:solidFill>
                <a:latin typeface="Politica" panose="02000506060000020004" pitchFamily="2" charset="0"/>
                <a:ea typeface="Megrim"/>
                <a:cs typeface="Megrim"/>
                <a:sym typeface="Nixie One"/>
              </a:rPr>
              <a:t>red ball ?</a:t>
            </a:r>
          </a:p>
        </p:txBody>
      </p:sp>
      <p:sp>
        <p:nvSpPr>
          <p:cNvPr id="20" name="Google Shape;342;p12">
            <a:extLst>
              <a:ext uri="{FF2B5EF4-FFF2-40B4-BE49-F238E27FC236}">
                <a16:creationId xmlns:a16="http://schemas.microsoft.com/office/drawing/2014/main" id="{BBFB907B-B899-4A81-AAFA-4D9A31D0EC44}"/>
              </a:ext>
            </a:extLst>
          </p:cNvPr>
          <p:cNvSpPr txBox="1">
            <a:spLocks/>
          </p:cNvSpPr>
          <p:nvPr/>
        </p:nvSpPr>
        <p:spPr>
          <a:xfrm>
            <a:off x="5574833" y="98299"/>
            <a:ext cx="61988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3600" b="1" dirty="0">
                <a:solidFill>
                  <a:schemeClr val="tx1"/>
                </a:solidFill>
                <a:latin typeface="+mn-lt"/>
                <a:ea typeface="Megrim"/>
                <a:cs typeface="Megrim"/>
                <a:sym typeface="Nixie One"/>
              </a:rPr>
              <a:t>الوحدات اللازمة للتيلة الحمراء؟</a:t>
            </a:r>
            <a:endParaRPr lang="en-US" sz="3600" b="1" dirty="0">
              <a:solidFill>
                <a:schemeClr val="tx1"/>
              </a:solidFill>
              <a:latin typeface="+mn-lt"/>
              <a:ea typeface="Megrim"/>
              <a:cs typeface="Megrim"/>
              <a:sym typeface="Nixie One"/>
            </a:endParaRPr>
          </a:p>
        </p:txBody>
      </p:sp>
      <p:pic>
        <p:nvPicPr>
          <p:cNvPr id="4" name="Picture 3">
            <a:extLst>
              <a:ext uri="{FF2B5EF4-FFF2-40B4-BE49-F238E27FC236}">
                <a16:creationId xmlns:a16="http://schemas.microsoft.com/office/drawing/2014/main" id="{A8E7EE18-5742-4E37-9F87-7B8D121E9AAA}"/>
              </a:ext>
            </a:extLst>
          </p:cNvPr>
          <p:cNvPicPr>
            <a:picLocks noChangeAspect="1"/>
          </p:cNvPicPr>
          <p:nvPr/>
        </p:nvPicPr>
        <p:blipFill>
          <a:blip r:embed="rId4"/>
          <a:stretch>
            <a:fillRect/>
          </a:stretch>
        </p:blipFill>
        <p:spPr>
          <a:xfrm>
            <a:off x="0" y="660923"/>
            <a:ext cx="12192000" cy="5556250"/>
          </a:xfrm>
          <a:prstGeom prst="rect">
            <a:avLst/>
          </a:prstGeom>
        </p:spPr>
      </p:pic>
      <p:sp>
        <p:nvSpPr>
          <p:cNvPr id="14" name="Arrow: Down 13">
            <a:extLst>
              <a:ext uri="{FF2B5EF4-FFF2-40B4-BE49-F238E27FC236}">
                <a16:creationId xmlns:a16="http://schemas.microsoft.com/office/drawing/2014/main" id="{ACE8F86B-31B8-477C-ABCB-5A0EB9B16F63}"/>
              </a:ext>
            </a:extLst>
          </p:cNvPr>
          <p:cNvSpPr/>
          <p:nvPr/>
        </p:nvSpPr>
        <p:spPr>
          <a:xfrm rot="10800000">
            <a:off x="9706607" y="4724400"/>
            <a:ext cx="286871" cy="5289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427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9" name="Google Shape;342;p12">
            <a:extLst>
              <a:ext uri="{FF2B5EF4-FFF2-40B4-BE49-F238E27FC236}">
                <a16:creationId xmlns:a16="http://schemas.microsoft.com/office/drawing/2014/main" id="{F4714F27-7B13-42A8-93A3-C3225F5CF248}"/>
              </a:ext>
            </a:extLst>
          </p:cNvPr>
          <p:cNvSpPr txBox="1">
            <a:spLocks/>
          </p:cNvSpPr>
          <p:nvPr/>
        </p:nvSpPr>
        <p:spPr>
          <a:xfrm>
            <a:off x="135982" y="98299"/>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chemeClr val="tx1"/>
                </a:solidFill>
                <a:latin typeface="Politica" panose="02000506060000020004" pitchFamily="2" charset="0"/>
                <a:ea typeface="Megrim"/>
                <a:cs typeface="Megrim"/>
                <a:sym typeface="Nixie One"/>
              </a:rPr>
              <a:t>Needed blocks for the</a:t>
            </a:r>
            <a:r>
              <a:rPr lang="ar-QA" sz="3600" b="1" dirty="0">
                <a:solidFill>
                  <a:schemeClr val="tx1"/>
                </a:solidFill>
                <a:latin typeface="Politica" panose="02000506060000020004" pitchFamily="2" charset="0"/>
                <a:ea typeface="Megrim"/>
                <a:cs typeface="Megrim"/>
                <a:sym typeface="Nixie One"/>
              </a:rPr>
              <a:t> </a:t>
            </a:r>
            <a:r>
              <a:rPr lang="en-US" sz="3600" b="1" dirty="0">
                <a:solidFill>
                  <a:schemeClr val="tx1"/>
                </a:solidFill>
                <a:latin typeface="Politica" panose="02000506060000020004" pitchFamily="2" charset="0"/>
                <a:ea typeface="Megrim"/>
                <a:cs typeface="Megrim"/>
                <a:sym typeface="Nixie One"/>
              </a:rPr>
              <a:t>black ball ?</a:t>
            </a:r>
          </a:p>
        </p:txBody>
      </p:sp>
      <p:sp>
        <p:nvSpPr>
          <p:cNvPr id="20" name="Google Shape;342;p12">
            <a:extLst>
              <a:ext uri="{FF2B5EF4-FFF2-40B4-BE49-F238E27FC236}">
                <a16:creationId xmlns:a16="http://schemas.microsoft.com/office/drawing/2014/main" id="{BBFB907B-B899-4A81-AAFA-4D9A31D0EC44}"/>
              </a:ext>
            </a:extLst>
          </p:cNvPr>
          <p:cNvSpPr txBox="1">
            <a:spLocks/>
          </p:cNvSpPr>
          <p:nvPr/>
        </p:nvSpPr>
        <p:spPr>
          <a:xfrm>
            <a:off x="5574833" y="98299"/>
            <a:ext cx="61988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3600" b="1" dirty="0">
                <a:solidFill>
                  <a:schemeClr val="tx1"/>
                </a:solidFill>
                <a:latin typeface="+mn-lt"/>
                <a:ea typeface="Megrim"/>
                <a:cs typeface="Megrim"/>
                <a:sym typeface="Nixie One"/>
              </a:rPr>
              <a:t>الوحدات اللازمة للتيلة السوداء؟</a:t>
            </a:r>
            <a:endParaRPr lang="en-US" sz="3600" b="1" dirty="0">
              <a:solidFill>
                <a:schemeClr val="tx1"/>
              </a:solidFill>
              <a:latin typeface="+mn-lt"/>
              <a:ea typeface="Megrim"/>
              <a:cs typeface="Megrim"/>
              <a:sym typeface="Nixie One"/>
            </a:endParaRPr>
          </a:p>
        </p:txBody>
      </p:sp>
      <p:pic>
        <p:nvPicPr>
          <p:cNvPr id="5" name="Picture 4">
            <a:extLst>
              <a:ext uri="{FF2B5EF4-FFF2-40B4-BE49-F238E27FC236}">
                <a16:creationId xmlns:a16="http://schemas.microsoft.com/office/drawing/2014/main" id="{C47A2842-255D-4C1E-9DA9-C35CCB573900}"/>
              </a:ext>
            </a:extLst>
          </p:cNvPr>
          <p:cNvPicPr>
            <a:picLocks noChangeAspect="1"/>
          </p:cNvPicPr>
          <p:nvPr/>
        </p:nvPicPr>
        <p:blipFill>
          <a:blip r:embed="rId4"/>
          <a:stretch>
            <a:fillRect/>
          </a:stretch>
        </p:blipFill>
        <p:spPr>
          <a:xfrm>
            <a:off x="0" y="663575"/>
            <a:ext cx="12192000" cy="5530850"/>
          </a:xfrm>
          <a:prstGeom prst="rect">
            <a:avLst/>
          </a:prstGeom>
        </p:spPr>
      </p:pic>
      <p:sp>
        <p:nvSpPr>
          <p:cNvPr id="15" name="Arrow: Down 14">
            <a:extLst>
              <a:ext uri="{FF2B5EF4-FFF2-40B4-BE49-F238E27FC236}">
                <a16:creationId xmlns:a16="http://schemas.microsoft.com/office/drawing/2014/main" id="{BD164C20-5767-446B-9A6A-5637D233145D}"/>
              </a:ext>
            </a:extLst>
          </p:cNvPr>
          <p:cNvSpPr/>
          <p:nvPr/>
        </p:nvSpPr>
        <p:spPr>
          <a:xfrm rot="10800000">
            <a:off x="9202726" y="4724400"/>
            <a:ext cx="286871" cy="5289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17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765261" y="3659505"/>
            <a:ext cx="3528958" cy="646331"/>
          </a:xfrm>
          <a:prstGeom prst="rect">
            <a:avLst/>
          </a:prstGeom>
          <a:noFill/>
        </p:spPr>
        <p:txBody>
          <a:bodyPr wrap="square" rtlCol="0">
            <a:spAutoFit/>
          </a:bodyPr>
          <a:lstStyle/>
          <a:p>
            <a:r>
              <a:rPr lang="en-US" sz="3600" dirty="0">
                <a:latin typeface="Politica" charset="0"/>
                <a:ea typeface="Politica" charset="0"/>
                <a:cs typeface="Politica" charset="0"/>
              </a:rPr>
              <a:t>@studio56qa</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pic>
        <p:nvPicPr>
          <p:cNvPr id="7" name="Picture 6" descr="A close up of a logo&#10;&#10;Description automatically generated">
            <a:extLst>
              <a:ext uri="{FF2B5EF4-FFF2-40B4-BE49-F238E27FC236}">
                <a16:creationId xmlns:a16="http://schemas.microsoft.com/office/drawing/2014/main" id="{E9C10F7E-4E2E-463E-89A0-D313F76844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4087" y="3819433"/>
            <a:ext cx="469062" cy="405882"/>
          </a:xfrm>
          <a:prstGeom prst="rect">
            <a:avLst/>
          </a:prstGeom>
        </p:spPr>
      </p:pic>
    </p:spTree>
    <p:extLst>
      <p:ext uri="{BB962C8B-B14F-4D97-AF65-F5344CB8AC3E}">
        <p14:creationId xmlns:p14="http://schemas.microsoft.com/office/powerpoint/2010/main" val="58063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6" name="Google Shape;126;p16">
            <a:extLst>
              <a:ext uri="{FF2B5EF4-FFF2-40B4-BE49-F238E27FC236}">
                <a16:creationId xmlns:a16="http://schemas.microsoft.com/office/drawing/2014/main" id="{BE76C092-CD5E-47D5-8CFF-CB6001A6A961}"/>
              </a:ext>
            </a:extLst>
          </p:cNvPr>
          <p:cNvSpPr txBox="1">
            <a:spLocks noGrp="1"/>
          </p:cNvSpPr>
          <p:nvPr/>
        </p:nvSpPr>
        <p:spPr>
          <a:xfrm>
            <a:off x="3976765" y="2853318"/>
            <a:ext cx="455152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pPr marL="0" lvl="0" indent="0" rtl="0">
              <a:spcBef>
                <a:spcPts val="0"/>
              </a:spcBef>
              <a:spcAft>
                <a:spcPts val="0"/>
              </a:spcAft>
              <a:buNone/>
            </a:pPr>
            <a:r>
              <a:rPr lang="en" sz="6600" dirty="0">
                <a:solidFill>
                  <a:schemeClr val="accent4">
                    <a:lumMod val="60000"/>
                    <a:lumOff val="40000"/>
                  </a:schemeClr>
                </a:solidFill>
              </a:rPr>
              <a:t>FAB</a:t>
            </a:r>
            <a:r>
              <a:rPr lang="en" sz="6600" dirty="0"/>
              <a:t>      </a:t>
            </a:r>
            <a:r>
              <a:rPr lang="en" sz="6600" dirty="0">
                <a:solidFill>
                  <a:schemeClr val="accent4">
                    <a:lumMod val="60000"/>
                    <a:lumOff val="40000"/>
                  </a:schemeClr>
                </a:solidFill>
              </a:rPr>
              <a:t>LAB</a:t>
            </a:r>
            <a:endParaRPr sz="6600" dirty="0">
              <a:solidFill>
                <a:schemeClr val="accent4">
                  <a:lumMod val="60000"/>
                  <a:lumOff val="40000"/>
                </a:schemeClr>
              </a:solidFill>
            </a:endParaRPr>
          </a:p>
        </p:txBody>
      </p:sp>
      <p:sp>
        <p:nvSpPr>
          <p:cNvPr id="17" name="Shape 156">
            <a:extLst>
              <a:ext uri="{FF2B5EF4-FFF2-40B4-BE49-F238E27FC236}">
                <a16:creationId xmlns:a16="http://schemas.microsoft.com/office/drawing/2014/main" id="{32A5A4D7-5158-4D8F-A8BE-75B7DB97EB35}"/>
              </a:ext>
            </a:extLst>
          </p:cNvPr>
          <p:cNvSpPr txBox="1"/>
          <p:nvPr/>
        </p:nvSpPr>
        <p:spPr>
          <a:xfrm>
            <a:off x="213341" y="3827307"/>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3200" b="1" i="1" dirty="0">
                <a:solidFill>
                  <a:schemeClr val="accent4">
                    <a:lumMod val="60000"/>
                    <a:lumOff val="40000"/>
                  </a:schemeClr>
                </a:solidFill>
                <a:latin typeface="Consolas" charset="0"/>
                <a:ea typeface="Consolas" charset="0"/>
                <a:cs typeface="Consolas" charset="0"/>
                <a:sym typeface="Roboto"/>
              </a:rPr>
              <a:t>Fab</a:t>
            </a:r>
            <a:r>
              <a:rPr lang="en-US" sz="3200" i="1" dirty="0">
                <a:solidFill>
                  <a:srgbClr val="434343"/>
                </a:solidFill>
                <a:latin typeface="Consolas" charset="0"/>
                <a:ea typeface="Consolas" charset="0"/>
                <a:cs typeface="Consolas" charset="0"/>
                <a:sym typeface="Roboto"/>
              </a:rPr>
              <a:t>rication</a:t>
            </a:r>
            <a:r>
              <a:rPr lang="en-US" sz="3200" i="1" dirty="0">
                <a:solidFill>
                  <a:srgbClr val="434343"/>
                </a:solidFill>
                <a:latin typeface="Roboto"/>
                <a:ea typeface="Roboto"/>
                <a:cs typeface="Roboto"/>
                <a:sym typeface="Roboto"/>
              </a:rPr>
              <a:t>    </a:t>
            </a:r>
            <a:r>
              <a:rPr lang="en-US" sz="3200" b="1" i="1" dirty="0">
                <a:solidFill>
                  <a:schemeClr val="accent4">
                    <a:lumMod val="60000"/>
                    <a:lumOff val="40000"/>
                  </a:schemeClr>
                </a:solidFill>
                <a:latin typeface="Roboto"/>
                <a:ea typeface="Roboto"/>
                <a:cs typeface="Roboto"/>
                <a:sym typeface="Roboto"/>
              </a:rPr>
              <a:t>Lab</a:t>
            </a:r>
            <a:r>
              <a:rPr lang="en-US" sz="3200" i="1" dirty="0">
                <a:solidFill>
                  <a:srgbClr val="434343"/>
                </a:solidFill>
                <a:latin typeface="Roboto"/>
                <a:ea typeface="Roboto"/>
                <a:cs typeface="Roboto"/>
                <a:sym typeface="Roboto"/>
              </a:rPr>
              <a:t>oratory</a:t>
            </a:r>
            <a:endParaRPr lang="ar-QA" sz="3200" i="1" dirty="0">
              <a:solidFill>
                <a:srgbClr val="434343"/>
              </a:solidFill>
              <a:latin typeface="Roboto"/>
              <a:ea typeface="Roboto"/>
              <a:cs typeface="Roboto"/>
              <a:sym typeface="Roboto"/>
            </a:endParaRPr>
          </a:p>
          <a:p>
            <a:pPr lvl="0" algn="ctr" rtl="0">
              <a:spcBef>
                <a:spcPts val="0"/>
              </a:spcBef>
              <a:buNone/>
            </a:pPr>
            <a:endParaRPr lang="en-US" sz="3200" i="1" dirty="0">
              <a:solidFill>
                <a:srgbClr val="434343"/>
              </a:solidFill>
              <a:latin typeface="Roboto"/>
              <a:ea typeface="Roboto"/>
              <a:cs typeface="Roboto"/>
              <a:sym typeface="Roboto"/>
            </a:endParaRPr>
          </a:p>
        </p:txBody>
      </p:sp>
      <p:sp>
        <p:nvSpPr>
          <p:cNvPr id="20" name="Shape 154">
            <a:extLst>
              <a:ext uri="{FF2B5EF4-FFF2-40B4-BE49-F238E27FC236}">
                <a16:creationId xmlns:a16="http://schemas.microsoft.com/office/drawing/2014/main" id="{5B863A6D-82F2-4B7C-AEA7-53298DDC41DA}"/>
              </a:ext>
            </a:extLst>
          </p:cNvPr>
          <p:cNvSpPr txBox="1"/>
          <p:nvPr/>
        </p:nvSpPr>
        <p:spPr>
          <a:xfrm>
            <a:off x="143521" y="1939654"/>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2800" b="1" i="1" dirty="0">
                <a:latin typeface="Consolas" charset="0"/>
                <a:ea typeface="Consolas" charset="0"/>
                <a:cs typeface="Consolas" charset="0"/>
                <a:sym typeface="Roboto"/>
              </a:rPr>
              <a:t>أين يمكننا تصنيع أشيائنا الخاصة؟</a:t>
            </a:r>
            <a:endParaRPr lang="en-US" sz="2800" b="1" i="1" dirty="0">
              <a:latin typeface="Consolas" charset="0"/>
              <a:ea typeface="Consolas" charset="0"/>
              <a:cs typeface="Consolas" charset="0"/>
              <a:sym typeface="Roboto"/>
            </a:endParaRPr>
          </a:p>
          <a:p>
            <a:pPr lvl="0" algn="ctr" rtl="0">
              <a:spcBef>
                <a:spcPts val="0"/>
              </a:spcBef>
              <a:buNone/>
            </a:pPr>
            <a:r>
              <a:rPr lang="en-US" sz="2800" b="1" i="1" dirty="0">
                <a:latin typeface="Consolas" charset="0"/>
                <a:ea typeface="Consolas" charset="0"/>
                <a:cs typeface="Consolas" charset="0"/>
                <a:sym typeface="Roboto"/>
              </a:rPr>
              <a:t>¿Where can we fabricate our objects?</a:t>
            </a:r>
            <a:endParaRPr lang="ar-DZ" sz="2800" b="1" i="1" dirty="0">
              <a:latin typeface="Consolas" charset="0"/>
              <a:ea typeface="Consolas" charset="0"/>
              <a:cs typeface="Consolas" charset="0"/>
              <a:sym typeface="Roboto"/>
            </a:endParaRPr>
          </a:p>
        </p:txBody>
      </p:sp>
      <p:sp>
        <p:nvSpPr>
          <p:cNvPr id="11" name="Shape 156">
            <a:extLst>
              <a:ext uri="{FF2B5EF4-FFF2-40B4-BE49-F238E27FC236}">
                <a16:creationId xmlns:a16="http://schemas.microsoft.com/office/drawing/2014/main" id="{B0BC30F1-88EB-4ADC-AFBD-FDEC69621D3F}"/>
              </a:ext>
            </a:extLst>
          </p:cNvPr>
          <p:cNvSpPr txBox="1"/>
          <p:nvPr/>
        </p:nvSpPr>
        <p:spPr>
          <a:xfrm>
            <a:off x="24804" y="4283145"/>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ar-DZ" sz="3200" b="1" i="1" dirty="0">
                <a:solidFill>
                  <a:schemeClr val="accent4">
                    <a:lumMod val="60000"/>
                    <a:lumOff val="40000"/>
                  </a:schemeClr>
                </a:solidFill>
                <a:latin typeface="Consolas" charset="0"/>
                <a:ea typeface="Consolas" charset="0"/>
                <a:cs typeface="Consolas" charset="0"/>
                <a:sym typeface="Roboto"/>
              </a:rPr>
              <a:t>التصنيع</a:t>
            </a:r>
            <a:r>
              <a:rPr lang="en-US" sz="3200" i="1" dirty="0">
                <a:solidFill>
                  <a:srgbClr val="434343"/>
                </a:solidFill>
                <a:latin typeface="Roboto"/>
                <a:ea typeface="Roboto"/>
                <a:cs typeface="Roboto"/>
                <a:sym typeface="Roboto"/>
              </a:rPr>
              <a:t>  </a:t>
            </a:r>
            <a:r>
              <a:rPr lang="ar-DZ" sz="3200" i="1" dirty="0">
                <a:solidFill>
                  <a:srgbClr val="434343"/>
                </a:solidFill>
                <a:latin typeface="Roboto"/>
                <a:ea typeface="Roboto"/>
                <a:cs typeface="Roboto"/>
                <a:sym typeface="Roboto"/>
              </a:rPr>
              <a:t>         </a:t>
            </a:r>
            <a:r>
              <a:rPr lang="en-US" sz="3200" i="1" dirty="0">
                <a:solidFill>
                  <a:srgbClr val="434343"/>
                </a:solidFill>
                <a:latin typeface="Roboto"/>
                <a:ea typeface="Roboto"/>
                <a:cs typeface="Roboto"/>
                <a:sym typeface="Roboto"/>
              </a:rPr>
              <a:t>  </a:t>
            </a:r>
            <a:r>
              <a:rPr lang="ar-DZ" sz="3200" b="1" i="1" dirty="0">
                <a:solidFill>
                  <a:schemeClr val="accent4">
                    <a:lumMod val="60000"/>
                    <a:lumOff val="40000"/>
                  </a:schemeClr>
                </a:solidFill>
                <a:latin typeface="Roboto"/>
                <a:ea typeface="Roboto"/>
                <a:cs typeface="Roboto"/>
                <a:sym typeface="Roboto"/>
              </a:rPr>
              <a:t>مختبر </a:t>
            </a:r>
            <a:endParaRPr lang="ar-QA" sz="3200" i="1" dirty="0">
              <a:solidFill>
                <a:srgbClr val="434343"/>
              </a:solidFill>
              <a:latin typeface="Roboto"/>
              <a:ea typeface="Roboto"/>
              <a:cs typeface="Roboto"/>
              <a:sym typeface="Roboto"/>
            </a:endParaRPr>
          </a:p>
          <a:p>
            <a:pPr lvl="0" algn="ctr" rtl="0">
              <a:spcBef>
                <a:spcPts val="0"/>
              </a:spcBef>
              <a:buNone/>
            </a:pPr>
            <a:endParaRPr lang="en-US" sz="3200" i="1" dirty="0">
              <a:solidFill>
                <a:srgbClr val="434343"/>
              </a:solidFill>
              <a:latin typeface="Roboto"/>
              <a:ea typeface="Roboto"/>
              <a:cs typeface="Roboto"/>
              <a:sym typeface="Roboto"/>
            </a:endParaRPr>
          </a:p>
        </p:txBody>
      </p:sp>
    </p:spTree>
    <p:extLst>
      <p:ext uri="{BB962C8B-B14F-4D97-AF65-F5344CB8AC3E}">
        <p14:creationId xmlns:p14="http://schemas.microsoft.com/office/powerpoint/2010/main" val="6800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074172-4A28-4993-B05A-BE4F215A05BD}"/>
              </a:ext>
            </a:extLst>
          </p:cNvPr>
          <p:cNvSpPr txBox="1">
            <a:spLocks/>
          </p:cNvSpPr>
          <p:nvPr/>
        </p:nvSpPr>
        <p:spPr>
          <a:xfrm>
            <a:off x="0" y="104497"/>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olitica" panose="02000506060000020004" pitchFamily="2" charset="0"/>
              </a:rPr>
              <a:t>What is inside the FABLAB?</a:t>
            </a:r>
          </a:p>
        </p:txBody>
      </p:sp>
      <p:pic>
        <p:nvPicPr>
          <p:cNvPr id="17" name="Picture 16" descr="Image result for 3d printer">
            <a:extLst>
              <a:ext uri="{FF2B5EF4-FFF2-40B4-BE49-F238E27FC236}">
                <a16:creationId xmlns:a16="http://schemas.microsoft.com/office/drawing/2014/main" id="{381A6FE3-0202-43BF-A881-0A5C5DDC7C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49129"/>
            <a:ext cx="1860644" cy="2868045"/>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46">
            <a:extLst>
              <a:ext uri="{FF2B5EF4-FFF2-40B4-BE49-F238E27FC236}">
                <a16:creationId xmlns:a16="http://schemas.microsoft.com/office/drawing/2014/main" id="{2F2AF982-5BEF-4DD5-A541-6AC35A7A853B}"/>
              </a:ext>
            </a:extLst>
          </p:cNvPr>
          <p:cNvSpPr txBox="1"/>
          <p:nvPr/>
        </p:nvSpPr>
        <p:spPr>
          <a:xfrm>
            <a:off x="4338955" y="4685412"/>
            <a:ext cx="1860639" cy="618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Laser cutting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القص بالليزر</a:t>
            </a:r>
            <a:endParaRPr lang="en-US" sz="1800" b="1" i="1" dirty="0">
              <a:solidFill>
                <a:schemeClr val="tx1"/>
              </a:solidFill>
              <a:latin typeface="Consolas" charset="0"/>
              <a:ea typeface="Consolas" charset="0"/>
              <a:cs typeface="Consolas" charset="0"/>
              <a:sym typeface="Roboto"/>
            </a:endParaRPr>
          </a:p>
        </p:txBody>
      </p:sp>
      <p:sp>
        <p:nvSpPr>
          <p:cNvPr id="27" name="Shape 147">
            <a:extLst>
              <a:ext uri="{FF2B5EF4-FFF2-40B4-BE49-F238E27FC236}">
                <a16:creationId xmlns:a16="http://schemas.microsoft.com/office/drawing/2014/main" id="{2C91F23B-D450-470B-91A7-B7EEFF82380D}"/>
              </a:ext>
            </a:extLst>
          </p:cNvPr>
          <p:cNvSpPr txBox="1"/>
          <p:nvPr/>
        </p:nvSpPr>
        <p:spPr>
          <a:xfrm>
            <a:off x="-223161" y="3146363"/>
            <a:ext cx="2225210" cy="90914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3D printing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الطباعة ثلاثية الأبعاد</a:t>
            </a:r>
            <a:endParaRPr lang="ar-QA" sz="1800" b="1" i="1" dirty="0">
              <a:solidFill>
                <a:schemeClr val="tx1"/>
              </a:solidFill>
              <a:latin typeface="Consolas" charset="0"/>
              <a:ea typeface="Consolas" charset="0"/>
              <a:cs typeface="Consolas" charset="0"/>
              <a:sym typeface="Roboto"/>
            </a:endParaRPr>
          </a:p>
        </p:txBody>
      </p:sp>
      <p:sp>
        <p:nvSpPr>
          <p:cNvPr id="28" name="Shape 148">
            <a:extLst>
              <a:ext uri="{FF2B5EF4-FFF2-40B4-BE49-F238E27FC236}">
                <a16:creationId xmlns:a16="http://schemas.microsoft.com/office/drawing/2014/main" id="{17DAD5B2-D015-4CAB-95FA-F86D2805808C}"/>
              </a:ext>
            </a:extLst>
          </p:cNvPr>
          <p:cNvSpPr txBox="1"/>
          <p:nvPr/>
        </p:nvSpPr>
        <p:spPr>
          <a:xfrm>
            <a:off x="1948804" y="3653852"/>
            <a:ext cx="2193231" cy="6258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Electronics and programming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الإلكترونيات والبرمجة</a:t>
            </a:r>
          </a:p>
          <a:p>
            <a:pPr lvl="0" algn="ctr" rtl="0">
              <a:spcBef>
                <a:spcPts val="0"/>
              </a:spcBef>
              <a:buNone/>
            </a:pPr>
            <a:endParaRPr lang="ar-QA" sz="1800" b="1" i="1" dirty="0">
              <a:solidFill>
                <a:schemeClr val="tx1"/>
              </a:solidFill>
              <a:latin typeface="Consolas" charset="0"/>
              <a:ea typeface="Consolas" charset="0"/>
              <a:cs typeface="Consolas" charset="0"/>
              <a:sym typeface="Roboto"/>
            </a:endParaRPr>
          </a:p>
        </p:txBody>
      </p:sp>
      <p:pic>
        <p:nvPicPr>
          <p:cNvPr id="29" name="Picture 28" descr="Image result for electronics board diy">
            <a:extLst>
              <a:ext uri="{FF2B5EF4-FFF2-40B4-BE49-F238E27FC236}">
                <a16:creationId xmlns:a16="http://schemas.microsoft.com/office/drawing/2014/main" id="{A8258946-9F16-4C17-BBD3-207F42639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60644" y="4874392"/>
            <a:ext cx="2256428" cy="20427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laser cutting">
            <a:extLst>
              <a:ext uri="{FF2B5EF4-FFF2-40B4-BE49-F238E27FC236}">
                <a16:creationId xmlns:a16="http://schemas.microsoft.com/office/drawing/2014/main" id="{46E81C90-693B-4241-89FB-B5CCB036A4A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17072" y="5361526"/>
            <a:ext cx="2208124" cy="1555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3B81A6-2B38-4D33-ACC6-C894E8D4BEDD}"/>
              </a:ext>
            </a:extLst>
          </p:cNvPr>
          <p:cNvSpPr/>
          <p:nvPr/>
        </p:nvSpPr>
        <p:spPr>
          <a:xfrm>
            <a:off x="1538182" y="1138130"/>
            <a:ext cx="2452338" cy="1077218"/>
          </a:xfrm>
          <a:prstGeom prst="rect">
            <a:avLst/>
          </a:prstGeom>
          <a:noFill/>
        </p:spPr>
        <p:txBody>
          <a:bodyPr wrap="none" lIns="91440" tIns="45720" rIns="91440" bIns="45720">
            <a:spAutoFit/>
          </a:bodyPr>
          <a:lstStyle/>
          <a:p>
            <a:pPr algn="ct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Tools</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&amp;</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Machines</a:t>
            </a: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آلات وأدوات</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2" name="Rectangle 31">
            <a:extLst>
              <a:ext uri="{FF2B5EF4-FFF2-40B4-BE49-F238E27FC236}">
                <a16:creationId xmlns:a16="http://schemas.microsoft.com/office/drawing/2014/main" id="{AB34B4FF-5ED4-4E9B-A0BE-CFB8176F84D9}"/>
              </a:ext>
            </a:extLst>
          </p:cNvPr>
          <p:cNvSpPr/>
          <p:nvPr/>
        </p:nvSpPr>
        <p:spPr>
          <a:xfrm>
            <a:off x="9472148" y="1141705"/>
            <a:ext cx="1058303" cy="1138773"/>
          </a:xfrm>
          <a:prstGeom prst="rect">
            <a:avLst/>
          </a:prstGeom>
          <a:noFill/>
        </p:spPr>
        <p:txBody>
          <a:bodyPr wrap="none" lIns="91440" tIns="45720" rIns="91440" bIns="45720">
            <a:spAutoFit/>
          </a:bodyPr>
          <a:lstStyle/>
          <a:p>
            <a:pPr algn="ctr"/>
            <a:r>
              <a:rPr lang="en-US" sz="36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Zones</a:t>
            </a:r>
            <a:endParaRPr lang="ar-DZ"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endParaRP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مناطق</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3" name="Shape 147">
            <a:extLst>
              <a:ext uri="{FF2B5EF4-FFF2-40B4-BE49-F238E27FC236}">
                <a16:creationId xmlns:a16="http://schemas.microsoft.com/office/drawing/2014/main" id="{4C0CCE41-F4DA-4D4F-A48E-43DA02098E3B}"/>
              </a:ext>
            </a:extLst>
          </p:cNvPr>
          <p:cNvSpPr txBox="1"/>
          <p:nvPr/>
        </p:nvSpPr>
        <p:spPr>
          <a:xfrm>
            <a:off x="9648005" y="287315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Creativity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الابداع</a:t>
            </a:r>
            <a:endParaRPr lang="ar-QA" sz="1800" b="1" i="1" dirty="0">
              <a:solidFill>
                <a:schemeClr val="tx1"/>
              </a:solidFill>
              <a:latin typeface="Consolas" charset="0"/>
              <a:ea typeface="Consolas" charset="0"/>
              <a:cs typeface="Consolas" charset="0"/>
              <a:sym typeface="Roboto"/>
            </a:endParaRPr>
          </a:p>
        </p:txBody>
      </p:sp>
      <p:sp>
        <p:nvSpPr>
          <p:cNvPr id="34" name="Shape 147">
            <a:extLst>
              <a:ext uri="{FF2B5EF4-FFF2-40B4-BE49-F238E27FC236}">
                <a16:creationId xmlns:a16="http://schemas.microsoft.com/office/drawing/2014/main" id="{EF2A427B-2F0D-467C-AE3E-5CC34693B1FB}"/>
              </a:ext>
            </a:extLst>
          </p:cNvPr>
          <p:cNvSpPr txBox="1"/>
          <p:nvPr/>
        </p:nvSpPr>
        <p:spPr>
          <a:xfrm>
            <a:off x="9485692" y="437383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Software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البرمجة</a:t>
            </a:r>
            <a:endParaRPr lang="ar-QA" sz="1800" b="1" i="1" dirty="0">
              <a:solidFill>
                <a:schemeClr val="tx1"/>
              </a:solidFill>
              <a:latin typeface="Consolas" charset="0"/>
              <a:ea typeface="Consolas" charset="0"/>
              <a:cs typeface="Consolas" charset="0"/>
              <a:sym typeface="Roboto"/>
            </a:endParaRPr>
          </a:p>
        </p:txBody>
      </p:sp>
      <p:sp>
        <p:nvSpPr>
          <p:cNvPr id="35" name="Shape 147">
            <a:extLst>
              <a:ext uri="{FF2B5EF4-FFF2-40B4-BE49-F238E27FC236}">
                <a16:creationId xmlns:a16="http://schemas.microsoft.com/office/drawing/2014/main" id="{5FAC4DDE-5170-4595-A66A-622676B72541}"/>
              </a:ext>
            </a:extLst>
          </p:cNvPr>
          <p:cNvSpPr txBox="1"/>
          <p:nvPr/>
        </p:nvSpPr>
        <p:spPr>
          <a:xfrm>
            <a:off x="9485692" y="5953614"/>
            <a:ext cx="2580617"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Technology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التكنولوجيا</a:t>
            </a:r>
            <a:endParaRPr lang="ar-QA" sz="1800" b="1" i="1" dirty="0">
              <a:solidFill>
                <a:schemeClr val="tx1"/>
              </a:solidFill>
              <a:latin typeface="Consolas" charset="0"/>
              <a:ea typeface="Consolas" charset="0"/>
              <a:cs typeface="Consolas" charset="0"/>
              <a:sym typeface="Roboto"/>
            </a:endParaRPr>
          </a:p>
        </p:txBody>
      </p:sp>
      <p:sp>
        <p:nvSpPr>
          <p:cNvPr id="37" name="Oval 36">
            <a:extLst>
              <a:ext uri="{FF2B5EF4-FFF2-40B4-BE49-F238E27FC236}">
                <a16:creationId xmlns:a16="http://schemas.microsoft.com/office/drawing/2014/main" id="{29F5770D-C228-4BE0-90D2-E9885C7D1A64}"/>
              </a:ext>
            </a:extLst>
          </p:cNvPr>
          <p:cNvSpPr/>
          <p:nvPr/>
        </p:nvSpPr>
        <p:spPr>
          <a:xfrm>
            <a:off x="7877534" y="2315448"/>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5751C3-571F-412A-95FD-E59D8F043A80}"/>
              </a:ext>
            </a:extLst>
          </p:cNvPr>
          <p:cNvSpPr/>
          <p:nvPr/>
        </p:nvSpPr>
        <p:spPr>
          <a:xfrm>
            <a:off x="7877534" y="3870852"/>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E50F9A4-A99A-4839-BE14-C36D1CA70536}"/>
              </a:ext>
            </a:extLst>
          </p:cNvPr>
          <p:cNvSpPr/>
          <p:nvPr/>
        </p:nvSpPr>
        <p:spPr>
          <a:xfrm>
            <a:off x="7877534" y="5437935"/>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51079AA5-F451-471C-A13D-9991722775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25099" y="5680217"/>
            <a:ext cx="1068637" cy="918264"/>
          </a:xfrm>
          <a:prstGeom prst="rect">
            <a:avLst/>
          </a:prstGeom>
        </p:spPr>
      </p:pic>
      <p:pic>
        <p:nvPicPr>
          <p:cNvPr id="10" name="Picture 9" descr="A close up of a logo&#10;&#10;Description automatically generated">
            <a:extLst>
              <a:ext uri="{FF2B5EF4-FFF2-40B4-BE49-F238E27FC236}">
                <a16:creationId xmlns:a16="http://schemas.microsoft.com/office/drawing/2014/main" id="{DA56B9A5-9535-4039-B51A-421C7F66CF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10530" y="4055506"/>
            <a:ext cx="1257406" cy="1080470"/>
          </a:xfrm>
          <a:prstGeom prst="rect">
            <a:avLst/>
          </a:prstGeom>
        </p:spPr>
      </p:pic>
      <p:pic>
        <p:nvPicPr>
          <p:cNvPr id="7" name="Picture 6" descr="A close up of a logo&#10;&#10;Description automatically generated">
            <a:extLst>
              <a:ext uri="{FF2B5EF4-FFF2-40B4-BE49-F238E27FC236}">
                <a16:creationId xmlns:a16="http://schemas.microsoft.com/office/drawing/2014/main" id="{00A56D96-7C44-48CF-94F0-F0AF2B014E4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34259" y="2431021"/>
            <a:ext cx="1248878" cy="1080469"/>
          </a:xfrm>
          <a:prstGeom prst="rect">
            <a:avLst/>
          </a:prstGeom>
        </p:spPr>
      </p:pic>
      <p:cxnSp>
        <p:nvCxnSpPr>
          <p:cNvPr id="40" name="Straight Connector 39">
            <a:extLst>
              <a:ext uri="{FF2B5EF4-FFF2-40B4-BE49-F238E27FC236}">
                <a16:creationId xmlns:a16="http://schemas.microsoft.com/office/drawing/2014/main" id="{D9FD8D4D-947E-4C23-87E3-87022069DEDD}"/>
              </a:ext>
            </a:extLst>
          </p:cNvPr>
          <p:cNvCxnSpPr>
            <a:cxnSpLocks/>
          </p:cNvCxnSpPr>
          <p:nvPr/>
        </p:nvCxnSpPr>
        <p:spPr>
          <a:xfrm>
            <a:off x="7123236" y="1709608"/>
            <a:ext cx="0" cy="4888873"/>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3C8C060-F85E-4500-B45A-9A03C22648A8}"/>
              </a:ext>
            </a:extLst>
          </p:cNvPr>
          <p:cNvSpPr txBox="1">
            <a:spLocks/>
          </p:cNvSpPr>
          <p:nvPr/>
        </p:nvSpPr>
        <p:spPr>
          <a:xfrm>
            <a:off x="7096684" y="126790"/>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3200" dirty="0">
                <a:latin typeface="Raleway ExtraBold"/>
              </a:rPr>
              <a:t>ماذا نجد داخل مختبر التصنيع؟ </a:t>
            </a:r>
            <a:endParaRPr lang="en-US" sz="3200" dirty="0">
              <a:latin typeface="Raleway ExtraBold"/>
            </a:endParaRPr>
          </a:p>
        </p:txBody>
      </p:sp>
    </p:spTree>
    <p:extLst>
      <p:ext uri="{BB962C8B-B14F-4D97-AF65-F5344CB8AC3E}">
        <p14:creationId xmlns:p14="http://schemas.microsoft.com/office/powerpoint/2010/main" val="242660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4" name="Title 1">
            <a:extLst>
              <a:ext uri="{FF2B5EF4-FFF2-40B4-BE49-F238E27FC236}">
                <a16:creationId xmlns:a16="http://schemas.microsoft.com/office/drawing/2014/main" id="{4DFFF5C7-A9F1-4627-9E83-5C7BC4641298}"/>
              </a:ext>
            </a:extLst>
          </p:cNvPr>
          <p:cNvSpPr txBox="1">
            <a:spLocks/>
          </p:cNvSpPr>
          <p:nvPr/>
        </p:nvSpPr>
        <p:spPr>
          <a:xfrm>
            <a:off x="4644363" y="1133067"/>
            <a:ext cx="3751803"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Politica" panose="02000506060000020004" pitchFamily="2" charset="0"/>
              </a:rPr>
              <a:t>Software Zone</a:t>
            </a:r>
            <a:endParaRPr lang="ar-DZ" sz="3200" b="1" dirty="0">
              <a:solidFill>
                <a:schemeClr val="bg1"/>
              </a:solidFill>
              <a:latin typeface="Politica" panose="02000506060000020004" pitchFamily="2" charset="0"/>
            </a:endParaRPr>
          </a:p>
          <a:p>
            <a:pPr algn="ctr"/>
            <a:r>
              <a:rPr lang="ar-DZ" sz="2400" b="1" dirty="0">
                <a:solidFill>
                  <a:schemeClr val="bg1"/>
                </a:solidFill>
                <a:latin typeface="Raleway ExtraBold"/>
              </a:rPr>
              <a:t>منطقة البرمجة</a:t>
            </a:r>
            <a:endParaRPr lang="en-US" sz="2400" b="1" dirty="0">
              <a:solidFill>
                <a:schemeClr val="bg1"/>
              </a:solidFill>
              <a:latin typeface="Raleway ExtraBold"/>
            </a:endParaRPr>
          </a:p>
        </p:txBody>
      </p:sp>
      <p:sp>
        <p:nvSpPr>
          <p:cNvPr id="16" name="Text Placeholder 2">
            <a:extLst>
              <a:ext uri="{FF2B5EF4-FFF2-40B4-BE49-F238E27FC236}">
                <a16:creationId xmlns:a16="http://schemas.microsoft.com/office/drawing/2014/main" id="{C3BC68F3-DF80-47F6-B508-910AB2407967}"/>
              </a:ext>
            </a:extLst>
          </p:cNvPr>
          <p:cNvSpPr txBox="1">
            <a:spLocks/>
          </p:cNvSpPr>
          <p:nvPr/>
        </p:nvSpPr>
        <p:spPr>
          <a:xfrm>
            <a:off x="42622" y="173377"/>
            <a:ext cx="7599218" cy="4978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4000" b="1" dirty="0">
                <a:solidFill>
                  <a:schemeClr val="bg1"/>
                </a:solidFill>
                <a:latin typeface="Politica" panose="02000506060000020004" pitchFamily="2" charset="0"/>
                <a:ea typeface="Consolas" charset="0"/>
                <a:cs typeface="Consolas" charset="0"/>
                <a:sym typeface="Roboto"/>
              </a:rPr>
              <a:t>Which zone are we in </a:t>
            </a:r>
            <a:r>
              <a:rPr lang="it-IT" sz="4400" b="1" dirty="0">
                <a:solidFill>
                  <a:schemeClr val="tx1"/>
                </a:solidFill>
                <a:latin typeface="Politica" panose="02000506060000020004" pitchFamily="2" charset="0"/>
                <a:ea typeface="Consolas" charset="0"/>
                <a:cs typeface="Consolas" charset="0"/>
                <a:sym typeface="Roboto"/>
              </a:rPr>
              <a:t>TODAY</a:t>
            </a:r>
            <a:r>
              <a:rPr lang="it-IT" sz="4000" b="1" dirty="0">
                <a:solidFill>
                  <a:schemeClr val="bg1"/>
                </a:solidFill>
                <a:latin typeface="Politica" panose="02000506060000020004" pitchFamily="2" charset="0"/>
                <a:ea typeface="Consolas" charset="0"/>
                <a:cs typeface="Consolas" charset="0"/>
                <a:sym typeface="Roboto"/>
              </a:rPr>
              <a:t>?</a:t>
            </a:r>
          </a:p>
        </p:txBody>
      </p:sp>
      <p:pic>
        <p:nvPicPr>
          <p:cNvPr id="4" name="Picture 3" descr="A close up of a logo&#10;&#10;Description automatically generated">
            <a:extLst>
              <a:ext uri="{FF2B5EF4-FFF2-40B4-BE49-F238E27FC236}">
                <a16:creationId xmlns:a16="http://schemas.microsoft.com/office/drawing/2014/main" id="{087151B2-AFFC-48B8-AECA-6815EBE4F9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37037" flipV="1">
            <a:off x="4659869" y="777808"/>
            <a:ext cx="767055" cy="657693"/>
          </a:xfrm>
          <a:prstGeom prst="rect">
            <a:avLst/>
          </a:prstGeom>
        </p:spPr>
      </p:pic>
      <p:sp>
        <p:nvSpPr>
          <p:cNvPr id="18" name="Text Placeholder 2">
            <a:extLst>
              <a:ext uri="{FF2B5EF4-FFF2-40B4-BE49-F238E27FC236}">
                <a16:creationId xmlns:a16="http://schemas.microsoft.com/office/drawing/2014/main" id="{6D591B27-75F1-4941-9E5D-9B1F2F210A68}"/>
              </a:ext>
            </a:extLst>
          </p:cNvPr>
          <p:cNvSpPr txBox="1">
            <a:spLocks/>
          </p:cNvSpPr>
          <p:nvPr/>
        </p:nvSpPr>
        <p:spPr>
          <a:xfrm>
            <a:off x="101995" y="2310014"/>
            <a:ext cx="5290194" cy="11136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bg1"/>
                </a:solidFill>
                <a:latin typeface="Politica" panose="02000506060000020004" pitchFamily="2" charset="0"/>
                <a:ea typeface="Consolas" charset="0"/>
                <a:cs typeface="Consolas" charset="0"/>
                <a:sym typeface="Roboto"/>
              </a:rPr>
              <a:t>Here our participants can improve their skills in software design and development by building creative projects like games and apps. </a:t>
            </a:r>
          </a:p>
        </p:txBody>
      </p:sp>
      <p:pic>
        <p:nvPicPr>
          <p:cNvPr id="1026" name="Picture 2" descr="Image result for arduino cc logo">
            <a:extLst>
              <a:ext uri="{FF2B5EF4-FFF2-40B4-BE49-F238E27FC236}">
                <a16:creationId xmlns:a16="http://schemas.microsoft.com/office/drawing/2014/main" id="{B1D89731-9E4B-486B-80BA-CB24E05256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2936" y="5158225"/>
            <a:ext cx="1773381"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inkercad logo vector">
            <a:extLst>
              <a:ext uri="{FF2B5EF4-FFF2-40B4-BE49-F238E27FC236}">
                <a16:creationId xmlns:a16="http://schemas.microsoft.com/office/drawing/2014/main" id="{1EF2EA69-F762-4EF5-A253-277D7122D3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906" y="5158224"/>
            <a:ext cx="37433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unity logo">
            <a:extLst>
              <a:ext uri="{FF2B5EF4-FFF2-40B4-BE49-F238E27FC236}">
                <a16:creationId xmlns:a16="http://schemas.microsoft.com/office/drawing/2014/main" id="{CE0C2D53-EC3F-4B89-A777-F17C5AF6337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65293" y="5218010"/>
            <a:ext cx="3186032" cy="11594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pp inventor logo">
            <a:extLst>
              <a:ext uri="{FF2B5EF4-FFF2-40B4-BE49-F238E27FC236}">
                <a16:creationId xmlns:a16="http://schemas.microsoft.com/office/drawing/2014/main" id="{C8C8EA1E-7C68-4A5E-B66E-380228DECE5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03964" y="5162293"/>
            <a:ext cx="2552585" cy="1193865"/>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a:extLst>
              <a:ext uri="{FF2B5EF4-FFF2-40B4-BE49-F238E27FC236}">
                <a16:creationId xmlns:a16="http://schemas.microsoft.com/office/drawing/2014/main" id="{15AF2B9D-58D4-47A8-9606-D0765B934A52}"/>
              </a:ext>
            </a:extLst>
          </p:cNvPr>
          <p:cNvSpPr txBox="1">
            <a:spLocks/>
          </p:cNvSpPr>
          <p:nvPr/>
        </p:nvSpPr>
        <p:spPr>
          <a:xfrm>
            <a:off x="91540" y="3977047"/>
            <a:ext cx="6516648" cy="4978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2800" b="1" dirty="0">
                <a:solidFill>
                  <a:schemeClr val="bg1"/>
                </a:solidFill>
                <a:latin typeface="Politica" panose="02000506060000020004" pitchFamily="2" charset="0"/>
                <a:ea typeface="Consolas" charset="0"/>
                <a:cs typeface="Consolas" charset="0"/>
                <a:sym typeface="Roboto"/>
              </a:rPr>
              <a:t>Software programs we use:</a:t>
            </a:r>
          </a:p>
        </p:txBody>
      </p:sp>
      <p:sp>
        <p:nvSpPr>
          <p:cNvPr id="12" name="Text Placeholder 2">
            <a:extLst>
              <a:ext uri="{FF2B5EF4-FFF2-40B4-BE49-F238E27FC236}">
                <a16:creationId xmlns:a16="http://schemas.microsoft.com/office/drawing/2014/main" id="{FA2AADBA-AA94-4D4C-AB45-5DFFB61AC5DA}"/>
              </a:ext>
            </a:extLst>
          </p:cNvPr>
          <p:cNvSpPr txBox="1">
            <a:spLocks/>
          </p:cNvSpPr>
          <p:nvPr/>
        </p:nvSpPr>
        <p:spPr>
          <a:xfrm>
            <a:off x="5839904" y="217343"/>
            <a:ext cx="6281193" cy="4978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2800" b="1" dirty="0">
                <a:solidFill>
                  <a:schemeClr val="bg1"/>
                </a:solidFill>
                <a:latin typeface="Consolas" charset="0"/>
                <a:ea typeface="Consolas" charset="0"/>
                <a:cs typeface="Consolas" charset="0"/>
                <a:sym typeface="Roboto"/>
              </a:rPr>
              <a:t>في أي منطقة نحن </a:t>
            </a:r>
            <a:r>
              <a:rPr lang="ar-DZ" sz="2800" b="1" dirty="0">
                <a:solidFill>
                  <a:schemeClr val="tx1"/>
                </a:solidFill>
                <a:latin typeface="Consolas" charset="0"/>
                <a:ea typeface="Consolas" charset="0"/>
                <a:cs typeface="Consolas" charset="0"/>
                <a:sym typeface="Roboto"/>
              </a:rPr>
              <a:t>اليوم</a:t>
            </a:r>
            <a:r>
              <a:rPr lang="ar-DZ" sz="2800" b="1" dirty="0">
                <a:solidFill>
                  <a:schemeClr val="bg1"/>
                </a:solidFill>
                <a:latin typeface="Consolas" charset="0"/>
                <a:ea typeface="Consolas" charset="0"/>
                <a:cs typeface="Consolas" charset="0"/>
                <a:sym typeface="Roboto"/>
              </a:rPr>
              <a:t>؟</a:t>
            </a:r>
            <a:endParaRPr lang="it-IT" sz="2800" b="1" dirty="0">
              <a:solidFill>
                <a:schemeClr val="bg1"/>
              </a:solidFill>
              <a:latin typeface="Consolas" charset="0"/>
              <a:ea typeface="Consolas" charset="0"/>
              <a:cs typeface="Consolas" charset="0"/>
              <a:sym typeface="Roboto"/>
            </a:endParaRPr>
          </a:p>
        </p:txBody>
      </p:sp>
      <p:sp>
        <p:nvSpPr>
          <p:cNvPr id="15" name="Text Placeholder 2">
            <a:extLst>
              <a:ext uri="{FF2B5EF4-FFF2-40B4-BE49-F238E27FC236}">
                <a16:creationId xmlns:a16="http://schemas.microsoft.com/office/drawing/2014/main" id="{F0187C67-28D4-4B0B-95A3-D86E64A9DD7E}"/>
              </a:ext>
            </a:extLst>
          </p:cNvPr>
          <p:cNvSpPr txBox="1">
            <a:spLocks/>
          </p:cNvSpPr>
          <p:nvPr/>
        </p:nvSpPr>
        <p:spPr>
          <a:xfrm>
            <a:off x="7381187" y="2318020"/>
            <a:ext cx="4773105" cy="11136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1800" i="1" dirty="0">
                <a:solidFill>
                  <a:schemeClr val="bg1"/>
                </a:solidFill>
                <a:latin typeface="Consolas" charset="0"/>
                <a:ea typeface="Consolas" charset="0"/>
                <a:cs typeface="Consolas" charset="0"/>
                <a:sym typeface="Roboto"/>
              </a:rPr>
              <a:t>يمكن للمشاركين هنا تحسين مهاراتهم في تصميم البرامج الالكترونية وتطويرها من خلال بناء مشاريع إبداعية مثل الألعاب الالكترونية والتطبيقات الذكية.</a:t>
            </a:r>
          </a:p>
          <a:p>
            <a:pPr algn="r"/>
            <a:endParaRPr lang="en-US" sz="2000" i="1" dirty="0">
              <a:solidFill>
                <a:schemeClr val="bg1"/>
              </a:solidFill>
              <a:latin typeface="Consolas" charset="0"/>
              <a:ea typeface="Consolas" charset="0"/>
              <a:cs typeface="Consolas" charset="0"/>
              <a:sym typeface="Roboto"/>
            </a:endParaRPr>
          </a:p>
        </p:txBody>
      </p:sp>
      <p:sp>
        <p:nvSpPr>
          <p:cNvPr id="17" name="Text Placeholder 2">
            <a:extLst>
              <a:ext uri="{FF2B5EF4-FFF2-40B4-BE49-F238E27FC236}">
                <a16:creationId xmlns:a16="http://schemas.microsoft.com/office/drawing/2014/main" id="{4544E4B8-F281-4096-8050-B40EA9B3A7AB}"/>
              </a:ext>
            </a:extLst>
          </p:cNvPr>
          <p:cNvSpPr txBox="1">
            <a:spLocks/>
          </p:cNvSpPr>
          <p:nvPr/>
        </p:nvSpPr>
        <p:spPr>
          <a:xfrm>
            <a:off x="5689072" y="4009737"/>
            <a:ext cx="6516648" cy="4978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2400" b="1" dirty="0">
                <a:solidFill>
                  <a:schemeClr val="bg1"/>
                </a:solidFill>
                <a:latin typeface="Consolas" charset="0"/>
                <a:ea typeface="Consolas" charset="0"/>
                <a:cs typeface="Consolas" charset="0"/>
                <a:sym typeface="Roboto"/>
              </a:rPr>
              <a:t>البرامج التي نقوم باستخدامها:</a:t>
            </a:r>
            <a:endParaRPr lang="it-IT" sz="2400" b="1" dirty="0">
              <a:solidFill>
                <a:schemeClr val="bg1"/>
              </a:solidFill>
              <a:latin typeface="Consolas" charset="0"/>
              <a:ea typeface="Consolas" charset="0"/>
              <a:cs typeface="Consolas" charset="0"/>
              <a:sym typeface="Roboto"/>
            </a:endParaRPr>
          </a:p>
        </p:txBody>
      </p:sp>
    </p:spTree>
    <p:extLst>
      <p:ext uri="{BB962C8B-B14F-4D97-AF65-F5344CB8AC3E}">
        <p14:creationId xmlns:p14="http://schemas.microsoft.com/office/powerpoint/2010/main" val="223198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0972"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F72E41"/>
                </a:solidFill>
                <a:latin typeface="Politica" panose="02000506060000020004" pitchFamily="2" charset="0"/>
                <a:ea typeface="Megrim"/>
                <a:cs typeface="Megrim"/>
                <a:sym typeface="Nixie One"/>
              </a:rPr>
              <a:t>Teams Interface </a:t>
            </a:r>
          </a:p>
        </p:txBody>
      </p:sp>
      <p:sp>
        <p:nvSpPr>
          <p:cNvPr id="13" name="Google Shape;342;p12">
            <a:extLst>
              <a:ext uri="{FF2B5EF4-FFF2-40B4-BE49-F238E27FC236}">
                <a16:creationId xmlns:a16="http://schemas.microsoft.com/office/drawing/2014/main" id="{2FA9AED0-1821-40A9-B58A-268CAA64F07F}"/>
              </a:ext>
            </a:extLst>
          </p:cNvPr>
          <p:cNvSpPr txBox="1">
            <a:spLocks/>
          </p:cNvSpPr>
          <p:nvPr/>
        </p:nvSpPr>
        <p:spPr>
          <a:xfrm>
            <a:off x="7391175" y="430464"/>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QA" sz="4400" b="1" dirty="0">
                <a:solidFill>
                  <a:srgbClr val="F72E41"/>
                </a:solidFill>
                <a:latin typeface="+mn-lt"/>
                <a:ea typeface="Megrim"/>
                <a:cs typeface="Megrim"/>
                <a:sym typeface="Nixie One"/>
              </a:rPr>
              <a:t>واجهة برنامج </a:t>
            </a:r>
            <a:r>
              <a:rPr lang="en-US" sz="4400" b="1" dirty="0">
                <a:solidFill>
                  <a:srgbClr val="F72E41"/>
                </a:solidFill>
                <a:latin typeface="+mn-lt"/>
                <a:ea typeface="Megrim"/>
                <a:cs typeface="Megrim"/>
                <a:sym typeface="Nixie One"/>
              </a:rPr>
              <a:t>Teams</a:t>
            </a:r>
          </a:p>
        </p:txBody>
      </p:sp>
      <p:pic>
        <p:nvPicPr>
          <p:cNvPr id="11" name="Picture 10">
            <a:extLst>
              <a:ext uri="{FF2B5EF4-FFF2-40B4-BE49-F238E27FC236}">
                <a16:creationId xmlns:a16="http://schemas.microsoft.com/office/drawing/2014/main" id="{E6363474-306B-44A6-A525-DD33638C090F}"/>
              </a:ext>
            </a:extLst>
          </p:cNvPr>
          <p:cNvPicPr>
            <a:picLocks noChangeAspect="1"/>
          </p:cNvPicPr>
          <p:nvPr/>
        </p:nvPicPr>
        <p:blipFill>
          <a:blip r:embed="rId3"/>
          <a:stretch>
            <a:fillRect/>
          </a:stretch>
        </p:blipFill>
        <p:spPr>
          <a:xfrm>
            <a:off x="874644" y="1100391"/>
            <a:ext cx="9387582" cy="5088596"/>
          </a:xfrm>
          <a:prstGeom prst="rect">
            <a:avLst/>
          </a:prstGeom>
        </p:spPr>
      </p:pic>
      <p:sp>
        <p:nvSpPr>
          <p:cNvPr id="14" name="TextBox 13">
            <a:extLst>
              <a:ext uri="{FF2B5EF4-FFF2-40B4-BE49-F238E27FC236}">
                <a16:creationId xmlns:a16="http://schemas.microsoft.com/office/drawing/2014/main" id="{7DB2770B-1AA1-425C-A76F-4DA5493821B7}"/>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5" name="Group 14">
            <a:extLst>
              <a:ext uri="{FF2B5EF4-FFF2-40B4-BE49-F238E27FC236}">
                <a16:creationId xmlns:a16="http://schemas.microsoft.com/office/drawing/2014/main" id="{EAFBCA72-C50B-4C32-93D7-FC6CDD025F22}"/>
              </a:ext>
            </a:extLst>
          </p:cNvPr>
          <p:cNvGrpSpPr/>
          <p:nvPr/>
        </p:nvGrpSpPr>
        <p:grpSpPr>
          <a:xfrm>
            <a:off x="9346162" y="6273830"/>
            <a:ext cx="1317480" cy="429393"/>
            <a:chOff x="9331349" y="6222078"/>
            <a:chExt cx="1450765" cy="472833"/>
          </a:xfrm>
        </p:grpSpPr>
        <p:pic>
          <p:nvPicPr>
            <p:cNvPr id="16" name="Picture 15">
              <a:extLst>
                <a:ext uri="{FF2B5EF4-FFF2-40B4-BE49-F238E27FC236}">
                  <a16:creationId xmlns:a16="http://schemas.microsoft.com/office/drawing/2014/main" id="{D3EFBDFF-6EC6-4C32-BB19-6DF8CB09C8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7" name="Picture 16">
              <a:extLst>
                <a:ext uri="{FF2B5EF4-FFF2-40B4-BE49-F238E27FC236}">
                  <a16:creationId xmlns:a16="http://schemas.microsoft.com/office/drawing/2014/main" id="{D62A6E10-E5DA-4523-99DB-39AD42806FC0}"/>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271788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ky, star, white, standing&#10;&#10;Description automatically generated">
            <a:extLst>
              <a:ext uri="{FF2B5EF4-FFF2-40B4-BE49-F238E27FC236}">
                <a16:creationId xmlns:a16="http://schemas.microsoft.com/office/drawing/2014/main" id="{DFED78DC-6A04-47C8-AFA5-57078EA1AB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4873"/>
            <a:ext cx="12192000" cy="8132089"/>
          </a:xfrm>
          <a:prstGeom prst="rect">
            <a:avLst/>
          </a:prstGeom>
        </p:spPr>
      </p:pic>
      <p:sp>
        <p:nvSpPr>
          <p:cNvPr id="3" name="TextBox 2"/>
          <p:cNvSpPr txBox="1"/>
          <p:nvPr/>
        </p:nvSpPr>
        <p:spPr>
          <a:xfrm>
            <a:off x="11092850" y="6520857"/>
            <a:ext cx="1042273"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grpSp>
        <p:nvGrpSpPr>
          <p:cNvPr id="8" name="Group 7"/>
          <p:cNvGrpSpPr/>
          <p:nvPr/>
        </p:nvGrpSpPr>
        <p:grpSpPr>
          <a:xfrm>
            <a:off x="9775370" y="6520857"/>
            <a:ext cx="1317480" cy="429393"/>
            <a:chOff x="9331349" y="6222078"/>
            <a:chExt cx="1450765" cy="472833"/>
          </a:xfrm>
        </p:grpSpPr>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4" name="Title 1">
            <a:extLst>
              <a:ext uri="{FF2B5EF4-FFF2-40B4-BE49-F238E27FC236}">
                <a16:creationId xmlns:a16="http://schemas.microsoft.com/office/drawing/2014/main" id="{FDE3715B-A79F-46FF-AB87-D1AD8D995E9C}"/>
              </a:ext>
            </a:extLst>
          </p:cNvPr>
          <p:cNvSpPr txBox="1">
            <a:spLocks/>
          </p:cNvSpPr>
          <p:nvPr/>
        </p:nvSpPr>
        <p:spPr>
          <a:xfrm>
            <a:off x="580262" y="721085"/>
            <a:ext cx="7141723" cy="2141458"/>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150000"/>
              </a:lnSpc>
            </a:pPr>
            <a:r>
              <a:rPr lang="en-US" sz="2000" b="1" dirty="0">
                <a:solidFill>
                  <a:schemeClr val="tx1"/>
                </a:solidFill>
                <a:latin typeface="Politica" panose="02000506060000020004" pitchFamily="2" charset="0"/>
              </a:rPr>
              <a:t>Al Teela game is an old traditional game in Qatar, but it slowly faded over time., so we need your support to bring back this game with the help of technology to develop a game where anyone can play on a computer.</a:t>
            </a:r>
          </a:p>
          <a:p>
            <a:pPr lvl="0">
              <a:lnSpc>
                <a:spcPct val="150000"/>
              </a:lnSpc>
            </a:pPr>
            <a:endParaRPr lang="en-US" sz="2000" b="1" dirty="0">
              <a:solidFill>
                <a:schemeClr val="tx1"/>
              </a:solidFill>
              <a:latin typeface="Politica" panose="02000506060000020004" pitchFamily="2" charset="0"/>
              <a:ea typeface="Lato"/>
              <a:cs typeface="Lato"/>
              <a:sym typeface="Lato"/>
            </a:endParaRPr>
          </a:p>
        </p:txBody>
      </p:sp>
      <p:sp>
        <p:nvSpPr>
          <p:cNvPr id="9" name="Title 1">
            <a:extLst>
              <a:ext uri="{FF2B5EF4-FFF2-40B4-BE49-F238E27FC236}">
                <a16:creationId xmlns:a16="http://schemas.microsoft.com/office/drawing/2014/main" id="{2B0C8FC6-EB54-4443-A5E8-05A082F0B6EC}"/>
              </a:ext>
            </a:extLst>
          </p:cNvPr>
          <p:cNvSpPr txBox="1">
            <a:spLocks/>
          </p:cNvSpPr>
          <p:nvPr/>
        </p:nvSpPr>
        <p:spPr>
          <a:xfrm>
            <a:off x="580262" y="4026445"/>
            <a:ext cx="7141723" cy="2141458"/>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r" rtl="1">
              <a:lnSpc>
                <a:spcPct val="150000"/>
              </a:lnSpc>
            </a:pPr>
            <a:r>
              <a:rPr lang="ar-QA" sz="2000" b="1" dirty="0">
                <a:solidFill>
                  <a:schemeClr val="tx1"/>
                </a:solidFill>
                <a:latin typeface="Politica" panose="02000506060000020004" pitchFamily="2" charset="0"/>
                <a:ea typeface="Lato"/>
                <a:cs typeface="Lato"/>
                <a:sym typeface="Lato"/>
              </a:rPr>
              <a:t>لعبة التيلة هي لعبة تقليدية قديمة في قطر ، لكنها تلاشت ببطء بمرور الوقت. ، لذلك نحن بحاجة إلى دعمكم لإعادة هذه اللعبة بمساعدة التكنولوجيا لتطوير لعبة يمكن لأي شخص اللعب فيها على الكمبيوتر.</a:t>
            </a:r>
            <a:endParaRPr lang="en-US" sz="2000" b="1" dirty="0">
              <a:solidFill>
                <a:schemeClr val="tx1"/>
              </a:solidFill>
              <a:latin typeface="Politica" panose="02000506060000020004" pitchFamily="2" charset="0"/>
              <a:ea typeface="Lato"/>
              <a:cs typeface="Lato"/>
              <a:sym typeface="Lato"/>
            </a:endParaRPr>
          </a:p>
        </p:txBody>
      </p:sp>
      <p:pic>
        <p:nvPicPr>
          <p:cNvPr id="10" name="Picture 9">
            <a:extLst>
              <a:ext uri="{FF2B5EF4-FFF2-40B4-BE49-F238E27FC236}">
                <a16:creationId xmlns:a16="http://schemas.microsoft.com/office/drawing/2014/main" id="{6DD6CF7E-346C-4FD9-9328-165A950F954B}"/>
              </a:ext>
            </a:extLst>
          </p:cNvPr>
          <p:cNvPicPr>
            <a:picLocks noChangeAspect="1"/>
          </p:cNvPicPr>
          <p:nvPr/>
        </p:nvPicPr>
        <p:blipFill>
          <a:blip r:embed="rId5"/>
          <a:stretch>
            <a:fillRect/>
          </a:stretch>
        </p:blipFill>
        <p:spPr>
          <a:xfrm>
            <a:off x="8092074" y="721085"/>
            <a:ext cx="3118470" cy="3254055"/>
          </a:xfrm>
          <a:prstGeom prst="rect">
            <a:avLst/>
          </a:prstGeom>
        </p:spPr>
      </p:pic>
      <p:pic>
        <p:nvPicPr>
          <p:cNvPr id="15" name="Picture 14">
            <a:extLst>
              <a:ext uri="{FF2B5EF4-FFF2-40B4-BE49-F238E27FC236}">
                <a16:creationId xmlns:a16="http://schemas.microsoft.com/office/drawing/2014/main" id="{837BEAA3-6928-4D4D-A2AC-B3475BB122FB}"/>
              </a:ext>
            </a:extLst>
          </p:cNvPr>
          <p:cNvPicPr>
            <a:picLocks noChangeAspect="1"/>
          </p:cNvPicPr>
          <p:nvPr/>
        </p:nvPicPr>
        <p:blipFill>
          <a:blip r:embed="rId6"/>
          <a:stretch>
            <a:fillRect/>
          </a:stretch>
        </p:blipFill>
        <p:spPr>
          <a:xfrm>
            <a:off x="8092074" y="4078120"/>
            <a:ext cx="3118470" cy="2341125"/>
          </a:xfrm>
          <a:prstGeom prst="rect">
            <a:avLst/>
          </a:prstGeom>
        </p:spPr>
      </p:pic>
    </p:spTree>
    <p:extLst>
      <p:ext uri="{BB962C8B-B14F-4D97-AF65-F5344CB8AC3E}">
        <p14:creationId xmlns:p14="http://schemas.microsoft.com/office/powerpoint/2010/main" val="171001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505"/>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2" name="Google Shape;342;p12">
            <a:extLst>
              <a:ext uri="{FF2B5EF4-FFF2-40B4-BE49-F238E27FC236}">
                <a16:creationId xmlns:a16="http://schemas.microsoft.com/office/drawing/2014/main" id="{F91AF240-BF2C-4055-9E71-589A4C57CF53}"/>
              </a:ext>
            </a:extLst>
          </p:cNvPr>
          <p:cNvSpPr txBox="1">
            <a:spLocks/>
          </p:cNvSpPr>
          <p:nvPr/>
        </p:nvSpPr>
        <p:spPr>
          <a:xfrm>
            <a:off x="446018" y="111325"/>
            <a:ext cx="6591148" cy="730927"/>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b="1" dirty="0">
                <a:solidFill>
                  <a:schemeClr val="bg1"/>
                </a:solidFill>
              </a:rPr>
              <a:t>Traditional Teela game </a:t>
            </a:r>
          </a:p>
        </p:txBody>
      </p:sp>
      <p:sp>
        <p:nvSpPr>
          <p:cNvPr id="32" name="TextBox 31">
            <a:extLst>
              <a:ext uri="{FF2B5EF4-FFF2-40B4-BE49-F238E27FC236}">
                <a16:creationId xmlns:a16="http://schemas.microsoft.com/office/drawing/2014/main" id="{9D36C34C-B23E-44F2-B5A9-576F54C56E5B}"/>
              </a:ext>
            </a:extLst>
          </p:cNvPr>
          <p:cNvSpPr txBox="1"/>
          <p:nvPr/>
        </p:nvSpPr>
        <p:spPr>
          <a:xfrm>
            <a:off x="6725033" y="246882"/>
            <a:ext cx="4463935" cy="523220"/>
          </a:xfrm>
          <a:prstGeom prst="rect">
            <a:avLst/>
          </a:prstGeom>
          <a:noFill/>
        </p:spPr>
        <p:txBody>
          <a:bodyPr wrap="square" rtlCol="0">
            <a:spAutoFit/>
          </a:bodyPr>
          <a:lstStyle/>
          <a:p>
            <a:pPr algn="r"/>
            <a:r>
              <a:rPr lang="ar-QA" sz="2800" b="1" dirty="0">
                <a:solidFill>
                  <a:schemeClr val="bg1"/>
                </a:solidFill>
                <a:latin typeface="Neo Sans Arabic" panose="020B0504030504040204" pitchFamily="34" charset="-78"/>
                <a:ea typeface="Nixie One"/>
                <a:cs typeface="Neo Sans Arabic" panose="020B0504030504040204" pitchFamily="34" charset="-78"/>
              </a:rPr>
              <a:t>لعبة التيلة التراثية </a:t>
            </a:r>
            <a:endParaRPr lang="en-US" sz="2800" b="1" dirty="0">
              <a:solidFill>
                <a:schemeClr val="bg1"/>
              </a:solidFill>
              <a:latin typeface="Neo Sans Arabic" panose="020B0504030504040204" pitchFamily="34" charset="-78"/>
              <a:ea typeface="Nixie One"/>
              <a:cs typeface="Neo Sans Arabic" panose="020B0504030504040204" pitchFamily="34" charset="-78"/>
              <a:sym typeface="Nixie One"/>
            </a:endParaRPr>
          </a:p>
        </p:txBody>
      </p:sp>
      <p:pic>
        <p:nvPicPr>
          <p:cNvPr id="12" name="Online Media 11" title="العاب تراثية -  documentary short film">
            <a:hlinkClick r:id="" action="ppaction://media"/>
            <a:extLst>
              <a:ext uri="{FF2B5EF4-FFF2-40B4-BE49-F238E27FC236}">
                <a16:creationId xmlns:a16="http://schemas.microsoft.com/office/drawing/2014/main" id="{3CB719FE-6925-4113-B0D9-117DF86002A0}"/>
              </a:ext>
            </a:extLst>
          </p:cNvPr>
          <p:cNvPicPr>
            <a:picLocks noRot="1" noChangeAspect="1"/>
          </p:cNvPicPr>
          <p:nvPr>
            <a:videoFile r:link="rId1"/>
          </p:nvPr>
        </p:nvPicPr>
        <p:blipFill>
          <a:blip r:embed="rId5"/>
          <a:stretch>
            <a:fillRect/>
          </a:stretch>
        </p:blipFill>
        <p:spPr>
          <a:xfrm>
            <a:off x="1731539" y="1539245"/>
            <a:ext cx="8090359" cy="45710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478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505"/>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2" name="Google Shape;342;p12">
            <a:extLst>
              <a:ext uri="{FF2B5EF4-FFF2-40B4-BE49-F238E27FC236}">
                <a16:creationId xmlns:a16="http://schemas.microsoft.com/office/drawing/2014/main" id="{F91AF240-BF2C-4055-9E71-589A4C57CF53}"/>
              </a:ext>
            </a:extLst>
          </p:cNvPr>
          <p:cNvSpPr txBox="1">
            <a:spLocks/>
          </p:cNvSpPr>
          <p:nvPr/>
        </p:nvSpPr>
        <p:spPr>
          <a:xfrm>
            <a:off x="446018" y="111325"/>
            <a:ext cx="6591148" cy="730927"/>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b="1" dirty="0">
                <a:solidFill>
                  <a:schemeClr val="bg1"/>
                </a:solidFill>
              </a:rPr>
              <a:t>Have you played it before? </a:t>
            </a:r>
          </a:p>
        </p:txBody>
      </p:sp>
      <p:sp>
        <p:nvSpPr>
          <p:cNvPr id="32" name="TextBox 31">
            <a:extLst>
              <a:ext uri="{FF2B5EF4-FFF2-40B4-BE49-F238E27FC236}">
                <a16:creationId xmlns:a16="http://schemas.microsoft.com/office/drawing/2014/main" id="{9D36C34C-B23E-44F2-B5A9-576F54C56E5B}"/>
              </a:ext>
            </a:extLst>
          </p:cNvPr>
          <p:cNvSpPr txBox="1"/>
          <p:nvPr/>
        </p:nvSpPr>
        <p:spPr>
          <a:xfrm>
            <a:off x="6725033" y="246882"/>
            <a:ext cx="4463935" cy="523220"/>
          </a:xfrm>
          <a:prstGeom prst="rect">
            <a:avLst/>
          </a:prstGeom>
          <a:noFill/>
        </p:spPr>
        <p:txBody>
          <a:bodyPr wrap="square" rtlCol="0">
            <a:spAutoFit/>
          </a:bodyPr>
          <a:lstStyle/>
          <a:p>
            <a:pPr algn="r"/>
            <a:r>
              <a:rPr lang="ar-QA" sz="2800" b="1" dirty="0">
                <a:solidFill>
                  <a:schemeClr val="bg1"/>
                </a:solidFill>
                <a:latin typeface="Neo Sans Arabic" panose="020B0504030504040204" pitchFamily="34" charset="-78"/>
                <a:ea typeface="Nixie One"/>
                <a:cs typeface="Neo Sans Arabic" panose="020B0504030504040204" pitchFamily="34" charset="-78"/>
              </a:rPr>
              <a:t>هل لعبت هذه اللعبة من قبل</a:t>
            </a:r>
            <a:endParaRPr lang="en-US" sz="2800" b="1" dirty="0">
              <a:solidFill>
                <a:schemeClr val="bg1"/>
              </a:solidFill>
              <a:latin typeface="Neo Sans Arabic" panose="020B0504030504040204" pitchFamily="34" charset="-78"/>
              <a:ea typeface="Nixie One"/>
              <a:cs typeface="Neo Sans Arabic" panose="020B0504030504040204" pitchFamily="34" charset="-78"/>
              <a:sym typeface="Nixie One"/>
            </a:endParaRPr>
          </a:p>
        </p:txBody>
      </p:sp>
      <p:pic>
        <p:nvPicPr>
          <p:cNvPr id="5" name="Picture 4">
            <a:extLst>
              <a:ext uri="{FF2B5EF4-FFF2-40B4-BE49-F238E27FC236}">
                <a16:creationId xmlns:a16="http://schemas.microsoft.com/office/drawing/2014/main" id="{99BAA245-689E-46C4-BFD0-C82678F35ECB}"/>
              </a:ext>
            </a:extLst>
          </p:cNvPr>
          <p:cNvPicPr>
            <a:picLocks noChangeAspect="1"/>
          </p:cNvPicPr>
          <p:nvPr/>
        </p:nvPicPr>
        <p:blipFill>
          <a:blip r:embed="rId4"/>
          <a:stretch>
            <a:fillRect/>
          </a:stretch>
        </p:blipFill>
        <p:spPr>
          <a:xfrm>
            <a:off x="1" y="1586754"/>
            <a:ext cx="6884894" cy="3944202"/>
          </a:xfrm>
          <a:prstGeom prst="rect">
            <a:avLst/>
          </a:prstGeom>
        </p:spPr>
      </p:pic>
      <p:pic>
        <p:nvPicPr>
          <p:cNvPr id="7" name="Picture 6">
            <a:extLst>
              <a:ext uri="{FF2B5EF4-FFF2-40B4-BE49-F238E27FC236}">
                <a16:creationId xmlns:a16="http://schemas.microsoft.com/office/drawing/2014/main" id="{A6EC0DC6-50D7-4233-98E2-1B29CBC7B385}"/>
              </a:ext>
            </a:extLst>
          </p:cNvPr>
          <p:cNvPicPr>
            <a:picLocks noChangeAspect="1"/>
          </p:cNvPicPr>
          <p:nvPr/>
        </p:nvPicPr>
        <p:blipFill>
          <a:blip r:embed="rId5"/>
          <a:stretch>
            <a:fillRect/>
          </a:stretch>
        </p:blipFill>
        <p:spPr>
          <a:xfrm>
            <a:off x="6096000" y="1586754"/>
            <a:ext cx="6096000" cy="3944202"/>
          </a:xfrm>
          <a:prstGeom prst="rect">
            <a:avLst/>
          </a:prstGeom>
        </p:spPr>
      </p:pic>
    </p:spTree>
    <p:extLst>
      <p:ext uri="{BB962C8B-B14F-4D97-AF65-F5344CB8AC3E}">
        <p14:creationId xmlns:p14="http://schemas.microsoft.com/office/powerpoint/2010/main" val="180804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9835</TotalTime>
  <Words>1005</Words>
  <Application>Microsoft Office PowerPoint</Application>
  <PresentationFormat>Widescreen</PresentationFormat>
  <Paragraphs>152</Paragraphs>
  <Slides>22</Slides>
  <Notes>18</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Calibri Light</vt:lpstr>
      <vt:lpstr>Consolas</vt:lpstr>
      <vt:lpstr>inherit</vt:lpstr>
      <vt:lpstr>Neo Sans Arabic</vt:lpstr>
      <vt:lpstr>Nixie One</vt:lpstr>
      <vt:lpstr>Politica</vt:lpstr>
      <vt:lpstr>Raleway ExtraBold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La Manna</dc:creator>
  <cp:lastModifiedBy>Moath Almomani</cp:lastModifiedBy>
  <cp:revision>137</cp:revision>
  <dcterms:created xsi:type="dcterms:W3CDTF">2019-11-10T09:18:20Z</dcterms:created>
  <dcterms:modified xsi:type="dcterms:W3CDTF">2021-04-21T11:16:26Z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f25c03-be2d-4fc2-9240-7f4339f799cc_Enabled">
    <vt:lpwstr>True</vt:lpwstr>
  </property>
  <property fmtid="{D5CDD505-2E9C-101B-9397-08002B2CF9AE}" pid="3" name="MSIP_Label_bbf25c03-be2d-4fc2-9240-7f4339f799cc_SiteId">
    <vt:lpwstr>75f5c750-9567-45b1-820b-cba711750bf8</vt:lpwstr>
  </property>
  <property fmtid="{D5CDD505-2E9C-101B-9397-08002B2CF9AE}" pid="4" name="MSIP_Label_bbf25c03-be2d-4fc2-9240-7f4339f799cc_Owner">
    <vt:lpwstr>sboussaa0052@MOTC.GOV.QA</vt:lpwstr>
  </property>
  <property fmtid="{D5CDD505-2E9C-101B-9397-08002B2CF9AE}" pid="5" name="MSIP_Label_bbf25c03-be2d-4fc2-9240-7f4339f799cc_SetDate">
    <vt:lpwstr>2019-11-26T07:48:49.0855497Z</vt:lpwstr>
  </property>
  <property fmtid="{D5CDD505-2E9C-101B-9397-08002B2CF9AE}" pid="6" name="MSIP_Label_bbf25c03-be2d-4fc2-9240-7f4339f799cc_Name">
    <vt:lpwstr>Internal</vt:lpwstr>
  </property>
  <property fmtid="{D5CDD505-2E9C-101B-9397-08002B2CF9AE}" pid="7" name="MSIP_Label_bbf25c03-be2d-4fc2-9240-7f4339f799cc_Application">
    <vt:lpwstr>Microsoft Azure Information Protection</vt:lpwstr>
  </property>
  <property fmtid="{D5CDD505-2E9C-101B-9397-08002B2CF9AE}" pid="8" name="MSIP_Label_bbf25c03-be2d-4fc2-9240-7f4339f799cc_ActionId">
    <vt:lpwstr>45abbac7-ae09-453d-92db-8e5186cee75a</vt:lpwstr>
  </property>
  <property fmtid="{D5CDD505-2E9C-101B-9397-08002B2CF9AE}" pid="9" name="MSIP_Label_bbf25c03-be2d-4fc2-9240-7f4339f799cc_Extended_MSFT_Method">
    <vt:lpwstr>Automatic</vt:lpwstr>
  </property>
  <property fmtid="{D5CDD505-2E9C-101B-9397-08002B2CF9AE}" pid="10" name="Sensitivity">
    <vt:lpwstr>Internal</vt:lpwstr>
  </property>
</Properties>
</file>