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0" r:id="rId4"/>
    <p:sldId id="261" r:id="rId5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FF0B5F-6B66-422D-A7BD-5EE1B8C8FC28}" v="1" dt="2021-04-12T08:24:04.861"/>
    <p1510:client id="{8B47B270-0C46-4829-AE47-5DC3B66FD5C0}" v="37" dt="2021-04-12T08:03:16.45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81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Almomani" userId="ff116c73-3ed4-4407-a8d2-899e4a260434" providerId="ADAL" clId="{37FF0B5F-6B66-422D-A7BD-5EE1B8C8FC28}"/>
    <pc:docChg chg="undo custSel delSld modSld">
      <pc:chgData name="Moath Almomani" userId="ff116c73-3ed4-4407-a8d2-899e4a260434" providerId="ADAL" clId="{37FF0B5F-6B66-422D-A7BD-5EE1B8C8FC28}" dt="2021-04-12T09:04:44.489" v="24" actId="20577"/>
      <pc:docMkLst>
        <pc:docMk/>
      </pc:docMkLst>
      <pc:sldChg chg="modSp mod">
        <pc:chgData name="Moath Almomani" userId="ff116c73-3ed4-4407-a8d2-899e4a260434" providerId="ADAL" clId="{37FF0B5F-6B66-422D-A7BD-5EE1B8C8FC28}" dt="2021-04-12T08:08:49.044" v="7" actId="1076"/>
        <pc:sldMkLst>
          <pc:docMk/>
          <pc:sldMk cId="0" sldId="256"/>
        </pc:sldMkLst>
        <pc:spChg chg="mod">
          <ac:chgData name="Moath Almomani" userId="ff116c73-3ed4-4407-a8d2-899e4a260434" providerId="ADAL" clId="{37FF0B5F-6B66-422D-A7BD-5EE1B8C8FC28}" dt="2021-04-12T08:08:49.044" v="7" actId="1076"/>
          <ac:spMkLst>
            <pc:docMk/>
            <pc:sldMk cId="0" sldId="256"/>
            <ac:spMk id="101" creationId="{00000000-0000-0000-0000-000000000000}"/>
          </ac:spMkLst>
        </pc:spChg>
        <pc:grpChg chg="mod">
          <ac:chgData name="Moath Almomani" userId="ff116c73-3ed4-4407-a8d2-899e4a260434" providerId="ADAL" clId="{37FF0B5F-6B66-422D-A7BD-5EE1B8C8FC28}" dt="2021-04-12T08:08:49.044" v="7" actId="1076"/>
          <ac:grpSpMkLst>
            <pc:docMk/>
            <pc:sldMk cId="0" sldId="256"/>
            <ac:grpSpMk id="104" creationId="{00000000-0000-0000-0000-000000000000}"/>
          </ac:grpSpMkLst>
        </pc:grpChg>
        <pc:picChg chg="mod">
          <ac:chgData name="Moath Almomani" userId="ff116c73-3ed4-4407-a8d2-899e4a260434" providerId="ADAL" clId="{37FF0B5F-6B66-422D-A7BD-5EE1B8C8FC28}" dt="2021-04-12T08:08:28.693" v="3" actId="1076"/>
          <ac:picMkLst>
            <pc:docMk/>
            <pc:sldMk cId="0" sldId="256"/>
            <ac:picMk id="108" creationId="{00000000-0000-0000-0000-000000000000}"/>
          </ac:picMkLst>
        </pc:picChg>
      </pc:sldChg>
      <pc:sldChg chg="del">
        <pc:chgData name="Moath Almomani" userId="ff116c73-3ed4-4407-a8d2-899e4a260434" providerId="ADAL" clId="{37FF0B5F-6B66-422D-A7BD-5EE1B8C8FC28}" dt="2021-04-12T08:05:07.301" v="0" actId="47"/>
        <pc:sldMkLst>
          <pc:docMk/>
          <pc:sldMk cId="0" sldId="257"/>
        </pc:sldMkLst>
      </pc:sldChg>
      <pc:sldChg chg="del">
        <pc:chgData name="Moath Almomani" userId="ff116c73-3ed4-4407-a8d2-899e4a260434" providerId="ADAL" clId="{37FF0B5F-6B66-422D-A7BD-5EE1B8C8FC28}" dt="2021-04-12T08:05:07.301" v="0" actId="47"/>
        <pc:sldMkLst>
          <pc:docMk/>
          <pc:sldMk cId="0" sldId="258"/>
        </pc:sldMkLst>
      </pc:sldChg>
      <pc:sldChg chg="modSp mod">
        <pc:chgData name="Moath Almomani" userId="ff116c73-3ed4-4407-a8d2-899e4a260434" providerId="ADAL" clId="{37FF0B5F-6B66-422D-A7BD-5EE1B8C8FC28}" dt="2021-04-12T09:04:44.489" v="24" actId="20577"/>
        <pc:sldMkLst>
          <pc:docMk/>
          <pc:sldMk cId="2307834407" sldId="259"/>
        </pc:sldMkLst>
        <pc:spChg chg="mod">
          <ac:chgData name="Moath Almomani" userId="ff116c73-3ed4-4407-a8d2-899e4a260434" providerId="ADAL" clId="{37FF0B5F-6B66-422D-A7BD-5EE1B8C8FC28}" dt="2021-04-12T09:04:44.489" v="24" actId="20577"/>
          <ac:spMkLst>
            <pc:docMk/>
            <pc:sldMk cId="2307834407" sldId="259"/>
            <ac:spMk id="18" creationId="{C20640E8-25CE-4040-A9BA-B2808EFAFFF4}"/>
          </ac:spMkLst>
        </pc:spChg>
      </pc:sldChg>
      <pc:sldChg chg="modSp mod">
        <pc:chgData name="Moath Almomani" userId="ff116c73-3ed4-4407-a8d2-899e4a260434" providerId="ADAL" clId="{37FF0B5F-6B66-422D-A7BD-5EE1B8C8FC28}" dt="2021-04-12T08:23:45.869" v="18" actId="20577"/>
        <pc:sldMkLst>
          <pc:docMk/>
          <pc:sldMk cId="452699514" sldId="260"/>
        </pc:sldMkLst>
        <pc:graphicFrameChg chg="modGraphic">
          <ac:chgData name="Moath Almomani" userId="ff116c73-3ed4-4407-a8d2-899e4a260434" providerId="ADAL" clId="{37FF0B5F-6B66-422D-A7BD-5EE1B8C8FC28}" dt="2021-04-12T08:23:45.869" v="18" actId="20577"/>
          <ac:graphicFrameMkLst>
            <pc:docMk/>
            <pc:sldMk cId="452699514" sldId="260"/>
            <ac:graphicFrameMk id="17" creationId="{A8B576FE-691B-40D6-8F8B-EF370E1C44F7}"/>
          </ac:graphicFrameMkLst>
        </pc:graphicFrameChg>
      </pc:sldChg>
      <pc:sldChg chg="modSp">
        <pc:chgData name="Moath Almomani" userId="ff116c73-3ed4-4407-a8d2-899e4a260434" providerId="ADAL" clId="{37FF0B5F-6B66-422D-A7BD-5EE1B8C8FC28}" dt="2021-04-12T08:24:04.861" v="19"/>
        <pc:sldMkLst>
          <pc:docMk/>
          <pc:sldMk cId="868342600" sldId="261"/>
        </pc:sldMkLst>
        <pc:graphicFrameChg chg="mod">
          <ac:chgData name="Moath Almomani" userId="ff116c73-3ed4-4407-a8d2-899e4a260434" providerId="ADAL" clId="{37FF0B5F-6B66-422D-A7BD-5EE1B8C8FC28}" dt="2021-04-12T08:24:04.861" v="19"/>
          <ac:graphicFrameMkLst>
            <pc:docMk/>
            <pc:sldMk cId="868342600" sldId="261"/>
            <ac:graphicFrameMk id="17" creationId="{A8B576FE-691B-40D6-8F8B-EF370E1C44F7}"/>
          </ac:graphicFrameMkLst>
        </pc:graphicFrameChg>
      </pc:sldChg>
    </pc:docChg>
  </pc:docChgLst>
  <pc:docChgLst>
    <pc:chgData name="Moath Almomani" userId="ff116c73-3ed4-4407-a8d2-899e4a260434" providerId="ADAL" clId="{8B47B270-0C46-4829-AE47-5DC3B66FD5C0}"/>
    <pc:docChg chg="undo custSel addSld delSld modSld sldOrd">
      <pc:chgData name="Moath Almomani" userId="ff116c73-3ed4-4407-a8d2-899e4a260434" providerId="ADAL" clId="{8B47B270-0C46-4829-AE47-5DC3B66FD5C0}" dt="2021-04-12T08:03:16.454" v="1199"/>
      <pc:docMkLst>
        <pc:docMk/>
      </pc:docMkLst>
      <pc:sldChg chg="addSp delSp modSp mod">
        <pc:chgData name="Moath Almomani" userId="ff116c73-3ed4-4407-a8d2-899e4a260434" providerId="ADAL" clId="{8B47B270-0C46-4829-AE47-5DC3B66FD5C0}" dt="2021-04-12T07:49:33.036" v="1049"/>
        <pc:sldMkLst>
          <pc:docMk/>
          <pc:sldMk cId="0" sldId="257"/>
        </pc:sldMkLst>
        <pc:spChg chg="add mod">
          <ac:chgData name="Moath Almomani" userId="ff116c73-3ed4-4407-a8d2-899e4a260434" providerId="ADAL" clId="{8B47B270-0C46-4829-AE47-5DC3B66FD5C0}" dt="2021-04-12T07:49:05.252" v="1046" actId="1076"/>
          <ac:spMkLst>
            <pc:docMk/>
            <pc:sldMk cId="0" sldId="257"/>
            <ac:spMk id="10" creationId="{ABCDA160-3EE5-45DB-8B29-7337081A6F8D}"/>
          </ac:spMkLst>
        </pc:spChg>
        <pc:spChg chg="add del mod">
          <ac:chgData name="Moath Almomani" userId="ff116c73-3ed4-4407-a8d2-899e4a260434" providerId="ADAL" clId="{8B47B270-0C46-4829-AE47-5DC3B66FD5C0}" dt="2021-04-12T07:49:33.036" v="1049"/>
          <ac:spMkLst>
            <pc:docMk/>
            <pc:sldMk cId="0" sldId="257"/>
            <ac:spMk id="12" creationId="{5FBC87BE-18A9-47B4-8EA0-A1018392ECF0}"/>
          </ac:spMkLst>
        </pc:spChg>
        <pc:spChg chg="mod">
          <ac:chgData name="Moath Almomani" userId="ff116c73-3ed4-4407-a8d2-899e4a260434" providerId="ADAL" clId="{8B47B270-0C46-4829-AE47-5DC3B66FD5C0}" dt="2021-04-12T07:48:56.325" v="1045" actId="1076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Almomani" userId="ff116c73-3ed4-4407-a8d2-899e4a260434" providerId="ADAL" clId="{8B47B270-0C46-4829-AE47-5DC3B66FD5C0}" dt="2021-04-03T16:30:09.831" v="39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Almomani" userId="ff116c73-3ed4-4407-a8d2-899e4a260434" providerId="ADAL" clId="{8B47B270-0C46-4829-AE47-5DC3B66FD5C0}" dt="2021-04-12T08:03:06.744" v="1197" actId="20577"/>
        <pc:sldMkLst>
          <pc:docMk/>
          <pc:sldMk cId="0" sldId="258"/>
        </pc:sldMkLst>
        <pc:spChg chg="mod">
          <ac:chgData name="Moath Almomani" userId="ff116c73-3ed4-4407-a8d2-899e4a260434" providerId="ADAL" clId="{8B47B270-0C46-4829-AE47-5DC3B66FD5C0}" dt="2021-04-03T16:32:13.413" v="205"/>
          <ac:spMkLst>
            <pc:docMk/>
            <pc:sldMk cId="0" sldId="258"/>
            <ac:spMk id="118" creationId="{00000000-0000-0000-0000-000000000000}"/>
          </ac:spMkLst>
        </pc:spChg>
        <pc:graphicFrameChg chg="mod modGraphic">
          <ac:chgData name="Moath Almomani" userId="ff116c73-3ed4-4407-a8d2-899e4a260434" providerId="ADAL" clId="{8B47B270-0C46-4829-AE47-5DC3B66FD5C0}" dt="2021-04-12T08:03:06.744" v="1197" actId="20577"/>
          <ac:graphicFrameMkLst>
            <pc:docMk/>
            <pc:sldMk cId="0" sldId="258"/>
            <ac:graphicFrameMk id="122" creationId="{00000000-0000-0000-0000-000000000000}"/>
          </ac:graphicFrameMkLst>
        </pc:graphicFrameChg>
      </pc:sldChg>
      <pc:sldChg chg="add del ord">
        <pc:chgData name="Moath Almomani" userId="ff116c73-3ed4-4407-a8d2-899e4a260434" providerId="ADAL" clId="{8B47B270-0C46-4829-AE47-5DC3B66FD5C0}" dt="2021-04-11T10:28:08.841" v="914" actId="47"/>
        <pc:sldMkLst>
          <pc:docMk/>
          <pc:sldMk cId="2051062183" sldId="259"/>
        </pc:sldMkLst>
      </pc:sldChg>
      <pc:sldChg chg="addSp delSp modSp add mod">
        <pc:chgData name="Moath Almomani" userId="ff116c73-3ed4-4407-a8d2-899e4a260434" providerId="ADAL" clId="{8B47B270-0C46-4829-AE47-5DC3B66FD5C0}" dt="2021-04-11T10:33:20.571" v="1016" actId="20577"/>
        <pc:sldMkLst>
          <pc:docMk/>
          <pc:sldMk cId="2307834407" sldId="259"/>
        </pc:sldMkLst>
        <pc:spChg chg="add del mod">
          <ac:chgData name="Moath Almomani" userId="ff116c73-3ed4-4407-a8d2-899e4a260434" providerId="ADAL" clId="{8B47B270-0C46-4829-AE47-5DC3B66FD5C0}" dt="2021-04-11T10:28:40.556" v="919" actId="478"/>
          <ac:spMkLst>
            <pc:docMk/>
            <pc:sldMk cId="2307834407" sldId="259"/>
            <ac:spMk id="10" creationId="{F2A56400-0025-462B-9DE3-DBB4AB79FB17}"/>
          </ac:spMkLst>
        </pc:spChg>
        <pc:spChg chg="add del mod">
          <ac:chgData name="Moath Almomani" userId="ff116c73-3ed4-4407-a8d2-899e4a260434" providerId="ADAL" clId="{8B47B270-0C46-4829-AE47-5DC3B66FD5C0}" dt="2021-04-11T10:28:40.556" v="919" actId="478"/>
          <ac:spMkLst>
            <pc:docMk/>
            <pc:sldMk cId="2307834407" sldId="259"/>
            <ac:spMk id="11" creationId="{7339937C-67AE-4360-B947-F82139244E36}"/>
          </ac:spMkLst>
        </pc:spChg>
        <pc:spChg chg="add del mod">
          <ac:chgData name="Moath Almomani" userId="ff116c73-3ed4-4407-a8d2-899e4a260434" providerId="ADAL" clId="{8B47B270-0C46-4829-AE47-5DC3B66FD5C0}" dt="2021-04-11T10:28:40.556" v="919" actId="478"/>
          <ac:spMkLst>
            <pc:docMk/>
            <pc:sldMk cId="2307834407" sldId="259"/>
            <ac:spMk id="12" creationId="{B8133E89-42C7-4EDA-BD2C-7351E43EAEB9}"/>
          </ac:spMkLst>
        </pc:spChg>
        <pc:spChg chg="mod">
          <ac:chgData name="Moath Almomani" userId="ff116c73-3ed4-4407-a8d2-899e4a260434" providerId="ADAL" clId="{8B47B270-0C46-4829-AE47-5DC3B66FD5C0}" dt="2021-04-11T10:28:36.350" v="918"/>
          <ac:spMkLst>
            <pc:docMk/>
            <pc:sldMk cId="2307834407" sldId="259"/>
            <ac:spMk id="14" creationId="{0201CE61-C753-41C5-85D1-4B68DC1BC87D}"/>
          </ac:spMkLst>
        </pc:spChg>
        <pc:spChg chg="mod">
          <ac:chgData name="Moath Almomani" userId="ff116c73-3ed4-4407-a8d2-899e4a260434" providerId="ADAL" clId="{8B47B270-0C46-4829-AE47-5DC3B66FD5C0}" dt="2021-04-11T10:28:36.350" v="918"/>
          <ac:spMkLst>
            <pc:docMk/>
            <pc:sldMk cId="2307834407" sldId="259"/>
            <ac:spMk id="15" creationId="{A20B8A0C-0FD7-46C7-9FDF-11ADA564E8D4}"/>
          </ac:spMkLst>
        </pc:spChg>
        <pc:spChg chg="add mod">
          <ac:chgData name="Moath Almomani" userId="ff116c73-3ed4-4407-a8d2-899e4a260434" providerId="ADAL" clId="{8B47B270-0C46-4829-AE47-5DC3B66FD5C0}" dt="2021-04-11T10:29:11.338" v="922"/>
          <ac:spMkLst>
            <pc:docMk/>
            <pc:sldMk cId="2307834407" sldId="259"/>
            <ac:spMk id="17" creationId="{561D9DDF-DC50-49F1-BFFE-B9C5EC1D8C1C}"/>
          </ac:spMkLst>
        </pc:spChg>
        <pc:spChg chg="add mod">
          <ac:chgData name="Moath Almomani" userId="ff116c73-3ed4-4407-a8d2-899e4a260434" providerId="ADAL" clId="{8B47B270-0C46-4829-AE47-5DC3B66FD5C0}" dt="2021-04-11T10:33:20.571" v="1016" actId="20577"/>
          <ac:spMkLst>
            <pc:docMk/>
            <pc:sldMk cId="2307834407" sldId="259"/>
            <ac:spMk id="18" creationId="{C20640E8-25CE-4040-A9BA-B2808EFAFFF4}"/>
          </ac:spMkLst>
        </pc:spChg>
        <pc:spChg chg="add mod">
          <ac:chgData name="Moath Almomani" userId="ff116c73-3ed4-4407-a8d2-899e4a260434" providerId="ADAL" clId="{8B47B270-0C46-4829-AE47-5DC3B66FD5C0}" dt="2021-04-11T10:29:36.128" v="953" actId="20577"/>
          <ac:spMkLst>
            <pc:docMk/>
            <pc:sldMk cId="2307834407" sldId="259"/>
            <ac:spMk id="19" creationId="{B0CEC4EB-7B72-40A3-BC51-F73CC1BF6E11}"/>
          </ac:spMkLst>
        </pc:spChg>
        <pc:spChg chg="mod">
          <ac:chgData name="Moath Almomani" userId="ff116c73-3ed4-4407-a8d2-899e4a260434" providerId="ADAL" clId="{8B47B270-0C46-4829-AE47-5DC3B66FD5C0}" dt="2021-04-11T10:29:11.338" v="922"/>
          <ac:spMkLst>
            <pc:docMk/>
            <pc:sldMk cId="2307834407" sldId="259"/>
            <ac:spMk id="21" creationId="{829EB89F-5A48-47CB-B2C6-8A1CCB74539C}"/>
          </ac:spMkLst>
        </pc:spChg>
        <pc:spChg chg="mod">
          <ac:chgData name="Moath Almomani" userId="ff116c73-3ed4-4407-a8d2-899e4a260434" providerId="ADAL" clId="{8B47B270-0C46-4829-AE47-5DC3B66FD5C0}" dt="2021-04-11T10:29:11.338" v="922"/>
          <ac:spMkLst>
            <pc:docMk/>
            <pc:sldMk cId="2307834407" sldId="259"/>
            <ac:spMk id="22" creationId="{780DB7F7-2EB9-4A7C-95E7-B206E7DF2CE9}"/>
          </ac:spMkLst>
        </pc:spChg>
        <pc:spChg chg="del">
          <ac:chgData name="Moath Almomani" userId="ff116c73-3ed4-4407-a8d2-899e4a260434" providerId="ADAL" clId="{8B47B270-0C46-4829-AE47-5DC3B66FD5C0}" dt="2021-04-11T10:28:40.556" v="919" actId="478"/>
          <ac:spMkLst>
            <pc:docMk/>
            <pc:sldMk cId="2307834407" sldId="259"/>
            <ac:spMk id="118" creationId="{00000000-0000-0000-0000-000000000000}"/>
          </ac:spMkLst>
        </pc:spChg>
        <pc:spChg chg="del">
          <ac:chgData name="Moath Almomani" userId="ff116c73-3ed4-4407-a8d2-899e4a260434" providerId="ADAL" clId="{8B47B270-0C46-4829-AE47-5DC3B66FD5C0}" dt="2021-04-11T10:28:35.526" v="917" actId="478"/>
          <ac:spMkLst>
            <pc:docMk/>
            <pc:sldMk cId="2307834407" sldId="259"/>
            <ac:spMk id="124" creationId="{00000000-0000-0000-0000-000000000000}"/>
          </ac:spMkLst>
        </pc:spChg>
        <pc:grpChg chg="add del mod">
          <ac:chgData name="Moath Almomani" userId="ff116c73-3ed4-4407-a8d2-899e4a260434" providerId="ADAL" clId="{8B47B270-0C46-4829-AE47-5DC3B66FD5C0}" dt="2021-04-11T10:28:40.556" v="919" actId="478"/>
          <ac:grpSpMkLst>
            <pc:docMk/>
            <pc:sldMk cId="2307834407" sldId="259"/>
            <ac:grpSpMk id="13" creationId="{005B7E44-2E48-4711-84DE-C6C7C3C8BA07}"/>
          </ac:grpSpMkLst>
        </pc:grpChg>
        <pc:grpChg chg="add mod">
          <ac:chgData name="Moath Almomani" userId="ff116c73-3ed4-4407-a8d2-899e4a260434" providerId="ADAL" clId="{8B47B270-0C46-4829-AE47-5DC3B66FD5C0}" dt="2021-04-11T10:29:11.338" v="922"/>
          <ac:grpSpMkLst>
            <pc:docMk/>
            <pc:sldMk cId="2307834407" sldId="259"/>
            <ac:grpSpMk id="20" creationId="{AAB4FC79-55F5-4309-A08D-B5BAFB037A74}"/>
          </ac:grpSpMkLst>
        </pc:grpChg>
        <pc:grpChg chg="del">
          <ac:chgData name="Moath Almomani" userId="ff116c73-3ed4-4407-a8d2-899e4a260434" providerId="ADAL" clId="{8B47B270-0C46-4829-AE47-5DC3B66FD5C0}" dt="2021-04-11T10:28:35.526" v="917" actId="478"/>
          <ac:grpSpMkLst>
            <pc:docMk/>
            <pc:sldMk cId="2307834407" sldId="259"/>
            <ac:grpSpMk id="121" creationId="{00000000-0000-0000-0000-000000000000}"/>
          </ac:grpSpMkLst>
        </pc:grpChg>
        <pc:graphicFrameChg chg="del">
          <ac:chgData name="Moath Almomani" userId="ff116c73-3ed4-4407-a8d2-899e4a260434" providerId="ADAL" clId="{8B47B270-0C46-4829-AE47-5DC3B66FD5C0}" dt="2021-04-11T10:28:35.526" v="917" actId="478"/>
          <ac:graphicFrameMkLst>
            <pc:docMk/>
            <pc:sldMk cId="2307834407" sldId="259"/>
            <ac:graphicFrameMk id="122" creationId="{00000000-0000-0000-0000-000000000000}"/>
          </ac:graphicFrameMkLst>
        </pc:graphicFrameChg>
        <pc:picChg chg="add del mod">
          <ac:chgData name="Moath Almomani" userId="ff116c73-3ed4-4407-a8d2-899e4a260434" providerId="ADAL" clId="{8B47B270-0C46-4829-AE47-5DC3B66FD5C0}" dt="2021-04-11T10:28:40.556" v="919" actId="478"/>
          <ac:picMkLst>
            <pc:docMk/>
            <pc:sldMk cId="2307834407" sldId="259"/>
            <ac:picMk id="9" creationId="{118EC893-8954-4D1B-A94C-0CA8BBE451EA}"/>
          </ac:picMkLst>
        </pc:picChg>
        <pc:picChg chg="add mod">
          <ac:chgData name="Moath Almomani" userId="ff116c73-3ed4-4407-a8d2-899e4a260434" providerId="ADAL" clId="{8B47B270-0C46-4829-AE47-5DC3B66FD5C0}" dt="2021-04-11T10:29:11.338" v="922"/>
          <ac:picMkLst>
            <pc:docMk/>
            <pc:sldMk cId="2307834407" sldId="259"/>
            <ac:picMk id="16" creationId="{CBB80AAD-955D-4A72-97C3-F5E7D707AA1E}"/>
          </ac:picMkLst>
        </pc:picChg>
        <pc:picChg chg="del">
          <ac:chgData name="Moath Almomani" userId="ff116c73-3ed4-4407-a8d2-899e4a260434" providerId="ADAL" clId="{8B47B270-0C46-4829-AE47-5DC3B66FD5C0}" dt="2021-04-11T10:28:35.526" v="917" actId="478"/>
          <ac:picMkLst>
            <pc:docMk/>
            <pc:sldMk cId="2307834407" sldId="259"/>
            <ac:picMk id="123" creationId="{00000000-0000-0000-0000-000000000000}"/>
          </ac:picMkLst>
        </pc:picChg>
      </pc:sldChg>
      <pc:sldChg chg="addSp delSp modSp add del mod">
        <pc:chgData name="Moath Almomani" userId="ff116c73-3ed4-4407-a8d2-899e4a260434" providerId="ADAL" clId="{8B47B270-0C46-4829-AE47-5DC3B66FD5C0}" dt="2021-04-12T08:03:16.454" v="1199"/>
        <pc:sldMkLst>
          <pc:docMk/>
          <pc:sldMk cId="452699514" sldId="260"/>
        </pc:sldMkLst>
        <pc:spChg chg="add mod">
          <ac:chgData name="Moath Almomani" userId="ff116c73-3ed4-4407-a8d2-899e4a260434" providerId="ADAL" clId="{8B47B270-0C46-4829-AE47-5DC3B66FD5C0}" dt="2021-04-11T10:28:59.050" v="921"/>
          <ac:spMkLst>
            <pc:docMk/>
            <pc:sldMk cId="452699514" sldId="260"/>
            <ac:spMk id="10" creationId="{19613E7E-8A03-4889-B5C8-F216A3FBBEDF}"/>
          </ac:spMkLst>
        </pc:spChg>
        <pc:spChg chg="add mod">
          <ac:chgData name="Moath Almomani" userId="ff116c73-3ed4-4407-a8d2-899e4a260434" providerId="ADAL" clId="{8B47B270-0C46-4829-AE47-5DC3B66FD5C0}" dt="2021-04-11T10:28:59.050" v="921"/>
          <ac:spMkLst>
            <pc:docMk/>
            <pc:sldMk cId="452699514" sldId="260"/>
            <ac:spMk id="11" creationId="{AA975D43-ECBB-4837-B9CA-C9A30B84FC98}"/>
          </ac:spMkLst>
        </pc:spChg>
        <pc:spChg chg="mod">
          <ac:chgData name="Moath Almomani" userId="ff116c73-3ed4-4407-a8d2-899e4a260434" providerId="ADAL" clId="{8B47B270-0C46-4829-AE47-5DC3B66FD5C0}" dt="2021-04-11T10:28:59.050" v="921"/>
          <ac:spMkLst>
            <pc:docMk/>
            <pc:sldMk cId="452699514" sldId="260"/>
            <ac:spMk id="13" creationId="{DECC3658-F1C0-4CB2-8948-5F4D90FD4C5F}"/>
          </ac:spMkLst>
        </pc:spChg>
        <pc:spChg chg="mod">
          <ac:chgData name="Moath Almomani" userId="ff116c73-3ed4-4407-a8d2-899e4a260434" providerId="ADAL" clId="{8B47B270-0C46-4829-AE47-5DC3B66FD5C0}" dt="2021-04-11T10:28:59.050" v="921"/>
          <ac:spMkLst>
            <pc:docMk/>
            <pc:sldMk cId="452699514" sldId="260"/>
            <ac:spMk id="14" creationId="{78ABAC4B-AB96-488A-AA32-7B42E9D3C55A}"/>
          </ac:spMkLst>
        </pc:spChg>
        <pc:spChg chg="add mod">
          <ac:chgData name="Moath Almomani" userId="ff116c73-3ed4-4407-a8d2-899e4a260434" providerId="ADAL" clId="{8B47B270-0C46-4829-AE47-5DC3B66FD5C0}" dt="2021-04-11T10:28:59.050" v="921"/>
          <ac:spMkLst>
            <pc:docMk/>
            <pc:sldMk cId="452699514" sldId="260"/>
            <ac:spMk id="16" creationId="{44A09692-20C1-42BE-A382-0481D51EE0CA}"/>
          </ac:spMkLst>
        </pc:spChg>
        <pc:spChg chg="del">
          <ac:chgData name="Moath Almomani" userId="ff116c73-3ed4-4407-a8d2-899e4a260434" providerId="ADAL" clId="{8B47B270-0C46-4829-AE47-5DC3B66FD5C0}" dt="2021-04-11T10:28:58.293" v="920" actId="478"/>
          <ac:spMkLst>
            <pc:docMk/>
            <pc:sldMk cId="452699514" sldId="260"/>
            <ac:spMk id="118" creationId="{00000000-0000-0000-0000-000000000000}"/>
          </ac:spMkLst>
        </pc:spChg>
        <pc:spChg chg="del">
          <ac:chgData name="Moath Almomani" userId="ff116c73-3ed4-4407-a8d2-899e4a260434" providerId="ADAL" clId="{8B47B270-0C46-4829-AE47-5DC3B66FD5C0}" dt="2021-04-11T10:28:58.293" v="920" actId="478"/>
          <ac:spMkLst>
            <pc:docMk/>
            <pc:sldMk cId="452699514" sldId="260"/>
            <ac:spMk id="124" creationId="{00000000-0000-0000-0000-000000000000}"/>
          </ac:spMkLst>
        </pc:spChg>
        <pc:grpChg chg="add mod">
          <ac:chgData name="Moath Almomani" userId="ff116c73-3ed4-4407-a8d2-899e4a260434" providerId="ADAL" clId="{8B47B270-0C46-4829-AE47-5DC3B66FD5C0}" dt="2021-04-11T10:28:59.050" v="921"/>
          <ac:grpSpMkLst>
            <pc:docMk/>
            <pc:sldMk cId="452699514" sldId="260"/>
            <ac:grpSpMk id="12" creationId="{3CBE13D5-B79E-48B6-9612-A37933EFA24E}"/>
          </ac:grpSpMkLst>
        </pc:grpChg>
        <pc:grpChg chg="del">
          <ac:chgData name="Moath Almomani" userId="ff116c73-3ed4-4407-a8d2-899e4a260434" providerId="ADAL" clId="{8B47B270-0C46-4829-AE47-5DC3B66FD5C0}" dt="2021-04-11T10:28:58.293" v="920" actId="478"/>
          <ac:grpSpMkLst>
            <pc:docMk/>
            <pc:sldMk cId="452699514" sldId="260"/>
            <ac:grpSpMk id="121" creationId="{00000000-0000-0000-0000-000000000000}"/>
          </ac:grpSpMkLst>
        </pc:grpChg>
        <pc:graphicFrameChg chg="add mod modGraphic">
          <ac:chgData name="Moath Almomani" userId="ff116c73-3ed4-4407-a8d2-899e4a260434" providerId="ADAL" clId="{8B47B270-0C46-4829-AE47-5DC3B66FD5C0}" dt="2021-04-12T08:03:16.454" v="1199"/>
          <ac:graphicFrameMkLst>
            <pc:docMk/>
            <pc:sldMk cId="452699514" sldId="260"/>
            <ac:graphicFrameMk id="17" creationId="{A8B576FE-691B-40D6-8F8B-EF370E1C44F7}"/>
          </ac:graphicFrameMkLst>
        </pc:graphicFrameChg>
        <pc:graphicFrameChg chg="del">
          <ac:chgData name="Moath Almomani" userId="ff116c73-3ed4-4407-a8d2-899e4a260434" providerId="ADAL" clId="{8B47B270-0C46-4829-AE47-5DC3B66FD5C0}" dt="2021-04-11T10:28:58.293" v="920" actId="478"/>
          <ac:graphicFrameMkLst>
            <pc:docMk/>
            <pc:sldMk cId="452699514" sldId="260"/>
            <ac:graphicFrameMk id="122" creationId="{00000000-0000-0000-0000-000000000000}"/>
          </ac:graphicFrameMkLst>
        </pc:graphicFrameChg>
        <pc:picChg chg="add mod">
          <ac:chgData name="Moath Almomani" userId="ff116c73-3ed4-4407-a8d2-899e4a260434" providerId="ADAL" clId="{8B47B270-0C46-4829-AE47-5DC3B66FD5C0}" dt="2021-04-11T10:28:59.050" v="921"/>
          <ac:picMkLst>
            <pc:docMk/>
            <pc:sldMk cId="452699514" sldId="260"/>
            <ac:picMk id="9" creationId="{C22F1CDB-FEB4-4645-82E8-284F503C6768}"/>
          </ac:picMkLst>
        </pc:picChg>
        <pc:picChg chg="add mod">
          <ac:chgData name="Moath Almomani" userId="ff116c73-3ed4-4407-a8d2-899e4a260434" providerId="ADAL" clId="{8B47B270-0C46-4829-AE47-5DC3B66FD5C0}" dt="2021-04-11T10:28:59.050" v="921"/>
          <ac:picMkLst>
            <pc:docMk/>
            <pc:sldMk cId="452699514" sldId="260"/>
            <ac:picMk id="15" creationId="{92378DEC-8C59-4D75-90F6-35E132310786}"/>
          </ac:picMkLst>
        </pc:picChg>
        <pc:picChg chg="del">
          <ac:chgData name="Moath Almomani" userId="ff116c73-3ed4-4407-a8d2-899e4a260434" providerId="ADAL" clId="{8B47B270-0C46-4829-AE47-5DC3B66FD5C0}" dt="2021-04-11T10:28:58.293" v="920" actId="478"/>
          <ac:picMkLst>
            <pc:docMk/>
            <pc:sldMk cId="452699514" sldId="260"/>
            <ac:picMk id="123" creationId="{00000000-0000-0000-0000-000000000000}"/>
          </ac:picMkLst>
        </pc:picChg>
      </pc:sldChg>
      <pc:sldChg chg="modSp add del mod">
        <pc:chgData name="Moath Almomani" userId="ff116c73-3ed4-4407-a8d2-899e4a260434" providerId="ADAL" clId="{8B47B270-0C46-4829-AE47-5DC3B66FD5C0}" dt="2021-04-12T08:01:58.204" v="1183" actId="12"/>
        <pc:sldMkLst>
          <pc:docMk/>
          <pc:sldMk cId="868342600" sldId="261"/>
        </pc:sldMkLst>
        <pc:graphicFrameChg chg="mod modGraphic">
          <ac:chgData name="Moath Almomani" userId="ff116c73-3ed4-4407-a8d2-899e4a260434" providerId="ADAL" clId="{8B47B270-0C46-4829-AE47-5DC3B66FD5C0}" dt="2021-04-12T08:01:58.204" v="1183" actId="12"/>
          <ac:graphicFrameMkLst>
            <pc:docMk/>
            <pc:sldMk cId="868342600" sldId="261"/>
            <ac:graphicFrameMk id="17" creationId="{A8B576FE-691B-40D6-8F8B-EF370E1C44F7}"/>
          </ac:graphicFrameMkLst>
        </pc:graphicFrameChg>
      </pc:sldChg>
      <pc:sldChg chg="del">
        <pc:chgData name="Moath Almomani" userId="ff116c73-3ed4-4407-a8d2-899e4a260434" providerId="ADAL" clId="{8B47B270-0C46-4829-AE47-5DC3B66FD5C0}" dt="2021-04-03T16:28:29.813" v="0" actId="47"/>
        <pc:sldMkLst>
          <pc:docMk/>
          <pc:sldMk cId="0" sldId="262"/>
        </pc:sldMkLst>
      </pc:sldChg>
      <pc:sldChg chg="del">
        <pc:chgData name="Moath Almomani" userId="ff116c73-3ed4-4407-a8d2-899e4a260434" providerId="ADAL" clId="{8B47B270-0C46-4829-AE47-5DC3B66FD5C0}" dt="2021-04-03T16:28:29.813" v="0" actId="47"/>
        <pc:sldMkLst>
          <pc:docMk/>
          <pc:sldMk cId="0" sldId="263"/>
        </pc:sldMkLst>
      </pc:sldChg>
      <pc:sldChg chg="del">
        <pc:chgData name="Moath Almomani" userId="ff116c73-3ed4-4407-a8d2-899e4a260434" providerId="ADAL" clId="{8B47B270-0C46-4829-AE47-5DC3B66FD5C0}" dt="2021-04-03T16:28:29.813" v="0" actId="47"/>
        <pc:sldMkLst>
          <pc:docMk/>
          <pc:sldMk cId="0" sldId="264"/>
        </pc:sldMkLst>
      </pc:sldChg>
      <pc:sldChg chg="del">
        <pc:chgData name="Moath Almomani" userId="ff116c73-3ed4-4407-a8d2-899e4a260434" providerId="ADAL" clId="{8B47B270-0C46-4829-AE47-5DC3B66FD5C0}" dt="2021-04-03T16:28:29.813" v="0" actId="47"/>
        <pc:sldMkLst>
          <pc:docMk/>
          <pc:sldMk cId="967473867" sldId="265"/>
        </pc:sldMkLst>
      </pc:sldChg>
      <pc:sldChg chg="del">
        <pc:chgData name="Moath Almomani" userId="ff116c73-3ed4-4407-a8d2-899e4a260434" providerId="ADAL" clId="{8B47B270-0C46-4829-AE47-5DC3B66FD5C0}" dt="2021-04-03T16:28:29.813" v="0" actId="47"/>
        <pc:sldMkLst>
          <pc:docMk/>
          <pc:sldMk cId="1730930229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842421" y="3263127"/>
            <a:ext cx="7050300" cy="70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الخطة الدراسية</a:t>
            </a:r>
          </a:p>
        </p:txBody>
      </p:sp>
      <p:grpSp>
        <p:nvGrpSpPr>
          <p:cNvPr id="104" name="Google Shape;52;p12"/>
          <p:cNvGrpSpPr/>
          <p:nvPr/>
        </p:nvGrpSpPr>
        <p:grpSpPr>
          <a:xfrm>
            <a:off x="4107167" y="3296137"/>
            <a:ext cx="4530449" cy="494651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878800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4"/>
          <a:srcRect l="3178" r="48363" b="8832"/>
          <a:stretch>
            <a:fillRect/>
          </a:stretch>
        </p:blipFill>
        <p:spPr>
          <a:xfrm rot="16200000">
            <a:off x="2515737" y="-1563035"/>
            <a:ext cx="2781005" cy="590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5"/>
          <a:srcRect r="45129"/>
          <a:stretch>
            <a:fillRect/>
          </a:stretch>
        </p:blipFill>
        <p:spPr>
          <a:xfrm rot="5400000">
            <a:off x="940551" y="768138"/>
            <a:ext cx="4319274" cy="787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Picture 7">
            <a:extLst>
              <a:ext uri="{FF2B5EF4-FFF2-40B4-BE49-F238E27FC236}">
                <a16:creationId xmlns:a16="http://schemas.microsoft.com/office/drawing/2014/main" id="{CBB80AAD-955D-4A72-97C3-F5E7D707A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561D9DDF-DC50-49F1-BFFE-B9C5EC1D8C1C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18" name="Google Shape;59;p13">
            <a:extLst>
              <a:ext uri="{FF2B5EF4-FFF2-40B4-BE49-F238E27FC236}">
                <a16:creationId xmlns:a16="http://schemas.microsoft.com/office/drawing/2014/main" id="{C20640E8-25CE-4040-A9BA-B2808EFAFFF4}"/>
              </a:ext>
            </a:extLst>
          </p:cNvPr>
          <p:cNvSpPr txBox="1"/>
          <p:nvPr/>
        </p:nvSpPr>
        <p:spPr>
          <a:xfrm>
            <a:off x="1020960" y="1277677"/>
            <a:ext cx="10284002" cy="4801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algn="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المنطقة: التكنولوجيا</a:t>
            </a:r>
            <a:r>
              <a:rPr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	</a:t>
            </a:r>
            <a:r>
              <a:rPr lang="ar-JO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العمر: </a:t>
            </a: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11-14</a:t>
            </a:r>
            <a:endParaRPr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وصف</a:t>
            </a:r>
            <a:r>
              <a:rPr lang="ar-JO" sz="1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ar-QA" sz="1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JO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هذه الورشة، سيقوم المشاركون ببناء محاكاة رقمية للعبة القطرية التقليدية، </a:t>
            </a:r>
            <a:r>
              <a:rPr lang="ar-JO" sz="2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التيله</a:t>
            </a:r>
            <a:r>
              <a:rPr lang="ar-JO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سيستخدمون برنامج 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Scratch </a:t>
            </a:r>
            <a:r>
              <a:rPr lang="ar-JO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لتصميم الواجهة وبرمجة منطق اللعبة.​​</a:t>
            </a: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تحدي التصميم الهندسي: </a:t>
            </a: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لعبة التيلة هي لعبة تقليدية قديمة في قطر ، لكنها تلاشت ببطء بمرور الوقت. ، لذلك نحن بحاجة إلى دعمكم لإعادة هذه اللعبة بمساعدة التكنولوجيا لتطوير لعبة يمكن لأي شخص اللعب فيها على الكمبيوتر.</a:t>
            </a:r>
            <a:endParaRPr lang="ar-JO" sz="1800" dirty="0"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  <a:p>
            <a:pPr algn="r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أهداف الدرس:</a:t>
            </a:r>
          </a:p>
          <a:p>
            <a:pPr algn="r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بعد هذا الدرس ، سيتمكن الطلاب من: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تعلم كيفية استخدام برامج سكراتش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تصميم وتخصيص لعبة </a:t>
            </a:r>
            <a:r>
              <a:rPr lang="en-U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Teela </a:t>
            </a: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الخاصة بهم.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تعلم البرمجة بالوحدات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اضافة</a:t>
            </a:r>
            <a:r>
              <a:rPr lang="en-U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وتحرير وحذف المكونات.</a:t>
            </a:r>
            <a:endPara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المعدات: كمبيوتر ، اتصال بالإنترنت.</a:t>
            </a: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المواد:.</a:t>
            </a: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البرنامج: </a:t>
            </a:r>
            <a:r>
              <a:rPr lang="en-U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www.scratch.mit.edu</a:t>
            </a:r>
          </a:p>
        </p:txBody>
      </p:sp>
      <p:sp>
        <p:nvSpPr>
          <p:cNvPr id="19" name="Google Shape;60;p13">
            <a:extLst>
              <a:ext uri="{FF2B5EF4-FFF2-40B4-BE49-F238E27FC236}">
                <a16:creationId xmlns:a16="http://schemas.microsoft.com/office/drawing/2014/main" id="{B0CEC4EB-7B72-40A3-BC51-F73CC1BF6E11}"/>
              </a:ext>
            </a:extLst>
          </p:cNvPr>
          <p:cNvSpPr txBox="1"/>
          <p:nvPr/>
        </p:nvSpPr>
        <p:spPr>
          <a:xfrm>
            <a:off x="1942288" y="4083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JO" dirty="0">
                <a:cs typeface="+mn-cs"/>
              </a:rPr>
              <a:t>عنوان الجلسة: </a:t>
            </a:r>
            <a:r>
              <a:rPr lang="ar-QA" dirty="0">
                <a:cs typeface="+mn-cs"/>
              </a:rPr>
              <a:t>لعبة التيلة مع سكراتش</a:t>
            </a:r>
          </a:p>
          <a:p>
            <a:endParaRPr dirty="0">
              <a:cs typeface="+mn-cs"/>
            </a:endParaRPr>
          </a:p>
        </p:txBody>
      </p:sp>
      <p:grpSp>
        <p:nvGrpSpPr>
          <p:cNvPr id="20" name="Google Shape;61;p13">
            <a:extLst>
              <a:ext uri="{FF2B5EF4-FFF2-40B4-BE49-F238E27FC236}">
                <a16:creationId xmlns:a16="http://schemas.microsoft.com/office/drawing/2014/main" id="{AAB4FC79-55F5-4309-A08D-B5BAFB037A74}"/>
              </a:ext>
            </a:extLst>
          </p:cNvPr>
          <p:cNvGrpSpPr/>
          <p:nvPr/>
        </p:nvGrpSpPr>
        <p:grpSpPr>
          <a:xfrm>
            <a:off x="1942288" y="408263"/>
            <a:ext cx="8070978" cy="494651"/>
            <a:chOff x="0" y="0"/>
            <a:chExt cx="8070977" cy="494649"/>
          </a:xfrm>
        </p:grpSpPr>
        <p:sp>
          <p:nvSpPr>
            <p:cNvPr id="21" name="Google Shape;62;p13">
              <a:extLst>
                <a:ext uri="{FF2B5EF4-FFF2-40B4-BE49-F238E27FC236}">
                  <a16:creationId xmlns:a16="http://schemas.microsoft.com/office/drawing/2014/main" id="{829EB89F-5A48-47CB-B2C6-8A1CCB74539C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" name="Google Shape;63;p13">
              <a:extLst>
                <a:ext uri="{FF2B5EF4-FFF2-40B4-BE49-F238E27FC236}">
                  <a16:creationId xmlns:a16="http://schemas.microsoft.com/office/drawing/2014/main" id="{780DB7F7-2EB9-4A7C-95E7-B206E7DF2CE9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078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Picture 7">
            <a:extLst>
              <a:ext uri="{FF2B5EF4-FFF2-40B4-BE49-F238E27FC236}">
                <a16:creationId xmlns:a16="http://schemas.microsoft.com/office/drawing/2014/main" id="{C22F1CDB-FEB4-4645-82E8-284F503C6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19613E7E-8A03-4889-B5C8-F216A3FBBEDF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11" name="Google Shape;60;p13">
            <a:extLst>
              <a:ext uri="{FF2B5EF4-FFF2-40B4-BE49-F238E27FC236}">
                <a16:creationId xmlns:a16="http://schemas.microsoft.com/office/drawing/2014/main" id="{AA975D43-ECBB-4837-B9CA-C9A30B84FC98}"/>
              </a:ext>
            </a:extLst>
          </p:cNvPr>
          <p:cNvSpPr txBox="1"/>
          <p:nvPr/>
        </p:nvSpPr>
        <p:spPr>
          <a:xfrm>
            <a:off x="1942288" y="4083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JO" dirty="0">
                <a:cs typeface="+mn-cs"/>
              </a:rPr>
              <a:t>عنوان الجلسة</a:t>
            </a:r>
            <a:r>
              <a:rPr lang="ar-JO">
                <a:cs typeface="+mn-cs"/>
              </a:rPr>
              <a:t>: </a:t>
            </a:r>
            <a:r>
              <a:rPr lang="ar-QA">
                <a:cs typeface="+mn-cs"/>
              </a:rPr>
              <a:t>اكسسوارات الذهب ثلاثية الابعاد</a:t>
            </a:r>
            <a:endParaRPr lang="ar-QA" dirty="0">
              <a:cs typeface="+mn-cs"/>
            </a:endParaRPr>
          </a:p>
          <a:p>
            <a:endParaRPr dirty="0">
              <a:cs typeface="+mn-cs"/>
            </a:endParaRPr>
          </a:p>
        </p:txBody>
      </p:sp>
      <p:grpSp>
        <p:nvGrpSpPr>
          <p:cNvPr id="12" name="Google Shape;61;p13">
            <a:extLst>
              <a:ext uri="{FF2B5EF4-FFF2-40B4-BE49-F238E27FC236}">
                <a16:creationId xmlns:a16="http://schemas.microsoft.com/office/drawing/2014/main" id="{3CBE13D5-B79E-48B6-9612-A37933EFA24E}"/>
              </a:ext>
            </a:extLst>
          </p:cNvPr>
          <p:cNvGrpSpPr/>
          <p:nvPr/>
        </p:nvGrpSpPr>
        <p:grpSpPr>
          <a:xfrm>
            <a:off x="1942288" y="408263"/>
            <a:ext cx="8070978" cy="494651"/>
            <a:chOff x="0" y="0"/>
            <a:chExt cx="8070977" cy="494649"/>
          </a:xfrm>
        </p:grpSpPr>
        <p:sp>
          <p:nvSpPr>
            <p:cNvPr id="13" name="Google Shape;62;p13">
              <a:extLst>
                <a:ext uri="{FF2B5EF4-FFF2-40B4-BE49-F238E27FC236}">
                  <a16:creationId xmlns:a16="http://schemas.microsoft.com/office/drawing/2014/main" id="{DECC3658-F1C0-4CB2-8948-5F4D90FD4C5F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Google Shape;63;p13">
              <a:extLst>
                <a:ext uri="{FF2B5EF4-FFF2-40B4-BE49-F238E27FC236}">
                  <a16:creationId xmlns:a16="http://schemas.microsoft.com/office/drawing/2014/main" id="{78ABAC4B-AB96-488A-AA32-7B42E9D3C55A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5" name="Picture 7" descr="Picture 7">
            <a:extLst>
              <a:ext uri="{FF2B5EF4-FFF2-40B4-BE49-F238E27FC236}">
                <a16:creationId xmlns:a16="http://schemas.microsoft.com/office/drawing/2014/main" id="{92378DEC-8C59-4D75-90F6-35E13231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44A09692-20C1-42BE-A382-0481D51EE0CA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17" name="Google Shape;76;p15">
            <a:extLst>
              <a:ext uri="{FF2B5EF4-FFF2-40B4-BE49-F238E27FC236}">
                <a16:creationId xmlns:a16="http://schemas.microsoft.com/office/drawing/2014/main" id="{A8B576FE-691B-40D6-8F8B-EF370E1C44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79941"/>
              </p:ext>
            </p:extLst>
          </p:nvPr>
        </p:nvGraphicFramePr>
        <p:xfrm>
          <a:off x="677589" y="1077859"/>
          <a:ext cx="11054418" cy="5741369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09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4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20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المعدات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الانشطة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الوقت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313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حواسيب, اتصال انترنت, حساب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.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حواسيب, اتصال انترنت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.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ar-JO" sz="1400" b="1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مقدمة</a:t>
                      </a:r>
                      <a:endParaRPr lang="ar-QA" sz="1400" b="1" u="none" strike="noStrike" cap="none" dirty="0">
                        <a:solidFill>
                          <a:schemeClr val="bg1"/>
                        </a:solidFill>
                        <a:latin typeface="Lato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JO" sz="1400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قدم من نحن وماذا نفعل في </a:t>
                      </a: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ا</a:t>
                      </a:r>
                      <a:r>
                        <a:rPr lang="ar-JO" sz="1400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ستوديو 56.</a:t>
                      </a: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Lato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JO" sz="1400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(كسر الجليد) ناقش مع المشاركين لعبة الفيديو المفضلة لديهم.</a:t>
                      </a:r>
                      <a:endParaRPr lang="ar-QA" sz="1400" u="none" strike="noStrike" cap="none" dirty="0">
                        <a:solidFill>
                          <a:schemeClr val="bg1"/>
                        </a:solidFill>
                        <a:latin typeface="Lato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اشرح ما سنفعله اليوم.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اظهر للمشاركين صناعة رقمية مختلفة </a:t>
                      </a:r>
                      <a:r>
                        <a:rPr kumimoji="0" lang="ar-QA" sz="13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للاكسسوارات</a:t>
                      </a: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 الذهبية.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في أي منطقة سنكون اليوم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مقدمة لواجهة المستخدم للفرق.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خطاب العميل لورشة العمل.</a:t>
                      </a:r>
                      <a:endPara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قدم لعبة التيلة واسأل المشاركين عن نوع الألعاب التي لعبوها من قبل.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اعرض فيديو عن لعبة التيلة التقليدية.</a:t>
                      </a:r>
                      <a:endPara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اشرح ما هو تطوير ألعاب الفيديو.</a:t>
                      </a:r>
                      <a:endPara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2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15 دقيقة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0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حواسيب, اتصال انترنت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.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اشرح برنامج سكراتش 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ما هو سكراتش وماذا سنفعل لتصميم واجهة مستخدم اللعبة؟</a:t>
                      </a:r>
                      <a:endPara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حدد الخلفية المناسبة.</a:t>
                      </a:r>
                      <a:endPara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أضف المكونات: الكرة واللاعب.</a:t>
                      </a:r>
                      <a:endPara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استخدم أداة الطلاء لتغيير مظهر المكونات.</a:t>
                      </a:r>
                      <a:endPara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اشرح واجهة المستخدم لمنصة سكراتش وهيكل النظام الأساسي: كيفية إضافة الخلفية وتخصيص التصميمات والنماذج.</a:t>
                      </a:r>
                      <a:endPara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ما البرمجة بالوحدات؟</a:t>
                      </a:r>
                      <a:endPara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كيفية برمجة النماذج المخصصة.</a:t>
                      </a:r>
                      <a:endPara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ما هي الوحدات البرمجية المطلوبة؟</a:t>
                      </a:r>
                      <a:endPara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ar-QA" sz="14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25 دقيقة </a:t>
                      </a:r>
                      <a:endParaRPr lang="ar-QA" sz="16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571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69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Picture 7">
            <a:extLst>
              <a:ext uri="{FF2B5EF4-FFF2-40B4-BE49-F238E27FC236}">
                <a16:creationId xmlns:a16="http://schemas.microsoft.com/office/drawing/2014/main" id="{C22F1CDB-FEB4-4645-82E8-284F503C6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19613E7E-8A03-4889-B5C8-F216A3FBBEDF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11" name="Google Shape;60;p13">
            <a:extLst>
              <a:ext uri="{FF2B5EF4-FFF2-40B4-BE49-F238E27FC236}">
                <a16:creationId xmlns:a16="http://schemas.microsoft.com/office/drawing/2014/main" id="{AA975D43-ECBB-4837-B9CA-C9A30B84FC98}"/>
              </a:ext>
            </a:extLst>
          </p:cNvPr>
          <p:cNvSpPr txBox="1"/>
          <p:nvPr/>
        </p:nvSpPr>
        <p:spPr>
          <a:xfrm>
            <a:off x="1942288" y="4083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JO" dirty="0">
                <a:cs typeface="+mn-cs"/>
              </a:rPr>
              <a:t>عنوان الجلسة</a:t>
            </a:r>
            <a:r>
              <a:rPr lang="ar-JO">
                <a:cs typeface="+mn-cs"/>
              </a:rPr>
              <a:t>: </a:t>
            </a:r>
            <a:r>
              <a:rPr lang="ar-QA">
                <a:cs typeface="+mn-cs"/>
              </a:rPr>
              <a:t>اكسسوارات الذهب ثلاثية الابعاد</a:t>
            </a:r>
            <a:endParaRPr lang="ar-QA" dirty="0">
              <a:cs typeface="+mn-cs"/>
            </a:endParaRPr>
          </a:p>
          <a:p>
            <a:endParaRPr dirty="0">
              <a:cs typeface="+mn-cs"/>
            </a:endParaRPr>
          </a:p>
        </p:txBody>
      </p:sp>
      <p:grpSp>
        <p:nvGrpSpPr>
          <p:cNvPr id="12" name="Google Shape;61;p13">
            <a:extLst>
              <a:ext uri="{FF2B5EF4-FFF2-40B4-BE49-F238E27FC236}">
                <a16:creationId xmlns:a16="http://schemas.microsoft.com/office/drawing/2014/main" id="{3CBE13D5-B79E-48B6-9612-A37933EFA24E}"/>
              </a:ext>
            </a:extLst>
          </p:cNvPr>
          <p:cNvGrpSpPr/>
          <p:nvPr/>
        </p:nvGrpSpPr>
        <p:grpSpPr>
          <a:xfrm>
            <a:off x="1942288" y="408263"/>
            <a:ext cx="8070978" cy="494651"/>
            <a:chOff x="0" y="0"/>
            <a:chExt cx="8070977" cy="494649"/>
          </a:xfrm>
        </p:grpSpPr>
        <p:sp>
          <p:nvSpPr>
            <p:cNvPr id="13" name="Google Shape;62;p13">
              <a:extLst>
                <a:ext uri="{FF2B5EF4-FFF2-40B4-BE49-F238E27FC236}">
                  <a16:creationId xmlns:a16="http://schemas.microsoft.com/office/drawing/2014/main" id="{DECC3658-F1C0-4CB2-8948-5F4D90FD4C5F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Google Shape;63;p13">
              <a:extLst>
                <a:ext uri="{FF2B5EF4-FFF2-40B4-BE49-F238E27FC236}">
                  <a16:creationId xmlns:a16="http://schemas.microsoft.com/office/drawing/2014/main" id="{78ABAC4B-AB96-488A-AA32-7B42E9D3C55A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5" name="Picture 7" descr="Picture 7">
            <a:extLst>
              <a:ext uri="{FF2B5EF4-FFF2-40B4-BE49-F238E27FC236}">
                <a16:creationId xmlns:a16="http://schemas.microsoft.com/office/drawing/2014/main" id="{92378DEC-8C59-4D75-90F6-35E13231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44A09692-20C1-42BE-A382-0481D51EE0CA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17" name="Google Shape;76;p15">
            <a:extLst>
              <a:ext uri="{FF2B5EF4-FFF2-40B4-BE49-F238E27FC236}">
                <a16:creationId xmlns:a16="http://schemas.microsoft.com/office/drawing/2014/main" id="{A8B576FE-691B-40D6-8F8B-EF370E1C44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39477"/>
              </p:ext>
            </p:extLst>
          </p:nvPr>
        </p:nvGraphicFramePr>
        <p:xfrm>
          <a:off x="677589" y="1077859"/>
          <a:ext cx="11054418" cy="3261065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09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4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071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المعدات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الانشطة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الوقت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485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حواسيب, اتصال انترنت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.</a:t>
                      </a:r>
                      <a:endParaRPr lang="ar-JO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JO" sz="1400" b="1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اطلب من المشاركين إكمال مشاريعهم وإنشاء لعبة </a:t>
                      </a:r>
                      <a:r>
                        <a:rPr lang="en-US" sz="1400" b="1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Teela </a:t>
                      </a:r>
                      <a:r>
                        <a:rPr lang="ar-JO" sz="1400" b="1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الخاصة بهم.</a:t>
                      </a:r>
                      <a:endParaRPr lang="ar-QA" sz="1400" b="1" u="none" strike="noStrike" cap="none" dirty="0">
                        <a:solidFill>
                          <a:schemeClr val="bg1"/>
                        </a:solidFill>
                        <a:latin typeface="Lato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JO" sz="1400" b="1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اشرح كيفية حفظ مشاريعهم.</a:t>
                      </a:r>
                      <a:endParaRPr lang="ar-QA" sz="1400" b="1" u="none" strike="noStrike" cap="none" dirty="0">
                        <a:solidFill>
                          <a:schemeClr val="bg1"/>
                        </a:solidFill>
                        <a:latin typeface="Lato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JO" sz="1400" b="1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اطلب منهم مشاركة مشاريعهم.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dirty="0">
                          <a:solidFill>
                            <a:schemeClr val="lt1"/>
                          </a:solidFill>
                          <a:latin typeface="Politica"/>
                          <a:sym typeface="Lato"/>
                        </a:rPr>
                        <a:t>30 دقيقة </a:t>
                      </a:r>
                      <a:endParaRPr lang="ar-QA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34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355</Words>
  <Application>Microsoft Office PowerPoint</Application>
  <PresentationFormat>Custom</PresentationFormat>
  <Paragraphs>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Arabic Typesetting</vt:lpstr>
      <vt:lpstr>Arial</vt:lpstr>
      <vt:lpstr>Lato</vt:lpstr>
      <vt:lpstr>Politica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Moath Almomani</cp:lastModifiedBy>
  <cp:revision>30</cp:revision>
  <dcterms:modified xsi:type="dcterms:W3CDTF">2021-04-12T09:04:48Z</dcterms:modified>
</cp:coreProperties>
</file>