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7B270-0C46-4829-AE47-5DC3B66FD5C0}" v="38" dt="2021-04-12T08:26:46.15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1" autoAdjust="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Almomani" userId="ff116c73-3ed4-4407-a8d2-899e4a260434" providerId="ADAL" clId="{8B47B270-0C46-4829-AE47-5DC3B66FD5C0}"/>
    <pc:docChg chg="undo custSel addSld delSld modSld sldOrd">
      <pc:chgData name="Moath Almomani" userId="ff116c73-3ed4-4407-a8d2-899e4a260434" providerId="ADAL" clId="{8B47B270-0C46-4829-AE47-5DC3B66FD5C0}" dt="2021-05-12T23:48:32.119" v="1226" actId="207"/>
      <pc:docMkLst>
        <pc:docMk/>
      </pc:docMkLst>
      <pc:sldChg chg="addSp delSp modSp mod">
        <pc:chgData name="Moath Almomani" userId="ff116c73-3ed4-4407-a8d2-899e4a260434" providerId="ADAL" clId="{8B47B270-0C46-4829-AE47-5DC3B66FD5C0}" dt="2021-05-12T23:48:27.760" v="1225" actId="207"/>
        <pc:sldMkLst>
          <pc:docMk/>
          <pc:sldMk cId="0" sldId="257"/>
        </pc:sldMkLst>
        <pc:spChg chg="add mod">
          <ac:chgData name="Moath Almomani" userId="ff116c73-3ed4-4407-a8d2-899e4a260434" providerId="ADAL" clId="{8B47B270-0C46-4829-AE47-5DC3B66FD5C0}" dt="2021-05-12T23:48:27.760" v="1225" actId="207"/>
          <ac:spMkLst>
            <pc:docMk/>
            <pc:sldMk cId="0" sldId="257"/>
            <ac:spMk id="10" creationId="{ABCDA160-3EE5-45DB-8B29-7337081A6F8D}"/>
          </ac:spMkLst>
        </pc:spChg>
        <pc:spChg chg="add del mod">
          <ac:chgData name="Moath Almomani" userId="ff116c73-3ed4-4407-a8d2-899e4a260434" providerId="ADAL" clId="{8B47B270-0C46-4829-AE47-5DC3B66FD5C0}" dt="2021-04-12T07:49:33.036" v="1049"/>
          <ac:spMkLst>
            <pc:docMk/>
            <pc:sldMk cId="0" sldId="257"/>
            <ac:spMk id="12" creationId="{5FBC87BE-18A9-47B4-8EA0-A1018392ECF0}"/>
          </ac:spMkLst>
        </pc:spChg>
        <pc:spChg chg="mod">
          <ac:chgData name="Moath Almomani" userId="ff116c73-3ed4-4407-a8d2-899e4a260434" providerId="ADAL" clId="{8B47B270-0C46-4829-AE47-5DC3B66FD5C0}" dt="2021-05-12T23:48:25.298" v="1224" actId="207"/>
          <ac:spMkLst>
            <pc:docMk/>
            <pc:sldMk cId="0" sldId="257"/>
            <ac:spMk id="110" creationId="{00000000-0000-0000-0000-000000000000}"/>
          </ac:spMkLst>
        </pc:spChg>
        <pc:spChg chg="mod">
          <ac:chgData name="Moath Almomani" userId="ff116c73-3ed4-4407-a8d2-899e4a260434" providerId="ADAL" clId="{8B47B270-0C46-4829-AE47-5DC3B66FD5C0}" dt="2021-04-03T16:30:09.831" v="39"/>
          <ac:spMkLst>
            <pc:docMk/>
            <pc:sldMk cId="0" sldId="257"/>
            <ac:spMk id="111" creationId="{00000000-0000-0000-0000-000000000000}"/>
          </ac:spMkLst>
        </pc:spChg>
      </pc:sldChg>
      <pc:sldChg chg="modSp mod">
        <pc:chgData name="Moath Almomani" userId="ff116c73-3ed4-4407-a8d2-899e4a260434" providerId="ADAL" clId="{8B47B270-0C46-4829-AE47-5DC3B66FD5C0}" dt="2021-05-12T23:48:32.119" v="1226" actId="207"/>
        <pc:sldMkLst>
          <pc:docMk/>
          <pc:sldMk cId="0" sldId="258"/>
        </pc:sldMkLst>
        <pc:spChg chg="mod">
          <ac:chgData name="Moath Almomani" userId="ff116c73-3ed4-4407-a8d2-899e4a260434" providerId="ADAL" clId="{8B47B270-0C46-4829-AE47-5DC3B66FD5C0}" dt="2021-04-03T16:32:13.413" v="205"/>
          <ac:spMkLst>
            <pc:docMk/>
            <pc:sldMk cId="0" sldId="258"/>
            <ac:spMk id="118" creationId="{00000000-0000-0000-0000-000000000000}"/>
          </ac:spMkLst>
        </pc:spChg>
        <pc:graphicFrameChg chg="mod modGraphic">
          <ac:chgData name="Moath Almomani" userId="ff116c73-3ed4-4407-a8d2-899e4a260434" providerId="ADAL" clId="{8B47B270-0C46-4829-AE47-5DC3B66FD5C0}" dt="2021-05-12T23:48:32.119" v="1226" actId="207"/>
          <ac:graphicFrameMkLst>
            <pc:docMk/>
            <pc:sldMk cId="0" sldId="258"/>
            <ac:graphicFrameMk id="122" creationId="{00000000-0000-0000-0000-000000000000}"/>
          </ac:graphicFrameMkLst>
        </pc:graphicFrameChg>
      </pc:sldChg>
      <pc:sldChg chg="add del ord">
        <pc:chgData name="Moath Almomani" userId="ff116c73-3ed4-4407-a8d2-899e4a260434" providerId="ADAL" clId="{8B47B270-0C46-4829-AE47-5DC3B66FD5C0}" dt="2021-04-11T10:28:08.841" v="914" actId="47"/>
        <pc:sldMkLst>
          <pc:docMk/>
          <pc:sldMk cId="2051062183" sldId="259"/>
        </pc:sldMkLst>
      </pc:sldChg>
      <pc:sldChg chg="addSp delSp modSp add del mod">
        <pc:chgData name="Moath Almomani" userId="ff116c73-3ed4-4407-a8d2-899e4a260434" providerId="ADAL" clId="{8B47B270-0C46-4829-AE47-5DC3B66FD5C0}" dt="2021-04-12T08:05:29.703" v="1200" actId="47"/>
        <pc:sldMkLst>
          <pc:docMk/>
          <pc:sldMk cId="2307834407" sldId="259"/>
        </pc:sldMkLst>
        <pc:spChg chg="add del mod">
          <ac:chgData name="Moath Almomani" userId="ff116c73-3ed4-4407-a8d2-899e4a260434" providerId="ADAL" clId="{8B47B270-0C46-4829-AE47-5DC3B66FD5C0}" dt="2021-04-11T10:28:40.556" v="919" actId="478"/>
          <ac:spMkLst>
            <pc:docMk/>
            <pc:sldMk cId="2307834407" sldId="259"/>
            <ac:spMk id="10" creationId="{F2A56400-0025-462B-9DE3-DBB4AB79FB17}"/>
          </ac:spMkLst>
        </pc:spChg>
        <pc:spChg chg="add del mod">
          <ac:chgData name="Moath Almomani" userId="ff116c73-3ed4-4407-a8d2-899e4a260434" providerId="ADAL" clId="{8B47B270-0C46-4829-AE47-5DC3B66FD5C0}" dt="2021-04-11T10:28:40.556" v="919" actId="478"/>
          <ac:spMkLst>
            <pc:docMk/>
            <pc:sldMk cId="2307834407" sldId="259"/>
            <ac:spMk id="11" creationId="{7339937C-67AE-4360-B947-F82139244E36}"/>
          </ac:spMkLst>
        </pc:spChg>
        <pc:spChg chg="add del mod">
          <ac:chgData name="Moath Almomani" userId="ff116c73-3ed4-4407-a8d2-899e4a260434" providerId="ADAL" clId="{8B47B270-0C46-4829-AE47-5DC3B66FD5C0}" dt="2021-04-11T10:28:40.556" v="919" actId="478"/>
          <ac:spMkLst>
            <pc:docMk/>
            <pc:sldMk cId="2307834407" sldId="259"/>
            <ac:spMk id="12" creationId="{B8133E89-42C7-4EDA-BD2C-7351E43EAEB9}"/>
          </ac:spMkLst>
        </pc:spChg>
        <pc:spChg chg="mod">
          <ac:chgData name="Moath Almomani" userId="ff116c73-3ed4-4407-a8d2-899e4a260434" providerId="ADAL" clId="{8B47B270-0C46-4829-AE47-5DC3B66FD5C0}" dt="2021-04-11T10:28:36.350" v="918"/>
          <ac:spMkLst>
            <pc:docMk/>
            <pc:sldMk cId="2307834407" sldId="259"/>
            <ac:spMk id="14" creationId="{0201CE61-C753-41C5-85D1-4B68DC1BC87D}"/>
          </ac:spMkLst>
        </pc:spChg>
        <pc:spChg chg="mod">
          <ac:chgData name="Moath Almomani" userId="ff116c73-3ed4-4407-a8d2-899e4a260434" providerId="ADAL" clId="{8B47B270-0C46-4829-AE47-5DC3B66FD5C0}" dt="2021-04-11T10:28:36.350" v="918"/>
          <ac:spMkLst>
            <pc:docMk/>
            <pc:sldMk cId="2307834407" sldId="259"/>
            <ac:spMk id="15" creationId="{A20B8A0C-0FD7-46C7-9FDF-11ADA564E8D4}"/>
          </ac:spMkLst>
        </pc:spChg>
        <pc:spChg chg="add mod">
          <ac:chgData name="Moath Almomani" userId="ff116c73-3ed4-4407-a8d2-899e4a260434" providerId="ADAL" clId="{8B47B270-0C46-4829-AE47-5DC3B66FD5C0}" dt="2021-04-11T10:29:11.338" v="922"/>
          <ac:spMkLst>
            <pc:docMk/>
            <pc:sldMk cId="2307834407" sldId="259"/>
            <ac:spMk id="17" creationId="{561D9DDF-DC50-49F1-BFFE-B9C5EC1D8C1C}"/>
          </ac:spMkLst>
        </pc:spChg>
        <pc:spChg chg="add mod">
          <ac:chgData name="Moath Almomani" userId="ff116c73-3ed4-4407-a8d2-899e4a260434" providerId="ADAL" clId="{8B47B270-0C46-4829-AE47-5DC3B66FD5C0}" dt="2021-04-11T10:33:20.571" v="1016" actId="20577"/>
          <ac:spMkLst>
            <pc:docMk/>
            <pc:sldMk cId="2307834407" sldId="259"/>
            <ac:spMk id="18" creationId="{C20640E8-25CE-4040-A9BA-B2808EFAFFF4}"/>
          </ac:spMkLst>
        </pc:spChg>
        <pc:spChg chg="add mod">
          <ac:chgData name="Moath Almomani" userId="ff116c73-3ed4-4407-a8d2-899e4a260434" providerId="ADAL" clId="{8B47B270-0C46-4829-AE47-5DC3B66FD5C0}" dt="2021-04-11T10:29:36.128" v="953" actId="20577"/>
          <ac:spMkLst>
            <pc:docMk/>
            <pc:sldMk cId="2307834407" sldId="259"/>
            <ac:spMk id="19" creationId="{B0CEC4EB-7B72-40A3-BC51-F73CC1BF6E11}"/>
          </ac:spMkLst>
        </pc:spChg>
        <pc:spChg chg="mod">
          <ac:chgData name="Moath Almomani" userId="ff116c73-3ed4-4407-a8d2-899e4a260434" providerId="ADAL" clId="{8B47B270-0C46-4829-AE47-5DC3B66FD5C0}" dt="2021-04-11T10:29:11.338" v="922"/>
          <ac:spMkLst>
            <pc:docMk/>
            <pc:sldMk cId="2307834407" sldId="259"/>
            <ac:spMk id="21" creationId="{829EB89F-5A48-47CB-B2C6-8A1CCB74539C}"/>
          </ac:spMkLst>
        </pc:spChg>
        <pc:spChg chg="mod">
          <ac:chgData name="Moath Almomani" userId="ff116c73-3ed4-4407-a8d2-899e4a260434" providerId="ADAL" clId="{8B47B270-0C46-4829-AE47-5DC3B66FD5C0}" dt="2021-04-11T10:29:11.338" v="922"/>
          <ac:spMkLst>
            <pc:docMk/>
            <pc:sldMk cId="2307834407" sldId="259"/>
            <ac:spMk id="22" creationId="{780DB7F7-2EB9-4A7C-95E7-B206E7DF2CE9}"/>
          </ac:spMkLst>
        </pc:spChg>
        <pc:spChg chg="del">
          <ac:chgData name="Moath Almomani" userId="ff116c73-3ed4-4407-a8d2-899e4a260434" providerId="ADAL" clId="{8B47B270-0C46-4829-AE47-5DC3B66FD5C0}" dt="2021-04-11T10:28:40.556" v="919" actId="478"/>
          <ac:spMkLst>
            <pc:docMk/>
            <pc:sldMk cId="2307834407" sldId="259"/>
            <ac:spMk id="118" creationId="{00000000-0000-0000-0000-000000000000}"/>
          </ac:spMkLst>
        </pc:spChg>
        <pc:spChg chg="del">
          <ac:chgData name="Moath Almomani" userId="ff116c73-3ed4-4407-a8d2-899e4a260434" providerId="ADAL" clId="{8B47B270-0C46-4829-AE47-5DC3B66FD5C0}" dt="2021-04-11T10:28:35.526" v="917" actId="478"/>
          <ac:spMkLst>
            <pc:docMk/>
            <pc:sldMk cId="2307834407" sldId="259"/>
            <ac:spMk id="124" creationId="{00000000-0000-0000-0000-000000000000}"/>
          </ac:spMkLst>
        </pc:spChg>
        <pc:grpChg chg="add del mod">
          <ac:chgData name="Moath Almomani" userId="ff116c73-3ed4-4407-a8d2-899e4a260434" providerId="ADAL" clId="{8B47B270-0C46-4829-AE47-5DC3B66FD5C0}" dt="2021-04-11T10:28:40.556" v="919" actId="478"/>
          <ac:grpSpMkLst>
            <pc:docMk/>
            <pc:sldMk cId="2307834407" sldId="259"/>
            <ac:grpSpMk id="13" creationId="{005B7E44-2E48-4711-84DE-C6C7C3C8BA07}"/>
          </ac:grpSpMkLst>
        </pc:grpChg>
        <pc:grpChg chg="add mod">
          <ac:chgData name="Moath Almomani" userId="ff116c73-3ed4-4407-a8d2-899e4a260434" providerId="ADAL" clId="{8B47B270-0C46-4829-AE47-5DC3B66FD5C0}" dt="2021-04-11T10:29:11.338" v="922"/>
          <ac:grpSpMkLst>
            <pc:docMk/>
            <pc:sldMk cId="2307834407" sldId="259"/>
            <ac:grpSpMk id="20" creationId="{AAB4FC79-55F5-4309-A08D-B5BAFB037A74}"/>
          </ac:grpSpMkLst>
        </pc:grpChg>
        <pc:grpChg chg="del">
          <ac:chgData name="Moath Almomani" userId="ff116c73-3ed4-4407-a8d2-899e4a260434" providerId="ADAL" clId="{8B47B270-0C46-4829-AE47-5DC3B66FD5C0}" dt="2021-04-11T10:28:35.526" v="917" actId="478"/>
          <ac:grpSpMkLst>
            <pc:docMk/>
            <pc:sldMk cId="2307834407" sldId="259"/>
            <ac:grpSpMk id="121" creationId="{00000000-0000-0000-0000-000000000000}"/>
          </ac:grpSpMkLst>
        </pc:grpChg>
        <pc:graphicFrameChg chg="del">
          <ac:chgData name="Moath Almomani" userId="ff116c73-3ed4-4407-a8d2-899e4a260434" providerId="ADAL" clId="{8B47B270-0C46-4829-AE47-5DC3B66FD5C0}" dt="2021-04-11T10:28:35.526" v="917" actId="478"/>
          <ac:graphicFrameMkLst>
            <pc:docMk/>
            <pc:sldMk cId="2307834407" sldId="259"/>
            <ac:graphicFrameMk id="122" creationId="{00000000-0000-0000-0000-000000000000}"/>
          </ac:graphicFrameMkLst>
        </pc:graphicFrameChg>
        <pc:picChg chg="add del mod">
          <ac:chgData name="Moath Almomani" userId="ff116c73-3ed4-4407-a8d2-899e4a260434" providerId="ADAL" clId="{8B47B270-0C46-4829-AE47-5DC3B66FD5C0}" dt="2021-04-11T10:28:40.556" v="919" actId="478"/>
          <ac:picMkLst>
            <pc:docMk/>
            <pc:sldMk cId="2307834407" sldId="259"/>
            <ac:picMk id="9" creationId="{118EC893-8954-4D1B-A94C-0CA8BBE451EA}"/>
          </ac:picMkLst>
        </pc:picChg>
        <pc:picChg chg="add mod">
          <ac:chgData name="Moath Almomani" userId="ff116c73-3ed4-4407-a8d2-899e4a260434" providerId="ADAL" clId="{8B47B270-0C46-4829-AE47-5DC3B66FD5C0}" dt="2021-04-11T10:29:11.338" v="922"/>
          <ac:picMkLst>
            <pc:docMk/>
            <pc:sldMk cId="2307834407" sldId="259"/>
            <ac:picMk id="16" creationId="{CBB80AAD-955D-4A72-97C3-F5E7D707AA1E}"/>
          </ac:picMkLst>
        </pc:picChg>
        <pc:picChg chg="del">
          <ac:chgData name="Moath Almomani" userId="ff116c73-3ed4-4407-a8d2-899e4a260434" providerId="ADAL" clId="{8B47B270-0C46-4829-AE47-5DC3B66FD5C0}" dt="2021-04-11T10:28:35.526" v="917" actId="478"/>
          <ac:picMkLst>
            <pc:docMk/>
            <pc:sldMk cId="2307834407" sldId="259"/>
            <ac:picMk id="123" creationId="{00000000-0000-0000-0000-000000000000}"/>
          </ac:picMkLst>
        </pc:picChg>
      </pc:sldChg>
      <pc:sldChg chg="addSp delSp modSp add del mod">
        <pc:chgData name="Moath Almomani" userId="ff116c73-3ed4-4407-a8d2-899e4a260434" providerId="ADAL" clId="{8B47B270-0C46-4829-AE47-5DC3B66FD5C0}" dt="2021-04-12T08:05:29.703" v="1200" actId="47"/>
        <pc:sldMkLst>
          <pc:docMk/>
          <pc:sldMk cId="452699514" sldId="260"/>
        </pc:sldMkLst>
        <pc:spChg chg="add mod">
          <ac:chgData name="Moath Almomani" userId="ff116c73-3ed4-4407-a8d2-899e4a260434" providerId="ADAL" clId="{8B47B270-0C46-4829-AE47-5DC3B66FD5C0}" dt="2021-04-11T10:28:59.050" v="921"/>
          <ac:spMkLst>
            <pc:docMk/>
            <pc:sldMk cId="452699514" sldId="260"/>
            <ac:spMk id="10" creationId="{19613E7E-8A03-4889-B5C8-F216A3FBBEDF}"/>
          </ac:spMkLst>
        </pc:spChg>
        <pc:spChg chg="add mod">
          <ac:chgData name="Moath Almomani" userId="ff116c73-3ed4-4407-a8d2-899e4a260434" providerId="ADAL" clId="{8B47B270-0C46-4829-AE47-5DC3B66FD5C0}" dt="2021-04-11T10:28:59.050" v="921"/>
          <ac:spMkLst>
            <pc:docMk/>
            <pc:sldMk cId="452699514" sldId="260"/>
            <ac:spMk id="11" creationId="{AA975D43-ECBB-4837-B9CA-C9A30B84FC98}"/>
          </ac:spMkLst>
        </pc:spChg>
        <pc:spChg chg="mod">
          <ac:chgData name="Moath Almomani" userId="ff116c73-3ed4-4407-a8d2-899e4a260434" providerId="ADAL" clId="{8B47B270-0C46-4829-AE47-5DC3B66FD5C0}" dt="2021-04-11T10:28:59.050" v="921"/>
          <ac:spMkLst>
            <pc:docMk/>
            <pc:sldMk cId="452699514" sldId="260"/>
            <ac:spMk id="13" creationId="{DECC3658-F1C0-4CB2-8948-5F4D90FD4C5F}"/>
          </ac:spMkLst>
        </pc:spChg>
        <pc:spChg chg="mod">
          <ac:chgData name="Moath Almomani" userId="ff116c73-3ed4-4407-a8d2-899e4a260434" providerId="ADAL" clId="{8B47B270-0C46-4829-AE47-5DC3B66FD5C0}" dt="2021-04-11T10:28:59.050" v="921"/>
          <ac:spMkLst>
            <pc:docMk/>
            <pc:sldMk cId="452699514" sldId="260"/>
            <ac:spMk id="14" creationId="{78ABAC4B-AB96-488A-AA32-7B42E9D3C55A}"/>
          </ac:spMkLst>
        </pc:spChg>
        <pc:spChg chg="add mod">
          <ac:chgData name="Moath Almomani" userId="ff116c73-3ed4-4407-a8d2-899e4a260434" providerId="ADAL" clId="{8B47B270-0C46-4829-AE47-5DC3B66FD5C0}" dt="2021-04-11T10:28:59.050" v="921"/>
          <ac:spMkLst>
            <pc:docMk/>
            <pc:sldMk cId="452699514" sldId="260"/>
            <ac:spMk id="16" creationId="{44A09692-20C1-42BE-A382-0481D51EE0CA}"/>
          </ac:spMkLst>
        </pc:spChg>
        <pc:spChg chg="del">
          <ac:chgData name="Moath Almomani" userId="ff116c73-3ed4-4407-a8d2-899e4a260434" providerId="ADAL" clId="{8B47B270-0C46-4829-AE47-5DC3B66FD5C0}" dt="2021-04-11T10:28:58.293" v="920" actId="478"/>
          <ac:spMkLst>
            <pc:docMk/>
            <pc:sldMk cId="452699514" sldId="260"/>
            <ac:spMk id="118" creationId="{00000000-0000-0000-0000-000000000000}"/>
          </ac:spMkLst>
        </pc:spChg>
        <pc:spChg chg="del">
          <ac:chgData name="Moath Almomani" userId="ff116c73-3ed4-4407-a8d2-899e4a260434" providerId="ADAL" clId="{8B47B270-0C46-4829-AE47-5DC3B66FD5C0}" dt="2021-04-11T10:28:58.293" v="920" actId="478"/>
          <ac:spMkLst>
            <pc:docMk/>
            <pc:sldMk cId="452699514" sldId="260"/>
            <ac:spMk id="124" creationId="{00000000-0000-0000-0000-000000000000}"/>
          </ac:spMkLst>
        </pc:spChg>
        <pc:grpChg chg="add mod">
          <ac:chgData name="Moath Almomani" userId="ff116c73-3ed4-4407-a8d2-899e4a260434" providerId="ADAL" clId="{8B47B270-0C46-4829-AE47-5DC3B66FD5C0}" dt="2021-04-11T10:28:59.050" v="921"/>
          <ac:grpSpMkLst>
            <pc:docMk/>
            <pc:sldMk cId="452699514" sldId="260"/>
            <ac:grpSpMk id="12" creationId="{3CBE13D5-B79E-48B6-9612-A37933EFA24E}"/>
          </ac:grpSpMkLst>
        </pc:grpChg>
        <pc:grpChg chg="del">
          <ac:chgData name="Moath Almomani" userId="ff116c73-3ed4-4407-a8d2-899e4a260434" providerId="ADAL" clId="{8B47B270-0C46-4829-AE47-5DC3B66FD5C0}" dt="2021-04-11T10:28:58.293" v="920" actId="478"/>
          <ac:grpSpMkLst>
            <pc:docMk/>
            <pc:sldMk cId="452699514" sldId="260"/>
            <ac:grpSpMk id="121" creationId="{00000000-0000-0000-0000-000000000000}"/>
          </ac:grpSpMkLst>
        </pc:grpChg>
        <pc:graphicFrameChg chg="add mod modGraphic">
          <ac:chgData name="Moath Almomani" userId="ff116c73-3ed4-4407-a8d2-899e4a260434" providerId="ADAL" clId="{8B47B270-0C46-4829-AE47-5DC3B66FD5C0}" dt="2021-04-12T08:03:16.454" v="1199"/>
          <ac:graphicFrameMkLst>
            <pc:docMk/>
            <pc:sldMk cId="452699514" sldId="260"/>
            <ac:graphicFrameMk id="17" creationId="{A8B576FE-691B-40D6-8F8B-EF370E1C44F7}"/>
          </ac:graphicFrameMkLst>
        </pc:graphicFrameChg>
        <pc:graphicFrameChg chg="del">
          <ac:chgData name="Moath Almomani" userId="ff116c73-3ed4-4407-a8d2-899e4a260434" providerId="ADAL" clId="{8B47B270-0C46-4829-AE47-5DC3B66FD5C0}" dt="2021-04-11T10:28:58.293" v="920" actId="478"/>
          <ac:graphicFrameMkLst>
            <pc:docMk/>
            <pc:sldMk cId="452699514" sldId="260"/>
            <ac:graphicFrameMk id="122" creationId="{00000000-0000-0000-0000-000000000000}"/>
          </ac:graphicFrameMkLst>
        </pc:graphicFrameChg>
        <pc:picChg chg="add mod">
          <ac:chgData name="Moath Almomani" userId="ff116c73-3ed4-4407-a8d2-899e4a260434" providerId="ADAL" clId="{8B47B270-0C46-4829-AE47-5DC3B66FD5C0}" dt="2021-04-11T10:28:59.050" v="921"/>
          <ac:picMkLst>
            <pc:docMk/>
            <pc:sldMk cId="452699514" sldId="260"/>
            <ac:picMk id="9" creationId="{C22F1CDB-FEB4-4645-82E8-284F503C6768}"/>
          </ac:picMkLst>
        </pc:picChg>
        <pc:picChg chg="add mod">
          <ac:chgData name="Moath Almomani" userId="ff116c73-3ed4-4407-a8d2-899e4a260434" providerId="ADAL" clId="{8B47B270-0C46-4829-AE47-5DC3B66FD5C0}" dt="2021-04-11T10:28:59.050" v="921"/>
          <ac:picMkLst>
            <pc:docMk/>
            <pc:sldMk cId="452699514" sldId="260"/>
            <ac:picMk id="15" creationId="{92378DEC-8C59-4D75-90F6-35E132310786}"/>
          </ac:picMkLst>
        </pc:picChg>
        <pc:picChg chg="del">
          <ac:chgData name="Moath Almomani" userId="ff116c73-3ed4-4407-a8d2-899e4a260434" providerId="ADAL" clId="{8B47B270-0C46-4829-AE47-5DC3B66FD5C0}" dt="2021-04-11T10:28:58.293" v="920" actId="478"/>
          <ac:picMkLst>
            <pc:docMk/>
            <pc:sldMk cId="452699514" sldId="260"/>
            <ac:picMk id="123" creationId="{00000000-0000-0000-0000-000000000000}"/>
          </ac:picMkLst>
        </pc:picChg>
      </pc:sldChg>
      <pc:sldChg chg="modSp add del mod">
        <pc:chgData name="Moath Almomani" userId="ff116c73-3ed4-4407-a8d2-899e4a260434" providerId="ADAL" clId="{8B47B270-0C46-4829-AE47-5DC3B66FD5C0}" dt="2021-04-12T08:05:29.703" v="1200" actId="47"/>
        <pc:sldMkLst>
          <pc:docMk/>
          <pc:sldMk cId="868342600" sldId="261"/>
        </pc:sldMkLst>
        <pc:graphicFrameChg chg="mod modGraphic">
          <ac:chgData name="Moath Almomani" userId="ff116c73-3ed4-4407-a8d2-899e4a260434" providerId="ADAL" clId="{8B47B270-0C46-4829-AE47-5DC3B66FD5C0}" dt="2021-04-12T08:01:58.204" v="1183" actId="12"/>
          <ac:graphicFrameMkLst>
            <pc:docMk/>
            <pc:sldMk cId="868342600" sldId="261"/>
            <ac:graphicFrameMk id="17" creationId="{A8B576FE-691B-40D6-8F8B-EF370E1C44F7}"/>
          </ac:graphicFrameMkLst>
        </pc:graphicFrameChg>
      </pc:sldChg>
      <pc:sldChg chg="del">
        <pc:chgData name="Moath Almomani" userId="ff116c73-3ed4-4407-a8d2-899e4a260434" providerId="ADAL" clId="{8B47B270-0C46-4829-AE47-5DC3B66FD5C0}" dt="2021-04-03T16:28:29.813" v="0" actId="47"/>
        <pc:sldMkLst>
          <pc:docMk/>
          <pc:sldMk cId="0" sldId="262"/>
        </pc:sldMkLst>
      </pc:sldChg>
      <pc:sldChg chg="del">
        <pc:chgData name="Moath Almomani" userId="ff116c73-3ed4-4407-a8d2-899e4a260434" providerId="ADAL" clId="{8B47B270-0C46-4829-AE47-5DC3B66FD5C0}" dt="2021-04-03T16:28:29.813" v="0" actId="47"/>
        <pc:sldMkLst>
          <pc:docMk/>
          <pc:sldMk cId="0" sldId="263"/>
        </pc:sldMkLst>
      </pc:sldChg>
      <pc:sldChg chg="del">
        <pc:chgData name="Moath Almomani" userId="ff116c73-3ed4-4407-a8d2-899e4a260434" providerId="ADAL" clId="{8B47B270-0C46-4829-AE47-5DC3B66FD5C0}" dt="2021-04-03T16:28:29.813" v="0" actId="47"/>
        <pc:sldMkLst>
          <pc:docMk/>
          <pc:sldMk cId="0" sldId="264"/>
        </pc:sldMkLst>
      </pc:sldChg>
      <pc:sldChg chg="del">
        <pc:chgData name="Moath Almomani" userId="ff116c73-3ed4-4407-a8d2-899e4a260434" providerId="ADAL" clId="{8B47B270-0C46-4829-AE47-5DC3B66FD5C0}" dt="2021-04-03T16:28:29.813" v="0" actId="47"/>
        <pc:sldMkLst>
          <pc:docMk/>
          <pc:sldMk cId="967473867" sldId="265"/>
        </pc:sldMkLst>
      </pc:sldChg>
      <pc:sldChg chg="del">
        <pc:chgData name="Moath Almomani" userId="ff116c73-3ed4-4407-a8d2-899e4a260434" providerId="ADAL" clId="{8B47B270-0C46-4829-AE47-5DC3B66FD5C0}" dt="2021-04-03T16:28:29.813" v="0" actId="47"/>
        <pc:sldMkLst>
          <pc:docMk/>
          <pc:sldMk cId="1730930229"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1080814" y="1059285"/>
            <a:ext cx="10284002" cy="4998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nSpc>
                <a:spcPct val="150000"/>
              </a:lnSpc>
            </a:pPr>
            <a:r>
              <a:rPr lang="en-US" sz="1600" dirty="0">
                <a:solidFill>
                  <a:schemeClr val="bg1"/>
                </a:solidFill>
                <a:latin typeface="Politica" panose="02000506060000020004" pitchFamily="2" charset="0"/>
                <a:ea typeface="Lato"/>
                <a:cs typeface="Lato"/>
                <a:sym typeface="Lato"/>
              </a:rPr>
              <a:t>ZONE: Software Zone			AGE GROUP: 7-10 		.</a:t>
            </a:r>
            <a:br>
              <a:rPr lang="en-US" sz="1600" dirty="0">
                <a:solidFill>
                  <a:schemeClr val="bg1"/>
                </a:solidFill>
                <a:latin typeface="Politica" panose="02000506060000020004" pitchFamily="2" charset="0"/>
                <a:ea typeface="Lato"/>
                <a:cs typeface="Lato"/>
                <a:sym typeface="Lato"/>
              </a:rPr>
            </a:br>
            <a:r>
              <a:rPr lang="en-US" sz="1600" b="1" dirty="0">
                <a:solidFill>
                  <a:schemeClr val="bg1"/>
                </a:solidFill>
                <a:latin typeface="Politica" panose="02000506060000020004" pitchFamily="2" charset="0"/>
                <a:ea typeface="Lato"/>
                <a:cs typeface="Lato"/>
                <a:sym typeface="Lato"/>
              </a:rPr>
              <a:t>DESCRIPTION</a:t>
            </a:r>
            <a:r>
              <a:rPr lang="en-US" sz="1600" dirty="0">
                <a:solidFill>
                  <a:schemeClr val="bg1"/>
                </a:solidFill>
                <a:latin typeface="Politica" panose="02000506060000020004" pitchFamily="2" charset="0"/>
                <a:ea typeface="Lato"/>
                <a:cs typeface="Lato"/>
                <a:sym typeface="Lato"/>
              </a:rPr>
              <a:t>: In this workshop, participants will build a digital simulation of the traditional Qatari game, Al-Teelah. They will use the Scratch software to design the interface and program the game logic.</a:t>
            </a:r>
          </a:p>
          <a:p>
            <a:pPr lvl="0">
              <a:lnSpc>
                <a:spcPct val="150000"/>
              </a:lnSpc>
            </a:pPr>
            <a:endParaRPr lang="en-US" sz="1600" dirty="0">
              <a:solidFill>
                <a:schemeClr val="bg1"/>
              </a:solidFill>
              <a:latin typeface="Politica" panose="02000506060000020004" pitchFamily="2" charset="0"/>
              <a:ea typeface="Lato"/>
              <a:cs typeface="Lato"/>
              <a:sym typeface="Lato"/>
            </a:endParaRPr>
          </a:p>
          <a:p>
            <a:pPr lvl="0">
              <a:lnSpc>
                <a:spcPct val="150000"/>
              </a:lnSpc>
            </a:pPr>
            <a:r>
              <a:rPr lang="en-US" sz="1600" b="1" dirty="0">
                <a:solidFill>
                  <a:schemeClr val="bg1"/>
                </a:solidFill>
                <a:latin typeface="Politica" panose="02000506060000020004" pitchFamily="2" charset="0"/>
                <a:ea typeface="Lato"/>
                <a:cs typeface="Lato"/>
                <a:sym typeface="Lato"/>
              </a:rPr>
              <a:t>ENGINEERING DESIGN CHALLENGE</a:t>
            </a:r>
            <a:r>
              <a:rPr lang="en-US" sz="1600" dirty="0">
                <a:solidFill>
                  <a:schemeClr val="bg1"/>
                </a:solidFill>
                <a:latin typeface="Politica" panose="02000506060000020004" pitchFamily="2" charset="0"/>
                <a:ea typeface="Lato"/>
                <a:cs typeface="Lato"/>
                <a:sym typeface="Lato"/>
              </a:rPr>
              <a:t>: Al Teela game is an old traditional game in Qatar, but it slowly faded over time., so we need your support to bring back this game with the help of technology to develop a game where anyone can play on a computer.</a:t>
            </a:r>
          </a:p>
          <a:p>
            <a:pPr lvl="0">
              <a:lnSpc>
                <a:spcPct val="150000"/>
              </a:lnSpc>
            </a:pPr>
            <a:endParaRPr lang="en-US" sz="1600" dirty="0">
              <a:solidFill>
                <a:schemeClr val="bg1"/>
              </a:solidFill>
              <a:latin typeface="Politica" panose="02000506060000020004" pitchFamily="2" charset="0"/>
              <a:ea typeface="Lato"/>
              <a:cs typeface="Lato"/>
              <a:sym typeface="Lato"/>
            </a:endParaRPr>
          </a:p>
          <a:p>
            <a:pPr lvl="0">
              <a:lnSpc>
                <a:spcPct val="150000"/>
              </a:lnSpc>
            </a:pPr>
            <a:r>
              <a:rPr lang="en-US" sz="1600" dirty="0">
                <a:solidFill>
                  <a:schemeClr val="bg1"/>
                </a:solidFill>
                <a:latin typeface="Politica" panose="02000506060000020004" pitchFamily="2" charset="0"/>
                <a:ea typeface="Lato"/>
                <a:cs typeface="Lato"/>
                <a:sym typeface="Lato"/>
              </a:rPr>
              <a:t>LEARNING OBJECTIVES:</a:t>
            </a: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After attending this session, participants will be able to:</a:t>
            </a:r>
            <a:endParaRPr lang="en-US" sz="1600" dirty="0">
              <a:solidFill>
                <a:schemeClr val="bg1"/>
              </a:solidFill>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learn how to use scratch software</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Design and customize their Teela game in scratch software.</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Learn block coding. </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Add, edit, and delete components.</a:t>
            </a: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Teela game with Scratch</a:t>
            </a: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10" name="TextBox 9">
            <a:extLst>
              <a:ext uri="{FF2B5EF4-FFF2-40B4-BE49-F238E27FC236}">
                <a16:creationId xmlns:a16="http://schemas.microsoft.com/office/drawing/2014/main" id="{ABCDA160-3EE5-45DB-8B29-7337081A6F8D}"/>
              </a:ext>
            </a:extLst>
          </p:cNvPr>
          <p:cNvSpPr txBox="1"/>
          <p:nvPr/>
        </p:nvSpPr>
        <p:spPr>
          <a:xfrm>
            <a:off x="1302594" y="6040221"/>
            <a:ext cx="6090080"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solidFill>
                  <a:schemeClr val="bg1"/>
                </a:solidFill>
                <a:latin typeface="Politica" panose="02000506060000020004" pitchFamily="2" charset="0"/>
                <a:ea typeface="Lato"/>
                <a:cs typeface="Lato"/>
                <a:sym typeface="Lato"/>
              </a:rPr>
              <a:t>Equipment: Computer, Internet connection.</a:t>
            </a:r>
          </a:p>
          <a:p>
            <a:r>
              <a:rPr lang="en-US" sz="1400" dirty="0">
                <a:solidFill>
                  <a:schemeClr val="bg1"/>
                </a:solidFill>
                <a:latin typeface="Politica" panose="02000506060000020004" pitchFamily="2" charset="0"/>
                <a:ea typeface="Lato"/>
                <a:cs typeface="Lato"/>
                <a:sym typeface="Lato"/>
              </a:rPr>
              <a:t>Materials: -</a:t>
            </a:r>
          </a:p>
          <a:p>
            <a:r>
              <a:rPr lang="en-US" sz="1400" dirty="0">
                <a:solidFill>
                  <a:schemeClr val="bg1"/>
                </a:solidFill>
                <a:latin typeface="Politica" panose="02000506060000020004" pitchFamily="2" charset="0"/>
                <a:ea typeface="Lato"/>
                <a:cs typeface="Lato"/>
                <a:sym typeface="Lato"/>
              </a:rPr>
              <a:t>Software: Scratch www.scratch.mit.edu</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sz="2000" b="1" dirty="0">
                <a:solidFill>
                  <a:schemeClr val="bg1"/>
                </a:solidFill>
                <a:latin typeface="Politica" charset="0"/>
                <a:ea typeface="Politica" charset="0"/>
                <a:cs typeface="Politica" charset="0"/>
              </a:rPr>
              <a:t>Teela game with Scratch</a:t>
            </a:r>
            <a:endParaRPr lang="ar-QA" sz="2000" b="1" dirty="0">
              <a:solidFill>
                <a:schemeClr val="bg1"/>
              </a:solidFill>
              <a:latin typeface="Politica" charset="0"/>
              <a:ea typeface="Politica" charset="0"/>
              <a:cs typeface="Politica" charset="0"/>
            </a:endParaRP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550468721"/>
              </p:ext>
            </p:extLst>
          </p:nvPr>
        </p:nvGraphicFramePr>
        <p:xfrm>
          <a:off x="944359" y="633759"/>
          <a:ext cx="10561500" cy="585204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24120">
                <a:tc>
                  <a:txBody>
                    <a:bodyPr/>
                    <a:lstStyle/>
                    <a:p>
                      <a:pPr algn="l">
                        <a:defRPr sz="1800"/>
                      </a:pPr>
                      <a:r>
                        <a:rPr sz="1400" dirty="0">
                          <a:solidFill>
                            <a:schemeClr val="bg1"/>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Activity</a:t>
                      </a: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Equipment</a:t>
                      </a:r>
                      <a:endParaRPr sz="1400" dirty="0">
                        <a:solidFill>
                          <a:schemeClr val="bg1"/>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1545898">
                <a:tc>
                  <a:txBody>
                    <a:bodyPr/>
                    <a:lstStyle/>
                    <a:p>
                      <a:pPr algn="l">
                        <a:defRPr sz="1800"/>
                      </a:pPr>
                      <a:r>
                        <a:rPr lang="en-US" sz="1400" dirty="0">
                          <a:solidFill>
                            <a:schemeClr val="bg1"/>
                          </a:solidFill>
                          <a:latin typeface="Politica"/>
                          <a:ea typeface="Politica"/>
                          <a:cs typeface="Politica"/>
                          <a:sym typeface="Politica"/>
                        </a:rPr>
                        <a:t>1</a:t>
                      </a:r>
                      <a:r>
                        <a:rPr lang="ar-QA" sz="1400" dirty="0">
                          <a:solidFill>
                            <a:schemeClr val="bg1"/>
                          </a:solidFill>
                          <a:latin typeface="Politica"/>
                          <a:ea typeface="Politica"/>
                          <a:cs typeface="Politica"/>
                          <a:sym typeface="Politica"/>
                        </a:rPr>
                        <a:t>5</a:t>
                      </a:r>
                      <a:r>
                        <a:rPr lang="en-US" sz="1400" dirty="0">
                          <a:solidFill>
                            <a:schemeClr val="bg1"/>
                          </a:solidFill>
                          <a:latin typeface="Politica"/>
                          <a:ea typeface="Politica"/>
                          <a:cs typeface="Politica"/>
                          <a:sym typeface="Politica"/>
                        </a:rPr>
                        <a:t> </a:t>
                      </a:r>
                      <a:r>
                        <a:rPr sz="1400" dirty="0">
                          <a:solidFill>
                            <a:schemeClr val="bg1"/>
                          </a:solidFill>
                          <a:latin typeface="Politica"/>
                          <a:ea typeface="Politica"/>
                          <a:cs typeface="Politica"/>
                          <a:sym typeface="Politica"/>
                        </a:rPr>
                        <a:t>min</a:t>
                      </a:r>
                    </a:p>
                  </a:txBody>
                  <a:tcPr marL="91425" marR="91425" marT="91425" marB="91425" horzOverflow="overflow"/>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a:solidFill>
                            <a:srgbClr val="FFFFFF"/>
                          </a:solidFill>
                          <a:latin typeface="Politica"/>
                          <a:ea typeface="Politica"/>
                          <a:cs typeface="Politica"/>
                          <a:sym typeface="Politica"/>
                        </a:defRPr>
                      </a:pPr>
                      <a:r>
                        <a:rPr lang="en-US" dirty="0">
                          <a:solidFill>
                            <a:schemeClr val="bg1"/>
                          </a:solidFill>
                        </a:rPr>
                        <a:t>Introduce </a:t>
                      </a:r>
                      <a:r>
                        <a:rPr lang="en-US" sz="1400" dirty="0">
                          <a:solidFill>
                            <a:schemeClr val="bg1"/>
                          </a:solidFill>
                          <a:latin typeface="Politica"/>
                          <a:sym typeface="Politica"/>
                        </a:rPr>
                        <a:t>w</a:t>
                      </a:r>
                      <a:r>
                        <a:rPr lang="en-US" sz="1400" dirty="0">
                          <a:solidFill>
                            <a:schemeClr val="bg1"/>
                          </a:solidFill>
                          <a:latin typeface="Politica"/>
                          <a:ea typeface="Politica"/>
                          <a:cs typeface="Politica"/>
                          <a:sym typeface="Politica"/>
                        </a:rPr>
                        <a:t>ho are we and what we do in Studio 56.</a:t>
                      </a:r>
                      <a:endParaRPr lang="en-US" dirty="0">
                        <a:solidFill>
                          <a:schemeClr val="bg1"/>
                        </a:solidFill>
                      </a:endParaRP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solidFill>
                            <a:schemeClr val="bg1"/>
                          </a:solidFill>
                        </a:rPr>
                        <a:t>(Ice breaking) discuss with participants their favorite video game.</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solidFill>
                            <a:schemeClr val="bg1"/>
                          </a:solidFill>
                        </a:rPr>
                        <a:t>Explain what we are going to do today.</a:t>
                      </a:r>
                      <a:endParaRPr lang="en-US" sz="1400" dirty="0">
                        <a:solidFill>
                          <a:schemeClr val="bg1"/>
                        </a:solidFill>
                        <a:latin typeface="Politica"/>
                        <a:sym typeface="Politica"/>
                      </a:endParaRPr>
                    </a:p>
                    <a:p>
                      <a:pPr marL="285750" indent="-285750" algn="l">
                        <a:buFont typeface="Arial" panose="020B0604020202020204" pitchFamily="34" charset="0"/>
                        <a:buChar char="•"/>
                        <a:defRPr sz="1800"/>
                      </a:pPr>
                      <a:r>
                        <a:rPr lang="en-US" sz="1400" dirty="0">
                          <a:solidFill>
                            <a:schemeClr val="bg1"/>
                          </a:solidFill>
                          <a:latin typeface="Politica"/>
                          <a:sym typeface="Politica"/>
                        </a:rPr>
                        <a:t>Which zone we will be in today.</a:t>
                      </a:r>
                    </a:p>
                    <a:p>
                      <a:pPr marL="285750" indent="-285750" algn="l">
                        <a:buFont typeface="Arial" panose="020B0604020202020204" pitchFamily="34" charset="0"/>
                        <a:buChar char="•"/>
                        <a:defRPr sz="1800"/>
                      </a:pPr>
                      <a:r>
                        <a:rPr lang="en-US" sz="1400" dirty="0">
                          <a:solidFill>
                            <a:schemeClr val="bg1"/>
                          </a:solidFill>
                          <a:latin typeface="Politica"/>
                          <a:sym typeface="Politica"/>
                        </a:rPr>
                        <a:t>Introduction to teams UI.</a:t>
                      </a:r>
                    </a:p>
                    <a:p>
                      <a:pPr marL="285750" indent="-285750" algn="l">
                        <a:buFont typeface="Arial" panose="020B0604020202020204" pitchFamily="34" charset="0"/>
                        <a:buChar char="•"/>
                        <a:defRPr sz="1800"/>
                      </a:pPr>
                      <a:r>
                        <a:rPr lang="en-US" sz="1400" dirty="0">
                          <a:solidFill>
                            <a:schemeClr val="bg1"/>
                          </a:solidFill>
                          <a:latin typeface="Politica"/>
                          <a:sym typeface="Politica"/>
                        </a:rPr>
                        <a:t>Client letter of the workshop.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chemeClr val="bg1"/>
                          </a:solidFill>
                          <a:latin typeface="Politica"/>
                          <a:sym typeface="Politica"/>
                        </a:rPr>
                        <a:t>Introduce al Teela game and ask participants what kind of games they played before..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chemeClr val="bg1"/>
                          </a:solidFill>
                          <a:latin typeface="Politica"/>
                          <a:sym typeface="Politica"/>
                        </a:rPr>
                        <a:t>Show a video about the traditional game of Al </a:t>
                      </a:r>
                      <a:r>
                        <a:rPr lang="en-US" sz="1400" dirty="0" err="1">
                          <a:solidFill>
                            <a:schemeClr val="bg1"/>
                          </a:solidFill>
                          <a:latin typeface="Politica"/>
                          <a:sym typeface="Politica"/>
                        </a:rPr>
                        <a:t>teela</a:t>
                      </a:r>
                      <a:r>
                        <a:rPr lang="en-US" sz="1400" dirty="0">
                          <a:solidFill>
                            <a:schemeClr val="bg1"/>
                          </a:solidFill>
                          <a:latin typeface="Politica"/>
                          <a:sym typeface="Politica"/>
                        </a:rPr>
                        <a:t>.</a:t>
                      </a:r>
                    </a:p>
                    <a:p>
                      <a:pPr marL="285750" indent="-285750" algn="l">
                        <a:buFont typeface="Arial" panose="020B0604020202020204" pitchFamily="34" charset="0"/>
                        <a:buChar char="•"/>
                        <a:defRPr sz="1800"/>
                      </a:pPr>
                      <a:r>
                        <a:rPr lang="en-US" sz="1400" dirty="0">
                          <a:solidFill>
                            <a:schemeClr val="bg1"/>
                          </a:solidFill>
                          <a:latin typeface="Politica"/>
                          <a:sym typeface="Politica"/>
                        </a:rPr>
                        <a:t>Explain what is video game development. </a:t>
                      </a:r>
                    </a:p>
                  </a:txBody>
                  <a:tcPr marL="91425" marR="91425" marT="91425" marB="91425" horzOverflow="overflow"/>
                </a:tc>
                <a:tc>
                  <a:txBody>
                    <a:bodyPr/>
                    <a:lstStyle/>
                    <a:p>
                      <a:pPr algn="l">
                        <a:defRPr sz="1800"/>
                      </a:pPr>
                      <a:r>
                        <a:rPr lang="en-US" sz="1400" dirty="0">
                          <a:solidFill>
                            <a:schemeClr val="bg1"/>
                          </a:solidFill>
                          <a:latin typeface="Politica" panose="02000506060000020004" pitchFamily="2" charset="0"/>
                          <a:ea typeface="Lato"/>
                          <a:cs typeface="Lato"/>
                          <a:sym typeface="Lato"/>
                        </a:rPr>
                        <a:t>Computer, internet access, scratch </a:t>
                      </a:r>
                      <a:endParaRPr sz="1400" dirty="0">
                        <a:solidFill>
                          <a:schemeClr val="bg1"/>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1"/>
                  </a:ext>
                </a:extLst>
              </a:tr>
              <a:tr h="1894977">
                <a:tc>
                  <a:txBody>
                    <a:bodyPr/>
                    <a:lstStyle/>
                    <a:p>
                      <a:pPr algn="l">
                        <a:defRPr sz="1800"/>
                      </a:pPr>
                      <a:r>
                        <a:rPr lang="en-US" sz="1400" dirty="0">
                          <a:solidFill>
                            <a:schemeClr val="bg1"/>
                          </a:solidFill>
                          <a:latin typeface="Politica"/>
                          <a:ea typeface="Politica"/>
                          <a:cs typeface="Politica"/>
                          <a:sym typeface="Politica"/>
                        </a:rPr>
                        <a:t>25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indent="0" algn="l">
                        <a:buFont typeface="Arial" panose="020B0604020202020204" pitchFamily="34" charset="0"/>
                        <a:buNone/>
                        <a:defRPr sz="1800"/>
                      </a:pPr>
                      <a:r>
                        <a:rPr lang="en-US" sz="1400" dirty="0">
                          <a:solidFill>
                            <a:schemeClr val="bg1"/>
                          </a:solidFill>
                          <a:latin typeface="Politica"/>
                          <a:ea typeface="Politica"/>
                          <a:cs typeface="Politica"/>
                          <a:sym typeface="Politica"/>
                        </a:rPr>
                        <a:t>Introduce scratch</a:t>
                      </a:r>
                    </a:p>
                    <a:p>
                      <a:pPr marL="0" indent="0" algn="l">
                        <a:buFont typeface="Arial" panose="020B0604020202020204" pitchFamily="34" charset="0"/>
                        <a:buNone/>
                        <a:defRPr sz="1800"/>
                      </a:pPr>
                      <a:r>
                        <a:rPr lang="en-US" sz="1400" dirty="0">
                          <a:solidFill>
                            <a:schemeClr val="bg1"/>
                          </a:solidFill>
                          <a:latin typeface="Politica"/>
                          <a:ea typeface="Politica"/>
                          <a:cs typeface="Politica"/>
                          <a:sym typeface="Politica"/>
                        </a:rPr>
                        <a:t>What is scratch and what we will do Design the game User interface.</a:t>
                      </a:r>
                    </a:p>
                    <a:p>
                      <a:pPr marL="822960" indent="-342900" algn="l">
                        <a:buFont typeface="+mj-lt"/>
                        <a:buAutoNum type="arabicPeriod"/>
                        <a:defRPr sz="1800"/>
                      </a:pPr>
                      <a:r>
                        <a:rPr lang="en-US" sz="1400" dirty="0">
                          <a:solidFill>
                            <a:schemeClr val="bg1"/>
                          </a:solidFill>
                          <a:latin typeface="Politica"/>
                          <a:ea typeface="Politica"/>
                          <a:cs typeface="Politica"/>
                          <a:sym typeface="Politica"/>
                        </a:rPr>
                        <a:t>Select appropriate background. </a:t>
                      </a:r>
                    </a:p>
                    <a:p>
                      <a:pPr marL="822960" indent="-342900" algn="l">
                        <a:buFont typeface="+mj-lt"/>
                        <a:buAutoNum type="arabicPeriod"/>
                        <a:defRPr sz="1800"/>
                      </a:pPr>
                      <a:r>
                        <a:rPr lang="en-US" sz="1400" dirty="0">
                          <a:solidFill>
                            <a:schemeClr val="bg1"/>
                          </a:solidFill>
                          <a:latin typeface="Politica"/>
                          <a:ea typeface="Politica"/>
                          <a:cs typeface="Politica"/>
                          <a:sym typeface="Politica"/>
                        </a:rPr>
                        <a:t>Add components: ball and player.</a:t>
                      </a:r>
                    </a:p>
                    <a:p>
                      <a:pPr marL="822960" indent="-342900" algn="l">
                        <a:buFont typeface="+mj-lt"/>
                        <a:buAutoNum type="arabicPeriod"/>
                        <a:defRPr sz="1800"/>
                      </a:pPr>
                      <a:r>
                        <a:rPr lang="en-US" sz="1400" dirty="0">
                          <a:solidFill>
                            <a:schemeClr val="bg1"/>
                          </a:solidFill>
                          <a:latin typeface="Politica"/>
                          <a:ea typeface="Politica"/>
                          <a:cs typeface="Politica"/>
                          <a:sym typeface="Politica"/>
                        </a:rPr>
                        <a:t>Use the paint tool to change the looks of the components.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chemeClr val="bg1"/>
                          </a:solidFill>
                          <a:latin typeface="Politica"/>
                          <a:ea typeface="Politica"/>
                          <a:cs typeface="Politica"/>
                          <a:sym typeface="Politica"/>
                        </a:rPr>
                        <a:t>Explain the UI of Scratch platform and structure of the platform.: how to add background and customize designs and models.</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What is block coding. </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How to code the customized models.</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What are the needed code blocks.</a:t>
                      </a:r>
                    </a:p>
                  </a:txBody>
                  <a:tcPr marL="91425" marR="91425" marT="91425" marB="91425" horzOverflow="overflow"/>
                </a:tc>
                <a:tc>
                  <a:txBody>
                    <a:bodyPr/>
                    <a:lstStyle/>
                    <a:p>
                      <a:pPr algn="l">
                        <a:defRPr sz="1800"/>
                      </a:pPr>
                      <a:r>
                        <a:rPr lang="en-US" sz="1400" dirty="0">
                          <a:solidFill>
                            <a:schemeClr val="bg1"/>
                          </a:solidFill>
                          <a:latin typeface="Politica" panose="02000506060000020004" pitchFamily="2" charset="0"/>
                          <a:ea typeface="Lato"/>
                          <a:cs typeface="Lato"/>
                          <a:sym typeface="Lato"/>
                        </a:rPr>
                        <a:t>Computer, internet access, scratch </a:t>
                      </a:r>
                      <a:endParaRPr sz="1400" dirty="0">
                        <a:solidFill>
                          <a:schemeClr val="bg1"/>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3969975258"/>
                  </a:ext>
                </a:extLst>
              </a:tr>
              <a:tr h="1034380">
                <a:tc>
                  <a:txBody>
                    <a:bodyPr/>
                    <a:lstStyle/>
                    <a:p>
                      <a:pPr algn="l">
                        <a:defRPr sz="1800"/>
                      </a:pPr>
                      <a:r>
                        <a:rPr lang="en-US" sz="1400" dirty="0">
                          <a:solidFill>
                            <a:schemeClr val="bg1"/>
                          </a:solidFill>
                          <a:latin typeface="Politica"/>
                          <a:ea typeface="Politica"/>
                          <a:cs typeface="Politica"/>
                          <a:sym typeface="Politica"/>
                        </a:rPr>
                        <a:t>30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Ask participants to complete their projects and create their Teela game.</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Explain how to save their projects.</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Ask them to share their projects.</a:t>
                      </a:r>
                    </a:p>
                    <a:p>
                      <a:pPr algn="l">
                        <a:defRPr sz="1800"/>
                      </a:pPr>
                      <a:endParaRPr lang="en-US"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 scratch </a:t>
                      </a: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2212</TotalTime>
  <Words>401</Words>
  <Application>Microsoft Office PowerPoint</Application>
  <PresentationFormat>Custom</PresentationFormat>
  <Paragraphs>47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Lato</vt:lpstr>
      <vt:lpstr>Politica</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30</cp:revision>
  <dcterms:modified xsi:type="dcterms:W3CDTF">2021-05-12T23:48:34Z</dcterms:modified>
</cp:coreProperties>
</file>