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0" r:id="rId4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7A8731-EFF8-45DA-8F9F-81F6EDB57887}" v="1" dt="2021-04-12T08:24:14.37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3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472485491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472485491" sldId="259"/>
            <ac:graphicFrameMk id="130" creationId="{00000000-0000-0000-0000-000000000000}"/>
          </ac:graphicFrameMkLst>
        </pc:graphicFrameChg>
      </pc:sldChg>
    </pc:docChg>
  </pc:docChgLst>
  <pc:docChgLst>
    <pc:chgData name="moath.m.momani@gmail.com" userId="720708e143949568" providerId="LiveId" clId="{BB98F2BA-97CA-4D7F-A8A4-4B250CAD4891}"/>
    <pc:docChg chg="modSld">
      <pc:chgData name="moath.m.momani@gmail.com" userId="720708e143949568" providerId="LiveId" clId="{BB98F2BA-97CA-4D7F-A8A4-4B250CAD4891}" dt="2020-03-25T09:53:31.109" v="175" actId="20577"/>
      <pc:docMkLst>
        <pc:docMk/>
      </pc:docMkLst>
      <pc:sldChg chg="modSp">
        <pc:chgData name="moath.m.momani@gmail.com" userId="720708e143949568" providerId="LiveId" clId="{BB98F2BA-97CA-4D7F-A8A4-4B250CAD4891}" dt="2020-03-25T09:47:26.834" v="88" actId="2711"/>
        <pc:sldMkLst>
          <pc:docMk/>
          <pc:sldMk cId="0" sldId="257"/>
        </pc:sldMkLst>
        <pc:spChg chg="mod">
          <ac:chgData name="moath.m.momani@gmail.com" userId="720708e143949568" providerId="LiveId" clId="{BB98F2BA-97CA-4D7F-A8A4-4B250CAD4891}" dt="2020-03-25T09:47:26.834" v="88" actId="2711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BB98F2BA-97CA-4D7F-A8A4-4B250CAD4891}" dt="2020-03-25T09:45:42.148" v="58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">
        <pc:chgData name="moath.m.momani@gmail.com" userId="720708e143949568" providerId="LiveId" clId="{BB98F2BA-97CA-4D7F-A8A4-4B250CAD4891}" dt="2020-03-25T09:53:31.109" v="175" actId="20577"/>
        <pc:sldMkLst>
          <pc:docMk/>
          <pc:sldMk cId="3542123355" sldId="258"/>
        </pc:sldMkLst>
        <pc:spChg chg="mod">
          <ac:chgData name="moath.m.momani@gmail.com" userId="720708e143949568" providerId="LiveId" clId="{BB98F2BA-97CA-4D7F-A8A4-4B250CAD4891}" dt="2020-03-25T09:53:31.109" v="175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 Almomani" userId="ff116c73-3ed4-4407-a8d2-899e4a260434" providerId="ADAL" clId="{F87A8731-EFF8-45DA-8F9F-81F6EDB57887}"/>
    <pc:docChg chg="undo custSel delSld modSld">
      <pc:chgData name="Moath Almomani" userId="ff116c73-3ed4-4407-a8d2-899e4a260434" providerId="ADAL" clId="{F87A8731-EFF8-45DA-8F9F-81F6EDB57887}" dt="2021-04-12T08:24:14.371" v="23"/>
      <pc:docMkLst>
        <pc:docMk/>
      </pc:docMkLst>
      <pc:sldChg chg="modSp mod">
        <pc:chgData name="Moath Almomani" userId="ff116c73-3ed4-4407-a8d2-899e4a260434" providerId="ADAL" clId="{F87A8731-EFF8-45DA-8F9F-81F6EDB57887}" dt="2021-04-12T08:08:14.824" v="6" actId="1076"/>
        <pc:sldMkLst>
          <pc:docMk/>
          <pc:sldMk cId="0" sldId="256"/>
        </pc:sldMkLst>
        <pc:spChg chg="mod">
          <ac:chgData name="Moath Almomani" userId="ff116c73-3ed4-4407-a8d2-899e4a260434" providerId="ADAL" clId="{F87A8731-EFF8-45DA-8F9F-81F6EDB57887}" dt="2021-04-12T08:08:14.824" v="6" actId="1076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Almomani" userId="ff116c73-3ed4-4407-a8d2-899e4a260434" providerId="ADAL" clId="{F87A8731-EFF8-45DA-8F9F-81F6EDB57887}" dt="2021-04-12T08:08:14.824" v="6" actId="107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Almomani" userId="ff116c73-3ed4-4407-a8d2-899e4a260434" providerId="ADAL" clId="{F87A8731-EFF8-45DA-8F9F-81F6EDB57887}" dt="2021-04-12T08:07:59.128" v="2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del">
        <pc:chgData name="Moath Almomani" userId="ff116c73-3ed4-4407-a8d2-899e4a260434" providerId="ADAL" clId="{F87A8731-EFF8-45DA-8F9F-81F6EDB57887}" dt="2021-04-12T08:03:47.611" v="0" actId="47"/>
        <pc:sldMkLst>
          <pc:docMk/>
          <pc:sldMk cId="0" sldId="257"/>
        </pc:sldMkLst>
      </pc:sldChg>
      <pc:sldChg chg="modSp mod">
        <pc:chgData name="Moath Almomani" userId="ff116c73-3ed4-4407-a8d2-899e4a260434" providerId="ADAL" clId="{F87A8731-EFF8-45DA-8F9F-81F6EDB57887}" dt="2021-04-12T08:20:54.893" v="22" actId="121"/>
        <pc:sldMkLst>
          <pc:docMk/>
          <pc:sldMk cId="3542123355" sldId="258"/>
        </pc:sldMkLst>
        <pc:spChg chg="mod">
          <ac:chgData name="Moath Almomani" userId="ff116c73-3ed4-4407-a8d2-899e4a260434" providerId="ADAL" clId="{F87A8731-EFF8-45DA-8F9F-81F6EDB57887}" dt="2021-04-12T08:20:54.893" v="22" actId="121"/>
          <ac:spMkLst>
            <pc:docMk/>
            <pc:sldMk cId="3542123355" sldId="258"/>
            <ac:spMk id="110" creationId="{00000000-0000-0000-0000-000000000000}"/>
          </ac:spMkLst>
        </pc:spChg>
      </pc:sldChg>
      <pc:sldChg chg="del">
        <pc:chgData name="Moath Almomani" userId="ff116c73-3ed4-4407-a8d2-899e4a260434" providerId="ADAL" clId="{F87A8731-EFF8-45DA-8F9F-81F6EDB57887}" dt="2021-04-12T08:03:47.611" v="0" actId="47"/>
        <pc:sldMkLst>
          <pc:docMk/>
          <pc:sldMk cId="472485491" sldId="259"/>
        </pc:sldMkLst>
      </pc:sldChg>
      <pc:sldChg chg="modSp">
        <pc:chgData name="Moath Almomani" userId="ff116c73-3ed4-4407-a8d2-899e4a260434" providerId="ADAL" clId="{F87A8731-EFF8-45DA-8F9F-81F6EDB57887}" dt="2021-04-12T08:24:14.371" v="23"/>
        <pc:sldMkLst>
          <pc:docMk/>
          <pc:sldMk cId="1957165546" sldId="260"/>
        </pc:sldMkLst>
        <pc:graphicFrameChg chg="mod">
          <ac:chgData name="Moath Almomani" userId="ff116c73-3ed4-4407-a8d2-899e4a260434" providerId="ADAL" clId="{F87A8731-EFF8-45DA-8F9F-81F6EDB57887}" dt="2021-04-12T08:24:14.371" v="23"/>
          <ac:graphicFrameMkLst>
            <pc:docMk/>
            <pc:sldMk cId="1957165546" sldId="260"/>
            <ac:graphicFrameMk id="9" creationId="{5B8A86A8-4DD0-4F37-B77F-77EE5B873A37}"/>
          </ac:graphicFrameMkLst>
        </pc:graphicFrameChg>
      </pc:sldChg>
    </pc:docChg>
  </pc:docChgLst>
  <pc:docChgLst>
    <pc:chgData name="Moath Almomani" userId="ff116c73-3ed4-4407-a8d2-899e4a260434" providerId="ADAL" clId="{1155E1A6-F4B3-46E5-9019-FC16B0D108B6}"/>
    <pc:docChg chg="undo custSel addSld delSld modSld">
      <pc:chgData name="Moath Almomani" userId="ff116c73-3ed4-4407-a8d2-899e4a260434" providerId="ADAL" clId="{1155E1A6-F4B3-46E5-9019-FC16B0D108B6}" dt="2021-03-31T09:23:45.873" v="1290" actId="20577"/>
      <pc:docMkLst>
        <pc:docMk/>
      </pc:docMkLst>
      <pc:sldChg chg="modSp mod">
        <pc:chgData name="Moath Almomani" userId="ff116c73-3ed4-4407-a8d2-899e4a260434" providerId="ADAL" clId="{1155E1A6-F4B3-46E5-9019-FC16B0D108B6}" dt="2021-03-29T07:18:39.045" v="956" actId="20577"/>
        <pc:sldMkLst>
          <pc:docMk/>
          <pc:sldMk cId="0" sldId="257"/>
        </pc:sldMkLst>
        <pc:spChg chg="mod">
          <ac:chgData name="Moath Almomani" userId="ff116c73-3ed4-4407-a8d2-899e4a260434" providerId="ADAL" clId="{1155E1A6-F4B3-46E5-9019-FC16B0D108B6}" dt="2021-03-29T07:18:39.045" v="95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Almomani" userId="ff116c73-3ed4-4407-a8d2-899e4a260434" providerId="ADAL" clId="{1155E1A6-F4B3-46E5-9019-FC16B0D108B6}" dt="2021-03-28T08:44:56.259" v="843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Almomani" userId="ff116c73-3ed4-4407-a8d2-899e4a260434" providerId="ADAL" clId="{1155E1A6-F4B3-46E5-9019-FC16B0D108B6}" dt="2021-03-28T08:35:54.331" v="820" actId="20577"/>
        <pc:sldMkLst>
          <pc:docMk/>
          <pc:sldMk cId="3542123355" sldId="258"/>
        </pc:sldMkLst>
        <pc:spChg chg="mod">
          <ac:chgData name="Moath Almomani" userId="ff116c73-3ed4-4407-a8d2-899e4a260434" providerId="ADAL" clId="{1155E1A6-F4B3-46E5-9019-FC16B0D108B6}" dt="2021-03-28T08:35:54.331" v="820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 Almomani" userId="ff116c73-3ed4-4407-a8d2-899e4a260434" providerId="ADAL" clId="{1155E1A6-F4B3-46E5-9019-FC16B0D108B6}" dt="2021-03-24T09:22:17.108" v="268" actId="20577"/>
          <ac:spMkLst>
            <pc:docMk/>
            <pc:sldMk cId="3542123355" sldId="258"/>
            <ac:spMk id="111" creationId="{00000000-0000-0000-0000-000000000000}"/>
          </ac:spMkLst>
        </pc:spChg>
        <pc:grpChg chg="mod">
          <ac:chgData name="Moath Almomani" userId="ff116c73-3ed4-4407-a8d2-899e4a260434" providerId="ADAL" clId="{1155E1A6-F4B3-46E5-9019-FC16B0D108B6}" dt="2021-03-28T08:30:54.550" v="787" actId="1076"/>
          <ac:grpSpMkLst>
            <pc:docMk/>
            <pc:sldMk cId="3542123355" sldId="258"/>
            <ac:grpSpMk id="114" creationId="{00000000-0000-0000-0000-000000000000}"/>
          </ac:grpSpMkLst>
        </pc:grpChg>
      </pc:sldChg>
      <pc:sldChg chg="addSp delSp modSp add mod">
        <pc:chgData name="Moath Almomani" userId="ff116c73-3ed4-4407-a8d2-899e4a260434" providerId="ADAL" clId="{1155E1A6-F4B3-46E5-9019-FC16B0D108B6}" dt="2021-03-31T09:23:45.873" v="1290" actId="20577"/>
        <pc:sldMkLst>
          <pc:docMk/>
          <pc:sldMk cId="472485491" sldId="259"/>
        </pc:sldMkLst>
        <pc:spChg chg="del">
          <ac:chgData name="Moath Almomani" userId="ff116c73-3ed4-4407-a8d2-899e4a260434" providerId="ADAL" clId="{1155E1A6-F4B3-46E5-9019-FC16B0D108B6}" dt="2021-03-28T07:33:17.807" v="270" actId="478"/>
          <ac:spMkLst>
            <pc:docMk/>
            <pc:sldMk cId="472485491" sldId="259"/>
            <ac:spMk id="110" creationId="{00000000-0000-0000-0000-000000000000}"/>
          </ac:spMkLst>
        </pc:spChg>
        <pc:graphicFrameChg chg="add mod modGraphic">
          <ac:chgData name="Moath Almomani" userId="ff116c73-3ed4-4407-a8d2-899e4a260434" providerId="ADAL" clId="{1155E1A6-F4B3-46E5-9019-FC16B0D108B6}" dt="2021-03-31T09:23:45.873" v="1290" actId="20577"/>
          <ac:graphicFrameMkLst>
            <pc:docMk/>
            <pc:sldMk cId="472485491" sldId="259"/>
            <ac:graphicFrameMk id="9" creationId="{8E574261-940F-40A7-A4DC-671AE406F6C3}"/>
          </ac:graphicFrameMkLst>
        </pc:graphicFrameChg>
      </pc:sldChg>
      <pc:sldChg chg="add del setBg">
        <pc:chgData name="Moath Almomani" userId="ff116c73-3ed4-4407-a8d2-899e4a260434" providerId="ADAL" clId="{1155E1A6-F4B3-46E5-9019-FC16B0D108B6}" dt="2021-03-28T08:37:57.008" v="822" actId="47"/>
        <pc:sldMkLst>
          <pc:docMk/>
          <pc:sldMk cId="324991174" sldId="260"/>
        </pc:sldMkLst>
      </pc:sldChg>
      <pc:sldChg chg="addSp delSp modSp add mod">
        <pc:chgData name="Moath Almomani" userId="ff116c73-3ed4-4407-a8d2-899e4a260434" providerId="ADAL" clId="{1155E1A6-F4B3-46E5-9019-FC16B0D108B6}" dt="2021-03-31T09:23:33.155" v="1269"/>
        <pc:sldMkLst>
          <pc:docMk/>
          <pc:sldMk cId="1957165546" sldId="260"/>
        </pc:sldMkLst>
        <pc:spChg chg="del">
          <ac:chgData name="Moath Almomani" userId="ff116c73-3ed4-4407-a8d2-899e4a260434" providerId="ADAL" clId="{1155E1A6-F4B3-46E5-9019-FC16B0D108B6}" dt="2021-03-28T08:38:01.661" v="824" actId="478"/>
          <ac:spMkLst>
            <pc:docMk/>
            <pc:sldMk cId="1957165546" sldId="260"/>
            <ac:spMk id="110" creationId="{00000000-0000-0000-0000-000000000000}"/>
          </ac:spMkLst>
        </pc:spChg>
        <pc:graphicFrameChg chg="add mod modGraphic">
          <ac:chgData name="Moath Almomani" userId="ff116c73-3ed4-4407-a8d2-899e4a260434" providerId="ADAL" clId="{1155E1A6-F4B3-46E5-9019-FC16B0D108B6}" dt="2021-03-31T09:23:33.155" v="1269"/>
          <ac:graphicFrameMkLst>
            <pc:docMk/>
            <pc:sldMk cId="1957165546" sldId="260"/>
            <ac:graphicFrameMk id="9" creationId="{5B8A86A8-4DD0-4F37-B77F-77EE5B873A37}"/>
          </ac:graphicFrameMkLst>
        </pc:graphicFrameChg>
      </pc:sldChg>
    </pc:docChg>
  </pc:docChgLst>
  <pc:docChgLst>
    <pc:chgData name="moath momani" userId="720708e143949568" providerId="LiveId" clId="{D66F8E9A-C1C8-4498-BB78-7265CA62430E}"/>
    <pc:docChg chg="custSel modSld">
      <pc:chgData name="moath momani" userId="720708e143949568" providerId="LiveId" clId="{D66F8E9A-C1C8-4498-BB78-7265CA62430E}" dt="2020-05-07T10:19:29.927" v="81" actId="1035"/>
      <pc:docMkLst>
        <pc:docMk/>
      </pc:docMkLst>
      <pc:sldChg chg="modSp mod">
        <pc:chgData name="moath momani" userId="720708e143949568" providerId="LiveId" clId="{D66F8E9A-C1C8-4498-BB78-7265CA62430E}" dt="2020-05-07T10:19:29.927" v="81" actId="1035"/>
        <pc:sldMkLst>
          <pc:docMk/>
          <pc:sldMk cId="0" sldId="256"/>
        </pc:sldMkLst>
        <pc:spChg chg="mod">
          <ac:chgData name="moath momani" userId="720708e143949568" providerId="LiveId" clId="{D66F8E9A-C1C8-4498-BB78-7265CA62430E}" dt="2020-05-07T10:19:29.927" v="81" actId="1035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D66F8E9A-C1C8-4498-BB78-7265CA62430E}" dt="2020-05-07T10:18:36.964" v="66" actId="313"/>
        <pc:sldMkLst>
          <pc:docMk/>
          <pc:sldMk cId="0" sldId="257"/>
        </pc:sldMkLst>
        <pc:spChg chg="mod">
          <ac:chgData name="moath momani" userId="720708e143949568" providerId="LiveId" clId="{D66F8E9A-C1C8-4498-BB78-7265CA62430E}" dt="2020-05-07T10:16:46.447" v="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D66F8E9A-C1C8-4498-BB78-7265CA62430E}" dt="2020-05-07T10:18:36.964" v="66" actId="3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D66F8E9A-C1C8-4498-BB78-7265CA62430E}" dt="2020-05-07T10:18:57.213" v="67" actId="20577"/>
        <pc:sldMkLst>
          <pc:docMk/>
          <pc:sldMk cId="3542123355" sldId="258"/>
        </pc:sldMkLst>
        <pc:spChg chg="mod">
          <ac:chgData name="moath momani" userId="720708e143949568" providerId="LiveId" clId="{D66F8E9A-C1C8-4498-BB78-7265CA62430E}" dt="2020-05-07T10:18:57.213" v="67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E02DE398-5B6B-4BC9-9F9F-EB6C78CD88DD}"/>
    <pc:docChg chg="modSld">
      <pc:chgData name="moath momani" userId="720708e143949568" providerId="LiveId" clId="{E02DE398-5B6B-4BC9-9F9F-EB6C78CD88DD}" dt="2020-05-07T10:25:03.266" v="158" actId="20577"/>
      <pc:docMkLst>
        <pc:docMk/>
      </pc:docMkLst>
      <pc:sldChg chg="modSp mod">
        <pc:chgData name="moath momani" userId="720708e143949568" providerId="LiveId" clId="{E02DE398-5B6B-4BC9-9F9F-EB6C78CD88DD}" dt="2020-05-07T10:25:03.266" v="158" actId="20577"/>
        <pc:sldMkLst>
          <pc:docMk/>
          <pc:sldMk cId="0" sldId="257"/>
        </pc:sldMkLst>
        <pc:spChg chg="mod">
          <ac:chgData name="moath momani" userId="720708e143949568" providerId="LiveId" clId="{E02DE398-5B6B-4BC9-9F9F-EB6C78CD88DD}" dt="2020-05-07T10:25:03.266" v="158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C335A75F-3AD7-4287-8257-BA44CED8586C}"/>
    <pc:docChg chg="undo custSel modSld">
      <pc:chgData name="moath momani" userId="720708e143949568" providerId="LiveId" clId="{C335A75F-3AD7-4287-8257-BA44CED8586C}" dt="2020-11-26T05:40:52.330" v="1" actId="207"/>
      <pc:docMkLst>
        <pc:docMk/>
      </pc:docMkLst>
      <pc:sldChg chg="modSp mod">
        <pc:chgData name="moath momani" userId="720708e143949568" providerId="LiveId" clId="{C335A75F-3AD7-4287-8257-BA44CED8586C}" dt="2020-11-26T05:40:52.330" v="1" actId="207"/>
        <pc:sldMkLst>
          <pc:docMk/>
          <pc:sldMk cId="0" sldId="257"/>
        </pc:sldMkLst>
        <pc:spChg chg="mod">
          <ac:chgData name="moath momani" userId="720708e143949568" providerId="LiveId" clId="{C335A75F-3AD7-4287-8257-BA44CED8586C}" dt="2020-11-26T05:40:52.330" v="1" actId="20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Almomani" userId="ff116c73-3ed4-4407-a8d2-899e4a260434" providerId="ADAL" clId="{46D08A76-04C5-49D1-821D-3035CD10AAC9}"/>
    <pc:docChg chg="undo custSel modSld">
      <pc:chgData name="Moath Almomani" userId="ff116c73-3ed4-4407-a8d2-899e4a260434" providerId="ADAL" clId="{46D08A76-04C5-49D1-821D-3035CD10AAC9}" dt="2021-04-11T10:17:13.881" v="388" actId="20577"/>
      <pc:docMkLst>
        <pc:docMk/>
      </pc:docMkLst>
      <pc:sldChg chg="modSp mod">
        <pc:chgData name="Moath Almomani" userId="ff116c73-3ed4-4407-a8d2-899e4a260434" providerId="ADAL" clId="{46D08A76-04C5-49D1-821D-3035CD10AAC9}" dt="2021-04-11T10:17:13.881" v="388" actId="20577"/>
        <pc:sldMkLst>
          <pc:docMk/>
          <pc:sldMk cId="0" sldId="257"/>
        </pc:sldMkLst>
        <pc:spChg chg="mod">
          <ac:chgData name="Moath Almomani" userId="ff116c73-3ed4-4407-a8d2-899e4a260434" providerId="ADAL" clId="{46D08A76-04C5-49D1-821D-3035CD10AAC9}" dt="2021-04-11T10:17:13.881" v="388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Almomani" userId="ff116c73-3ed4-4407-a8d2-899e4a260434" providerId="ADAL" clId="{46D08A76-04C5-49D1-821D-3035CD10AAC9}" dt="2021-04-10T23:42:34.214" v="246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Almomani" userId="ff116c73-3ed4-4407-a8d2-899e4a260434" providerId="ADAL" clId="{46D08A76-04C5-49D1-821D-3035CD10AAC9}" dt="2021-04-10T23:44:34.950" v="260" actId="20577"/>
        <pc:sldMkLst>
          <pc:docMk/>
          <pc:sldMk cId="3542123355" sldId="258"/>
        </pc:sldMkLst>
        <pc:spChg chg="mod">
          <ac:chgData name="Moath Almomani" userId="ff116c73-3ed4-4407-a8d2-899e4a260434" providerId="ADAL" clId="{46D08A76-04C5-49D1-821D-3035CD10AAC9}" dt="2021-04-10T23:44:34.950" v="260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 Almomani" userId="ff116c73-3ed4-4407-a8d2-899e4a260434" providerId="ADAL" clId="{46D08A76-04C5-49D1-821D-3035CD10AAC9}" dt="2021-04-10T23:42:48.548" v="248"/>
          <ac:spMkLst>
            <pc:docMk/>
            <pc:sldMk cId="3542123355" sldId="258"/>
            <ac:spMk id="111" creationId="{00000000-0000-0000-0000-000000000000}"/>
          </ac:spMkLst>
        </pc:spChg>
      </pc:sldChg>
      <pc:sldChg chg="modSp mod">
        <pc:chgData name="Moath Almomani" userId="ff116c73-3ed4-4407-a8d2-899e4a260434" providerId="ADAL" clId="{46D08A76-04C5-49D1-821D-3035CD10AAC9}" dt="2021-04-11T05:52:03.613" v="349" actId="20577"/>
        <pc:sldMkLst>
          <pc:docMk/>
          <pc:sldMk cId="472485491" sldId="259"/>
        </pc:sldMkLst>
        <pc:spChg chg="mod">
          <ac:chgData name="Moath Almomani" userId="ff116c73-3ed4-4407-a8d2-899e4a260434" providerId="ADAL" clId="{46D08A76-04C5-49D1-821D-3035CD10AAC9}" dt="2021-04-10T23:42:39.630" v="247"/>
          <ac:spMkLst>
            <pc:docMk/>
            <pc:sldMk cId="472485491" sldId="259"/>
            <ac:spMk id="111" creationId="{00000000-0000-0000-0000-000000000000}"/>
          </ac:spMkLst>
        </pc:spChg>
        <pc:graphicFrameChg chg="modGraphic">
          <ac:chgData name="Moath Almomani" userId="ff116c73-3ed4-4407-a8d2-899e4a260434" providerId="ADAL" clId="{46D08A76-04C5-49D1-821D-3035CD10AAC9}" dt="2021-04-11T05:52:03.613" v="349" actId="20577"/>
          <ac:graphicFrameMkLst>
            <pc:docMk/>
            <pc:sldMk cId="472485491" sldId="259"/>
            <ac:graphicFrameMk id="9" creationId="{8E574261-940F-40A7-A4DC-671AE406F6C3}"/>
          </ac:graphicFrameMkLst>
        </pc:graphicFrameChg>
      </pc:sldChg>
      <pc:sldChg chg="modSp mod">
        <pc:chgData name="Moath Almomani" userId="ff116c73-3ed4-4407-a8d2-899e4a260434" providerId="ADAL" clId="{46D08A76-04C5-49D1-821D-3035CD10AAC9}" dt="2021-04-10T23:46:03.899" v="269"/>
        <pc:sldMkLst>
          <pc:docMk/>
          <pc:sldMk cId="1957165546" sldId="260"/>
        </pc:sldMkLst>
        <pc:spChg chg="mod">
          <ac:chgData name="Moath Almomani" userId="ff116c73-3ed4-4407-a8d2-899e4a260434" providerId="ADAL" clId="{46D08A76-04C5-49D1-821D-3035CD10AAC9}" dt="2021-04-10T23:42:53.330" v="249"/>
          <ac:spMkLst>
            <pc:docMk/>
            <pc:sldMk cId="1957165546" sldId="260"/>
            <ac:spMk id="111" creationId="{00000000-0000-0000-0000-000000000000}"/>
          </ac:spMkLst>
        </pc:spChg>
        <pc:graphicFrameChg chg="mod modGraphic">
          <ac:chgData name="Moath Almomani" userId="ff116c73-3ed4-4407-a8d2-899e4a260434" providerId="ADAL" clId="{46D08A76-04C5-49D1-821D-3035CD10AAC9}" dt="2021-04-10T23:46:03.899" v="269"/>
          <ac:graphicFrameMkLst>
            <pc:docMk/>
            <pc:sldMk cId="1957165546" sldId="260"/>
            <ac:graphicFrameMk id="9" creationId="{5B8A86A8-4DD0-4F37-B77F-77EE5B873A37}"/>
          </ac:graphicFrameMkLst>
        </pc:graphicFrameChg>
      </pc:sldChg>
    </pc:docChg>
  </pc:docChgLst>
  <pc:docChgLst>
    <pc:chgData name="moath.m.momani@gmail.com" userId="720708e143949568" providerId="LiveId" clId="{F18B536E-34AB-4B27-8BB6-74EA99B30F98}"/>
    <pc:docChg chg="custSel modSld">
      <pc:chgData name="moath.m.momani@gmail.com" userId="720708e143949568" providerId="LiveId" clId="{F18B536E-34AB-4B27-8BB6-74EA99B30F98}" dt="2020-03-25T10:19:00.794" v="309" actId="20577"/>
      <pc:docMkLst>
        <pc:docMk/>
      </pc:docMkLst>
      <pc:sldChg chg="modSp">
        <pc:chgData name="moath.m.momani@gmail.com" userId="720708e143949568" providerId="LiveId" clId="{F18B536E-34AB-4B27-8BB6-74EA99B30F98}" dt="2020-03-25T10:12:56.499" v="260" actId="2711"/>
        <pc:sldMkLst>
          <pc:docMk/>
          <pc:sldMk cId="0" sldId="257"/>
        </pc:sldMkLst>
        <pc:spChg chg="mod">
          <ac:chgData name="moath.m.momani@gmail.com" userId="720708e143949568" providerId="LiveId" clId="{F18B536E-34AB-4B27-8BB6-74EA99B30F98}" dt="2020-03-25T10:12:56.499" v="260" actId="2711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F18B536E-34AB-4B27-8BB6-74EA99B30F98}" dt="2020-03-25T10:06:03.863" v="1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">
        <pc:chgData name="moath.m.momani@gmail.com" userId="720708e143949568" providerId="LiveId" clId="{F18B536E-34AB-4B27-8BB6-74EA99B30F98}" dt="2020-03-25T10:19:00.794" v="309" actId="20577"/>
        <pc:sldMkLst>
          <pc:docMk/>
          <pc:sldMk cId="3542123355" sldId="258"/>
        </pc:sldMkLst>
        <pc:spChg chg="mod">
          <ac:chgData name="moath.m.momani@gmail.com" userId="720708e143949568" providerId="LiveId" clId="{F18B536E-34AB-4B27-8BB6-74EA99B30F98}" dt="2020-03-25T10:19:00.794" v="309" actId="20577"/>
          <ac:spMkLst>
            <pc:docMk/>
            <pc:sldMk cId="3542123355" sldId="258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AB32B678-118B-4CEA-BC0B-D98E5F3C3120}"/>
    <pc:docChg chg="modSld">
      <pc:chgData name="moath momani" userId="720708e143949568" providerId="LiveId" clId="{AB32B678-118B-4CEA-BC0B-D98E5F3C3120}" dt="2020-05-07T11:36:50.874" v="26" actId="20577"/>
      <pc:docMkLst>
        <pc:docMk/>
      </pc:docMkLst>
      <pc:sldChg chg="modSp mod">
        <pc:chgData name="moath momani" userId="720708e143949568" providerId="LiveId" clId="{AB32B678-118B-4CEA-BC0B-D98E5F3C3120}" dt="2020-05-07T11:36:50.874" v="26" actId="20577"/>
        <pc:sldMkLst>
          <pc:docMk/>
          <pc:sldMk cId="3542123355" sldId="258"/>
        </pc:sldMkLst>
        <pc:spChg chg="mod">
          <ac:chgData name="moath momani" userId="720708e143949568" providerId="LiveId" clId="{AB32B678-118B-4CEA-BC0B-D98E5F3C3120}" dt="2020-05-07T11:36:50.874" v="26" actId="20577"/>
          <ac:spMkLst>
            <pc:docMk/>
            <pc:sldMk cId="3542123355" sldId="258"/>
            <ac:spMk id="111" creationId="{00000000-0000-0000-0000-000000000000}"/>
          </ac:spMkLst>
        </pc:sp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472485491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723618" y="3261696"/>
            <a:ext cx="7050300" cy="707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الخطة الدراسية</a:t>
            </a:r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83543" y="3369698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1020960" y="1393090"/>
            <a:ext cx="10284002" cy="4570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المنطقة: التكنولوجيا</a:t>
            </a:r>
            <a:r>
              <a:rPr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	</a:t>
            </a: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العمر: 7-10</a:t>
            </a:r>
            <a:endParaRPr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وصف</a:t>
            </a:r>
            <a:r>
              <a:rPr lang="ar-JO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تتميز الثقافة القطرية بالعديد من الزخارف و الرسومات المستوحاة من التاريخ العربي و الإسلامي, في هذه الورشة، سيتعرف المشاركون على برنامج حاسوبي للتصميم (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Tinkercad) </a:t>
            </a:r>
            <a:r>
              <a:rPr lang="ar-JO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حيث سيتمكنون من انشاء التصاميم الخاصة بهم لأنماط تقليدية قطرية . ​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 التصميم الهندسي: </a:t>
            </a:r>
            <a:r>
              <a:rPr lang="ar-JO" sz="1800" dirty="0"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حمد صانع ، ويريد أن يصنع بابًا جديدًا ذو تصاميم وأنماط قديمة لوالده الكبير بالعمر. يطلب حمد مساعدتكم لتزويده ببعض تصاميم للباب.</a:t>
            </a:r>
            <a:endParaRPr lang="en-US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2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الدرس: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هذا الدرس ، سيتمكن الطلاب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تعرف على الفن الإسلامي وتصميم الأنماط.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اشرح أساسيات النمذجة ثلاثية الأبعاد.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استخدم الميزات الأساسية لـ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Tinkercad.</a:t>
            </a:r>
            <a:endParaRPr lang="ar-QA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 نماذج ثلاثية الأبعاد.</a:t>
            </a:r>
            <a:endParaRPr lang="ar-JO" sz="1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المعدات: كمبيوتر ، اتصال بالإنترنت ، طابعة ثلاثية الأبعاد.</a:t>
            </a:r>
          </a:p>
          <a:p>
            <a:pPr algn="r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المواد: خيوط طابعة ثلاثية الأبعاد.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JO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البرنامج: </a:t>
            </a:r>
            <a:r>
              <a:rPr lang="en-US" sz="1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Tinkercad www.tinkercad.com</a:t>
            </a: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الجلسة: </a:t>
            </a:r>
            <a:r>
              <a:rPr lang="ar-QA" dirty="0">
                <a:cs typeface="+mn-cs"/>
              </a:rPr>
              <a:t>إعادة إنشاء الأنماط القديمة</a:t>
            </a:r>
          </a:p>
          <a:p>
            <a:endParaRPr dirty="0">
              <a:cs typeface="+mn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5421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JO" dirty="0">
                <a:cs typeface="+mn-cs"/>
              </a:rPr>
              <a:t>عنوان الجلسة: </a:t>
            </a:r>
            <a:r>
              <a:rPr lang="ar-QA" dirty="0">
                <a:cs typeface="+mn-cs"/>
              </a:rPr>
              <a:t>إعادة إنشاء الأنماط القديمة</a:t>
            </a:r>
          </a:p>
          <a:p>
            <a:endParaRPr dirty="0">
              <a:cs typeface="+mn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1942288" y="408263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9" name="Google Shape;76;p15">
            <a:extLst>
              <a:ext uri="{FF2B5EF4-FFF2-40B4-BE49-F238E27FC236}">
                <a16:creationId xmlns:a16="http://schemas.microsoft.com/office/drawing/2014/main" id="{5B8A86A8-4DD0-4F37-B77F-77EE5B873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527888"/>
              </p:ext>
            </p:extLst>
          </p:nvPr>
        </p:nvGraphicFramePr>
        <p:xfrm>
          <a:off x="642079" y="1239915"/>
          <a:ext cx="11054418" cy="4890919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09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76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المعدات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الانشطة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الوقت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26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انترنت, حساب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JO" sz="1400" b="1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مقدمة</a:t>
                      </a:r>
                      <a:endParaRPr lang="ar-QA" sz="1400" b="1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 قدِّم المشاركين ستوديو 56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خذ الحضور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Lato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تعريف المشاركين بتحدي التصميم الهندسي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Lato"/>
                        </a:rPr>
                        <a:t>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قدِّم الأنماط الإسلامية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200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5 دقائق </a:t>
                      </a:r>
                      <a:endParaRPr lang="ar-QA" sz="12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466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تعريف المشاركين بالتصميم ثلاثي الأبعاد و </a:t>
                      </a:r>
                      <a:r>
                        <a:rPr kumimoji="0" 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Tinkercad.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الاشكال الأساسية - كيفية التفاعل مع الأشياء وقياسها.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تحريك 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الاشكال</a:t>
                      </a: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 والتحكم في عرض الكاميرا.</a:t>
                      </a:r>
                      <a:endParaRPr kumimoji="0" lang="ar-QA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تغيير الألوان.</a:t>
                      </a:r>
                      <a:endParaRPr kumimoji="0" lang="ar-QA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محاذاة </a:t>
                      </a: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الاشكال</a:t>
                      </a: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 مع بعضها البعض</a:t>
                      </a:r>
                      <a:endParaRPr kumimoji="0" lang="ar-QA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QA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كيفية تجميع الاشكال وفك التجميع لإنشاء أشكال معقدة.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اطلب من المشاركين استخدام </a:t>
                      </a:r>
                      <a:r>
                        <a:rPr kumimoji="0" lang="en-US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Tinkercad </a:t>
                      </a:r>
                      <a:r>
                        <a:rPr kumimoji="0" lang="ar-JO" sz="13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Politica"/>
                          <a:cs typeface="+mn-cs"/>
                          <a:sym typeface="Arial"/>
                        </a:rPr>
                        <a:t>لتصميم الدوامة.</a:t>
                      </a:r>
                      <a:endParaRPr kumimoji="0" lang="en-US" sz="13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Politica"/>
                        <a:cs typeface="+mn-cs"/>
                        <a:sym typeface="Arial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4</a:t>
                      </a:r>
                      <a:r>
                        <a:rPr lang="ar-JO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0 دقيقة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6814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حواسيب, اتصال انترنت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.</a:t>
                      </a:r>
                      <a:endParaRPr lang="ar-JO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طباعة ثلاثية الأبعاد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لا</a:t>
                      </a: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نشاء الأنماط القديمة</a:t>
                      </a:r>
                    </a:p>
                    <a:p>
                      <a:pPr marL="8890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اشرح للمشاركين كيف يمكنهم صنع أجزاء حقيقية من تصميمهم باستخدام الطباعة ثلاثية الأبعاد.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3746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JO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اعرض عليهم بعض الصور لأجزاء مطبوعة ثلاثية الأبعاد.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dirty="0">
                          <a:solidFill>
                            <a:schemeClr val="lt1"/>
                          </a:solidFill>
                          <a:latin typeface="Politica"/>
                          <a:ea typeface="Lato"/>
                          <a:cs typeface="Lato"/>
                          <a:sym typeface="Lato"/>
                        </a:rPr>
                        <a:t>15 دقيقة 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1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286</Words>
  <Application>Microsoft Office PowerPoint</Application>
  <PresentationFormat>Custom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Arabic Typesetting</vt:lpstr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Almomani</cp:lastModifiedBy>
  <cp:revision>8</cp:revision>
  <dcterms:modified xsi:type="dcterms:W3CDTF">2021-04-12T08:24:15Z</dcterms:modified>
</cp:coreProperties>
</file>