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60" r:id="rId4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1AACCB-13B2-470C-8289-12A099256779}" v="4" dt="2021-04-12T08:24:34.47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53" autoAdjust="0"/>
  </p:normalViewPr>
  <p:slideViewPr>
    <p:cSldViewPr snapToGrid="0">
      <p:cViewPr varScale="1">
        <p:scale>
          <a:sx n="105" d="100"/>
          <a:sy n="105" d="100"/>
        </p:scale>
        <p:origin x="7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ath momani" userId="720708e143949568" providerId="LiveId" clId="{E02DE398-5B6B-4BC9-9F9F-EB6C78CD88DD}"/>
    <pc:docChg chg="modSld">
      <pc:chgData name="moath momani" userId="720708e143949568" providerId="LiveId" clId="{E02DE398-5B6B-4BC9-9F9F-EB6C78CD88DD}" dt="2020-05-07T10:25:03.266" v="158" actId="20577"/>
      <pc:docMkLst>
        <pc:docMk/>
      </pc:docMkLst>
      <pc:sldChg chg="modSp mod">
        <pc:chgData name="moath momani" userId="720708e143949568" providerId="LiveId" clId="{E02DE398-5B6B-4BC9-9F9F-EB6C78CD88DD}" dt="2020-05-07T10:25:03.266" v="158" actId="20577"/>
        <pc:sldMkLst>
          <pc:docMk/>
          <pc:sldMk cId="0" sldId="257"/>
        </pc:sldMkLst>
        <pc:spChg chg="mod">
          <ac:chgData name="moath momani" userId="720708e143949568" providerId="LiveId" clId="{E02DE398-5B6B-4BC9-9F9F-EB6C78CD88DD}" dt="2020-05-07T10:25:03.266" v="158" actId="20577"/>
          <ac:spMkLst>
            <pc:docMk/>
            <pc:sldMk cId="0" sldId="257"/>
            <ac:spMk id="110" creationId="{00000000-0000-0000-0000-000000000000}"/>
          </ac:spMkLst>
        </pc:spChg>
      </pc:sldChg>
    </pc:docChg>
  </pc:docChgLst>
  <pc:docChgLst>
    <pc:chgData name="moath.m.momani@gmail.com" userId="720708e143949568" providerId="LiveId" clId="{BB98F2BA-97CA-4D7F-A8A4-4B250CAD4891}"/>
    <pc:docChg chg="modSld">
      <pc:chgData name="moath.m.momani@gmail.com" userId="720708e143949568" providerId="LiveId" clId="{BB98F2BA-97CA-4D7F-A8A4-4B250CAD4891}" dt="2020-03-25T09:53:31.109" v="175" actId="20577"/>
      <pc:docMkLst>
        <pc:docMk/>
      </pc:docMkLst>
      <pc:sldChg chg="modSp">
        <pc:chgData name="moath.m.momani@gmail.com" userId="720708e143949568" providerId="LiveId" clId="{BB98F2BA-97CA-4D7F-A8A4-4B250CAD4891}" dt="2020-03-25T09:47:26.834" v="88" actId="2711"/>
        <pc:sldMkLst>
          <pc:docMk/>
          <pc:sldMk cId="0" sldId="257"/>
        </pc:sldMkLst>
        <pc:spChg chg="mod">
          <ac:chgData name="moath.m.momani@gmail.com" userId="720708e143949568" providerId="LiveId" clId="{BB98F2BA-97CA-4D7F-A8A4-4B250CAD4891}" dt="2020-03-25T09:47:26.834" v="88" actId="2711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.m.momani@gmail.com" userId="720708e143949568" providerId="LiveId" clId="{BB98F2BA-97CA-4D7F-A8A4-4B250CAD4891}" dt="2020-03-25T09:45:42.148" v="58" actId="20577"/>
          <ac:spMkLst>
            <pc:docMk/>
            <pc:sldMk cId="0" sldId="257"/>
            <ac:spMk id="111" creationId="{00000000-0000-0000-0000-000000000000}"/>
          </ac:spMkLst>
        </pc:spChg>
      </pc:sldChg>
      <pc:sldChg chg="modSp">
        <pc:chgData name="moath.m.momani@gmail.com" userId="720708e143949568" providerId="LiveId" clId="{BB98F2BA-97CA-4D7F-A8A4-4B250CAD4891}" dt="2020-03-25T09:53:31.109" v="175" actId="20577"/>
        <pc:sldMkLst>
          <pc:docMk/>
          <pc:sldMk cId="3542123355" sldId="258"/>
        </pc:sldMkLst>
        <pc:spChg chg="mod">
          <ac:chgData name="moath.m.momani@gmail.com" userId="720708e143949568" providerId="LiveId" clId="{BB98F2BA-97CA-4D7F-A8A4-4B250CAD4891}" dt="2020-03-25T09:53:31.109" v="175" actId="20577"/>
          <ac:spMkLst>
            <pc:docMk/>
            <pc:sldMk cId="3542123355" sldId="258"/>
            <ac:spMk id="110" creationId="{00000000-0000-0000-0000-000000000000}"/>
          </ac:spMkLst>
        </pc:spChg>
      </pc:sldChg>
    </pc:docChg>
  </pc:docChgLst>
  <pc:docChgLst>
    <pc:chgData name="Moath Almomani" userId="ff116c73-3ed4-4407-a8d2-899e4a260434" providerId="ADAL" clId="{F31AACCB-13B2-470C-8289-12A099256779}"/>
    <pc:docChg chg="undo custSel delSld modSld">
      <pc:chgData name="Moath Almomani" userId="ff116c73-3ed4-4407-a8d2-899e4a260434" providerId="ADAL" clId="{F31AACCB-13B2-470C-8289-12A099256779}" dt="2021-04-12T08:24:34.478" v="15"/>
      <pc:docMkLst>
        <pc:docMk/>
      </pc:docMkLst>
      <pc:sldChg chg="addSp delSp modSp mod">
        <pc:chgData name="Moath Almomani" userId="ff116c73-3ed4-4407-a8d2-899e4a260434" providerId="ADAL" clId="{F31AACCB-13B2-470C-8289-12A099256779}" dt="2021-04-12T08:09:52.742" v="7" actId="1076"/>
        <pc:sldMkLst>
          <pc:docMk/>
          <pc:sldMk cId="0" sldId="256"/>
        </pc:sldMkLst>
        <pc:spChg chg="del mod">
          <ac:chgData name="Moath Almomani" userId="ff116c73-3ed4-4407-a8d2-899e4a260434" providerId="ADAL" clId="{F31AACCB-13B2-470C-8289-12A099256779}" dt="2021-04-12T08:09:43.603" v="5" actId="478"/>
          <ac:spMkLst>
            <pc:docMk/>
            <pc:sldMk cId="0" sldId="256"/>
            <ac:spMk id="101" creationId="{00000000-0000-0000-0000-000000000000}"/>
          </ac:spMkLst>
        </pc:spChg>
        <pc:grpChg chg="del mod">
          <ac:chgData name="Moath Almomani" userId="ff116c73-3ed4-4407-a8d2-899e4a260434" providerId="ADAL" clId="{F31AACCB-13B2-470C-8289-12A099256779}" dt="2021-04-12T08:09:43.603" v="5" actId="478"/>
          <ac:grpSpMkLst>
            <pc:docMk/>
            <pc:sldMk cId="0" sldId="256"/>
            <ac:grpSpMk id="104" creationId="{00000000-0000-0000-0000-000000000000}"/>
          </ac:grpSpMkLst>
        </pc:grpChg>
        <pc:graphicFrameChg chg="add del mod">
          <ac:chgData name="Moath Almomani" userId="ff116c73-3ed4-4407-a8d2-899e4a260434" providerId="ADAL" clId="{F31AACCB-13B2-470C-8289-12A099256779}" dt="2021-04-12T08:09:31.030" v="4"/>
          <ac:graphicFrameMkLst>
            <pc:docMk/>
            <pc:sldMk cId="0" sldId="256"/>
            <ac:graphicFrameMk id="2" creationId="{43FFB469-70F6-4C2E-9A11-1442C626F5B9}"/>
          </ac:graphicFrameMkLst>
        </pc:graphicFrameChg>
        <pc:picChg chg="add mod">
          <ac:chgData name="Moath Almomani" userId="ff116c73-3ed4-4407-a8d2-899e4a260434" providerId="ADAL" clId="{F31AACCB-13B2-470C-8289-12A099256779}" dt="2021-04-12T08:09:52.742" v="7" actId="1076"/>
          <ac:picMkLst>
            <pc:docMk/>
            <pc:sldMk cId="0" sldId="256"/>
            <ac:picMk id="3" creationId="{E5E97DAA-6E8E-4BD1-84C6-A82416CF0F83}"/>
          </ac:picMkLst>
        </pc:picChg>
        <pc:picChg chg="mod">
          <ac:chgData name="Moath Almomani" userId="ff116c73-3ed4-4407-a8d2-899e4a260434" providerId="ADAL" clId="{F31AACCB-13B2-470C-8289-12A099256779}" dt="2021-04-12T08:09:23.453" v="1" actId="1076"/>
          <ac:picMkLst>
            <pc:docMk/>
            <pc:sldMk cId="0" sldId="256"/>
            <ac:picMk id="108" creationId="{00000000-0000-0000-0000-000000000000}"/>
          </ac:picMkLst>
        </pc:picChg>
      </pc:sldChg>
      <pc:sldChg chg="del">
        <pc:chgData name="Moath Almomani" userId="ff116c73-3ed4-4407-a8d2-899e4a260434" providerId="ADAL" clId="{F31AACCB-13B2-470C-8289-12A099256779}" dt="2021-04-12T08:10:01.686" v="8" actId="47"/>
        <pc:sldMkLst>
          <pc:docMk/>
          <pc:sldMk cId="0" sldId="257"/>
        </pc:sldMkLst>
      </pc:sldChg>
      <pc:sldChg chg="modSp mod">
        <pc:chgData name="Moath Almomani" userId="ff116c73-3ed4-4407-a8d2-899e4a260434" providerId="ADAL" clId="{F31AACCB-13B2-470C-8289-12A099256779}" dt="2021-04-12T08:16:36.089" v="14"/>
        <pc:sldMkLst>
          <pc:docMk/>
          <pc:sldMk cId="3542123355" sldId="258"/>
        </pc:sldMkLst>
        <pc:spChg chg="mod">
          <ac:chgData name="Moath Almomani" userId="ff116c73-3ed4-4407-a8d2-899e4a260434" providerId="ADAL" clId="{F31AACCB-13B2-470C-8289-12A099256779}" dt="2021-04-12T08:16:36.089" v="14"/>
          <ac:spMkLst>
            <pc:docMk/>
            <pc:sldMk cId="3542123355" sldId="258"/>
            <ac:spMk id="110" creationId="{00000000-0000-0000-0000-000000000000}"/>
          </ac:spMkLst>
        </pc:spChg>
      </pc:sldChg>
      <pc:sldChg chg="del">
        <pc:chgData name="Moath Almomani" userId="ff116c73-3ed4-4407-a8d2-899e4a260434" providerId="ADAL" clId="{F31AACCB-13B2-470C-8289-12A099256779}" dt="2021-04-12T08:10:01.686" v="8" actId="47"/>
        <pc:sldMkLst>
          <pc:docMk/>
          <pc:sldMk cId="472485491" sldId="259"/>
        </pc:sldMkLst>
      </pc:sldChg>
      <pc:sldChg chg="modSp">
        <pc:chgData name="Moath Almomani" userId="ff116c73-3ed4-4407-a8d2-899e4a260434" providerId="ADAL" clId="{F31AACCB-13B2-470C-8289-12A099256779}" dt="2021-04-12T08:24:34.478" v="15"/>
        <pc:sldMkLst>
          <pc:docMk/>
          <pc:sldMk cId="1957165546" sldId="260"/>
        </pc:sldMkLst>
        <pc:graphicFrameChg chg="mod">
          <ac:chgData name="Moath Almomani" userId="ff116c73-3ed4-4407-a8d2-899e4a260434" providerId="ADAL" clId="{F31AACCB-13B2-470C-8289-12A099256779}" dt="2021-04-12T08:24:34.478" v="15"/>
          <ac:graphicFrameMkLst>
            <pc:docMk/>
            <pc:sldMk cId="1957165546" sldId="260"/>
            <ac:graphicFrameMk id="9" creationId="{5B8A86A8-4DD0-4F37-B77F-77EE5B873A37}"/>
          </ac:graphicFrameMkLst>
        </pc:graphicFrameChg>
      </pc:sldChg>
    </pc:docChg>
  </pc:docChgLst>
  <pc:docChgLst>
    <pc:chgData name="moath momani" userId="720708e143949568" providerId="LiveId" clId="{C335A75F-3AD7-4287-8257-BA44CED8586C}"/>
    <pc:docChg chg="undo custSel modSld">
      <pc:chgData name="moath momani" userId="720708e143949568" providerId="LiveId" clId="{C335A75F-3AD7-4287-8257-BA44CED8586C}" dt="2020-11-26T05:40:52.330" v="1" actId="207"/>
      <pc:docMkLst>
        <pc:docMk/>
      </pc:docMkLst>
      <pc:sldChg chg="modSp mod">
        <pc:chgData name="moath momani" userId="720708e143949568" providerId="LiveId" clId="{C335A75F-3AD7-4287-8257-BA44CED8586C}" dt="2020-11-26T05:40:52.330" v="1" actId="207"/>
        <pc:sldMkLst>
          <pc:docMk/>
          <pc:sldMk cId="0" sldId="257"/>
        </pc:sldMkLst>
        <pc:spChg chg="mod">
          <ac:chgData name="moath momani" userId="720708e143949568" providerId="LiveId" clId="{C335A75F-3AD7-4287-8257-BA44CED8586C}" dt="2020-11-26T05:40:52.330" v="1" actId="207"/>
          <ac:spMkLst>
            <pc:docMk/>
            <pc:sldMk cId="0" sldId="257"/>
            <ac:spMk id="110" creationId="{00000000-0000-0000-0000-000000000000}"/>
          </ac:spMkLst>
        </pc:spChg>
      </pc:sldChg>
    </pc:docChg>
  </pc:docChgLst>
  <pc:docChgLst>
    <pc:chgData name="Moath Almomani" userId="ff116c73-3ed4-4407-a8d2-899e4a260434" providerId="ADAL" clId="{1155E1A6-F4B3-46E5-9019-FC16B0D108B6}"/>
    <pc:docChg chg="undo custSel addSld delSld modSld">
      <pc:chgData name="Moath Almomani" userId="ff116c73-3ed4-4407-a8d2-899e4a260434" providerId="ADAL" clId="{1155E1A6-F4B3-46E5-9019-FC16B0D108B6}" dt="2021-03-31T09:23:45.873" v="1290" actId="20577"/>
      <pc:docMkLst>
        <pc:docMk/>
      </pc:docMkLst>
      <pc:sldChg chg="modSp mod">
        <pc:chgData name="Moath Almomani" userId="ff116c73-3ed4-4407-a8d2-899e4a260434" providerId="ADAL" clId="{1155E1A6-F4B3-46E5-9019-FC16B0D108B6}" dt="2021-03-29T07:18:39.045" v="956" actId="20577"/>
        <pc:sldMkLst>
          <pc:docMk/>
          <pc:sldMk cId="0" sldId="257"/>
        </pc:sldMkLst>
        <pc:spChg chg="mod">
          <ac:chgData name="Moath Almomani" userId="ff116c73-3ed4-4407-a8d2-899e4a260434" providerId="ADAL" clId="{1155E1A6-F4B3-46E5-9019-FC16B0D108B6}" dt="2021-03-29T07:18:39.045" v="956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 Almomani" userId="ff116c73-3ed4-4407-a8d2-899e4a260434" providerId="ADAL" clId="{1155E1A6-F4B3-46E5-9019-FC16B0D108B6}" dt="2021-03-28T08:44:56.259" v="843" actId="20577"/>
          <ac:spMkLst>
            <pc:docMk/>
            <pc:sldMk cId="0" sldId="257"/>
            <ac:spMk id="111" creationId="{00000000-0000-0000-0000-000000000000}"/>
          </ac:spMkLst>
        </pc:spChg>
      </pc:sldChg>
      <pc:sldChg chg="modSp mod">
        <pc:chgData name="Moath Almomani" userId="ff116c73-3ed4-4407-a8d2-899e4a260434" providerId="ADAL" clId="{1155E1A6-F4B3-46E5-9019-FC16B0D108B6}" dt="2021-03-28T08:35:54.331" v="820" actId="20577"/>
        <pc:sldMkLst>
          <pc:docMk/>
          <pc:sldMk cId="3542123355" sldId="258"/>
        </pc:sldMkLst>
        <pc:spChg chg="mod">
          <ac:chgData name="Moath Almomani" userId="ff116c73-3ed4-4407-a8d2-899e4a260434" providerId="ADAL" clId="{1155E1A6-F4B3-46E5-9019-FC16B0D108B6}" dt="2021-03-28T08:35:54.331" v="820" actId="20577"/>
          <ac:spMkLst>
            <pc:docMk/>
            <pc:sldMk cId="3542123355" sldId="258"/>
            <ac:spMk id="110" creationId="{00000000-0000-0000-0000-000000000000}"/>
          </ac:spMkLst>
        </pc:spChg>
        <pc:spChg chg="mod">
          <ac:chgData name="Moath Almomani" userId="ff116c73-3ed4-4407-a8d2-899e4a260434" providerId="ADAL" clId="{1155E1A6-F4B3-46E5-9019-FC16B0D108B6}" dt="2021-03-24T09:22:17.108" v="268" actId="20577"/>
          <ac:spMkLst>
            <pc:docMk/>
            <pc:sldMk cId="3542123355" sldId="258"/>
            <ac:spMk id="111" creationId="{00000000-0000-0000-0000-000000000000}"/>
          </ac:spMkLst>
        </pc:spChg>
        <pc:grpChg chg="mod">
          <ac:chgData name="Moath Almomani" userId="ff116c73-3ed4-4407-a8d2-899e4a260434" providerId="ADAL" clId="{1155E1A6-F4B3-46E5-9019-FC16B0D108B6}" dt="2021-03-28T08:30:54.550" v="787" actId="1076"/>
          <ac:grpSpMkLst>
            <pc:docMk/>
            <pc:sldMk cId="3542123355" sldId="258"/>
            <ac:grpSpMk id="114" creationId="{00000000-0000-0000-0000-000000000000}"/>
          </ac:grpSpMkLst>
        </pc:grpChg>
      </pc:sldChg>
      <pc:sldChg chg="addSp delSp modSp add mod">
        <pc:chgData name="Moath Almomani" userId="ff116c73-3ed4-4407-a8d2-899e4a260434" providerId="ADAL" clId="{1155E1A6-F4B3-46E5-9019-FC16B0D108B6}" dt="2021-03-31T09:23:45.873" v="1290" actId="20577"/>
        <pc:sldMkLst>
          <pc:docMk/>
          <pc:sldMk cId="472485491" sldId="259"/>
        </pc:sldMkLst>
        <pc:spChg chg="del">
          <ac:chgData name="Moath Almomani" userId="ff116c73-3ed4-4407-a8d2-899e4a260434" providerId="ADAL" clId="{1155E1A6-F4B3-46E5-9019-FC16B0D108B6}" dt="2021-03-28T07:33:17.807" v="270" actId="478"/>
          <ac:spMkLst>
            <pc:docMk/>
            <pc:sldMk cId="472485491" sldId="259"/>
            <ac:spMk id="110" creationId="{00000000-0000-0000-0000-000000000000}"/>
          </ac:spMkLst>
        </pc:spChg>
        <pc:graphicFrameChg chg="add mod modGraphic">
          <ac:chgData name="Moath Almomani" userId="ff116c73-3ed4-4407-a8d2-899e4a260434" providerId="ADAL" clId="{1155E1A6-F4B3-46E5-9019-FC16B0D108B6}" dt="2021-03-31T09:23:45.873" v="1290" actId="20577"/>
          <ac:graphicFrameMkLst>
            <pc:docMk/>
            <pc:sldMk cId="472485491" sldId="259"/>
            <ac:graphicFrameMk id="9" creationId="{8E574261-940F-40A7-A4DC-671AE406F6C3}"/>
          </ac:graphicFrameMkLst>
        </pc:graphicFrameChg>
      </pc:sldChg>
      <pc:sldChg chg="add del setBg">
        <pc:chgData name="Moath Almomani" userId="ff116c73-3ed4-4407-a8d2-899e4a260434" providerId="ADAL" clId="{1155E1A6-F4B3-46E5-9019-FC16B0D108B6}" dt="2021-03-28T08:37:57.008" v="822" actId="47"/>
        <pc:sldMkLst>
          <pc:docMk/>
          <pc:sldMk cId="324991174" sldId="260"/>
        </pc:sldMkLst>
      </pc:sldChg>
      <pc:sldChg chg="addSp delSp modSp add mod">
        <pc:chgData name="Moath Almomani" userId="ff116c73-3ed4-4407-a8d2-899e4a260434" providerId="ADAL" clId="{1155E1A6-F4B3-46E5-9019-FC16B0D108B6}" dt="2021-03-31T09:23:33.155" v="1269"/>
        <pc:sldMkLst>
          <pc:docMk/>
          <pc:sldMk cId="1957165546" sldId="260"/>
        </pc:sldMkLst>
        <pc:spChg chg="del">
          <ac:chgData name="Moath Almomani" userId="ff116c73-3ed4-4407-a8d2-899e4a260434" providerId="ADAL" clId="{1155E1A6-F4B3-46E5-9019-FC16B0D108B6}" dt="2021-03-28T08:38:01.661" v="824" actId="478"/>
          <ac:spMkLst>
            <pc:docMk/>
            <pc:sldMk cId="1957165546" sldId="260"/>
            <ac:spMk id="110" creationId="{00000000-0000-0000-0000-000000000000}"/>
          </ac:spMkLst>
        </pc:spChg>
        <pc:graphicFrameChg chg="add mod modGraphic">
          <ac:chgData name="Moath Almomani" userId="ff116c73-3ed4-4407-a8d2-899e4a260434" providerId="ADAL" clId="{1155E1A6-F4B3-46E5-9019-FC16B0D108B6}" dt="2021-03-31T09:23:33.155" v="1269"/>
          <ac:graphicFrameMkLst>
            <pc:docMk/>
            <pc:sldMk cId="1957165546" sldId="260"/>
            <ac:graphicFrameMk id="9" creationId="{5B8A86A8-4DD0-4F37-B77F-77EE5B873A37}"/>
          </ac:graphicFrameMkLst>
        </pc:graphicFrameChg>
      </pc:sldChg>
    </pc:docChg>
  </pc:docChgLst>
  <pc:docChgLst>
    <pc:chgData name="moath momani" userId="720708e143949568" providerId="LiveId" clId="{AB32B678-118B-4CEA-BC0B-D98E5F3C3120}"/>
    <pc:docChg chg="modSld">
      <pc:chgData name="moath momani" userId="720708e143949568" providerId="LiveId" clId="{AB32B678-118B-4CEA-BC0B-D98E5F3C3120}" dt="2020-05-07T11:36:50.874" v="26" actId="20577"/>
      <pc:docMkLst>
        <pc:docMk/>
      </pc:docMkLst>
      <pc:sldChg chg="modSp mod">
        <pc:chgData name="moath momani" userId="720708e143949568" providerId="LiveId" clId="{AB32B678-118B-4CEA-BC0B-D98E5F3C3120}" dt="2020-05-07T11:36:50.874" v="26" actId="20577"/>
        <pc:sldMkLst>
          <pc:docMk/>
          <pc:sldMk cId="3542123355" sldId="258"/>
        </pc:sldMkLst>
        <pc:spChg chg="mod">
          <ac:chgData name="moath momani" userId="720708e143949568" providerId="LiveId" clId="{AB32B678-118B-4CEA-BC0B-D98E5F3C3120}" dt="2020-05-07T11:36:50.874" v="26" actId="20577"/>
          <ac:spMkLst>
            <pc:docMk/>
            <pc:sldMk cId="3542123355" sldId="258"/>
            <ac:spMk id="111" creationId="{00000000-0000-0000-0000-000000000000}"/>
          </ac:spMkLst>
        </pc:spChg>
      </pc:sldChg>
    </pc:docChg>
  </pc:docChgLst>
  <pc:docChgLst>
    <pc:chgData name="moath.m.momani@gmail.com" userId="720708e143949568" providerId="LiveId" clId="{F18B536E-34AB-4B27-8BB6-74EA99B30F98}"/>
    <pc:docChg chg="custSel modSld">
      <pc:chgData name="moath.m.momani@gmail.com" userId="720708e143949568" providerId="LiveId" clId="{F18B536E-34AB-4B27-8BB6-74EA99B30F98}" dt="2020-03-25T10:19:00.794" v="309" actId="20577"/>
      <pc:docMkLst>
        <pc:docMk/>
      </pc:docMkLst>
      <pc:sldChg chg="modSp">
        <pc:chgData name="moath.m.momani@gmail.com" userId="720708e143949568" providerId="LiveId" clId="{F18B536E-34AB-4B27-8BB6-74EA99B30F98}" dt="2020-03-25T10:12:56.499" v="260" actId="2711"/>
        <pc:sldMkLst>
          <pc:docMk/>
          <pc:sldMk cId="0" sldId="257"/>
        </pc:sldMkLst>
        <pc:spChg chg="mod">
          <ac:chgData name="moath.m.momani@gmail.com" userId="720708e143949568" providerId="LiveId" clId="{F18B536E-34AB-4B27-8BB6-74EA99B30F98}" dt="2020-03-25T10:12:56.499" v="260" actId="2711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.m.momani@gmail.com" userId="720708e143949568" providerId="LiveId" clId="{F18B536E-34AB-4B27-8BB6-74EA99B30F98}" dt="2020-03-25T10:06:03.863" v="11" actId="20577"/>
          <ac:spMkLst>
            <pc:docMk/>
            <pc:sldMk cId="0" sldId="257"/>
            <ac:spMk id="111" creationId="{00000000-0000-0000-0000-000000000000}"/>
          </ac:spMkLst>
        </pc:spChg>
      </pc:sldChg>
      <pc:sldChg chg="modSp">
        <pc:chgData name="moath.m.momani@gmail.com" userId="720708e143949568" providerId="LiveId" clId="{F18B536E-34AB-4B27-8BB6-74EA99B30F98}" dt="2020-03-25T10:19:00.794" v="309" actId="20577"/>
        <pc:sldMkLst>
          <pc:docMk/>
          <pc:sldMk cId="3542123355" sldId="258"/>
        </pc:sldMkLst>
        <pc:spChg chg="mod">
          <ac:chgData name="moath.m.momani@gmail.com" userId="720708e143949568" providerId="LiveId" clId="{F18B536E-34AB-4B27-8BB6-74EA99B30F98}" dt="2020-03-25T10:19:00.794" v="309" actId="20577"/>
          <ac:spMkLst>
            <pc:docMk/>
            <pc:sldMk cId="3542123355" sldId="258"/>
            <ac:spMk id="110" creationId="{00000000-0000-0000-0000-000000000000}"/>
          </ac:spMkLst>
        </pc:spChg>
      </pc:sldChg>
    </pc:docChg>
  </pc:docChgLst>
  <pc:docChgLst>
    <pc:chgData name="moath.m.momani@gmail.com" userId="720708e143949568" providerId="LiveId" clId="{FE5826E5-A6BA-4563-AB24-EF690DC54DD9}"/>
    <pc:docChg chg="custSel modSld">
      <pc:chgData name="moath.m.momani@gmail.com" userId="720708e143949568" providerId="LiveId" clId="{FE5826E5-A6BA-4563-AB24-EF690DC54DD9}" dt="2020-03-23T10:23:09.298" v="144" actId="113"/>
      <pc:docMkLst>
        <pc:docMk/>
      </pc:docMkLst>
      <pc:sldChg chg="modSp">
        <pc:chgData name="moath.m.momani@gmail.com" userId="720708e143949568" providerId="LiveId" clId="{FE5826E5-A6BA-4563-AB24-EF690DC54DD9}" dt="2020-03-23T10:23:09.298" v="144" actId="113"/>
        <pc:sldMkLst>
          <pc:docMk/>
          <pc:sldMk cId="0" sldId="257"/>
        </pc:sldMkLst>
        <pc:spChg chg="mod">
          <ac:chgData name="moath.m.momani@gmail.com" userId="720708e143949568" providerId="LiveId" clId="{FE5826E5-A6BA-4563-AB24-EF690DC54DD9}" dt="2020-03-23T10:23:09.298" v="144" actId="113"/>
          <ac:spMkLst>
            <pc:docMk/>
            <pc:sldMk cId="0" sldId="257"/>
            <ac:spMk id="110" creationId="{00000000-0000-0000-0000-000000000000}"/>
          </ac:spMkLst>
        </pc:spChg>
      </pc:sldChg>
      <pc:sldChg chg="modSp">
        <pc:chgData name="moath.m.momani@gmail.com" userId="720708e143949568" providerId="LiveId" clId="{FE5826E5-A6BA-4563-AB24-EF690DC54DD9}" dt="2020-03-23T10:11:55.155" v="141" actId="207"/>
        <pc:sldMkLst>
          <pc:docMk/>
          <pc:sldMk cId="3542123355" sldId="258"/>
        </pc:sldMkLst>
        <pc:graphicFrameChg chg="mod modGraphic">
          <ac:chgData name="moath.m.momani@gmail.com" userId="720708e143949568" providerId="LiveId" clId="{FE5826E5-A6BA-4563-AB24-EF690DC54DD9}" dt="2020-03-23T10:11:55.155" v="141" actId="207"/>
          <ac:graphicFrameMkLst>
            <pc:docMk/>
            <pc:sldMk cId="3542123355" sldId="258"/>
            <ac:graphicFrameMk id="122" creationId="{00000000-0000-0000-0000-000000000000}"/>
          </ac:graphicFrameMkLst>
        </pc:graphicFrameChg>
      </pc:sldChg>
      <pc:sldChg chg="modSp">
        <pc:chgData name="moath.m.momani@gmail.com" userId="720708e143949568" providerId="LiveId" clId="{FE5826E5-A6BA-4563-AB24-EF690DC54DD9}" dt="2020-03-23T10:11:34.443" v="138"/>
        <pc:sldMkLst>
          <pc:docMk/>
          <pc:sldMk cId="472485491" sldId="259"/>
        </pc:sldMkLst>
        <pc:graphicFrameChg chg="mod modGraphic">
          <ac:chgData name="moath.m.momani@gmail.com" userId="720708e143949568" providerId="LiveId" clId="{FE5826E5-A6BA-4563-AB24-EF690DC54DD9}" dt="2020-03-23T10:11:34.443" v="138"/>
          <ac:graphicFrameMkLst>
            <pc:docMk/>
            <pc:sldMk cId="472485491" sldId="259"/>
            <ac:graphicFrameMk id="130" creationId="{00000000-0000-0000-0000-000000000000}"/>
          </ac:graphicFrameMkLst>
        </pc:graphicFrameChg>
      </pc:sldChg>
    </pc:docChg>
  </pc:docChgLst>
  <pc:docChgLst>
    <pc:chgData name="moath momani" userId="720708e143949568" providerId="LiveId" clId="{D66F8E9A-C1C8-4498-BB78-7265CA62430E}"/>
    <pc:docChg chg="custSel modSld">
      <pc:chgData name="moath momani" userId="720708e143949568" providerId="LiveId" clId="{D66F8E9A-C1C8-4498-BB78-7265CA62430E}" dt="2020-05-07T10:19:29.927" v="81" actId="1035"/>
      <pc:docMkLst>
        <pc:docMk/>
      </pc:docMkLst>
      <pc:sldChg chg="modSp mod">
        <pc:chgData name="moath momani" userId="720708e143949568" providerId="LiveId" clId="{D66F8E9A-C1C8-4498-BB78-7265CA62430E}" dt="2020-05-07T10:19:29.927" v="81" actId="1035"/>
        <pc:sldMkLst>
          <pc:docMk/>
          <pc:sldMk cId="0" sldId="256"/>
        </pc:sldMkLst>
        <pc:spChg chg="mod">
          <ac:chgData name="moath momani" userId="720708e143949568" providerId="LiveId" clId="{D66F8E9A-C1C8-4498-BB78-7265CA62430E}" dt="2020-05-07T10:19:29.927" v="81" actId="1035"/>
          <ac:spMkLst>
            <pc:docMk/>
            <pc:sldMk cId="0" sldId="256"/>
            <ac:spMk id="101" creationId="{00000000-0000-0000-0000-000000000000}"/>
          </ac:spMkLst>
        </pc:spChg>
      </pc:sldChg>
      <pc:sldChg chg="modSp mod">
        <pc:chgData name="moath momani" userId="720708e143949568" providerId="LiveId" clId="{D66F8E9A-C1C8-4498-BB78-7265CA62430E}" dt="2020-05-07T10:18:36.964" v="66" actId="313"/>
        <pc:sldMkLst>
          <pc:docMk/>
          <pc:sldMk cId="0" sldId="257"/>
        </pc:sldMkLst>
        <pc:spChg chg="mod">
          <ac:chgData name="moath momani" userId="720708e143949568" providerId="LiveId" clId="{D66F8E9A-C1C8-4498-BB78-7265CA62430E}" dt="2020-05-07T10:16:46.447" v="6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 momani" userId="720708e143949568" providerId="LiveId" clId="{D66F8E9A-C1C8-4498-BB78-7265CA62430E}" dt="2020-05-07T10:18:36.964" v="66" actId="313"/>
          <ac:spMkLst>
            <pc:docMk/>
            <pc:sldMk cId="0" sldId="257"/>
            <ac:spMk id="111" creationId="{00000000-0000-0000-0000-000000000000}"/>
          </ac:spMkLst>
        </pc:spChg>
      </pc:sldChg>
      <pc:sldChg chg="modSp mod">
        <pc:chgData name="moath momani" userId="720708e143949568" providerId="LiveId" clId="{D66F8E9A-C1C8-4498-BB78-7265CA62430E}" dt="2020-05-07T10:18:57.213" v="67" actId="20577"/>
        <pc:sldMkLst>
          <pc:docMk/>
          <pc:sldMk cId="3542123355" sldId="258"/>
        </pc:sldMkLst>
        <pc:spChg chg="mod">
          <ac:chgData name="moath momani" userId="720708e143949568" providerId="LiveId" clId="{D66F8E9A-C1C8-4498-BB78-7265CA62430E}" dt="2020-05-07T10:18:57.213" v="67" actId="20577"/>
          <ac:spMkLst>
            <pc:docMk/>
            <pc:sldMk cId="3542123355" sldId="258"/>
            <ac:spMk id="110" creationId="{00000000-0000-0000-0000-000000000000}"/>
          </ac:spMkLst>
        </pc:spChg>
      </pc:sldChg>
    </pc:docChg>
  </pc:docChgLst>
  <pc:docChgLst>
    <pc:chgData name="moath.m.momani@gmail.com" userId="720708e143949568" providerId="LiveId" clId="{3FC583A6-6FBC-483B-B94E-85193486E04D}"/>
    <pc:docChg chg="undo custSel addSld delSld modSld">
      <pc:chgData name="moath.m.momani@gmail.com" userId="720708e143949568" providerId="LiveId" clId="{3FC583A6-6FBC-483B-B94E-85193486E04D}" dt="2020-03-25T07:37:08.687" v="618" actId="20577"/>
      <pc:docMkLst>
        <pc:docMk/>
      </pc:docMkLst>
      <pc:sldChg chg="modSp">
        <pc:chgData name="moath.m.momani@gmail.com" userId="720708e143949568" providerId="LiveId" clId="{3FC583A6-6FBC-483B-B94E-85193486E04D}" dt="2020-03-25T07:05:17.952" v="7" actId="1036"/>
        <pc:sldMkLst>
          <pc:docMk/>
          <pc:sldMk cId="0" sldId="256"/>
        </pc:sldMkLst>
        <pc:grpChg chg="mod">
          <ac:chgData name="moath.m.momani@gmail.com" userId="720708e143949568" providerId="LiveId" clId="{3FC583A6-6FBC-483B-B94E-85193486E04D}" dt="2020-03-25T07:05:17.952" v="7" actId="1036"/>
          <ac:grpSpMkLst>
            <pc:docMk/>
            <pc:sldMk cId="0" sldId="256"/>
            <ac:grpSpMk id="104" creationId="{00000000-0000-0000-0000-000000000000}"/>
          </ac:grpSpMkLst>
        </pc:grpChg>
        <pc:picChg chg="mod">
          <ac:chgData name="moath.m.momani@gmail.com" userId="720708e143949568" providerId="LiveId" clId="{3FC583A6-6FBC-483B-B94E-85193486E04D}" dt="2020-03-25T07:05:10.738" v="3" actId="1076"/>
          <ac:picMkLst>
            <pc:docMk/>
            <pc:sldMk cId="0" sldId="256"/>
            <ac:picMk id="106" creationId="{00000000-0000-0000-0000-000000000000}"/>
          </ac:picMkLst>
        </pc:picChg>
        <pc:picChg chg="mod">
          <ac:chgData name="moath.m.momani@gmail.com" userId="720708e143949568" providerId="LiveId" clId="{3FC583A6-6FBC-483B-B94E-85193486E04D}" dt="2020-03-25T07:05:03.977" v="1" actId="1076"/>
          <ac:picMkLst>
            <pc:docMk/>
            <pc:sldMk cId="0" sldId="256"/>
            <ac:picMk id="108" creationId="{00000000-0000-0000-0000-000000000000}"/>
          </ac:picMkLst>
        </pc:picChg>
      </pc:sldChg>
      <pc:sldChg chg="modSp">
        <pc:chgData name="moath.m.momani@gmail.com" userId="720708e143949568" providerId="LiveId" clId="{3FC583A6-6FBC-483B-B94E-85193486E04D}" dt="2020-03-25T07:34:13.829" v="599" actId="20577"/>
        <pc:sldMkLst>
          <pc:docMk/>
          <pc:sldMk cId="0" sldId="257"/>
        </pc:sldMkLst>
        <pc:spChg chg="mod">
          <ac:chgData name="moath.m.momani@gmail.com" userId="720708e143949568" providerId="LiveId" clId="{3FC583A6-6FBC-483B-B94E-85193486E04D}" dt="2020-03-25T07:25:48.941" v="436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.m.momani@gmail.com" userId="720708e143949568" providerId="LiveId" clId="{3FC583A6-6FBC-483B-B94E-85193486E04D}" dt="2020-03-25T07:34:13.829" v="599" actId="20577"/>
          <ac:spMkLst>
            <pc:docMk/>
            <pc:sldMk cId="0" sldId="257"/>
            <ac:spMk id="111" creationId="{00000000-0000-0000-0000-000000000000}"/>
          </ac:spMkLst>
        </pc:spChg>
      </pc:sldChg>
      <pc:sldChg chg="modSp add">
        <pc:chgData name="moath.m.momani@gmail.com" userId="720708e143949568" providerId="LiveId" clId="{3FC583A6-6FBC-483B-B94E-85193486E04D}" dt="2020-03-25T07:37:08.687" v="618" actId="20577"/>
        <pc:sldMkLst>
          <pc:docMk/>
          <pc:sldMk cId="3542123355" sldId="258"/>
        </pc:sldMkLst>
        <pc:spChg chg="mod">
          <ac:chgData name="moath.m.momani@gmail.com" userId="720708e143949568" providerId="LiveId" clId="{3FC583A6-6FBC-483B-B94E-85193486E04D}" dt="2020-03-25T07:37:08.687" v="618" actId="20577"/>
          <ac:spMkLst>
            <pc:docMk/>
            <pc:sldMk cId="3542123355" sldId="258"/>
            <ac:spMk id="110" creationId="{00000000-0000-0000-0000-000000000000}"/>
          </ac:spMkLst>
        </pc:spChg>
        <pc:spChg chg="mod">
          <ac:chgData name="moath.m.momani@gmail.com" userId="720708e143949568" providerId="LiveId" clId="{3FC583A6-6FBC-483B-B94E-85193486E04D}" dt="2020-03-25T07:36:49.596" v="614" actId="20577"/>
          <ac:spMkLst>
            <pc:docMk/>
            <pc:sldMk cId="3542123355" sldId="258"/>
            <ac:spMk id="111" creationId="{00000000-0000-0000-0000-000000000000}"/>
          </ac:spMkLst>
        </pc:spChg>
      </pc:sldChg>
      <pc:sldChg chg="del">
        <pc:chgData name="moath.m.momani@gmail.com" userId="720708e143949568" providerId="LiveId" clId="{3FC583A6-6FBC-483B-B94E-85193486E04D}" dt="2020-03-25T07:26:04.405" v="438" actId="47"/>
        <pc:sldMkLst>
          <pc:docMk/>
          <pc:sldMk cId="472485491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330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15507" y="992767"/>
            <a:ext cx="11358000" cy="2736901"/>
          </a:xfrm>
          <a:prstGeom prst="rect">
            <a:avLst/>
          </a:prstGeom>
        </p:spPr>
        <p:txBody>
          <a:bodyPr anchor="b"/>
          <a:lstStyle>
            <a:lvl1pPr algn="ctr">
              <a:defRPr sz="69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3778832"/>
            <a:ext cx="11358000" cy="10569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37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37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37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37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1536633"/>
            <a:ext cx="5331901" cy="4555200"/>
          </a:xfrm>
          <a:prstGeom prst="rect">
            <a:avLst/>
          </a:prstGeom>
        </p:spPr>
        <p:txBody>
          <a:bodyPr/>
          <a:lstStyle>
            <a:lvl1pPr indent="-349250">
              <a:buSzPts val="1900"/>
              <a:defRPr sz="1900"/>
            </a:lvl1pPr>
            <a:lvl2pPr marL="976312" indent="-392112">
              <a:buSzPts val="1900"/>
              <a:defRPr sz="1900"/>
            </a:lvl2pPr>
            <a:lvl3pPr marL="1433512" indent="-392112">
              <a:buSzPts val="1900"/>
              <a:defRPr sz="1900"/>
            </a:lvl3pPr>
            <a:lvl4pPr marL="1890712" indent="-392112">
              <a:buSzPts val="1900"/>
              <a:defRPr sz="1900"/>
            </a:lvl4pPr>
            <a:lvl5pPr marL="2347912" indent="-392112">
              <a:buSzPts val="1900"/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Google Shape;20;p4"/>
          <p:cNvSpPr txBox="1">
            <a:spLocks noGrp="1"/>
          </p:cNvSpPr>
          <p:nvPr>
            <p:ph type="body" sz="half" idx="13"/>
          </p:nvPr>
        </p:nvSpPr>
        <p:spPr>
          <a:xfrm>
            <a:off x="6441587" y="1536632"/>
            <a:ext cx="5331901" cy="4555202"/>
          </a:xfrm>
          <a:prstGeom prst="rect">
            <a:avLst/>
          </a:prstGeom>
        </p:spPr>
        <p:txBody>
          <a:bodyPr/>
          <a:lstStyle/>
          <a:p>
            <a:pPr indent="-349250">
              <a:buSzPts val="1900"/>
              <a:defRPr sz="1900"/>
            </a:pPr>
            <a:endParaRPr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15496" y="740799"/>
            <a:ext cx="3743100" cy="100770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1852800"/>
            <a:ext cx="3743100" cy="4239301"/>
          </a:xfrm>
          <a:prstGeom prst="rect">
            <a:avLst/>
          </a:prstGeom>
        </p:spPr>
        <p:txBody>
          <a:bodyPr/>
          <a:lstStyle>
            <a:lvl1pPr indent="-330200">
              <a:buSzPts val="1600"/>
              <a:defRPr sz="1600"/>
            </a:lvl1pPr>
            <a:lvl2pPr marL="914400" indent="-330200">
              <a:buSzPts val="1600"/>
              <a:defRPr sz="1600"/>
            </a:lvl2pPr>
            <a:lvl3pPr marL="1371600" indent="-330200">
              <a:buSzPts val="1600"/>
              <a:defRPr sz="1600"/>
            </a:lvl3pPr>
            <a:lvl4pPr marL="1828800" indent="-330200">
              <a:buSzPts val="1600"/>
              <a:defRPr sz="1600"/>
            </a:lvl4pPr>
            <a:lvl5pPr marL="2286000" indent="-330200">
              <a:buSzPts val="1600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653502" y="600199"/>
            <a:ext cx="8488201" cy="5454302"/>
          </a:xfrm>
          <a:prstGeom prst="rect">
            <a:avLst/>
          </a:prstGeom>
        </p:spPr>
        <p:txBody>
          <a:bodyPr anchor="ctr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33;p8"/>
          <p:cNvSpPr/>
          <p:nvPr/>
        </p:nvSpPr>
        <p:spPr>
          <a:xfrm>
            <a:off x="6094474" y="-167"/>
            <a:ext cx="6094501" cy="68580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353911" y="1644232"/>
            <a:ext cx="5392200" cy="1976401"/>
          </a:xfrm>
          <a:prstGeom prst="rect">
            <a:avLst/>
          </a:prstGeom>
        </p:spPr>
        <p:txBody>
          <a:bodyPr anchor="b"/>
          <a:lstStyle>
            <a:lvl1pPr algn="ctr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3911" y="3737433"/>
            <a:ext cx="5392200" cy="16467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Google Shape;36;p8"/>
          <p:cNvSpPr txBox="1">
            <a:spLocks noGrp="1"/>
          </p:cNvSpPr>
          <p:nvPr>
            <p:ph type="body" sz="half" idx="13"/>
          </p:nvPr>
        </p:nvSpPr>
        <p:spPr>
          <a:xfrm>
            <a:off x="6584352" y="965433"/>
            <a:ext cx="5114700" cy="4926901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5640766"/>
            <a:ext cx="7996501" cy="8067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415496" y="1474833"/>
            <a:ext cx="11358000" cy="2618101"/>
          </a:xfrm>
          <a:prstGeom prst="rect">
            <a:avLst/>
          </a:prstGeom>
        </p:spPr>
        <p:txBody>
          <a:bodyPr anchor="b"/>
          <a:lstStyle>
            <a:lvl1pPr algn="ctr">
              <a:defRPr sz="16000"/>
            </a:lvl1pPr>
          </a:lstStyle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4202967"/>
            <a:ext cx="11358000" cy="17343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15496" y="593366"/>
            <a:ext cx="11358000" cy="76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5093" y="6265547"/>
            <a:ext cx="440092" cy="428850"/>
          </a:xfrm>
          <a:prstGeom prst="rect">
            <a:avLst/>
          </a:prstGeom>
          <a:ln w="12700">
            <a:miter lim="400000"/>
          </a:ln>
        </p:spPr>
        <p:txBody>
          <a:bodyPr wrap="none" lIns="121874" tIns="121874" rIns="121874" bIns="121874" anchor="ctr">
            <a:spAutoFit/>
          </a:bodyPr>
          <a:lstStyle>
            <a:lvl1pPr algn="r">
              <a:defRPr sz="13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6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3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20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79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51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2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9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6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918" y="74868"/>
            <a:ext cx="2177431" cy="790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8" descr="Picture 8"/>
          <p:cNvPicPr>
            <a:picLocks noChangeAspect="1"/>
          </p:cNvPicPr>
          <p:nvPr/>
        </p:nvPicPr>
        <p:blipFill>
          <a:blip r:embed="rId4"/>
          <a:srcRect r="50000"/>
          <a:stretch>
            <a:fillRect/>
          </a:stretch>
        </p:blipFill>
        <p:spPr>
          <a:xfrm>
            <a:off x="8788004" y="721921"/>
            <a:ext cx="3403996" cy="6354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9" descr="Picture 9"/>
          <p:cNvPicPr>
            <a:picLocks noChangeAspect="1"/>
          </p:cNvPicPr>
          <p:nvPr/>
        </p:nvPicPr>
        <p:blipFill>
          <a:blip r:embed="rId5"/>
          <a:srcRect l="3178" r="48363" b="8832"/>
          <a:stretch>
            <a:fillRect/>
          </a:stretch>
        </p:blipFill>
        <p:spPr>
          <a:xfrm rot="16200000">
            <a:off x="2515737" y="-1563035"/>
            <a:ext cx="2781005" cy="5907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10" descr="Picture 10"/>
          <p:cNvPicPr>
            <a:picLocks noChangeAspect="1"/>
          </p:cNvPicPr>
          <p:nvPr/>
        </p:nvPicPr>
        <p:blipFill>
          <a:blip r:embed="rId6"/>
          <a:srcRect r="45129"/>
          <a:stretch>
            <a:fillRect/>
          </a:stretch>
        </p:blipFill>
        <p:spPr>
          <a:xfrm rot="5400000">
            <a:off x="940551" y="768138"/>
            <a:ext cx="4319274" cy="7871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E97DAA-6E8E-4BD1-84C6-A82416CF0F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7840" y="3253965"/>
            <a:ext cx="7047587" cy="82303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1020960" y="954510"/>
            <a:ext cx="10284002" cy="5447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 algn="r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JO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المنطقة: التكنولوجيا</a:t>
            </a:r>
            <a:r>
              <a:rPr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	</a:t>
            </a:r>
            <a:r>
              <a:rPr lang="ar-JO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العمر: 7-10</a:t>
            </a:r>
            <a:endParaRPr sz="1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تحد</a:t>
            </a:r>
            <a:r>
              <a:rPr lang="ar-JO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وصف</a:t>
            </a:r>
            <a:r>
              <a:rPr lang="ar-JO" sz="1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  <a:r>
              <a:rPr lang="ar-QA" sz="1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JO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يوجد في قطر الكثير من الألعاب التقليدية القديمة ، لكنها تلاشت ببطء بمرور الوقت ، ولا يزال يتم لعب القليل منها حتى الآن. نعلم جميعًا أن التكنولوجيا والألعاب قد سيطرت على حياتنا الآن ، لذلك في هذه الجلسة سيتعرف المشاركون على تطبيق تصميم بمساعدة الكمبيوتر - </a:t>
            </a:r>
            <a:r>
              <a:rPr lang="en-US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Tinkercad </a:t>
            </a:r>
            <a:r>
              <a:rPr lang="ar-JO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لإنشاء تصميم ثلاثي الأبعاد محسّن للعبة الدوامة واستخدام تقنية الطباعة ثلاثية الأبعاد اصنع لعبة حديثة.</a:t>
            </a:r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ي التصميم الهندسي: </a:t>
            </a:r>
            <a:r>
              <a:rPr lang="ar-JO" sz="1800" dirty="0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الدوامة هي لعبة قطرية تقليدية قديمة ، لكنها تلاشت ببطء مع مرور الوقت. نعلم جميعًا أن التكنولوجيا وألعاب الفيديو قد سيطرت على حياتنا الآن ، لذلك نحن بحاجة إلى دعمكم لإعادة هذه اللعبة بمساعدة التكنولوجيا لإنشاء تصميم حديث</a:t>
            </a:r>
            <a:r>
              <a:rPr lang="en-US" sz="1800" dirty="0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  <a:r>
              <a:rPr lang="ar-QA" sz="1800" dirty="0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للعبة الدوامة.</a:t>
            </a:r>
            <a:endPara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JO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أهداف الدرس:</a:t>
            </a:r>
          </a:p>
          <a:p>
            <a:pPr algn="r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JO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بعد هذا الدرس ، سيتمكن الطلاب من: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تعرف على الألعاب التقليدية القطرية.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اشرح أساسيات النمذجة ثلاثية الأبعاد.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استخدم الميزات الأساسية لـ </a:t>
            </a:r>
            <a:r>
              <a:rPr lang="en-US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Tinkercad.</a:t>
            </a:r>
            <a:endParaRPr lang="ar-QA" sz="1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تصميم نماذج ثلاثية الأبعاد.</a:t>
            </a:r>
            <a:endParaRPr lang="ar-JO" sz="1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JO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المعدات: كمبيوتر ، اتصال بالإنترنت ، طابعة ثلاثية الأبعاد.</a:t>
            </a:r>
            <a:endPara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JO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المواد: خيوط طابعة ثلاثية الأبعاد.</a:t>
            </a:r>
            <a:endPara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JO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البرنامج: </a:t>
            </a:r>
            <a:r>
              <a:rPr lang="en-US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Tinkercad www.tinkercad.com</a:t>
            </a:r>
            <a:endParaRPr sz="1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JO" dirty="0">
                <a:cs typeface="+mn-cs"/>
              </a:rPr>
              <a:t>عنوان الجلسة: </a:t>
            </a:r>
            <a:r>
              <a:rPr lang="ar-QA" dirty="0">
                <a:cs typeface="+mn-cs"/>
              </a:rPr>
              <a:t>ال</a:t>
            </a:r>
            <a:r>
              <a:rPr lang="ar-JO" dirty="0">
                <a:cs typeface="+mn-cs"/>
              </a:rPr>
              <a:t>دوامة ثلاثية الأبعاد</a:t>
            </a:r>
            <a:endParaRPr dirty="0">
              <a:cs typeface="+mn-cs"/>
            </a:endParaRPr>
          </a:p>
        </p:txBody>
      </p:sp>
      <p:grpSp>
        <p:nvGrpSpPr>
          <p:cNvPr id="114" name="Google Shape;61;p13"/>
          <p:cNvGrpSpPr/>
          <p:nvPr/>
        </p:nvGrpSpPr>
        <p:grpSpPr>
          <a:xfrm>
            <a:off x="1942288" y="408263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354212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JO" dirty="0">
                <a:cs typeface="+mn-cs"/>
              </a:rPr>
              <a:t>عنوان الجلسة: </a:t>
            </a:r>
            <a:r>
              <a:rPr lang="ar-QA" dirty="0">
                <a:cs typeface="+mn-cs"/>
              </a:rPr>
              <a:t>ال</a:t>
            </a:r>
            <a:r>
              <a:rPr lang="ar-JO" dirty="0">
                <a:cs typeface="+mn-cs"/>
              </a:rPr>
              <a:t>دوامة ثلاثية الأبعاد</a:t>
            </a:r>
            <a:endParaRPr dirty="0">
              <a:cs typeface="+mn-cs"/>
            </a:endParaRPr>
          </a:p>
        </p:txBody>
      </p:sp>
      <p:grpSp>
        <p:nvGrpSpPr>
          <p:cNvPr id="114" name="Google Shape;61;p13"/>
          <p:cNvGrpSpPr/>
          <p:nvPr/>
        </p:nvGrpSpPr>
        <p:grpSpPr>
          <a:xfrm>
            <a:off x="1942288" y="408263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graphicFrame>
        <p:nvGraphicFramePr>
          <p:cNvPr id="9" name="Google Shape;76;p15">
            <a:extLst>
              <a:ext uri="{FF2B5EF4-FFF2-40B4-BE49-F238E27FC236}">
                <a16:creationId xmlns:a16="http://schemas.microsoft.com/office/drawing/2014/main" id="{5B8A86A8-4DD0-4F37-B77F-77EE5B873A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4016523"/>
              </p:ext>
            </p:extLst>
          </p:nvPr>
        </p:nvGraphicFramePr>
        <p:xfrm>
          <a:off x="642079" y="1239915"/>
          <a:ext cx="11054418" cy="4787533"/>
        </p:xfrm>
        <a:graphic>
          <a:graphicData uri="http://schemas.openxmlformats.org/drawingml/2006/table">
            <a:tbl>
              <a:tblPr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09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4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476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JO" sz="1400" u="none" strike="noStrike" cap="none">
                          <a:solidFill>
                            <a:schemeClr val="lt1"/>
                          </a:solidFill>
                          <a:latin typeface="Politica"/>
                        </a:rPr>
                        <a:t>المعدات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JO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الانشطة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JO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الوقت 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6264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JO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حواسيب, اتصال انترنت, حساب</a:t>
                      </a: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.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r>
                        <a:rPr lang="ar-JO" sz="1400" b="1" u="none" strike="noStrike" cap="none" dirty="0">
                          <a:solidFill>
                            <a:schemeClr val="bg1"/>
                          </a:solidFill>
                          <a:latin typeface="Lato"/>
                        </a:rPr>
                        <a:t>مقدمة</a:t>
                      </a:r>
                      <a:endParaRPr lang="ar-QA" sz="1400" b="1" u="none" strike="noStrike" cap="none" dirty="0">
                        <a:solidFill>
                          <a:schemeClr val="bg1"/>
                        </a:solidFill>
                        <a:latin typeface="Lato"/>
                      </a:endParaRP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JO" sz="1400" u="none" strike="noStrike" cap="none" dirty="0">
                          <a:solidFill>
                            <a:schemeClr val="bg1"/>
                          </a:solidFill>
                          <a:latin typeface="Lato"/>
                        </a:rPr>
                        <a:t> قدِّم المشاركين ستوديو 56</a:t>
                      </a:r>
                      <a:endParaRPr lang="en-US" sz="1400" u="none" strike="noStrike" cap="none" dirty="0">
                        <a:solidFill>
                          <a:schemeClr val="bg1"/>
                        </a:solidFill>
                        <a:latin typeface="Lato"/>
                      </a:endParaRP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JO" sz="1400" u="none" strike="noStrike" cap="none" dirty="0">
                          <a:solidFill>
                            <a:schemeClr val="bg1"/>
                          </a:solidFill>
                          <a:latin typeface="Lato"/>
                        </a:rPr>
                        <a:t>خذ الحضور</a:t>
                      </a:r>
                      <a:endParaRPr lang="en-US" sz="1400" u="none" strike="noStrike" cap="none" dirty="0">
                        <a:solidFill>
                          <a:schemeClr val="bg1"/>
                        </a:solidFill>
                        <a:latin typeface="Lato"/>
                      </a:endParaRP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JO" sz="1400" u="none" strike="noStrike" cap="none" dirty="0">
                          <a:solidFill>
                            <a:schemeClr val="bg1"/>
                          </a:solidFill>
                          <a:latin typeface="Lato"/>
                        </a:rPr>
                        <a:t>تعريف المشاركين بتحدي التصميم الهندسي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200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5 دقائق </a:t>
                      </a:r>
                      <a:endParaRPr lang="ar-QA" sz="12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466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JO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حواسيب, اتصال انترنت</a:t>
                      </a: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.</a:t>
                      </a: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ar-JO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تعريف المشاركين بالتصميم ثلاثي الأبعاد و </a:t>
                      </a:r>
                      <a:r>
                        <a:rPr kumimoji="0" lang="en-US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Tinkercad.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QA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الاشكال الأساسية - كيفية التفاعل مع الأشياء وقياسها.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JO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كيفية تحريك </a:t>
                      </a:r>
                      <a:r>
                        <a:rPr kumimoji="0" lang="ar-QA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الاشكال</a:t>
                      </a:r>
                      <a:r>
                        <a:rPr kumimoji="0" lang="ar-JO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 والتحكم في عرض الكاميرا.</a:t>
                      </a:r>
                      <a:endParaRPr kumimoji="0" lang="ar-QA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olitica"/>
                        <a:cs typeface="+mn-cs"/>
                        <a:sym typeface="Arial"/>
                      </a:endParaRP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JO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كيفية تغيير الألوان.</a:t>
                      </a:r>
                      <a:endParaRPr kumimoji="0" lang="ar-QA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olitica"/>
                        <a:cs typeface="+mn-cs"/>
                        <a:sym typeface="Arial"/>
                      </a:endParaRP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JO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كيفية محاذاة </a:t>
                      </a:r>
                      <a:r>
                        <a:rPr kumimoji="0" lang="ar-QA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الاشكال</a:t>
                      </a:r>
                      <a:r>
                        <a:rPr kumimoji="0" lang="ar-JO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 مع بعضها البعض</a:t>
                      </a:r>
                      <a:endParaRPr kumimoji="0" lang="ar-QA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olitica"/>
                        <a:cs typeface="+mn-cs"/>
                        <a:sym typeface="Arial"/>
                      </a:endParaRP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QA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كيفية تجميع الاشكال وفك التجميع لإنشاء أشكال معقدة.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JO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اطلب من المشاركين استخدام </a:t>
                      </a:r>
                      <a:r>
                        <a:rPr kumimoji="0" lang="en-US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Tinkercad </a:t>
                      </a:r>
                      <a:r>
                        <a:rPr kumimoji="0" lang="ar-JO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لتصميم الدوامة.</a:t>
                      </a:r>
                      <a:endParaRPr kumimoji="0" lang="en-US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olitica"/>
                        <a:cs typeface="+mn-cs"/>
                        <a:sym typeface="Arial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4</a:t>
                      </a:r>
                      <a:r>
                        <a:rPr lang="ar-JO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0 دقيقة 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6814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JO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حواسيب, اتصال انترنت</a:t>
                      </a: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.</a:t>
                      </a:r>
                      <a:endParaRPr lang="ar-JO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8890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r>
                        <a:rPr lang="ar-JO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طباعة ثلاثية الأبعاد الدوامة</a:t>
                      </a:r>
                      <a:endParaRPr lang="ar-QA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3746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JO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اشرح للمشاركين كيف يمكنهم صنع أجزاء حقيقية من تصميمهم باستخدام الطباعة ثلاثية الأبعاد.</a:t>
                      </a:r>
                      <a:endParaRPr lang="ar-QA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3746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JO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اعرض عليهم بعض الصور لأجزاء مطبوعة ثلاثية الأبعاد.</a:t>
                      </a: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15 دقيقة </a:t>
                      </a:r>
                      <a:endParaRPr lang="ar-QA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552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16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319</Words>
  <Application>Microsoft Office PowerPoint</Application>
  <PresentationFormat>Custom</PresentationFormat>
  <Paragraphs>40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Arabic Typesetting</vt:lpstr>
      <vt:lpstr>Arial</vt:lpstr>
      <vt:lpstr>Lato</vt:lpstr>
      <vt:lpstr>Politica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Moath Almomani</cp:lastModifiedBy>
  <cp:revision>8</cp:revision>
  <dcterms:modified xsi:type="dcterms:W3CDTF">2021-04-12T08:24:35Z</dcterms:modified>
</cp:coreProperties>
</file>