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9" r:id="rId4"/>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3" autoAdjust="0"/>
  </p:normalViewPr>
  <p:slideViewPr>
    <p:cSldViewPr snapToGrid="0">
      <p:cViewPr varScale="1">
        <p:scale>
          <a:sx n="105" d="100"/>
          <a:sy n="105" d="100"/>
        </p:scale>
        <p:origin x="7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E02DE398-5B6B-4BC9-9F9F-EB6C78CD88DD}"/>
    <pc:docChg chg="modSld">
      <pc:chgData name="moath momani" userId="720708e143949568" providerId="LiveId" clId="{E02DE398-5B6B-4BC9-9F9F-EB6C78CD88DD}" dt="2020-05-07T10:25:03.266" v="158" actId="20577"/>
      <pc:docMkLst>
        <pc:docMk/>
      </pc:docMkLst>
      <pc:sldChg chg="modSp mod">
        <pc:chgData name="moath momani" userId="720708e143949568" providerId="LiveId" clId="{E02DE398-5B6B-4BC9-9F9F-EB6C78CD88DD}" dt="2020-05-07T10:25:03.266" v="158" actId="20577"/>
        <pc:sldMkLst>
          <pc:docMk/>
          <pc:sldMk cId="0" sldId="257"/>
        </pc:sldMkLst>
        <pc:spChg chg="mod">
          <ac:chgData name="moath momani" userId="720708e143949568" providerId="LiveId" clId="{E02DE398-5B6B-4BC9-9F9F-EB6C78CD88DD}" dt="2020-05-07T10:25:03.266" v="158" actId="20577"/>
          <ac:spMkLst>
            <pc:docMk/>
            <pc:sldMk cId="0" sldId="257"/>
            <ac:spMk id="110" creationId="{00000000-0000-0000-0000-000000000000}"/>
          </ac:spMkLst>
        </pc:spChg>
      </pc:sldChg>
    </pc:docChg>
  </pc:docChgLst>
  <pc:docChgLst>
    <pc:chgData name="moath.m.momani@gmail.com" userId="720708e143949568" providerId="LiveId" clId="{BB98F2BA-97CA-4D7F-A8A4-4B250CAD4891}"/>
    <pc:docChg chg="modSld">
      <pc:chgData name="moath.m.momani@gmail.com" userId="720708e143949568" providerId="LiveId" clId="{BB98F2BA-97CA-4D7F-A8A4-4B250CAD4891}" dt="2020-03-25T09:53:31.109" v="175" actId="20577"/>
      <pc:docMkLst>
        <pc:docMk/>
      </pc:docMkLst>
      <pc:sldChg chg="modSp">
        <pc:chgData name="moath.m.momani@gmail.com" userId="720708e143949568" providerId="LiveId" clId="{BB98F2BA-97CA-4D7F-A8A4-4B250CAD4891}" dt="2020-03-25T09:47:26.834" v="88" actId="2711"/>
        <pc:sldMkLst>
          <pc:docMk/>
          <pc:sldMk cId="0" sldId="257"/>
        </pc:sldMkLst>
        <pc:spChg chg="mod">
          <ac:chgData name="moath.m.momani@gmail.com" userId="720708e143949568" providerId="LiveId" clId="{BB98F2BA-97CA-4D7F-A8A4-4B250CAD4891}" dt="2020-03-25T09:47:26.834" v="88" actId="2711"/>
          <ac:spMkLst>
            <pc:docMk/>
            <pc:sldMk cId="0" sldId="257"/>
            <ac:spMk id="110" creationId="{00000000-0000-0000-0000-000000000000}"/>
          </ac:spMkLst>
        </pc:spChg>
        <pc:spChg chg="mod">
          <ac:chgData name="moath.m.momani@gmail.com" userId="720708e143949568" providerId="LiveId" clId="{BB98F2BA-97CA-4D7F-A8A4-4B250CAD4891}" dt="2020-03-25T09:45:42.148" v="58" actId="20577"/>
          <ac:spMkLst>
            <pc:docMk/>
            <pc:sldMk cId="0" sldId="257"/>
            <ac:spMk id="111" creationId="{00000000-0000-0000-0000-000000000000}"/>
          </ac:spMkLst>
        </pc:spChg>
      </pc:sldChg>
      <pc:sldChg chg="modSp">
        <pc:chgData name="moath.m.momani@gmail.com" userId="720708e143949568" providerId="LiveId" clId="{BB98F2BA-97CA-4D7F-A8A4-4B250CAD4891}" dt="2020-03-25T09:53:31.109" v="175" actId="20577"/>
        <pc:sldMkLst>
          <pc:docMk/>
          <pc:sldMk cId="3542123355" sldId="258"/>
        </pc:sldMkLst>
        <pc:spChg chg="mod">
          <ac:chgData name="moath.m.momani@gmail.com" userId="720708e143949568" providerId="LiveId" clId="{BB98F2BA-97CA-4D7F-A8A4-4B250CAD4891}" dt="2020-03-25T09:53:31.109" v="175" actId="20577"/>
          <ac:spMkLst>
            <pc:docMk/>
            <pc:sldMk cId="3542123355" sldId="258"/>
            <ac:spMk id="110" creationId="{00000000-0000-0000-0000-000000000000}"/>
          </ac:spMkLst>
        </pc:spChg>
      </pc:sldChg>
    </pc:docChg>
  </pc:docChgLst>
  <pc:docChgLst>
    <pc:chgData name="Moath Almomani" userId="ff116c73-3ed4-4407-a8d2-899e4a260434" providerId="ADAL" clId="{BEEA5640-B892-495D-B162-8B07CA59F062}"/>
    <pc:docChg chg="modSld">
      <pc:chgData name="Moath Almomani" userId="ff116c73-3ed4-4407-a8d2-899e4a260434" providerId="ADAL" clId="{BEEA5640-B892-495D-B162-8B07CA59F062}" dt="2021-05-05T08:57:39.267" v="3" actId="207"/>
      <pc:docMkLst>
        <pc:docMk/>
      </pc:docMkLst>
      <pc:sldChg chg="modSp mod">
        <pc:chgData name="Moath Almomani" userId="ff116c73-3ed4-4407-a8d2-899e4a260434" providerId="ADAL" clId="{BEEA5640-B892-495D-B162-8B07CA59F062}" dt="2021-05-05T08:57:39.267" v="3" actId="207"/>
        <pc:sldMkLst>
          <pc:docMk/>
          <pc:sldMk cId="0" sldId="257"/>
        </pc:sldMkLst>
        <pc:spChg chg="mod">
          <ac:chgData name="Moath Almomani" userId="ff116c73-3ed4-4407-a8d2-899e4a260434" providerId="ADAL" clId="{BEEA5640-B892-495D-B162-8B07CA59F062}" dt="2021-05-05T08:57:39.267" v="3" actId="207"/>
          <ac:spMkLst>
            <pc:docMk/>
            <pc:sldMk cId="0" sldId="257"/>
            <ac:spMk id="110" creationId="{00000000-0000-0000-0000-000000000000}"/>
          </ac:spMkLst>
        </pc:spChg>
      </pc:sldChg>
    </pc:docChg>
  </pc:docChgLst>
  <pc:docChgLst>
    <pc:chgData name="moath momani" userId="720708e143949568" providerId="LiveId" clId="{C335A75F-3AD7-4287-8257-BA44CED8586C}"/>
    <pc:docChg chg="undo custSel modSld">
      <pc:chgData name="moath momani" userId="720708e143949568" providerId="LiveId" clId="{C335A75F-3AD7-4287-8257-BA44CED8586C}" dt="2020-11-26T05:40:52.330" v="1" actId="207"/>
      <pc:docMkLst>
        <pc:docMk/>
      </pc:docMkLst>
      <pc:sldChg chg="modSp mod">
        <pc:chgData name="moath momani" userId="720708e143949568" providerId="LiveId" clId="{C335A75F-3AD7-4287-8257-BA44CED8586C}" dt="2020-11-26T05:40:52.330" v="1" actId="207"/>
        <pc:sldMkLst>
          <pc:docMk/>
          <pc:sldMk cId="0" sldId="257"/>
        </pc:sldMkLst>
        <pc:spChg chg="mod">
          <ac:chgData name="moath momani" userId="720708e143949568" providerId="LiveId" clId="{C335A75F-3AD7-4287-8257-BA44CED8586C}" dt="2020-11-26T05:40:52.330" v="1" actId="207"/>
          <ac:spMkLst>
            <pc:docMk/>
            <pc:sldMk cId="0" sldId="257"/>
            <ac:spMk id="110" creationId="{00000000-0000-0000-0000-000000000000}"/>
          </ac:spMkLst>
        </pc:spChg>
      </pc:sldChg>
    </pc:docChg>
  </pc:docChgLst>
  <pc:docChgLst>
    <pc:chgData name="Moath Almomani" userId="ff116c73-3ed4-4407-a8d2-899e4a260434" providerId="ADAL" clId="{1155E1A6-F4B3-46E5-9019-FC16B0D108B6}"/>
    <pc:docChg chg="undo custSel addSld delSld modSld">
      <pc:chgData name="Moath Almomani" userId="ff116c73-3ed4-4407-a8d2-899e4a260434" providerId="ADAL" clId="{1155E1A6-F4B3-46E5-9019-FC16B0D108B6}" dt="2021-04-12T08:26:03.331" v="1297"/>
      <pc:docMkLst>
        <pc:docMk/>
      </pc:docMkLst>
      <pc:sldChg chg="modSp mod">
        <pc:chgData name="Moath Almomani" userId="ff116c73-3ed4-4407-a8d2-899e4a260434" providerId="ADAL" clId="{1155E1A6-F4B3-46E5-9019-FC16B0D108B6}" dt="2021-04-12T08:13:27.488" v="1296" actId="20577"/>
        <pc:sldMkLst>
          <pc:docMk/>
          <pc:sldMk cId="0" sldId="257"/>
        </pc:sldMkLst>
        <pc:spChg chg="mod">
          <ac:chgData name="Moath Almomani" userId="ff116c73-3ed4-4407-a8d2-899e4a260434" providerId="ADAL" clId="{1155E1A6-F4B3-46E5-9019-FC16B0D108B6}" dt="2021-04-12T08:13:27.488" v="1296" actId="20577"/>
          <ac:spMkLst>
            <pc:docMk/>
            <pc:sldMk cId="0" sldId="257"/>
            <ac:spMk id="110" creationId="{00000000-0000-0000-0000-000000000000}"/>
          </ac:spMkLst>
        </pc:spChg>
        <pc:spChg chg="mod">
          <ac:chgData name="Moath Almomani" userId="ff116c73-3ed4-4407-a8d2-899e4a260434" providerId="ADAL" clId="{1155E1A6-F4B3-46E5-9019-FC16B0D108B6}" dt="2021-03-28T08:44:56.259" v="843" actId="20577"/>
          <ac:spMkLst>
            <pc:docMk/>
            <pc:sldMk cId="0" sldId="257"/>
            <ac:spMk id="111" creationId="{00000000-0000-0000-0000-000000000000}"/>
          </ac:spMkLst>
        </pc:spChg>
        <pc:grpChg chg="mod">
          <ac:chgData name="Moath Almomani" userId="ff116c73-3ed4-4407-a8d2-899e4a260434" providerId="ADAL" clId="{1155E1A6-F4B3-46E5-9019-FC16B0D108B6}" dt="2021-04-12T08:13:24.362" v="1295" actId="1076"/>
          <ac:grpSpMkLst>
            <pc:docMk/>
            <pc:sldMk cId="0" sldId="257"/>
            <ac:grpSpMk id="114" creationId="{00000000-0000-0000-0000-000000000000}"/>
          </ac:grpSpMkLst>
        </pc:grpChg>
      </pc:sldChg>
      <pc:sldChg chg="modSp del mod">
        <pc:chgData name="Moath Almomani" userId="ff116c73-3ed4-4407-a8d2-899e4a260434" providerId="ADAL" clId="{1155E1A6-F4B3-46E5-9019-FC16B0D108B6}" dt="2021-04-12T08:11:02.550" v="1291" actId="47"/>
        <pc:sldMkLst>
          <pc:docMk/>
          <pc:sldMk cId="3542123355" sldId="258"/>
        </pc:sldMkLst>
        <pc:spChg chg="mod">
          <ac:chgData name="Moath Almomani" userId="ff116c73-3ed4-4407-a8d2-899e4a260434" providerId="ADAL" clId="{1155E1A6-F4B3-46E5-9019-FC16B0D108B6}" dt="2021-03-28T08:35:54.331" v="820" actId="20577"/>
          <ac:spMkLst>
            <pc:docMk/>
            <pc:sldMk cId="3542123355" sldId="258"/>
            <ac:spMk id="110" creationId="{00000000-0000-0000-0000-000000000000}"/>
          </ac:spMkLst>
        </pc:spChg>
        <pc:spChg chg="mod">
          <ac:chgData name="Moath Almomani" userId="ff116c73-3ed4-4407-a8d2-899e4a260434" providerId="ADAL" clId="{1155E1A6-F4B3-46E5-9019-FC16B0D108B6}" dt="2021-03-24T09:22:17.108" v="268" actId="20577"/>
          <ac:spMkLst>
            <pc:docMk/>
            <pc:sldMk cId="3542123355" sldId="258"/>
            <ac:spMk id="111" creationId="{00000000-0000-0000-0000-000000000000}"/>
          </ac:spMkLst>
        </pc:spChg>
        <pc:grpChg chg="mod">
          <ac:chgData name="Moath Almomani" userId="ff116c73-3ed4-4407-a8d2-899e4a260434" providerId="ADAL" clId="{1155E1A6-F4B3-46E5-9019-FC16B0D108B6}" dt="2021-03-28T08:30:54.550" v="787" actId="1076"/>
          <ac:grpSpMkLst>
            <pc:docMk/>
            <pc:sldMk cId="3542123355" sldId="258"/>
            <ac:grpSpMk id="114" creationId="{00000000-0000-0000-0000-000000000000}"/>
          </ac:grpSpMkLst>
        </pc:grpChg>
      </pc:sldChg>
      <pc:sldChg chg="addSp delSp modSp add mod">
        <pc:chgData name="Moath Almomani" userId="ff116c73-3ed4-4407-a8d2-899e4a260434" providerId="ADAL" clId="{1155E1A6-F4B3-46E5-9019-FC16B0D108B6}" dt="2021-04-12T08:26:03.331" v="1297"/>
        <pc:sldMkLst>
          <pc:docMk/>
          <pc:sldMk cId="472485491" sldId="259"/>
        </pc:sldMkLst>
        <pc:spChg chg="del">
          <ac:chgData name="Moath Almomani" userId="ff116c73-3ed4-4407-a8d2-899e4a260434" providerId="ADAL" clId="{1155E1A6-F4B3-46E5-9019-FC16B0D108B6}" dt="2021-03-28T07:33:17.807" v="270" actId="478"/>
          <ac:spMkLst>
            <pc:docMk/>
            <pc:sldMk cId="472485491" sldId="259"/>
            <ac:spMk id="110" creationId="{00000000-0000-0000-0000-000000000000}"/>
          </ac:spMkLst>
        </pc:spChg>
        <pc:graphicFrameChg chg="add mod modGraphic">
          <ac:chgData name="Moath Almomani" userId="ff116c73-3ed4-4407-a8d2-899e4a260434" providerId="ADAL" clId="{1155E1A6-F4B3-46E5-9019-FC16B0D108B6}" dt="2021-04-12T08:26:03.331" v="1297"/>
          <ac:graphicFrameMkLst>
            <pc:docMk/>
            <pc:sldMk cId="472485491" sldId="259"/>
            <ac:graphicFrameMk id="9" creationId="{8E574261-940F-40A7-A4DC-671AE406F6C3}"/>
          </ac:graphicFrameMkLst>
        </pc:graphicFrameChg>
      </pc:sldChg>
      <pc:sldChg chg="add del setBg">
        <pc:chgData name="Moath Almomani" userId="ff116c73-3ed4-4407-a8d2-899e4a260434" providerId="ADAL" clId="{1155E1A6-F4B3-46E5-9019-FC16B0D108B6}" dt="2021-03-28T08:37:57.008" v="822" actId="47"/>
        <pc:sldMkLst>
          <pc:docMk/>
          <pc:sldMk cId="324991174" sldId="260"/>
        </pc:sldMkLst>
      </pc:sldChg>
      <pc:sldChg chg="addSp delSp modSp add del mod">
        <pc:chgData name="Moath Almomani" userId="ff116c73-3ed4-4407-a8d2-899e4a260434" providerId="ADAL" clId="{1155E1A6-F4B3-46E5-9019-FC16B0D108B6}" dt="2021-04-12T08:11:02.550" v="1291" actId="47"/>
        <pc:sldMkLst>
          <pc:docMk/>
          <pc:sldMk cId="1957165546" sldId="260"/>
        </pc:sldMkLst>
        <pc:spChg chg="del">
          <ac:chgData name="Moath Almomani" userId="ff116c73-3ed4-4407-a8d2-899e4a260434" providerId="ADAL" clId="{1155E1A6-F4B3-46E5-9019-FC16B0D108B6}" dt="2021-03-28T08:38:01.661" v="824" actId="478"/>
          <ac:spMkLst>
            <pc:docMk/>
            <pc:sldMk cId="1957165546" sldId="260"/>
            <ac:spMk id="110" creationId="{00000000-0000-0000-0000-000000000000}"/>
          </ac:spMkLst>
        </pc:spChg>
        <pc:graphicFrameChg chg="add mod modGraphic">
          <ac:chgData name="Moath Almomani" userId="ff116c73-3ed4-4407-a8d2-899e4a260434" providerId="ADAL" clId="{1155E1A6-F4B3-46E5-9019-FC16B0D108B6}" dt="2021-03-31T09:23:33.155" v="1269"/>
          <ac:graphicFrameMkLst>
            <pc:docMk/>
            <pc:sldMk cId="1957165546" sldId="260"/>
            <ac:graphicFrameMk id="9" creationId="{5B8A86A8-4DD0-4F37-B77F-77EE5B873A37}"/>
          </ac:graphicFrameMkLst>
        </pc:graphicFrameChg>
      </pc:sldChg>
    </pc:docChg>
  </pc:docChgLst>
  <pc:docChgLst>
    <pc:chgData name="moath momani" userId="720708e143949568" providerId="LiveId" clId="{AB32B678-118B-4CEA-BC0B-D98E5F3C3120}"/>
    <pc:docChg chg="modSld">
      <pc:chgData name="moath momani" userId="720708e143949568" providerId="LiveId" clId="{AB32B678-118B-4CEA-BC0B-D98E5F3C3120}" dt="2020-05-07T11:36:50.874" v="26" actId="20577"/>
      <pc:docMkLst>
        <pc:docMk/>
      </pc:docMkLst>
      <pc:sldChg chg="modSp mod">
        <pc:chgData name="moath momani" userId="720708e143949568" providerId="LiveId" clId="{AB32B678-118B-4CEA-BC0B-D98E5F3C3120}" dt="2020-05-07T11:36:50.874" v="26" actId="20577"/>
        <pc:sldMkLst>
          <pc:docMk/>
          <pc:sldMk cId="3542123355" sldId="258"/>
        </pc:sldMkLst>
        <pc:spChg chg="mod">
          <ac:chgData name="moath momani" userId="720708e143949568" providerId="LiveId" clId="{AB32B678-118B-4CEA-BC0B-D98E5F3C3120}" dt="2020-05-07T11:36:50.874" v="26" actId="20577"/>
          <ac:spMkLst>
            <pc:docMk/>
            <pc:sldMk cId="3542123355" sldId="258"/>
            <ac:spMk id="111" creationId="{00000000-0000-0000-0000-000000000000}"/>
          </ac:spMkLst>
        </pc:spChg>
      </pc:sldChg>
    </pc:docChg>
  </pc:docChgLst>
  <pc:docChgLst>
    <pc:chgData name="moath.m.momani@gmail.com" userId="720708e143949568" providerId="LiveId" clId="{F18B536E-34AB-4B27-8BB6-74EA99B30F98}"/>
    <pc:docChg chg="custSel modSld">
      <pc:chgData name="moath.m.momani@gmail.com" userId="720708e143949568" providerId="LiveId" clId="{F18B536E-34AB-4B27-8BB6-74EA99B30F98}" dt="2020-03-25T10:19:00.794" v="309" actId="20577"/>
      <pc:docMkLst>
        <pc:docMk/>
      </pc:docMkLst>
      <pc:sldChg chg="modSp">
        <pc:chgData name="moath.m.momani@gmail.com" userId="720708e143949568" providerId="LiveId" clId="{F18B536E-34AB-4B27-8BB6-74EA99B30F98}" dt="2020-03-25T10:12:56.499" v="260" actId="2711"/>
        <pc:sldMkLst>
          <pc:docMk/>
          <pc:sldMk cId="0" sldId="257"/>
        </pc:sldMkLst>
        <pc:spChg chg="mod">
          <ac:chgData name="moath.m.momani@gmail.com" userId="720708e143949568" providerId="LiveId" clId="{F18B536E-34AB-4B27-8BB6-74EA99B30F98}" dt="2020-03-25T10:12:56.499" v="260" actId="2711"/>
          <ac:spMkLst>
            <pc:docMk/>
            <pc:sldMk cId="0" sldId="257"/>
            <ac:spMk id="110" creationId="{00000000-0000-0000-0000-000000000000}"/>
          </ac:spMkLst>
        </pc:spChg>
        <pc:spChg chg="mod">
          <ac:chgData name="moath.m.momani@gmail.com" userId="720708e143949568" providerId="LiveId" clId="{F18B536E-34AB-4B27-8BB6-74EA99B30F98}" dt="2020-03-25T10:06:03.863" v="11" actId="20577"/>
          <ac:spMkLst>
            <pc:docMk/>
            <pc:sldMk cId="0" sldId="257"/>
            <ac:spMk id="111" creationId="{00000000-0000-0000-0000-000000000000}"/>
          </ac:spMkLst>
        </pc:spChg>
      </pc:sldChg>
      <pc:sldChg chg="modSp">
        <pc:chgData name="moath.m.momani@gmail.com" userId="720708e143949568" providerId="LiveId" clId="{F18B536E-34AB-4B27-8BB6-74EA99B30F98}" dt="2020-03-25T10:19:00.794" v="309" actId="20577"/>
        <pc:sldMkLst>
          <pc:docMk/>
          <pc:sldMk cId="3542123355" sldId="258"/>
        </pc:sldMkLst>
        <pc:spChg chg="mod">
          <ac:chgData name="moath.m.momani@gmail.com" userId="720708e143949568" providerId="LiveId" clId="{F18B536E-34AB-4B27-8BB6-74EA99B30F98}" dt="2020-03-25T10:19:00.794" v="309" actId="20577"/>
          <ac:spMkLst>
            <pc:docMk/>
            <pc:sldMk cId="3542123355" sldId="258"/>
            <ac:spMk id="110" creationId="{00000000-0000-0000-0000-000000000000}"/>
          </ac:spMkLst>
        </pc:spChg>
      </pc:sldChg>
    </pc:docChg>
  </pc:docChgLst>
  <pc:docChgLst>
    <pc:chgData name="moath.m.momani@gmail.com" userId="720708e143949568" providerId="LiveId" clId="{FE5826E5-A6BA-4563-AB24-EF690DC54DD9}"/>
    <pc:docChg chg="custSel modSld">
      <pc:chgData name="moath.m.momani@gmail.com" userId="720708e143949568" providerId="LiveId" clId="{FE5826E5-A6BA-4563-AB24-EF690DC54DD9}" dt="2020-03-23T10:23:09.298" v="144" actId="113"/>
      <pc:docMkLst>
        <pc:docMk/>
      </pc:docMkLst>
      <pc:sldChg chg="modSp">
        <pc:chgData name="moath.m.momani@gmail.com" userId="720708e143949568" providerId="LiveId" clId="{FE5826E5-A6BA-4563-AB24-EF690DC54DD9}" dt="2020-03-23T10:23:09.298" v="144" actId="113"/>
        <pc:sldMkLst>
          <pc:docMk/>
          <pc:sldMk cId="0" sldId="257"/>
        </pc:sldMkLst>
        <pc:spChg chg="mod">
          <ac:chgData name="moath.m.momani@gmail.com" userId="720708e143949568" providerId="LiveId" clId="{FE5826E5-A6BA-4563-AB24-EF690DC54DD9}" dt="2020-03-23T10:23:09.298" v="144" actId="113"/>
          <ac:spMkLst>
            <pc:docMk/>
            <pc:sldMk cId="0" sldId="257"/>
            <ac:spMk id="110" creationId="{00000000-0000-0000-0000-000000000000}"/>
          </ac:spMkLst>
        </pc:spChg>
      </pc:sldChg>
      <pc:sldChg chg="modSp">
        <pc:chgData name="moath.m.momani@gmail.com" userId="720708e143949568" providerId="LiveId" clId="{FE5826E5-A6BA-4563-AB24-EF690DC54DD9}" dt="2020-03-23T10:11:55.155" v="141" actId="207"/>
        <pc:sldMkLst>
          <pc:docMk/>
          <pc:sldMk cId="3542123355" sldId="258"/>
        </pc:sldMkLst>
        <pc:graphicFrameChg chg="mod modGraphic">
          <ac:chgData name="moath.m.momani@gmail.com" userId="720708e143949568" providerId="LiveId" clId="{FE5826E5-A6BA-4563-AB24-EF690DC54DD9}" dt="2020-03-23T10:11:55.155" v="141" actId="207"/>
          <ac:graphicFrameMkLst>
            <pc:docMk/>
            <pc:sldMk cId="3542123355" sldId="258"/>
            <ac:graphicFrameMk id="122" creationId="{00000000-0000-0000-0000-000000000000}"/>
          </ac:graphicFrameMkLst>
        </pc:graphicFrameChg>
      </pc:sldChg>
      <pc:sldChg chg="modSp">
        <pc:chgData name="moath.m.momani@gmail.com" userId="720708e143949568" providerId="LiveId" clId="{FE5826E5-A6BA-4563-AB24-EF690DC54DD9}" dt="2020-03-23T10:11:34.443" v="138"/>
        <pc:sldMkLst>
          <pc:docMk/>
          <pc:sldMk cId="472485491" sldId="259"/>
        </pc:sldMkLst>
        <pc:graphicFrameChg chg="mod modGraphic">
          <ac:chgData name="moath.m.momani@gmail.com" userId="720708e143949568" providerId="LiveId" clId="{FE5826E5-A6BA-4563-AB24-EF690DC54DD9}" dt="2020-03-23T10:11:34.443" v="138"/>
          <ac:graphicFrameMkLst>
            <pc:docMk/>
            <pc:sldMk cId="472485491" sldId="259"/>
            <ac:graphicFrameMk id="130" creationId="{00000000-0000-0000-0000-000000000000}"/>
          </ac:graphicFrameMkLst>
        </pc:graphicFrameChg>
      </pc:sldChg>
    </pc:docChg>
  </pc:docChgLst>
  <pc:docChgLst>
    <pc:chgData name="moath momani" userId="720708e143949568" providerId="LiveId" clId="{D66F8E9A-C1C8-4498-BB78-7265CA62430E}"/>
    <pc:docChg chg="custSel modSld">
      <pc:chgData name="moath momani" userId="720708e143949568" providerId="LiveId" clId="{D66F8E9A-C1C8-4498-BB78-7265CA62430E}" dt="2020-05-07T10:19:29.927" v="81" actId="1035"/>
      <pc:docMkLst>
        <pc:docMk/>
      </pc:docMkLst>
      <pc:sldChg chg="modSp mod">
        <pc:chgData name="moath momani" userId="720708e143949568" providerId="LiveId" clId="{D66F8E9A-C1C8-4498-BB78-7265CA62430E}" dt="2020-05-07T10:19:29.927" v="81" actId="1035"/>
        <pc:sldMkLst>
          <pc:docMk/>
          <pc:sldMk cId="0" sldId="256"/>
        </pc:sldMkLst>
        <pc:spChg chg="mod">
          <ac:chgData name="moath momani" userId="720708e143949568" providerId="LiveId" clId="{D66F8E9A-C1C8-4498-BB78-7265CA62430E}" dt="2020-05-07T10:19:29.927" v="81" actId="1035"/>
          <ac:spMkLst>
            <pc:docMk/>
            <pc:sldMk cId="0" sldId="256"/>
            <ac:spMk id="101" creationId="{00000000-0000-0000-0000-000000000000}"/>
          </ac:spMkLst>
        </pc:spChg>
      </pc:sldChg>
      <pc:sldChg chg="modSp mod">
        <pc:chgData name="moath momani" userId="720708e143949568" providerId="LiveId" clId="{D66F8E9A-C1C8-4498-BB78-7265CA62430E}" dt="2020-05-07T10:18:36.964" v="66" actId="313"/>
        <pc:sldMkLst>
          <pc:docMk/>
          <pc:sldMk cId="0" sldId="257"/>
        </pc:sldMkLst>
        <pc:spChg chg="mod">
          <ac:chgData name="moath momani" userId="720708e143949568" providerId="LiveId" clId="{D66F8E9A-C1C8-4498-BB78-7265CA62430E}" dt="2020-05-07T10:16:46.447" v="6" actId="20577"/>
          <ac:spMkLst>
            <pc:docMk/>
            <pc:sldMk cId="0" sldId="257"/>
            <ac:spMk id="110" creationId="{00000000-0000-0000-0000-000000000000}"/>
          </ac:spMkLst>
        </pc:spChg>
        <pc:spChg chg="mod">
          <ac:chgData name="moath momani" userId="720708e143949568" providerId="LiveId" clId="{D66F8E9A-C1C8-4498-BB78-7265CA62430E}" dt="2020-05-07T10:18:36.964" v="66" actId="313"/>
          <ac:spMkLst>
            <pc:docMk/>
            <pc:sldMk cId="0" sldId="257"/>
            <ac:spMk id="111" creationId="{00000000-0000-0000-0000-000000000000}"/>
          </ac:spMkLst>
        </pc:spChg>
      </pc:sldChg>
      <pc:sldChg chg="modSp mod">
        <pc:chgData name="moath momani" userId="720708e143949568" providerId="LiveId" clId="{D66F8E9A-C1C8-4498-BB78-7265CA62430E}" dt="2020-05-07T10:18:57.213" v="67" actId="20577"/>
        <pc:sldMkLst>
          <pc:docMk/>
          <pc:sldMk cId="3542123355" sldId="258"/>
        </pc:sldMkLst>
        <pc:spChg chg="mod">
          <ac:chgData name="moath momani" userId="720708e143949568" providerId="LiveId" clId="{D66F8E9A-C1C8-4498-BB78-7265CA62430E}" dt="2020-05-07T10:18:57.213" v="67" actId="20577"/>
          <ac:spMkLst>
            <pc:docMk/>
            <pc:sldMk cId="3542123355" sldId="258"/>
            <ac:spMk id="110" creationId="{00000000-0000-0000-0000-000000000000}"/>
          </ac:spMkLst>
        </pc:spChg>
      </pc:sldChg>
    </pc:docChg>
  </pc:docChgLst>
  <pc:docChgLst>
    <pc:chgData name="moath.m.momani@gmail.com" userId="720708e143949568" providerId="LiveId" clId="{3FC583A6-6FBC-483B-B94E-85193486E04D}"/>
    <pc:docChg chg="undo custSel addSld delSld modSld">
      <pc:chgData name="moath.m.momani@gmail.com" userId="720708e143949568" providerId="LiveId" clId="{3FC583A6-6FBC-483B-B94E-85193486E04D}" dt="2020-03-25T07:37:08.687" v="618" actId="20577"/>
      <pc:docMkLst>
        <pc:docMk/>
      </pc:docMkLst>
      <pc:sldChg chg="modSp">
        <pc:chgData name="moath.m.momani@gmail.com" userId="720708e143949568" providerId="LiveId" clId="{3FC583A6-6FBC-483B-B94E-85193486E04D}" dt="2020-03-25T07:05:17.952" v="7" actId="1036"/>
        <pc:sldMkLst>
          <pc:docMk/>
          <pc:sldMk cId="0" sldId="256"/>
        </pc:sldMkLst>
        <pc:grpChg chg="mod">
          <ac:chgData name="moath.m.momani@gmail.com" userId="720708e143949568" providerId="LiveId" clId="{3FC583A6-6FBC-483B-B94E-85193486E04D}" dt="2020-03-25T07:05:17.952" v="7" actId="1036"/>
          <ac:grpSpMkLst>
            <pc:docMk/>
            <pc:sldMk cId="0" sldId="256"/>
            <ac:grpSpMk id="104" creationId="{00000000-0000-0000-0000-000000000000}"/>
          </ac:grpSpMkLst>
        </pc:grpChg>
        <pc:picChg chg="mod">
          <ac:chgData name="moath.m.momani@gmail.com" userId="720708e143949568" providerId="LiveId" clId="{3FC583A6-6FBC-483B-B94E-85193486E04D}" dt="2020-03-25T07:05:10.738" v="3" actId="1076"/>
          <ac:picMkLst>
            <pc:docMk/>
            <pc:sldMk cId="0" sldId="256"/>
            <ac:picMk id="106" creationId="{00000000-0000-0000-0000-000000000000}"/>
          </ac:picMkLst>
        </pc:picChg>
        <pc:picChg chg="mod">
          <ac:chgData name="moath.m.momani@gmail.com" userId="720708e143949568" providerId="LiveId" clId="{3FC583A6-6FBC-483B-B94E-85193486E04D}" dt="2020-03-25T07:05:03.977" v="1" actId="1076"/>
          <ac:picMkLst>
            <pc:docMk/>
            <pc:sldMk cId="0" sldId="256"/>
            <ac:picMk id="108" creationId="{00000000-0000-0000-0000-000000000000}"/>
          </ac:picMkLst>
        </pc:picChg>
      </pc:sldChg>
      <pc:sldChg chg="modSp">
        <pc:chgData name="moath.m.momani@gmail.com" userId="720708e143949568" providerId="LiveId" clId="{3FC583A6-6FBC-483B-B94E-85193486E04D}" dt="2020-03-25T07:34:13.829" v="599" actId="20577"/>
        <pc:sldMkLst>
          <pc:docMk/>
          <pc:sldMk cId="0" sldId="257"/>
        </pc:sldMkLst>
        <pc:spChg chg="mod">
          <ac:chgData name="moath.m.momani@gmail.com" userId="720708e143949568" providerId="LiveId" clId="{3FC583A6-6FBC-483B-B94E-85193486E04D}" dt="2020-03-25T07:25:48.941" v="436" actId="20577"/>
          <ac:spMkLst>
            <pc:docMk/>
            <pc:sldMk cId="0" sldId="257"/>
            <ac:spMk id="110" creationId="{00000000-0000-0000-0000-000000000000}"/>
          </ac:spMkLst>
        </pc:spChg>
        <pc:spChg chg="mod">
          <ac:chgData name="moath.m.momani@gmail.com" userId="720708e143949568" providerId="LiveId" clId="{3FC583A6-6FBC-483B-B94E-85193486E04D}" dt="2020-03-25T07:34:13.829" v="599" actId="20577"/>
          <ac:spMkLst>
            <pc:docMk/>
            <pc:sldMk cId="0" sldId="257"/>
            <ac:spMk id="111" creationId="{00000000-0000-0000-0000-000000000000}"/>
          </ac:spMkLst>
        </pc:spChg>
      </pc:sldChg>
      <pc:sldChg chg="modSp add">
        <pc:chgData name="moath.m.momani@gmail.com" userId="720708e143949568" providerId="LiveId" clId="{3FC583A6-6FBC-483B-B94E-85193486E04D}" dt="2020-03-25T07:37:08.687" v="618" actId="20577"/>
        <pc:sldMkLst>
          <pc:docMk/>
          <pc:sldMk cId="3542123355" sldId="258"/>
        </pc:sldMkLst>
        <pc:spChg chg="mod">
          <ac:chgData name="moath.m.momani@gmail.com" userId="720708e143949568" providerId="LiveId" clId="{3FC583A6-6FBC-483B-B94E-85193486E04D}" dt="2020-03-25T07:37:08.687" v="618" actId="20577"/>
          <ac:spMkLst>
            <pc:docMk/>
            <pc:sldMk cId="3542123355" sldId="258"/>
            <ac:spMk id="110" creationId="{00000000-0000-0000-0000-000000000000}"/>
          </ac:spMkLst>
        </pc:spChg>
        <pc:spChg chg="mod">
          <ac:chgData name="moath.m.momani@gmail.com" userId="720708e143949568" providerId="LiveId" clId="{3FC583A6-6FBC-483B-B94E-85193486E04D}" dt="2020-03-25T07:36:49.596" v="614" actId="20577"/>
          <ac:spMkLst>
            <pc:docMk/>
            <pc:sldMk cId="3542123355" sldId="258"/>
            <ac:spMk id="111" creationId="{00000000-0000-0000-0000-000000000000}"/>
          </ac:spMkLst>
        </pc:spChg>
      </pc:sldChg>
      <pc:sldChg chg="del">
        <pc:chgData name="moath.m.momani@gmail.com" userId="720708e143949568" providerId="LiveId" clId="{3FC583A6-6FBC-483B-B94E-85193486E04D}" dt="2020-03-25T07:26:04.405" v="438" actId="47"/>
        <pc:sldMkLst>
          <pc:docMk/>
          <pc:sldMk cId="472485491"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33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6285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dirty="0"/>
              <a:t>LESSON PLAN </a:t>
            </a:r>
            <a:endParaRPr sz="2000" dirty="0"/>
          </a:p>
        </p:txBody>
      </p:sp>
      <p:grpSp>
        <p:nvGrpSpPr>
          <p:cNvPr id="104" name="Google Shape;52;p12"/>
          <p:cNvGrpSpPr/>
          <p:nvPr/>
        </p:nvGrpSpPr>
        <p:grpSpPr>
          <a:xfrm>
            <a:off x="3951425" y="3270852"/>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3"/>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4"/>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5"/>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6"/>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870103" y="783481"/>
            <a:ext cx="10284002" cy="5912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dirty="0"/>
              <a:t>ZONE: </a:t>
            </a:r>
            <a:r>
              <a:rPr lang="en-US" dirty="0"/>
              <a:t>Technology</a:t>
            </a:r>
            <a:r>
              <a:rPr dirty="0"/>
              <a:t>	</a:t>
            </a:r>
            <a:r>
              <a:rPr lang="en-US" dirty="0"/>
              <a:t>                                                                       </a:t>
            </a:r>
            <a:r>
              <a:rPr dirty="0"/>
              <a:t>AGE: </a:t>
            </a:r>
            <a:r>
              <a:rPr lang="en-US" dirty="0"/>
              <a:t>7-10</a:t>
            </a:r>
            <a:endParaRPr dirty="0"/>
          </a:p>
          <a:p>
            <a:pPr>
              <a:lnSpc>
                <a:spcPct val="150000"/>
              </a:lnSpc>
              <a:defRPr>
                <a:solidFill>
                  <a:srgbClr val="FFFFFF"/>
                </a:solidFill>
                <a:latin typeface="Politica"/>
                <a:ea typeface="Politica"/>
                <a:cs typeface="Politica"/>
                <a:sym typeface="Politica"/>
              </a:defRPr>
            </a:pPr>
            <a:r>
              <a:rPr sz="1600" b="1" dirty="0">
                <a:latin typeface="Politica"/>
              </a:rPr>
              <a:t>DESCRIPTION:</a:t>
            </a:r>
            <a:endParaRPr lang="en-US" sz="1600" b="1" dirty="0">
              <a:latin typeface="Politica"/>
            </a:endParaRPr>
          </a:p>
          <a:p>
            <a:pPr>
              <a:lnSpc>
                <a:spcPct val="150000"/>
              </a:lnSpc>
              <a:defRPr>
                <a:solidFill>
                  <a:srgbClr val="FFFFFF"/>
                </a:solidFill>
                <a:latin typeface="Politica"/>
                <a:ea typeface="Politica"/>
                <a:cs typeface="Politica"/>
                <a:sym typeface="Politica"/>
              </a:defRPr>
            </a:pPr>
            <a:r>
              <a:rPr lang="en-US" sz="1600" dirty="0">
                <a:solidFill>
                  <a:schemeClr val="tx1"/>
                </a:solidFill>
                <a:latin typeface="Politica"/>
                <a:ea typeface="Lato"/>
                <a:cs typeface="Lato"/>
                <a:sym typeface="Lato"/>
              </a:rPr>
              <a:t>in Qatar, there are a lot of old traditional games, but they slowly faded over time, and few are still played to date. We all know that technology and gaming have taken over our lives now, so in this session participants will get introduced to a computer-aided design application – Tinkercad to create an enhanced 3d design of the Al Dawama game and use the technology of 3d printing to make a modern game.</a:t>
            </a:r>
          </a:p>
          <a:p>
            <a:pPr>
              <a:lnSpc>
                <a:spcPct val="150000"/>
              </a:lnSpc>
              <a:defRPr>
                <a:solidFill>
                  <a:srgbClr val="FFFFFF"/>
                </a:solidFill>
                <a:latin typeface="Politica"/>
                <a:ea typeface="Politica"/>
                <a:cs typeface="Politica"/>
                <a:sym typeface="Politica"/>
              </a:defRPr>
            </a:pPr>
            <a:endParaRPr lang="en-US" sz="1600" dirty="0">
              <a:solidFill>
                <a:schemeClr val="tx1"/>
              </a:solidFill>
              <a:latin typeface="Politica"/>
              <a:ea typeface="Lato"/>
              <a:cs typeface="Lato"/>
              <a:sym typeface="Lato"/>
            </a:endParaRPr>
          </a:p>
          <a:p>
            <a:pPr>
              <a:lnSpc>
                <a:spcPct val="150000"/>
              </a:lnSpc>
              <a:defRPr>
                <a:solidFill>
                  <a:srgbClr val="FFFFFF"/>
                </a:solidFill>
                <a:latin typeface="Politica"/>
                <a:ea typeface="Politica"/>
                <a:cs typeface="Politica"/>
                <a:sym typeface="Politica"/>
              </a:defRPr>
            </a:pPr>
            <a:r>
              <a:rPr lang="en-US" sz="1600" b="1" dirty="0">
                <a:solidFill>
                  <a:schemeClr val="bg1"/>
                </a:solidFill>
                <a:latin typeface="Politica"/>
                <a:sym typeface="Lato"/>
              </a:rPr>
              <a:t>Engineering design Challenge</a:t>
            </a:r>
            <a:r>
              <a:rPr lang="en-US" sz="1600" dirty="0">
                <a:solidFill>
                  <a:schemeClr val="bg1"/>
                </a:solidFill>
                <a:latin typeface="Politica"/>
                <a:sym typeface="Lato"/>
              </a:rPr>
              <a:t>: </a:t>
            </a:r>
            <a:r>
              <a:rPr lang="en-US" sz="1600" dirty="0">
                <a:solidFill>
                  <a:schemeClr val="bg1"/>
                </a:solidFill>
                <a:effectLst/>
                <a:latin typeface="Politica" panose="02000506060000020004" pitchFamily="2" charset="0"/>
                <a:ea typeface="Calibri" panose="020F0502020204030204" pitchFamily="34" charset="0"/>
              </a:rPr>
              <a:t>Al Dawama is an old Qatari traditional game, but it slowly faded over time., so </a:t>
            </a:r>
            <a:r>
              <a:rPr lang="en-US" sz="1600" dirty="0">
                <a:solidFill>
                  <a:schemeClr val="bg1"/>
                </a:solidFill>
                <a:latin typeface="Politica" panose="02000506060000020004" pitchFamily="2" charset="0"/>
                <a:ea typeface="Calibri" panose="020F0502020204030204" pitchFamily="34" charset="0"/>
              </a:rPr>
              <a:t>we need your support to bring back this game with the help of technology to create a modern </a:t>
            </a:r>
            <a:r>
              <a:rPr lang="en-US" sz="1600" b="1" dirty="0">
                <a:solidFill>
                  <a:schemeClr val="bg1"/>
                </a:solidFill>
                <a:latin typeface="Politica" panose="02000506060000020004" pitchFamily="2" charset="0"/>
                <a:ea typeface="Calibri" panose="020F0502020204030204" pitchFamily="34" charset="0"/>
              </a:rPr>
              <a:t>design</a:t>
            </a:r>
            <a:r>
              <a:rPr lang="en-US" sz="1600" dirty="0">
                <a:solidFill>
                  <a:schemeClr val="bg1"/>
                </a:solidFill>
                <a:latin typeface="Politica" panose="02000506060000020004" pitchFamily="2" charset="0"/>
                <a:ea typeface="Calibri" panose="020F0502020204030204" pitchFamily="34" charset="0"/>
              </a:rPr>
              <a:t> for AL Dawama. </a:t>
            </a:r>
            <a:endParaRPr lang="en-US" sz="2400" dirty="0">
              <a:solidFill>
                <a:schemeClr val="bg1"/>
              </a:solidFill>
              <a:latin typeface="Politica" panose="02000506060000020004" pitchFamily="2" charset="0"/>
            </a:endParaRPr>
          </a:p>
          <a:p>
            <a:pPr>
              <a:lnSpc>
                <a:spcPct val="150000"/>
              </a:lnSpc>
              <a:defRPr>
                <a:solidFill>
                  <a:srgbClr val="FFFFFF"/>
                </a:solidFill>
                <a:latin typeface="Politica"/>
                <a:ea typeface="Politica"/>
                <a:cs typeface="Politica"/>
                <a:sym typeface="Politica"/>
              </a:defRPr>
            </a:pPr>
            <a:endParaRPr dirty="0">
              <a:latin typeface="Politica"/>
            </a:endParaRPr>
          </a:p>
          <a:p>
            <a:pPr>
              <a:defRPr>
                <a:solidFill>
                  <a:srgbClr val="FFFFFF"/>
                </a:solidFill>
                <a:latin typeface="Politica"/>
                <a:ea typeface="Politica"/>
                <a:cs typeface="Politica"/>
                <a:sym typeface="Politica"/>
              </a:defRPr>
            </a:pPr>
            <a:r>
              <a:rPr lang="en-US" sz="1800" b="1" dirty="0">
                <a:latin typeface="Politica"/>
              </a:rPr>
              <a:t>LESSON</a:t>
            </a:r>
            <a:r>
              <a:rPr sz="1800" b="1" dirty="0">
                <a:latin typeface="Politica"/>
              </a:rPr>
              <a:t> OBJECTIVES:</a:t>
            </a:r>
          </a:p>
          <a:p>
            <a:pPr lvl="0"/>
            <a:r>
              <a:rPr lang="en-US" sz="1600" dirty="0">
                <a:solidFill>
                  <a:srgbClr val="FFFFFF"/>
                </a:solidFill>
                <a:latin typeface="Politica"/>
                <a:ea typeface="Lato"/>
                <a:cs typeface="Lato"/>
                <a:sym typeface="Lato"/>
              </a:rPr>
              <a:t>After this session, students will be able to</a:t>
            </a:r>
            <a:endParaRPr lang="en-US" sz="1600" dirty="0">
              <a:latin typeface="Politica"/>
            </a:endParaRPr>
          </a:p>
          <a:p>
            <a:pPr marL="285750" lvl="0" indent="-285750">
              <a:buClr>
                <a:srgbClr val="000000"/>
              </a:buClr>
              <a:buSzPts val="1600"/>
              <a:buFont typeface="Arial"/>
              <a:buChar char="•"/>
            </a:pPr>
            <a:r>
              <a:rPr lang="en-US" sz="1600" dirty="0">
                <a:solidFill>
                  <a:schemeClr val="tx1"/>
                </a:solidFill>
                <a:latin typeface="Politica"/>
                <a:ea typeface="Lato"/>
                <a:cs typeface="Lato"/>
                <a:sym typeface="Lato"/>
              </a:rPr>
              <a:t>Learn about Qatari traditional games.</a:t>
            </a:r>
          </a:p>
          <a:p>
            <a:pPr marL="285750" lvl="0" indent="-285750">
              <a:buClr>
                <a:srgbClr val="000000"/>
              </a:buClr>
              <a:buSzPts val="1600"/>
              <a:buFont typeface="Arial"/>
              <a:buChar char="•"/>
            </a:pPr>
            <a:r>
              <a:rPr lang="en-US" sz="1600" dirty="0">
                <a:solidFill>
                  <a:schemeClr val="tx1"/>
                </a:solidFill>
                <a:latin typeface="Politica"/>
                <a:ea typeface="Lato"/>
                <a:cs typeface="Lato"/>
                <a:sym typeface="Lato"/>
              </a:rPr>
              <a:t>Explain the basics of 3D modeling.</a:t>
            </a:r>
            <a:endParaRPr lang="en-US" sz="1600" dirty="0">
              <a:solidFill>
                <a:schemeClr val="tx1"/>
              </a:solidFill>
              <a:latin typeface="Politica"/>
            </a:endParaRPr>
          </a:p>
          <a:p>
            <a:pPr marL="285750" lvl="0" indent="-285750">
              <a:buClr>
                <a:srgbClr val="000000"/>
              </a:buClr>
              <a:buSzPts val="1600"/>
              <a:buFont typeface="Arial"/>
              <a:buChar char="•"/>
            </a:pPr>
            <a:r>
              <a:rPr lang="en-US" sz="1600" dirty="0">
                <a:solidFill>
                  <a:schemeClr val="tx1"/>
                </a:solidFill>
                <a:latin typeface="Politica"/>
                <a:ea typeface="Lato"/>
                <a:cs typeface="Lato"/>
                <a:sym typeface="Lato"/>
              </a:rPr>
              <a:t>Use the basic features of Tinkercad.</a:t>
            </a:r>
          </a:p>
          <a:p>
            <a:pPr marL="285750" lvl="0" indent="-285750">
              <a:buClr>
                <a:srgbClr val="000000"/>
              </a:buClr>
              <a:buSzPts val="1600"/>
              <a:buFont typeface="Arial"/>
              <a:buChar char="•"/>
            </a:pPr>
            <a:r>
              <a:rPr lang="en-US" sz="1600" dirty="0">
                <a:solidFill>
                  <a:schemeClr val="tx1"/>
                </a:solidFill>
                <a:latin typeface="Politica"/>
                <a:ea typeface="Lato"/>
                <a:cs typeface="Lato"/>
                <a:sym typeface="Lato"/>
              </a:rPr>
              <a:t>design 3D models.</a:t>
            </a:r>
            <a:endParaRPr lang="en-US" sz="1600" dirty="0">
              <a:solidFill>
                <a:schemeClr val="tx1"/>
              </a:solidFill>
              <a:latin typeface="Politica"/>
            </a:endParaRPr>
          </a:p>
          <a:p>
            <a:pPr>
              <a:lnSpc>
                <a:spcPct val="150000"/>
              </a:lnSpc>
              <a:defRPr>
                <a:solidFill>
                  <a:srgbClr val="FFFFFF"/>
                </a:solidFill>
                <a:latin typeface="Politica"/>
                <a:ea typeface="Politica"/>
                <a:cs typeface="Politica"/>
                <a:sym typeface="Politica"/>
              </a:defRPr>
            </a:pPr>
            <a:r>
              <a:rPr lang="en-US" dirty="0">
                <a:solidFill>
                  <a:schemeClr val="tx1"/>
                </a:solidFill>
              </a:rPr>
              <a:t>Equipment: Computer, Internet connection, 3D printer.</a:t>
            </a:r>
          </a:p>
          <a:p>
            <a:pPr>
              <a:lnSpc>
                <a:spcPct val="150000"/>
              </a:lnSpc>
              <a:defRPr>
                <a:solidFill>
                  <a:srgbClr val="FFFFFF"/>
                </a:solidFill>
                <a:latin typeface="Politica"/>
                <a:ea typeface="Politica"/>
                <a:cs typeface="Politica"/>
                <a:sym typeface="Politica"/>
              </a:defRPr>
            </a:pPr>
            <a:r>
              <a:rPr lang="en-US" dirty="0"/>
              <a:t>Materials: Filament.</a:t>
            </a:r>
          </a:p>
          <a:p>
            <a:pPr>
              <a:lnSpc>
                <a:spcPct val="150000"/>
              </a:lnSpc>
              <a:defRPr>
                <a:solidFill>
                  <a:srgbClr val="FFFFFF"/>
                </a:solidFill>
                <a:latin typeface="Politica"/>
                <a:ea typeface="Politica"/>
                <a:cs typeface="Politica"/>
                <a:sym typeface="Politica"/>
              </a:defRPr>
            </a:pPr>
            <a:r>
              <a:rPr lang="en-US" dirty="0"/>
              <a:t>Software: Tinkercad  www.tinkercad.com</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t>3D AL DAWAMA GAME</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t>3D AL DAWAMA</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graphicFrame>
        <p:nvGraphicFramePr>
          <p:cNvPr id="9" name="Google Shape;73;p14">
            <a:extLst>
              <a:ext uri="{FF2B5EF4-FFF2-40B4-BE49-F238E27FC236}">
                <a16:creationId xmlns:a16="http://schemas.microsoft.com/office/drawing/2014/main" id="{8E574261-940F-40A7-A4DC-671AE406F6C3}"/>
              </a:ext>
            </a:extLst>
          </p:cNvPr>
          <p:cNvGraphicFramePr/>
          <p:nvPr>
            <p:extLst>
              <p:ext uri="{D42A27DB-BD31-4B8C-83A1-F6EECF244321}">
                <p14:modId xmlns:p14="http://schemas.microsoft.com/office/powerpoint/2010/main" val="2686046844"/>
              </p:ext>
            </p:extLst>
          </p:nvPr>
        </p:nvGraphicFramePr>
        <p:xfrm>
          <a:off x="1109994" y="1758820"/>
          <a:ext cx="10403980" cy="4449960"/>
        </p:xfrm>
        <a:graphic>
          <a:graphicData uri="http://schemas.openxmlformats.org/drawingml/2006/table">
            <a:tbl>
              <a:tblPr>
                <a:tableStyleId>{4C3C2611-4C71-4FC5-86AE-919BDF0F9419}</a:tableStyleId>
              </a:tblPr>
              <a:tblGrid>
                <a:gridCol w="191178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81000">
                <a:tc>
                  <a:txBody>
                    <a:bodyPr/>
                    <a:lstStyle/>
                    <a:p>
                      <a:pPr algn="l">
                        <a:defRPr sz="1800"/>
                      </a:pPr>
                      <a:r>
                        <a:rPr sz="2000">
                          <a:solidFill>
                            <a:schemeClr val="bg1"/>
                          </a:solidFill>
                          <a:latin typeface="Politica"/>
                          <a:ea typeface="Politica"/>
                          <a:cs typeface="Politica"/>
                          <a:sym typeface="Politica"/>
                        </a:rPr>
                        <a:t> Time / Duration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sz="2000">
                          <a:solidFill>
                            <a:schemeClr val="bg1"/>
                          </a:solidFill>
                          <a:latin typeface="Politica"/>
                          <a:ea typeface="Politica"/>
                          <a:cs typeface="Politica"/>
                          <a:sym typeface="Politica"/>
                        </a:rPr>
                        <a:t>Activity</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en-US" sz="2000" dirty="0">
                          <a:solidFill>
                            <a:schemeClr val="bg1"/>
                          </a:solidFill>
                          <a:latin typeface="Politica"/>
                          <a:ea typeface="Politica"/>
                          <a:cs typeface="Politica"/>
                          <a:sym typeface="Politica"/>
                        </a:rPr>
                        <a:t>Equipment</a:t>
                      </a:r>
                      <a:endParaRPr sz="20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1000">
                <a:tc>
                  <a:txBody>
                    <a:bodyPr/>
                    <a:lstStyle/>
                    <a:p>
                      <a:pPr algn="l">
                        <a:defRPr sz="1800"/>
                      </a:pPr>
                      <a:r>
                        <a:rPr lang="en-US" sz="2000" dirty="0">
                          <a:solidFill>
                            <a:schemeClr val="bg1"/>
                          </a:solidFill>
                          <a:latin typeface="Politica"/>
                          <a:ea typeface="Politica"/>
                          <a:cs typeface="Politica"/>
                          <a:sym typeface="Politica"/>
                        </a:rPr>
                        <a:t>5</a:t>
                      </a:r>
                      <a:r>
                        <a:rPr sz="2000" dirty="0">
                          <a:solidFill>
                            <a:schemeClr val="bg1"/>
                          </a:solidFill>
                          <a:latin typeface="Politica"/>
                          <a:ea typeface="Politica"/>
                          <a:cs typeface="Politica"/>
                          <a:sym typeface="Politica"/>
                        </a:rPr>
                        <a:t>min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400">
                          <a:solidFill>
                            <a:srgbClr val="FFFFFF"/>
                          </a:solidFill>
                          <a:latin typeface="Politica"/>
                          <a:ea typeface="Politica"/>
                          <a:cs typeface="Politica"/>
                          <a:sym typeface="Politica"/>
                        </a:defRPr>
                      </a:pPr>
                      <a:r>
                        <a:rPr lang="en-US" sz="1400" b="1" i="0" u="none" strike="noStrike" cap="none" spc="0" baseline="0" dirty="0">
                          <a:solidFill>
                            <a:schemeClr val="bg1"/>
                          </a:solidFill>
                          <a:effectLst/>
                          <a:uFillTx/>
                          <a:latin typeface="Politica"/>
                          <a:ea typeface="+mj-ea"/>
                          <a:cs typeface="+mj-cs"/>
                          <a:sym typeface="Politica"/>
                        </a:rPr>
                        <a:t>Introduction</a:t>
                      </a:r>
                      <a:br>
                        <a:rPr lang="en-US" sz="1400" b="0" i="0" u="none" strike="noStrike" cap="none" spc="0" baseline="0" dirty="0">
                          <a:solidFill>
                            <a:schemeClr val="bg1"/>
                          </a:solidFill>
                          <a:uFillTx/>
                          <a:latin typeface="Politica"/>
                          <a:ea typeface="+mj-ea"/>
                          <a:cs typeface="+mj-cs"/>
                          <a:sym typeface="Politica"/>
                        </a:rPr>
                      </a:br>
                      <a:r>
                        <a:rPr lang="en-US" sz="1400" b="0" i="0" u="none" strike="noStrike" cap="none" spc="0" baseline="0" dirty="0">
                          <a:solidFill>
                            <a:schemeClr val="bg1"/>
                          </a:solidFill>
                          <a:effectLst/>
                          <a:uFillTx/>
                          <a:latin typeface="Politica"/>
                          <a:ea typeface="+mj-ea"/>
                          <a:cs typeface="+mj-cs"/>
                          <a:sym typeface="Politica"/>
                        </a:rPr>
                        <a:t>Introduce participants Studio 56</a:t>
                      </a:r>
                    </a:p>
                    <a:p>
                      <a:pPr algn="l">
                        <a:defRPr sz="1400">
                          <a:solidFill>
                            <a:srgbClr val="FFFFFF"/>
                          </a:solidFill>
                          <a:latin typeface="Politica"/>
                          <a:ea typeface="Politica"/>
                          <a:cs typeface="Politica"/>
                          <a:sym typeface="Politica"/>
                        </a:defRPr>
                      </a:pPr>
                      <a:r>
                        <a:rPr lang="en-US" sz="1400" b="0" i="0" u="none" strike="noStrike" cap="none" spc="0" baseline="0" dirty="0">
                          <a:solidFill>
                            <a:schemeClr val="bg1"/>
                          </a:solidFill>
                          <a:effectLst/>
                          <a:uFillTx/>
                          <a:latin typeface="Politica"/>
                          <a:ea typeface="+mj-ea"/>
                          <a:cs typeface="+mj-cs"/>
                          <a:sym typeface="Politica"/>
                        </a:rPr>
                        <a:t>Take the attendance </a:t>
                      </a:r>
                    </a:p>
                    <a:p>
                      <a:pPr algn="l">
                        <a:defRPr sz="1400">
                          <a:solidFill>
                            <a:srgbClr val="FFFFFF"/>
                          </a:solidFill>
                          <a:latin typeface="Politica"/>
                          <a:ea typeface="Politica"/>
                          <a:cs typeface="Politica"/>
                          <a:sym typeface="Politica"/>
                        </a:defRPr>
                      </a:pPr>
                      <a:r>
                        <a:rPr lang="en-US" sz="1400" b="0" i="0" u="none" strike="noStrike" cap="none" spc="0" baseline="0" dirty="0">
                          <a:solidFill>
                            <a:schemeClr val="bg1"/>
                          </a:solidFill>
                          <a:effectLst/>
                          <a:uFillTx/>
                          <a:latin typeface="Politica"/>
                          <a:ea typeface="+mj-ea"/>
                          <a:cs typeface="+mj-cs"/>
                          <a:sym typeface="Politica"/>
                        </a:rPr>
                        <a:t>Introduce participants to the engineering design challenge </a:t>
                      </a:r>
                      <a:endParaRPr lang="en-US" sz="1400" dirty="0">
                        <a:solidFill>
                          <a:schemeClr val="bg1"/>
                        </a:solidFill>
                        <a:latin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fr-FR" sz="1400" dirty="0">
                          <a:solidFill>
                            <a:schemeClr val="bg1"/>
                          </a:solidFill>
                          <a:latin typeface="Politica"/>
                        </a:rPr>
                        <a:t>Laptop, Internet connection.</a:t>
                      </a:r>
                      <a:endParaRP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6225">
                <a:tc>
                  <a:txBody>
                    <a:bodyPr/>
                    <a:lstStyle/>
                    <a:p>
                      <a:pPr algn="l">
                        <a:defRPr sz="1800"/>
                      </a:pPr>
                      <a:r>
                        <a:rPr lang="en-US" sz="2000" dirty="0">
                          <a:solidFill>
                            <a:schemeClr val="bg1"/>
                          </a:solidFill>
                          <a:latin typeface="Politica"/>
                          <a:ea typeface="Politica"/>
                          <a:cs typeface="Politica"/>
                          <a:sym typeface="Politica"/>
                        </a:rPr>
                        <a:t>40</a:t>
                      </a:r>
                      <a:r>
                        <a:rPr sz="2000" dirty="0">
                          <a:solidFill>
                            <a:schemeClr val="bg1"/>
                          </a:solidFill>
                          <a:latin typeface="Politica"/>
                          <a:ea typeface="Politica"/>
                          <a:cs typeface="Politica"/>
                          <a:sym typeface="Politica"/>
                        </a:rPr>
                        <a:t> min</a:t>
                      </a: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defRPr sz="1800"/>
                      </a:pPr>
                      <a:r>
                        <a:rPr lang="en-US" sz="1400" b="0" i="0" u="none" strike="noStrike" cap="none" spc="0" baseline="0" dirty="0">
                          <a:solidFill>
                            <a:schemeClr val="bg1"/>
                          </a:solidFill>
                          <a:effectLst/>
                          <a:uFillTx/>
                          <a:latin typeface="Politica"/>
                          <a:ea typeface="+mj-ea"/>
                          <a:cs typeface="+mj-cs"/>
                          <a:sym typeface="Arial"/>
                        </a:rPr>
                        <a:t>1- Introduce participants to 3D design and Tinkercad.</a:t>
                      </a:r>
                    </a:p>
                    <a:p>
                      <a:pPr marL="285750" indent="-285750" algn="l">
                        <a:buFont typeface="Wingdings" panose="05000000000000000000" pitchFamily="2" charset="2"/>
                        <a:buChar char="Ø"/>
                      </a:pPr>
                      <a:r>
                        <a:rPr lang="en-US" sz="1400" dirty="0">
                          <a:solidFill>
                            <a:schemeClr val="bg1"/>
                          </a:solidFill>
                          <a:latin typeface="Politica" panose="02000506060000020004"/>
                        </a:rPr>
                        <a:t>Basic objects – how to interact with objects and scale them.</a:t>
                      </a:r>
                    </a:p>
                    <a:p>
                      <a:pPr marL="285750" indent="-285750" algn="l">
                        <a:buFont typeface="Wingdings" panose="05000000000000000000" pitchFamily="2" charset="2"/>
                        <a:buChar char="Ø"/>
                      </a:pPr>
                      <a:r>
                        <a:rPr lang="en-US" sz="1400" dirty="0">
                          <a:solidFill>
                            <a:schemeClr val="bg1"/>
                          </a:solidFill>
                          <a:latin typeface="Politica" panose="02000506060000020004"/>
                        </a:rPr>
                        <a:t>How to change colors.</a:t>
                      </a:r>
                    </a:p>
                    <a:p>
                      <a:pPr marL="285750" indent="-285750" algn="l">
                        <a:buFont typeface="Wingdings" panose="05000000000000000000" pitchFamily="2" charset="2"/>
                        <a:buChar char="Ø"/>
                      </a:pPr>
                      <a:r>
                        <a:rPr lang="en-US" sz="1400" dirty="0">
                          <a:solidFill>
                            <a:schemeClr val="bg1"/>
                          </a:solidFill>
                          <a:latin typeface="Politica" panose="02000506060000020004"/>
                        </a:rPr>
                        <a:t>How to move objects and control the camera view.</a:t>
                      </a:r>
                    </a:p>
                    <a:p>
                      <a:pPr marL="285750" indent="-285750" algn="l">
                        <a:buFont typeface="Wingdings" panose="05000000000000000000" pitchFamily="2" charset="2"/>
                        <a:buChar char="Ø"/>
                      </a:pPr>
                      <a:r>
                        <a:rPr lang="en-US" sz="1400" dirty="0">
                          <a:solidFill>
                            <a:schemeClr val="bg1"/>
                          </a:solidFill>
                          <a:latin typeface="Politica" panose="02000506060000020004"/>
                        </a:rPr>
                        <a:t>How to align objects with each others.</a:t>
                      </a:r>
                    </a:p>
                    <a:p>
                      <a:pPr marL="285750" indent="-285750" algn="l">
                        <a:buFont typeface="Wingdings" panose="05000000000000000000" pitchFamily="2" charset="2"/>
                        <a:buChar char="Ø"/>
                      </a:pPr>
                      <a:r>
                        <a:rPr lang="en-US" sz="1400" dirty="0">
                          <a:solidFill>
                            <a:schemeClr val="bg1"/>
                          </a:solidFill>
                          <a:latin typeface="Politica" panose="02000506060000020004"/>
                        </a:rPr>
                        <a:t>How to group objects and ungroup to create complex shapes.</a:t>
                      </a:r>
                    </a:p>
                    <a:p>
                      <a:pPr marL="0" indent="0" algn="l">
                        <a:buFont typeface="Arial" panose="020B0604020202020204" pitchFamily="34" charset="0"/>
                        <a:buNone/>
                        <a:defRPr sz="1800"/>
                      </a:pPr>
                      <a:r>
                        <a:rPr lang="en-US" sz="1400" b="0" i="0" u="none" strike="noStrike" cap="none" spc="0" baseline="0" dirty="0">
                          <a:solidFill>
                            <a:schemeClr val="bg1"/>
                          </a:solidFill>
                          <a:effectLst/>
                          <a:uFillTx/>
                          <a:latin typeface="Politica"/>
                          <a:ea typeface="+mj-ea"/>
                          <a:cs typeface="+mj-cs"/>
                          <a:sym typeface="Arial"/>
                        </a:rPr>
                        <a:t>2- Ask participants to use Tinkercad to design Al Dawama.</a:t>
                      </a:r>
                      <a:endParaRPr sz="1400" b="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fr-FR" sz="1400" dirty="0">
                          <a:solidFill>
                            <a:schemeClr val="bg1"/>
                          </a:solidFill>
                          <a:latin typeface="Politica"/>
                        </a:rPr>
                        <a:t>Laptop, Internet connection.</a:t>
                      </a:r>
                      <a:endParaRPr lang="fr-F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6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2000" dirty="0">
                          <a:solidFill>
                            <a:schemeClr val="bg1"/>
                          </a:solidFill>
                          <a:latin typeface="Politica"/>
                          <a:ea typeface="Politica"/>
                          <a:cs typeface="Politica"/>
                          <a:sym typeface="Politica"/>
                        </a:rPr>
                        <a:t>15 min</a:t>
                      </a:r>
                    </a:p>
                    <a:p>
                      <a:pPr algn="l">
                        <a:defRPr sz="1800"/>
                      </a:pPr>
                      <a:endParaRPr sz="20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defRPr sz="1800"/>
                      </a:pPr>
                      <a:r>
                        <a:rPr lang="en-US" sz="1400" b="1" i="0" u="none" strike="noStrike" cap="none" spc="0" baseline="0" dirty="0">
                          <a:solidFill>
                            <a:schemeClr val="bg1"/>
                          </a:solidFill>
                          <a:effectLst/>
                          <a:uFillTx/>
                          <a:latin typeface="Politica"/>
                          <a:ea typeface="+mj-ea"/>
                          <a:cs typeface="+mj-cs"/>
                          <a:sym typeface="Arial"/>
                        </a:rPr>
                        <a:t>3D printing Al Dawama </a:t>
                      </a:r>
                    </a:p>
                    <a:p>
                      <a:pPr marL="342900" indent="-342900" algn="l">
                        <a:buFont typeface="+mj-lt"/>
                        <a:buAutoNum type="arabicPeriod"/>
                        <a:defRPr sz="1800"/>
                      </a:pPr>
                      <a:r>
                        <a:rPr lang="en-US" sz="1400" b="0" i="0" u="none" strike="noStrike" cap="none" spc="0" baseline="0" dirty="0">
                          <a:solidFill>
                            <a:schemeClr val="bg1"/>
                          </a:solidFill>
                          <a:effectLst/>
                          <a:uFillTx/>
                          <a:latin typeface="Politica"/>
                          <a:ea typeface="+mj-ea"/>
                          <a:cs typeface="+mj-cs"/>
                          <a:sym typeface="Arial"/>
                        </a:rPr>
                        <a:t>Explain to participants how they can make real parts out of their design by using 3D printing.</a:t>
                      </a:r>
                    </a:p>
                    <a:p>
                      <a:pPr marL="342900" indent="-342900" algn="l">
                        <a:buFont typeface="+mj-lt"/>
                        <a:buAutoNum type="arabicPeriod"/>
                        <a:defRPr sz="1800"/>
                      </a:pPr>
                      <a:r>
                        <a:rPr lang="en-US" sz="1400" b="0" i="0" u="none" strike="noStrike" cap="none" spc="0" baseline="0" dirty="0">
                          <a:solidFill>
                            <a:schemeClr val="bg1"/>
                          </a:solidFill>
                          <a:effectLst/>
                          <a:uFillTx/>
                          <a:latin typeface="Politica"/>
                          <a:ea typeface="+mj-ea"/>
                          <a:cs typeface="+mj-cs"/>
                          <a:sym typeface="Arial"/>
                        </a:rPr>
                        <a:t>Show them some pictures of 3d printed parts.</a:t>
                      </a:r>
                    </a:p>
                    <a:p>
                      <a:pPr algn="l">
                        <a:defRPr sz="1800"/>
                      </a:pPr>
                      <a:endParaRPr sz="1400" dirty="0">
                        <a:solidFill>
                          <a:schemeClr val="bg1"/>
                        </a:solidFill>
                        <a:latin typeface="Politica"/>
                        <a:ea typeface="Politica"/>
                        <a:cs typeface="Politica"/>
                        <a:sym typeface="Politica"/>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fr-FR" sz="1400" dirty="0">
                          <a:solidFill>
                            <a:schemeClr val="bg1"/>
                          </a:solidFill>
                          <a:latin typeface="Politica"/>
                        </a:rPr>
                        <a:t>Laptop, Internet connection.</a:t>
                      </a:r>
                      <a:endParaRPr lang="fr-FR" sz="1400" dirty="0">
                        <a:solidFill>
                          <a:schemeClr val="bg1"/>
                        </a:solidFill>
                        <a:latin typeface="Politica"/>
                        <a:ea typeface="Lato"/>
                        <a:cs typeface="Lato"/>
                        <a:sym typeface="Lato"/>
                      </a:endParaRPr>
                    </a:p>
                  </a:txBody>
                  <a:tcPr marL="91425" marR="91425" marT="91425" marB="914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4676951"/>
                  </a:ext>
                </a:extLst>
              </a:tr>
            </a:tbl>
          </a:graphicData>
        </a:graphic>
      </p:graphicFrame>
    </p:spTree>
    <p:extLst>
      <p:ext uri="{BB962C8B-B14F-4D97-AF65-F5344CB8AC3E}">
        <p14:creationId xmlns:p14="http://schemas.microsoft.com/office/powerpoint/2010/main" val="472485491"/>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350</TotalTime>
  <Words>353</Words>
  <Application>Microsoft Office PowerPoint</Application>
  <PresentationFormat>Custom</PresentationFormat>
  <Paragraphs>42</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Politica</vt:lpstr>
      <vt:lpstr>Wingdings</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Almomani</cp:lastModifiedBy>
  <cp:revision>8</cp:revision>
  <dcterms:modified xsi:type="dcterms:W3CDTF">2021-05-05T08:58:06Z</dcterms:modified>
</cp:coreProperties>
</file>