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9" r:id="rId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3"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472485491" sldId="259"/>
        </pc:sldMkLst>
        <pc:graphicFrameChg chg="mod modGraphic">
          <ac:chgData name="moath.m.momani@gmail.com" userId="720708e143949568" providerId="LiveId" clId="{FE5826E5-A6BA-4563-AB24-EF690DC54DD9}" dt="2020-03-23T10:11:34.443" v="138"/>
          <ac:graphicFrameMkLst>
            <pc:docMk/>
            <pc:sldMk cId="472485491" sldId="259"/>
            <ac:graphicFrameMk id="130" creationId="{00000000-0000-0000-0000-000000000000}"/>
          </ac:graphicFrameMkLst>
        </pc:graphicFrame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472485491" sldId="259"/>
        </pc:sldMkLst>
      </pc:sldChg>
    </pc:docChg>
  </pc:docChgLst>
  <pc:docChgLst>
    <pc:chgData name="Moath Almomani" userId="ff116c73-3ed4-4407-a8d2-899e4a260434" providerId="ADAL" clId="{46D08A76-04C5-49D1-821D-3035CD10AAC9}"/>
    <pc:docChg chg="undo custSel modSld">
      <pc:chgData name="Moath Almomani" userId="ff116c73-3ed4-4407-a8d2-899e4a260434" providerId="ADAL" clId="{46D08A76-04C5-49D1-821D-3035CD10AAC9}" dt="2021-04-11T10:17:13.881" v="388" actId="20577"/>
      <pc:docMkLst>
        <pc:docMk/>
      </pc:docMkLst>
      <pc:sldChg chg="modSp mod">
        <pc:chgData name="Moath Almomani" userId="ff116c73-3ed4-4407-a8d2-899e4a260434" providerId="ADAL" clId="{46D08A76-04C5-49D1-821D-3035CD10AAC9}" dt="2021-04-11T10:17:13.881" v="388" actId="20577"/>
        <pc:sldMkLst>
          <pc:docMk/>
          <pc:sldMk cId="0" sldId="257"/>
        </pc:sldMkLst>
        <pc:spChg chg="mod">
          <ac:chgData name="Moath Almomani" userId="ff116c73-3ed4-4407-a8d2-899e4a260434" providerId="ADAL" clId="{46D08A76-04C5-49D1-821D-3035CD10AAC9}" dt="2021-04-11T10:17:13.881" v="388" actId="20577"/>
          <ac:spMkLst>
            <pc:docMk/>
            <pc:sldMk cId="0" sldId="257"/>
            <ac:spMk id="110" creationId="{00000000-0000-0000-0000-000000000000}"/>
          </ac:spMkLst>
        </pc:spChg>
        <pc:spChg chg="mod">
          <ac:chgData name="Moath Almomani" userId="ff116c73-3ed4-4407-a8d2-899e4a260434" providerId="ADAL" clId="{46D08A76-04C5-49D1-821D-3035CD10AAC9}" dt="2021-04-10T23:42:34.214" v="246"/>
          <ac:spMkLst>
            <pc:docMk/>
            <pc:sldMk cId="0" sldId="257"/>
            <ac:spMk id="111" creationId="{00000000-0000-0000-0000-000000000000}"/>
          </ac:spMkLst>
        </pc:spChg>
      </pc:sldChg>
      <pc:sldChg chg="modSp mod">
        <pc:chgData name="Moath Almomani" userId="ff116c73-3ed4-4407-a8d2-899e4a260434" providerId="ADAL" clId="{46D08A76-04C5-49D1-821D-3035CD10AAC9}" dt="2021-04-10T23:44:34.950" v="260" actId="20577"/>
        <pc:sldMkLst>
          <pc:docMk/>
          <pc:sldMk cId="3542123355" sldId="258"/>
        </pc:sldMkLst>
        <pc:spChg chg="mod">
          <ac:chgData name="Moath Almomani" userId="ff116c73-3ed4-4407-a8d2-899e4a260434" providerId="ADAL" clId="{46D08A76-04C5-49D1-821D-3035CD10AAC9}" dt="2021-04-10T23:44:34.950" v="260" actId="20577"/>
          <ac:spMkLst>
            <pc:docMk/>
            <pc:sldMk cId="3542123355" sldId="258"/>
            <ac:spMk id="110" creationId="{00000000-0000-0000-0000-000000000000}"/>
          </ac:spMkLst>
        </pc:spChg>
        <pc:spChg chg="mod">
          <ac:chgData name="Moath Almomani" userId="ff116c73-3ed4-4407-a8d2-899e4a260434" providerId="ADAL" clId="{46D08A76-04C5-49D1-821D-3035CD10AAC9}" dt="2021-04-10T23:42:48.548" v="248"/>
          <ac:spMkLst>
            <pc:docMk/>
            <pc:sldMk cId="3542123355" sldId="258"/>
            <ac:spMk id="111" creationId="{00000000-0000-0000-0000-000000000000}"/>
          </ac:spMkLst>
        </pc:spChg>
      </pc:sldChg>
      <pc:sldChg chg="modSp mod">
        <pc:chgData name="Moath Almomani" userId="ff116c73-3ed4-4407-a8d2-899e4a260434" providerId="ADAL" clId="{46D08A76-04C5-49D1-821D-3035CD10AAC9}" dt="2021-04-11T05:52:03.613" v="349" actId="20577"/>
        <pc:sldMkLst>
          <pc:docMk/>
          <pc:sldMk cId="472485491" sldId="259"/>
        </pc:sldMkLst>
        <pc:spChg chg="mod">
          <ac:chgData name="Moath Almomani" userId="ff116c73-3ed4-4407-a8d2-899e4a260434" providerId="ADAL" clId="{46D08A76-04C5-49D1-821D-3035CD10AAC9}" dt="2021-04-10T23:42:39.630" v="247"/>
          <ac:spMkLst>
            <pc:docMk/>
            <pc:sldMk cId="472485491" sldId="259"/>
            <ac:spMk id="111" creationId="{00000000-0000-0000-0000-000000000000}"/>
          </ac:spMkLst>
        </pc:spChg>
        <pc:graphicFrameChg chg="modGraphic">
          <ac:chgData name="Moath Almomani" userId="ff116c73-3ed4-4407-a8d2-899e4a260434" providerId="ADAL" clId="{46D08A76-04C5-49D1-821D-3035CD10AAC9}" dt="2021-04-11T05:52:03.613" v="349" actId="20577"/>
          <ac:graphicFrameMkLst>
            <pc:docMk/>
            <pc:sldMk cId="472485491" sldId="259"/>
            <ac:graphicFrameMk id="9" creationId="{8E574261-940F-40A7-A4DC-671AE406F6C3}"/>
          </ac:graphicFrameMkLst>
        </pc:graphicFrameChg>
      </pc:sldChg>
      <pc:sldChg chg="modSp mod">
        <pc:chgData name="Moath Almomani" userId="ff116c73-3ed4-4407-a8d2-899e4a260434" providerId="ADAL" clId="{46D08A76-04C5-49D1-821D-3035CD10AAC9}" dt="2021-04-10T23:46:03.899" v="269"/>
        <pc:sldMkLst>
          <pc:docMk/>
          <pc:sldMk cId="1957165546" sldId="260"/>
        </pc:sldMkLst>
        <pc:spChg chg="mod">
          <ac:chgData name="Moath Almomani" userId="ff116c73-3ed4-4407-a8d2-899e4a260434" providerId="ADAL" clId="{46D08A76-04C5-49D1-821D-3035CD10AAC9}" dt="2021-04-10T23:42:53.330" v="249"/>
          <ac:spMkLst>
            <pc:docMk/>
            <pc:sldMk cId="1957165546" sldId="260"/>
            <ac:spMk id="111" creationId="{00000000-0000-0000-0000-000000000000}"/>
          </ac:spMkLst>
        </pc:spChg>
        <pc:graphicFrameChg chg="mod modGraphic">
          <ac:chgData name="Moath Almomani" userId="ff116c73-3ed4-4407-a8d2-899e4a260434" providerId="ADAL" clId="{46D08A76-04C5-49D1-821D-3035CD10AAC9}" dt="2021-04-10T23:46:03.899" v="269"/>
          <ac:graphicFrameMkLst>
            <pc:docMk/>
            <pc:sldMk cId="1957165546" sldId="260"/>
            <ac:graphicFrameMk id="9" creationId="{5B8A86A8-4DD0-4F37-B77F-77EE5B873A37}"/>
          </ac:graphicFrameMkLst>
        </pc:graphicFrameChg>
      </pc:sldChg>
    </pc:docChg>
  </pc:docChgLst>
  <pc:docChgLst>
    <pc:chgData name="moath momani" userId="720708e143949568" providerId="LiveId" clId="{AB32B678-118B-4CEA-BC0B-D98E5F3C3120}"/>
    <pc:docChg chg="modSld">
      <pc:chgData name="moath momani" userId="720708e143949568" providerId="LiveId" clId="{AB32B678-118B-4CEA-BC0B-D98E5F3C3120}" dt="2020-05-07T11:36:50.874" v="26" actId="20577"/>
      <pc:docMkLst>
        <pc:docMk/>
      </pc:docMkLst>
      <pc:sldChg chg="modSp mod">
        <pc:chgData name="moath momani" userId="720708e143949568" providerId="LiveId" clId="{AB32B678-118B-4CEA-BC0B-D98E5F3C3120}" dt="2020-05-07T11:36:50.874" v="26" actId="20577"/>
        <pc:sldMkLst>
          <pc:docMk/>
          <pc:sldMk cId="3542123355" sldId="258"/>
        </pc:sldMkLst>
        <pc:spChg chg="mod">
          <ac:chgData name="moath momani" userId="720708e143949568" providerId="LiveId" clId="{AB32B678-118B-4CEA-BC0B-D98E5F3C3120}" dt="2020-05-07T11:36:50.874" v="26" actId="20577"/>
          <ac:spMkLst>
            <pc:docMk/>
            <pc:sldMk cId="3542123355" sldId="258"/>
            <ac:spMk id="111" creationId="{00000000-0000-0000-0000-000000000000}"/>
          </ac:spMkLst>
        </pc:spChg>
      </pc:sldChg>
    </pc:docChg>
  </pc:docChgLst>
  <pc:docChgLst>
    <pc:chgData name="Moath Almomani" userId="ff116c73-3ed4-4407-a8d2-899e4a260434" providerId="ADAL" clId="{1155E1A6-F4B3-46E5-9019-FC16B0D108B6}"/>
    <pc:docChg chg="undo custSel addSld delSld modSld">
      <pc:chgData name="Moath Almomani" userId="ff116c73-3ed4-4407-a8d2-899e4a260434" providerId="ADAL" clId="{1155E1A6-F4B3-46E5-9019-FC16B0D108B6}" dt="2021-03-31T09:23:45.873" v="1290" actId="20577"/>
      <pc:docMkLst>
        <pc:docMk/>
      </pc:docMkLst>
      <pc:sldChg chg="modSp mod">
        <pc:chgData name="Moath Almomani" userId="ff116c73-3ed4-4407-a8d2-899e4a260434" providerId="ADAL" clId="{1155E1A6-F4B3-46E5-9019-FC16B0D108B6}" dt="2021-03-29T07:18:39.045" v="956" actId="20577"/>
        <pc:sldMkLst>
          <pc:docMk/>
          <pc:sldMk cId="0" sldId="257"/>
        </pc:sldMkLst>
        <pc:spChg chg="mod">
          <ac:chgData name="Moath Almomani" userId="ff116c73-3ed4-4407-a8d2-899e4a260434" providerId="ADAL" clId="{1155E1A6-F4B3-46E5-9019-FC16B0D108B6}" dt="2021-03-29T07:18:39.045" v="956" actId="20577"/>
          <ac:spMkLst>
            <pc:docMk/>
            <pc:sldMk cId="0" sldId="257"/>
            <ac:spMk id="110" creationId="{00000000-0000-0000-0000-000000000000}"/>
          </ac:spMkLst>
        </pc:spChg>
        <pc:spChg chg="mod">
          <ac:chgData name="Moath Almomani" userId="ff116c73-3ed4-4407-a8d2-899e4a260434" providerId="ADAL" clId="{1155E1A6-F4B3-46E5-9019-FC16B0D108B6}" dt="2021-03-28T08:44:56.259" v="843" actId="20577"/>
          <ac:spMkLst>
            <pc:docMk/>
            <pc:sldMk cId="0" sldId="257"/>
            <ac:spMk id="111" creationId="{00000000-0000-0000-0000-000000000000}"/>
          </ac:spMkLst>
        </pc:spChg>
      </pc:sldChg>
      <pc:sldChg chg="modSp mod">
        <pc:chgData name="Moath Almomani" userId="ff116c73-3ed4-4407-a8d2-899e4a260434" providerId="ADAL" clId="{1155E1A6-F4B3-46E5-9019-FC16B0D108B6}" dt="2021-03-28T08:35:54.331" v="820" actId="20577"/>
        <pc:sldMkLst>
          <pc:docMk/>
          <pc:sldMk cId="3542123355" sldId="258"/>
        </pc:sldMkLst>
        <pc:spChg chg="mod">
          <ac:chgData name="Moath Almomani" userId="ff116c73-3ed4-4407-a8d2-899e4a260434" providerId="ADAL" clId="{1155E1A6-F4B3-46E5-9019-FC16B0D108B6}" dt="2021-03-28T08:35:54.331" v="820" actId="20577"/>
          <ac:spMkLst>
            <pc:docMk/>
            <pc:sldMk cId="3542123355" sldId="258"/>
            <ac:spMk id="110" creationId="{00000000-0000-0000-0000-000000000000}"/>
          </ac:spMkLst>
        </pc:spChg>
        <pc:spChg chg="mod">
          <ac:chgData name="Moath Almomani" userId="ff116c73-3ed4-4407-a8d2-899e4a260434" providerId="ADAL" clId="{1155E1A6-F4B3-46E5-9019-FC16B0D108B6}" dt="2021-03-24T09:22:17.108" v="268" actId="20577"/>
          <ac:spMkLst>
            <pc:docMk/>
            <pc:sldMk cId="3542123355" sldId="258"/>
            <ac:spMk id="111" creationId="{00000000-0000-0000-0000-000000000000}"/>
          </ac:spMkLst>
        </pc:spChg>
        <pc:grpChg chg="mod">
          <ac:chgData name="Moath Almomani" userId="ff116c73-3ed4-4407-a8d2-899e4a260434" providerId="ADAL" clId="{1155E1A6-F4B3-46E5-9019-FC16B0D108B6}" dt="2021-03-28T08:30:54.550" v="787" actId="1076"/>
          <ac:grpSpMkLst>
            <pc:docMk/>
            <pc:sldMk cId="3542123355" sldId="258"/>
            <ac:grpSpMk id="114" creationId="{00000000-0000-0000-0000-000000000000}"/>
          </ac:grpSpMkLst>
        </pc:grpChg>
      </pc:sldChg>
      <pc:sldChg chg="addSp delSp modSp add mod">
        <pc:chgData name="Moath Almomani" userId="ff116c73-3ed4-4407-a8d2-899e4a260434" providerId="ADAL" clId="{1155E1A6-F4B3-46E5-9019-FC16B0D108B6}" dt="2021-03-31T09:23:45.873" v="1290" actId="20577"/>
        <pc:sldMkLst>
          <pc:docMk/>
          <pc:sldMk cId="472485491" sldId="259"/>
        </pc:sldMkLst>
        <pc:spChg chg="del">
          <ac:chgData name="Moath Almomani" userId="ff116c73-3ed4-4407-a8d2-899e4a260434" providerId="ADAL" clId="{1155E1A6-F4B3-46E5-9019-FC16B0D108B6}" dt="2021-03-28T07:33:17.807" v="270" actId="478"/>
          <ac:spMkLst>
            <pc:docMk/>
            <pc:sldMk cId="472485491" sldId="259"/>
            <ac:spMk id="110" creationId="{00000000-0000-0000-0000-000000000000}"/>
          </ac:spMkLst>
        </pc:spChg>
        <pc:graphicFrameChg chg="add mod modGraphic">
          <ac:chgData name="Moath Almomani" userId="ff116c73-3ed4-4407-a8d2-899e4a260434" providerId="ADAL" clId="{1155E1A6-F4B3-46E5-9019-FC16B0D108B6}" dt="2021-03-31T09:23:45.873" v="1290" actId="20577"/>
          <ac:graphicFrameMkLst>
            <pc:docMk/>
            <pc:sldMk cId="472485491" sldId="259"/>
            <ac:graphicFrameMk id="9" creationId="{8E574261-940F-40A7-A4DC-671AE406F6C3}"/>
          </ac:graphicFrameMkLst>
        </pc:graphicFrameChg>
      </pc:sldChg>
      <pc:sldChg chg="add del setBg">
        <pc:chgData name="Moath Almomani" userId="ff116c73-3ed4-4407-a8d2-899e4a260434" providerId="ADAL" clId="{1155E1A6-F4B3-46E5-9019-FC16B0D108B6}" dt="2021-03-28T08:37:57.008" v="822" actId="47"/>
        <pc:sldMkLst>
          <pc:docMk/>
          <pc:sldMk cId="324991174" sldId="260"/>
        </pc:sldMkLst>
      </pc:sldChg>
      <pc:sldChg chg="addSp delSp modSp add mod">
        <pc:chgData name="Moath Almomani" userId="ff116c73-3ed4-4407-a8d2-899e4a260434" providerId="ADAL" clId="{1155E1A6-F4B3-46E5-9019-FC16B0D108B6}" dt="2021-03-31T09:23:33.155" v="1269"/>
        <pc:sldMkLst>
          <pc:docMk/>
          <pc:sldMk cId="1957165546" sldId="260"/>
        </pc:sldMkLst>
        <pc:spChg chg="del">
          <ac:chgData name="Moath Almomani" userId="ff116c73-3ed4-4407-a8d2-899e4a260434" providerId="ADAL" clId="{1155E1A6-F4B3-46E5-9019-FC16B0D108B6}" dt="2021-03-28T08:38:01.661" v="824" actId="478"/>
          <ac:spMkLst>
            <pc:docMk/>
            <pc:sldMk cId="1957165546" sldId="260"/>
            <ac:spMk id="110" creationId="{00000000-0000-0000-0000-000000000000}"/>
          </ac:spMkLst>
        </pc:spChg>
        <pc:graphicFrameChg chg="add mod modGraphic">
          <ac:chgData name="Moath Almomani" userId="ff116c73-3ed4-4407-a8d2-899e4a260434" providerId="ADAL" clId="{1155E1A6-F4B3-46E5-9019-FC16B0D108B6}" dt="2021-03-31T09:23:33.155" v="1269"/>
          <ac:graphicFrameMkLst>
            <pc:docMk/>
            <pc:sldMk cId="1957165546" sldId="260"/>
            <ac:graphicFrameMk id="9" creationId="{5B8A86A8-4DD0-4F37-B77F-77EE5B873A37}"/>
          </ac:graphicFrameMkLst>
        </pc:graphicFrameChg>
      </pc:sldChg>
    </pc:docChg>
  </pc:docChgLst>
  <pc:docChgLst>
    <pc:chgData name="moath.m.momani@gmail.com" userId="720708e143949568" providerId="LiveId" clId="{BB98F2BA-97CA-4D7F-A8A4-4B250CAD4891}"/>
    <pc:docChg chg="modSld">
      <pc:chgData name="moath.m.momani@gmail.com" userId="720708e143949568" providerId="LiveId" clId="{BB98F2BA-97CA-4D7F-A8A4-4B250CAD4891}" dt="2020-03-25T09:53:31.109" v="175" actId="20577"/>
      <pc:docMkLst>
        <pc:docMk/>
      </pc:docMkLst>
      <pc:sldChg chg="modSp">
        <pc:chgData name="moath.m.momani@gmail.com" userId="720708e143949568" providerId="LiveId" clId="{BB98F2BA-97CA-4D7F-A8A4-4B250CAD4891}" dt="2020-03-25T09:47:26.834" v="88" actId="2711"/>
        <pc:sldMkLst>
          <pc:docMk/>
          <pc:sldMk cId="0" sldId="257"/>
        </pc:sldMkLst>
        <pc:spChg chg="mod">
          <ac:chgData name="moath.m.momani@gmail.com" userId="720708e143949568" providerId="LiveId" clId="{BB98F2BA-97CA-4D7F-A8A4-4B250CAD4891}" dt="2020-03-25T09:47:26.834" v="88" actId="2711"/>
          <ac:spMkLst>
            <pc:docMk/>
            <pc:sldMk cId="0" sldId="257"/>
            <ac:spMk id="110" creationId="{00000000-0000-0000-0000-000000000000}"/>
          </ac:spMkLst>
        </pc:spChg>
        <pc:spChg chg="mod">
          <ac:chgData name="moath.m.momani@gmail.com" userId="720708e143949568" providerId="LiveId" clId="{BB98F2BA-97CA-4D7F-A8A4-4B250CAD4891}" dt="2020-03-25T09:45:42.148" v="58" actId="20577"/>
          <ac:spMkLst>
            <pc:docMk/>
            <pc:sldMk cId="0" sldId="257"/>
            <ac:spMk id="111" creationId="{00000000-0000-0000-0000-000000000000}"/>
          </ac:spMkLst>
        </pc:spChg>
      </pc:sldChg>
      <pc:sldChg chg="modSp">
        <pc:chgData name="moath.m.momani@gmail.com" userId="720708e143949568" providerId="LiveId" clId="{BB98F2BA-97CA-4D7F-A8A4-4B250CAD4891}" dt="2020-03-25T09:53:31.109" v="175" actId="20577"/>
        <pc:sldMkLst>
          <pc:docMk/>
          <pc:sldMk cId="3542123355" sldId="258"/>
        </pc:sldMkLst>
        <pc:spChg chg="mod">
          <ac:chgData name="moath.m.momani@gmail.com" userId="720708e143949568" providerId="LiveId" clId="{BB98F2BA-97CA-4D7F-A8A4-4B250CAD4891}" dt="2020-03-25T09:53:31.109" v="175" actId="20577"/>
          <ac:spMkLst>
            <pc:docMk/>
            <pc:sldMk cId="3542123355" sldId="258"/>
            <ac:spMk id="110" creationId="{00000000-0000-0000-0000-000000000000}"/>
          </ac:spMkLst>
        </pc:spChg>
      </pc:sldChg>
    </pc:docChg>
  </pc:docChgLst>
  <pc:docChgLst>
    <pc:chgData name="moath momani" userId="720708e143949568" providerId="LiveId" clId="{C335A75F-3AD7-4287-8257-BA44CED8586C}"/>
    <pc:docChg chg="undo custSel modSld">
      <pc:chgData name="moath momani" userId="720708e143949568" providerId="LiveId" clId="{C335A75F-3AD7-4287-8257-BA44CED8586C}" dt="2020-11-26T05:40:52.330" v="1" actId="207"/>
      <pc:docMkLst>
        <pc:docMk/>
      </pc:docMkLst>
      <pc:sldChg chg="modSp mod">
        <pc:chgData name="moath momani" userId="720708e143949568" providerId="LiveId" clId="{C335A75F-3AD7-4287-8257-BA44CED8586C}" dt="2020-11-26T05:40:52.330" v="1" actId="207"/>
        <pc:sldMkLst>
          <pc:docMk/>
          <pc:sldMk cId="0" sldId="257"/>
        </pc:sldMkLst>
        <pc:spChg chg="mod">
          <ac:chgData name="moath momani" userId="720708e143949568" providerId="LiveId" clId="{C335A75F-3AD7-4287-8257-BA44CED8586C}" dt="2020-11-26T05:40:52.330" v="1" actId="207"/>
          <ac:spMkLst>
            <pc:docMk/>
            <pc:sldMk cId="0" sldId="257"/>
            <ac:spMk id="110" creationId="{00000000-0000-0000-0000-000000000000}"/>
          </ac:spMkLst>
        </pc:spChg>
      </pc:sldChg>
    </pc:docChg>
  </pc:docChgLst>
  <pc:docChgLst>
    <pc:chgData name="Moath Almomani" userId="ff116c73-3ed4-4407-a8d2-899e4a260434" providerId="ADAL" clId="{4400384B-61D4-486E-BBC8-F6F083E347D1}"/>
    <pc:docChg chg="modSld">
      <pc:chgData name="Moath Almomani" userId="ff116c73-3ed4-4407-a8d2-899e4a260434" providerId="ADAL" clId="{4400384B-61D4-486E-BBC8-F6F083E347D1}" dt="2021-04-12T08:26:33.362" v="10" actId="1076"/>
      <pc:docMkLst>
        <pc:docMk/>
      </pc:docMkLst>
      <pc:sldChg chg="modSp mod">
        <pc:chgData name="Moath Almomani" userId="ff116c73-3ed4-4407-a8d2-899e4a260434" providerId="ADAL" clId="{4400384B-61D4-486E-BBC8-F6F083E347D1}" dt="2021-04-12T08:26:33.362" v="10" actId="1076"/>
        <pc:sldMkLst>
          <pc:docMk/>
          <pc:sldMk cId="0" sldId="257"/>
        </pc:sldMkLst>
        <pc:spChg chg="mod">
          <ac:chgData name="Moath Almomani" userId="ff116c73-3ed4-4407-a8d2-899e4a260434" providerId="ADAL" clId="{4400384B-61D4-486E-BBC8-F6F083E347D1}" dt="2021-04-12T08:26:33.362" v="10" actId="1076"/>
          <ac:spMkLst>
            <pc:docMk/>
            <pc:sldMk cId="0" sldId="257"/>
            <ac:spMk id="110" creationId="{00000000-0000-0000-0000-000000000000}"/>
          </ac:spMkLst>
        </pc:spChg>
      </pc:sldChg>
      <pc:sldChg chg="modSp mod">
        <pc:chgData name="Moath Almomani" userId="ff116c73-3ed4-4407-a8d2-899e4a260434" providerId="ADAL" clId="{4400384B-61D4-486E-BBC8-F6F083E347D1}" dt="2021-04-12T08:21:22.718" v="9" actId="20577"/>
        <pc:sldMkLst>
          <pc:docMk/>
          <pc:sldMk cId="472485491" sldId="259"/>
        </pc:sldMkLst>
        <pc:graphicFrameChg chg="modGraphic">
          <ac:chgData name="Moath Almomani" userId="ff116c73-3ed4-4407-a8d2-899e4a260434" providerId="ADAL" clId="{4400384B-61D4-486E-BBC8-F6F083E347D1}" dt="2021-04-12T08:21:22.718" v="9" actId="20577"/>
          <ac:graphicFrameMkLst>
            <pc:docMk/>
            <pc:sldMk cId="472485491" sldId="259"/>
            <ac:graphicFrameMk id="9" creationId="{8E574261-940F-40A7-A4DC-671AE406F6C3}"/>
          </ac:graphicFrameMkLst>
        </pc:graphicFrameChg>
      </pc:sldChg>
    </pc:docChg>
  </pc:docChgLst>
  <pc:docChgLst>
    <pc:chgData name="moath.m.momani@gmail.com" userId="720708e143949568" providerId="LiveId" clId="{F18B536E-34AB-4B27-8BB6-74EA99B30F98}"/>
    <pc:docChg chg="custSel modSld">
      <pc:chgData name="moath.m.momani@gmail.com" userId="720708e143949568" providerId="LiveId" clId="{F18B536E-34AB-4B27-8BB6-74EA99B30F98}" dt="2020-03-25T10:19:00.794" v="309" actId="20577"/>
      <pc:docMkLst>
        <pc:docMk/>
      </pc:docMkLst>
      <pc:sldChg chg="modSp">
        <pc:chgData name="moath.m.momani@gmail.com" userId="720708e143949568" providerId="LiveId" clId="{F18B536E-34AB-4B27-8BB6-74EA99B30F98}" dt="2020-03-25T10:12:56.499" v="260" actId="2711"/>
        <pc:sldMkLst>
          <pc:docMk/>
          <pc:sldMk cId="0" sldId="257"/>
        </pc:sldMkLst>
        <pc:spChg chg="mod">
          <ac:chgData name="moath.m.momani@gmail.com" userId="720708e143949568" providerId="LiveId" clId="{F18B536E-34AB-4B27-8BB6-74EA99B30F98}" dt="2020-03-25T10:12:56.499" v="260" actId="2711"/>
          <ac:spMkLst>
            <pc:docMk/>
            <pc:sldMk cId="0" sldId="257"/>
            <ac:spMk id="110" creationId="{00000000-0000-0000-0000-000000000000}"/>
          </ac:spMkLst>
        </pc:spChg>
        <pc:spChg chg="mod">
          <ac:chgData name="moath.m.momani@gmail.com" userId="720708e143949568" providerId="LiveId" clId="{F18B536E-34AB-4B27-8BB6-74EA99B30F98}" dt="2020-03-25T10:06:03.863" v="11" actId="20577"/>
          <ac:spMkLst>
            <pc:docMk/>
            <pc:sldMk cId="0" sldId="257"/>
            <ac:spMk id="111" creationId="{00000000-0000-0000-0000-000000000000}"/>
          </ac:spMkLst>
        </pc:spChg>
      </pc:sldChg>
      <pc:sldChg chg="modSp">
        <pc:chgData name="moath.m.momani@gmail.com" userId="720708e143949568" providerId="LiveId" clId="{F18B536E-34AB-4B27-8BB6-74EA99B30F98}" dt="2020-03-25T10:19:00.794" v="309" actId="20577"/>
        <pc:sldMkLst>
          <pc:docMk/>
          <pc:sldMk cId="3542123355" sldId="258"/>
        </pc:sldMkLst>
        <pc:spChg chg="mod">
          <ac:chgData name="moath.m.momani@gmail.com" userId="720708e143949568" providerId="LiveId" clId="{F18B536E-34AB-4B27-8BB6-74EA99B30F98}" dt="2020-03-25T10:19:00.794" v="309" actId="20577"/>
          <ac:spMkLst>
            <pc:docMk/>
            <pc:sldMk cId="3542123355" sldId="258"/>
            <ac:spMk id="110" creationId="{00000000-0000-0000-0000-000000000000}"/>
          </ac:spMkLst>
        </pc:spChg>
      </pc:sldChg>
    </pc:docChg>
  </pc:docChgLst>
  <pc:docChgLst>
    <pc:chgData name="Moath Almomani" userId="ff116c73-3ed4-4407-a8d2-899e4a260434" providerId="ADAL" clId="{184D263F-B2AA-4BEC-B722-2357CF9EA8F7}"/>
    <pc:docChg chg="undo custSel modSld">
      <pc:chgData name="Moath Almomani" userId="ff116c73-3ed4-4407-a8d2-899e4a260434" providerId="ADAL" clId="{184D263F-B2AA-4BEC-B722-2357CF9EA8F7}" dt="2021-05-12T23:13:10.632" v="11" actId="207"/>
      <pc:docMkLst>
        <pc:docMk/>
      </pc:docMkLst>
      <pc:sldChg chg="addSp delSp modSp mod">
        <pc:chgData name="Moath Almomani" userId="ff116c73-3ed4-4407-a8d2-899e4a260434" providerId="ADAL" clId="{184D263F-B2AA-4BEC-B722-2357CF9EA8F7}" dt="2021-05-12T22:59:06.332" v="5" actId="207"/>
        <pc:sldMkLst>
          <pc:docMk/>
          <pc:sldMk cId="0" sldId="257"/>
        </pc:sldMkLst>
        <pc:spChg chg="mod">
          <ac:chgData name="Moath Almomani" userId="ff116c73-3ed4-4407-a8d2-899e4a260434" providerId="ADAL" clId="{184D263F-B2AA-4BEC-B722-2357CF9EA8F7}" dt="2021-05-12T22:58:19.909" v="4" actId="207"/>
          <ac:spMkLst>
            <pc:docMk/>
            <pc:sldMk cId="0" sldId="257"/>
            <ac:spMk id="110" creationId="{00000000-0000-0000-0000-000000000000}"/>
          </ac:spMkLst>
        </pc:spChg>
        <pc:spChg chg="mod">
          <ac:chgData name="Moath Almomani" userId="ff116c73-3ed4-4407-a8d2-899e4a260434" providerId="ADAL" clId="{184D263F-B2AA-4BEC-B722-2357CF9EA8F7}" dt="2021-05-12T22:59:06.332" v="5" actId="207"/>
          <ac:spMkLst>
            <pc:docMk/>
            <pc:sldMk cId="0" sldId="257"/>
            <ac:spMk id="111" creationId="{00000000-0000-0000-0000-000000000000}"/>
          </ac:spMkLst>
        </pc:spChg>
        <pc:picChg chg="add del">
          <ac:chgData name="Moath Almomani" userId="ff116c73-3ed4-4407-a8d2-899e4a260434" providerId="ADAL" clId="{184D263F-B2AA-4BEC-B722-2357CF9EA8F7}" dt="2021-05-12T22:55:23.033" v="2" actId="22"/>
          <ac:picMkLst>
            <pc:docMk/>
            <pc:sldMk cId="0" sldId="257"/>
            <ac:picMk id="3" creationId="{C6D6B974-B605-48A3-BF04-1DC2CD579072}"/>
          </ac:picMkLst>
        </pc:picChg>
      </pc:sldChg>
      <pc:sldChg chg="modSp mod">
        <pc:chgData name="Moath Almomani" userId="ff116c73-3ed4-4407-a8d2-899e4a260434" providerId="ADAL" clId="{184D263F-B2AA-4BEC-B722-2357CF9EA8F7}" dt="2021-05-12T23:13:10.632" v="11" actId="207"/>
        <pc:sldMkLst>
          <pc:docMk/>
          <pc:sldMk cId="472485491" sldId="259"/>
        </pc:sldMkLst>
        <pc:graphicFrameChg chg="modGraphic">
          <ac:chgData name="Moath Almomani" userId="ff116c73-3ed4-4407-a8d2-899e4a260434" providerId="ADAL" clId="{184D263F-B2AA-4BEC-B722-2357CF9EA8F7}" dt="2021-05-12T23:13:10.632" v="11" actId="207"/>
          <ac:graphicFrameMkLst>
            <pc:docMk/>
            <pc:sldMk cId="472485491" sldId="259"/>
            <ac:graphicFrameMk id="9" creationId="{8E574261-940F-40A7-A4DC-671AE406F6C3}"/>
          </ac:graphicFrameMkLst>
        </pc:graphicFrameChg>
      </pc:sldChg>
    </pc:docChg>
  </pc:docChgLst>
  <pc:docChgLst>
    <pc:chgData name="Moath Almomani" userId="ff116c73-3ed4-4407-a8d2-899e4a260434" providerId="ADAL" clId="{91B76D1E-1977-4E16-865A-DF504A3C5D4B}"/>
    <pc:docChg chg="delSld">
      <pc:chgData name="Moath Almomani" userId="ff116c73-3ed4-4407-a8d2-899e4a260434" providerId="ADAL" clId="{91B76D1E-1977-4E16-865A-DF504A3C5D4B}" dt="2021-04-12T08:04:03.716" v="1" actId="47"/>
      <pc:docMkLst>
        <pc:docMk/>
      </pc:docMkLst>
      <pc:sldChg chg="del">
        <pc:chgData name="Moath Almomani" userId="ff116c73-3ed4-4407-a8d2-899e4a260434" providerId="ADAL" clId="{91B76D1E-1977-4E16-865A-DF504A3C5D4B}" dt="2021-04-12T08:04:02.608" v="0" actId="47"/>
        <pc:sldMkLst>
          <pc:docMk/>
          <pc:sldMk cId="3542123355" sldId="258"/>
        </pc:sldMkLst>
      </pc:sldChg>
      <pc:sldChg chg="del">
        <pc:chgData name="Moath Almomani" userId="ff116c73-3ed4-4407-a8d2-899e4a260434" providerId="ADAL" clId="{91B76D1E-1977-4E16-865A-DF504A3C5D4B}" dt="2021-04-12T08:04:03.716" v="1" actId="47"/>
        <pc:sldMkLst>
          <pc:docMk/>
          <pc:sldMk cId="1957165546" sldId="260"/>
        </pc:sldMkLst>
      </pc:sldChg>
    </pc:docChg>
  </pc:docChgLst>
  <pc:docChgLst>
    <pc:chgData name="moath momani" userId="720708e143949568" providerId="LiveId" clId="{D66F8E9A-C1C8-4498-BB78-7265CA62430E}"/>
    <pc:docChg chg="custSel modSld">
      <pc:chgData name="moath momani" userId="720708e143949568" providerId="LiveId" clId="{D66F8E9A-C1C8-4498-BB78-7265CA62430E}" dt="2020-05-07T10:19:29.927" v="81" actId="1035"/>
      <pc:docMkLst>
        <pc:docMk/>
      </pc:docMkLst>
      <pc:sldChg chg="modSp mod">
        <pc:chgData name="moath momani" userId="720708e143949568" providerId="LiveId" clId="{D66F8E9A-C1C8-4498-BB78-7265CA62430E}" dt="2020-05-07T10:19:29.927" v="81" actId="1035"/>
        <pc:sldMkLst>
          <pc:docMk/>
          <pc:sldMk cId="0" sldId="256"/>
        </pc:sldMkLst>
        <pc:spChg chg="mod">
          <ac:chgData name="moath momani" userId="720708e143949568" providerId="LiveId" clId="{D66F8E9A-C1C8-4498-BB78-7265CA62430E}" dt="2020-05-07T10:19:29.927" v="81" actId="1035"/>
          <ac:spMkLst>
            <pc:docMk/>
            <pc:sldMk cId="0" sldId="256"/>
            <ac:spMk id="101" creationId="{00000000-0000-0000-0000-000000000000}"/>
          </ac:spMkLst>
        </pc:spChg>
      </pc:sldChg>
      <pc:sldChg chg="modSp mod">
        <pc:chgData name="moath momani" userId="720708e143949568" providerId="LiveId" clId="{D66F8E9A-C1C8-4498-BB78-7265CA62430E}" dt="2020-05-07T10:18:36.964" v="66" actId="313"/>
        <pc:sldMkLst>
          <pc:docMk/>
          <pc:sldMk cId="0" sldId="257"/>
        </pc:sldMkLst>
        <pc:spChg chg="mod">
          <ac:chgData name="moath momani" userId="720708e143949568" providerId="LiveId" clId="{D66F8E9A-C1C8-4498-BB78-7265CA62430E}" dt="2020-05-07T10:16:46.447" v="6" actId="20577"/>
          <ac:spMkLst>
            <pc:docMk/>
            <pc:sldMk cId="0" sldId="257"/>
            <ac:spMk id="110" creationId="{00000000-0000-0000-0000-000000000000}"/>
          </ac:spMkLst>
        </pc:spChg>
        <pc:spChg chg="mod">
          <ac:chgData name="moath momani" userId="720708e143949568" providerId="LiveId" clId="{D66F8E9A-C1C8-4498-BB78-7265CA62430E}" dt="2020-05-07T10:18:36.964" v="66" actId="313"/>
          <ac:spMkLst>
            <pc:docMk/>
            <pc:sldMk cId="0" sldId="257"/>
            <ac:spMk id="111" creationId="{00000000-0000-0000-0000-000000000000}"/>
          </ac:spMkLst>
        </pc:spChg>
      </pc:sldChg>
      <pc:sldChg chg="modSp mod">
        <pc:chgData name="moath momani" userId="720708e143949568" providerId="LiveId" clId="{D66F8E9A-C1C8-4498-BB78-7265CA62430E}" dt="2020-05-07T10:18:57.213" v="67" actId="20577"/>
        <pc:sldMkLst>
          <pc:docMk/>
          <pc:sldMk cId="3542123355" sldId="258"/>
        </pc:sldMkLst>
        <pc:spChg chg="mod">
          <ac:chgData name="moath momani" userId="720708e143949568" providerId="LiveId" clId="{D66F8E9A-C1C8-4498-BB78-7265CA62430E}" dt="2020-05-07T10:18:57.213" v="67" actId="20577"/>
          <ac:spMkLst>
            <pc:docMk/>
            <pc:sldMk cId="3542123355" sldId="258"/>
            <ac:spMk id="110" creationId="{00000000-0000-0000-0000-000000000000}"/>
          </ac:spMkLst>
        </pc:spChg>
      </pc:sldChg>
    </pc:docChg>
  </pc:docChgLst>
  <pc:docChgLst>
    <pc:chgData name="moath momani" userId="720708e143949568" providerId="LiveId" clId="{E02DE398-5B6B-4BC9-9F9F-EB6C78CD88DD}"/>
    <pc:docChg chg="modSld">
      <pc:chgData name="moath momani" userId="720708e143949568" providerId="LiveId" clId="{E02DE398-5B6B-4BC9-9F9F-EB6C78CD88DD}" dt="2020-05-07T10:25:03.266" v="158" actId="20577"/>
      <pc:docMkLst>
        <pc:docMk/>
      </pc:docMkLst>
      <pc:sldChg chg="modSp mod">
        <pc:chgData name="moath momani" userId="720708e143949568" providerId="LiveId" clId="{E02DE398-5B6B-4BC9-9F9F-EB6C78CD88DD}" dt="2020-05-07T10:25:03.266" v="158" actId="20577"/>
        <pc:sldMkLst>
          <pc:docMk/>
          <pc:sldMk cId="0" sldId="257"/>
        </pc:sldMkLst>
        <pc:spChg chg="mod">
          <ac:chgData name="moath momani" userId="720708e143949568" providerId="LiveId" clId="{E02DE398-5B6B-4BC9-9F9F-EB6C78CD88DD}" dt="2020-05-07T10:25:03.266" v="158" actId="20577"/>
          <ac:spMkLst>
            <pc:docMk/>
            <pc:sldMk cId="0" sldId="257"/>
            <ac:spMk id="1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6285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 </a:t>
            </a:r>
            <a:endParaRPr sz="2000" dirty="0"/>
          </a:p>
        </p:txBody>
      </p:sp>
      <p:grpSp>
        <p:nvGrpSpPr>
          <p:cNvPr id="104" name="Google Shape;52;p12"/>
          <p:cNvGrpSpPr/>
          <p:nvPr/>
        </p:nvGrpSpPr>
        <p:grpSpPr>
          <a:xfrm>
            <a:off x="3951425" y="3270852"/>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870103" y="839214"/>
            <a:ext cx="10284002" cy="5743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a:t>
            </a:r>
            <a:r>
              <a:rPr dirty="0"/>
              <a:t>	</a:t>
            </a:r>
            <a:r>
              <a:rPr lang="en-US" dirty="0"/>
              <a:t>                                                                       </a:t>
            </a:r>
            <a:r>
              <a:rPr dirty="0"/>
              <a:t>AGE: </a:t>
            </a:r>
            <a:r>
              <a:rPr lang="en-US" dirty="0"/>
              <a:t>7-10</a:t>
            </a:r>
            <a:endParaRPr dirty="0"/>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latin typeface="Politica"/>
              </a:rPr>
              <a:t>DESCRIPTION:</a:t>
            </a:r>
            <a:endParaRPr lang="en-US" sz="1600" b="1" dirty="0">
              <a:latin typeface="Politica"/>
            </a:endParaRPr>
          </a:p>
          <a:p>
            <a:pPr>
              <a:lnSpc>
                <a:spcPct val="150000"/>
              </a:lnSpc>
              <a:defRPr>
                <a:solidFill>
                  <a:srgbClr val="FFFFFF"/>
                </a:solidFill>
                <a:latin typeface="Politica"/>
                <a:ea typeface="Politica"/>
                <a:cs typeface="Politica"/>
                <a:sym typeface="Politica"/>
              </a:defRPr>
            </a:pPr>
            <a:r>
              <a:rPr lang="en-US" sz="1600" dirty="0">
                <a:solidFill>
                  <a:schemeClr val="tx1"/>
                </a:solidFill>
                <a:latin typeface="Politica"/>
                <a:ea typeface="Lato"/>
                <a:cs typeface="Lato"/>
                <a:sym typeface="Lato"/>
              </a:rPr>
              <a:t>Qatari culture is characterized by many decorations and drawings inspired by Arab and Islamic history. In this workshop, the participants will learn about a computer program for design (Tinkercad) where they will be able to create their own designs for traditional Qatari patterns.​</a:t>
            </a:r>
          </a:p>
          <a:p>
            <a:pPr>
              <a:lnSpc>
                <a:spcPct val="150000"/>
              </a:lnSpc>
              <a:defRPr>
                <a:solidFill>
                  <a:srgbClr val="FFFFFF"/>
                </a:solidFill>
                <a:latin typeface="Politica"/>
                <a:ea typeface="Politica"/>
                <a:cs typeface="Politica"/>
                <a:sym typeface="Politica"/>
              </a:defRPr>
            </a:pPr>
            <a:r>
              <a:rPr lang="en-US" sz="1600" b="1" dirty="0">
                <a:solidFill>
                  <a:schemeClr val="bg1"/>
                </a:solidFill>
                <a:latin typeface="Politica"/>
                <a:sym typeface="Lato"/>
              </a:rPr>
              <a:t>Engineering design Challenge</a:t>
            </a:r>
            <a:r>
              <a:rPr lang="en-US" sz="1600" dirty="0">
                <a:solidFill>
                  <a:schemeClr val="bg1"/>
                </a:solidFill>
                <a:latin typeface="Politica"/>
                <a:sym typeface="Lato"/>
              </a:rPr>
              <a:t>: </a:t>
            </a:r>
            <a:r>
              <a:rPr lang="en-US" sz="1600" dirty="0">
                <a:solidFill>
                  <a:schemeClr val="bg1"/>
                </a:solidFill>
                <a:effectLst/>
                <a:latin typeface="Politica" panose="02000506060000020004" pitchFamily="2" charset="0"/>
                <a:ea typeface="Calibri" panose="020F0502020204030204" pitchFamily="34" charset="0"/>
              </a:rPr>
              <a:t>Hamad is a maker, and he wants to make a new door for his old father that has ancient designs and patterns. Hamad is asking for your help to provide him with some designs of the door that remind him with grandparent's house door.</a:t>
            </a:r>
            <a:r>
              <a:rPr lang="en-US" sz="1600" dirty="0">
                <a:solidFill>
                  <a:schemeClr val="bg1"/>
                </a:solidFill>
                <a:latin typeface="Politica" panose="02000506060000020004" pitchFamily="2" charset="0"/>
                <a:ea typeface="Calibri" panose="020F0502020204030204" pitchFamily="34" charset="0"/>
              </a:rPr>
              <a:t>. </a:t>
            </a:r>
            <a:endParaRPr lang="en-US" sz="2400" dirty="0">
              <a:solidFill>
                <a:schemeClr val="bg1"/>
              </a:solidFill>
              <a:latin typeface="Politica" panose="02000506060000020004" pitchFamily="2" charset="0"/>
            </a:endParaRPr>
          </a:p>
          <a:p>
            <a:pPr>
              <a:lnSpc>
                <a:spcPct val="150000"/>
              </a:lnSpc>
              <a:defRPr>
                <a:solidFill>
                  <a:srgbClr val="FFFFFF"/>
                </a:solidFill>
                <a:latin typeface="Politica"/>
                <a:ea typeface="Politica"/>
                <a:cs typeface="Politica"/>
                <a:sym typeface="Politica"/>
              </a:defRPr>
            </a:pPr>
            <a:endParaRPr dirty="0">
              <a:latin typeface="Politica"/>
            </a:endParaRPr>
          </a:p>
          <a:p>
            <a:pPr>
              <a:defRPr>
                <a:solidFill>
                  <a:srgbClr val="FFFFFF"/>
                </a:solidFill>
                <a:latin typeface="Politica"/>
                <a:ea typeface="Politica"/>
                <a:cs typeface="Politica"/>
                <a:sym typeface="Politica"/>
              </a:defRPr>
            </a:pPr>
            <a:r>
              <a:rPr lang="en-US" sz="1800" b="1" dirty="0">
                <a:latin typeface="Politica"/>
              </a:rPr>
              <a:t>LESSON</a:t>
            </a:r>
            <a:r>
              <a:rPr sz="1800" b="1" dirty="0">
                <a:latin typeface="Politica"/>
              </a:rPr>
              <a:t> OBJECTIVES:</a:t>
            </a:r>
          </a:p>
          <a:p>
            <a:pPr lvl="0"/>
            <a:r>
              <a:rPr lang="en-US" sz="1600" dirty="0">
                <a:solidFill>
                  <a:schemeClr val="tx1"/>
                </a:solidFill>
                <a:latin typeface="Politica"/>
                <a:ea typeface="Lato"/>
                <a:cs typeface="Lato"/>
                <a:sym typeface="Lato"/>
              </a:rPr>
              <a:t>After this session, students will be able to</a:t>
            </a:r>
            <a:endParaRPr lang="en-US" sz="1600" dirty="0">
              <a:solidFill>
                <a:schemeClr val="tx1"/>
              </a:solidFill>
              <a:latin typeface="Politica"/>
            </a:endParaRP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Learn about Islamic Art and pattern design.</a:t>
            </a: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Explain the basics of 3D modeling.</a:t>
            </a:r>
            <a:endParaRPr lang="en-US" sz="1600" dirty="0">
              <a:solidFill>
                <a:schemeClr val="tx1"/>
              </a:solidFill>
              <a:latin typeface="Politica"/>
            </a:endParaRP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Use the basic features of Tinkercad.</a:t>
            </a: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design 3D models.</a:t>
            </a:r>
          </a:p>
          <a:p>
            <a:pPr marL="285750" lvl="0" indent="-285750">
              <a:buClr>
                <a:srgbClr val="000000"/>
              </a:buClr>
              <a:buSzPts val="1600"/>
              <a:buFont typeface="Arial"/>
              <a:buChar char="•"/>
            </a:pPr>
            <a:r>
              <a:rPr lang="en-US" sz="1600" dirty="0">
                <a:solidFill>
                  <a:schemeClr val="tx1"/>
                </a:solidFill>
                <a:latin typeface="Politica"/>
                <a:sym typeface="Lato"/>
              </a:rPr>
              <a:t>Learn about 3D printing.</a:t>
            </a:r>
            <a:endParaRPr lang="en-US" sz="1600" dirty="0">
              <a:solidFill>
                <a:schemeClr val="tx1"/>
              </a:solidFill>
              <a:latin typeface="Politica"/>
            </a:endParaRPr>
          </a:p>
          <a:p>
            <a:pPr>
              <a:lnSpc>
                <a:spcPct val="150000"/>
              </a:lnSpc>
              <a:defRPr>
                <a:solidFill>
                  <a:srgbClr val="FFFFFF"/>
                </a:solidFill>
                <a:latin typeface="Politica"/>
                <a:ea typeface="Politica"/>
                <a:cs typeface="Politica"/>
                <a:sym typeface="Politica"/>
              </a:defRPr>
            </a:pPr>
            <a:r>
              <a:rPr lang="en-US" dirty="0">
                <a:solidFill>
                  <a:schemeClr val="tx1"/>
                </a:solidFill>
              </a:rPr>
              <a:t>Equipment: Computer, Internet connection, 3D printer.</a:t>
            </a:r>
          </a:p>
          <a:p>
            <a:pPr>
              <a:lnSpc>
                <a:spcPct val="150000"/>
              </a:lnSpc>
              <a:defRPr>
                <a:solidFill>
                  <a:srgbClr val="FFFFFF"/>
                </a:solidFill>
                <a:latin typeface="Politica"/>
                <a:ea typeface="Politica"/>
                <a:cs typeface="Politica"/>
                <a:sym typeface="Politica"/>
              </a:defRPr>
            </a:pPr>
            <a:r>
              <a:rPr lang="en-US" dirty="0">
                <a:solidFill>
                  <a:schemeClr val="tx1"/>
                </a:solidFill>
              </a:rPr>
              <a:t>Materials: Filament.</a:t>
            </a:r>
          </a:p>
          <a:p>
            <a:pPr>
              <a:lnSpc>
                <a:spcPct val="150000"/>
              </a:lnSpc>
              <a:defRPr>
                <a:solidFill>
                  <a:srgbClr val="FFFFFF"/>
                </a:solidFill>
                <a:latin typeface="Politica"/>
                <a:ea typeface="Politica"/>
                <a:cs typeface="Politica"/>
                <a:sym typeface="Politica"/>
              </a:defRPr>
            </a:pPr>
            <a:r>
              <a:rPr lang="en-US" dirty="0">
                <a:solidFill>
                  <a:schemeClr val="tx1"/>
                </a:solidFill>
              </a:rPr>
              <a:t>Software: Tinkercad  www.tinkercad.com</a:t>
            </a:r>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solidFill>
                  <a:schemeClr val="tx1"/>
                </a:solidFill>
              </a:rPr>
              <a:t>Recreate Ancient Patterns </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Recreate Ancient Patterns </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3;p14">
            <a:extLst>
              <a:ext uri="{FF2B5EF4-FFF2-40B4-BE49-F238E27FC236}">
                <a16:creationId xmlns:a16="http://schemas.microsoft.com/office/drawing/2014/main" id="{8E574261-940F-40A7-A4DC-671AE406F6C3}"/>
              </a:ext>
            </a:extLst>
          </p:cNvPr>
          <p:cNvGraphicFramePr/>
          <p:nvPr>
            <p:extLst>
              <p:ext uri="{D42A27DB-BD31-4B8C-83A1-F6EECF244321}">
                <p14:modId xmlns:p14="http://schemas.microsoft.com/office/powerpoint/2010/main" val="1455146318"/>
              </p:ext>
            </p:extLst>
          </p:nvPr>
        </p:nvGraphicFramePr>
        <p:xfrm>
          <a:off x="1109994" y="1758820"/>
          <a:ext cx="10403980" cy="4876680"/>
        </p:xfrm>
        <a:graphic>
          <a:graphicData uri="http://schemas.openxmlformats.org/drawingml/2006/table">
            <a:tbl>
              <a:tblPr>
                <a:tableStyleId>{4C3C2611-4C71-4FC5-86AE-919BDF0F9419}</a:tableStyleId>
              </a:tblPr>
              <a:tblGrid>
                <a:gridCol w="191178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81000">
                <a:tc>
                  <a:txBody>
                    <a:bodyPr/>
                    <a:lstStyle/>
                    <a:p>
                      <a:pPr algn="l">
                        <a:defRPr sz="1800"/>
                      </a:pPr>
                      <a:r>
                        <a:rPr sz="2000">
                          <a:solidFill>
                            <a:schemeClr val="bg1"/>
                          </a:solidFill>
                          <a:latin typeface="Politica"/>
                          <a:ea typeface="Politica"/>
                          <a:cs typeface="Politica"/>
                          <a:sym typeface="Politica"/>
                        </a:rPr>
                        <a:t> Time / Duration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sz="2000">
                          <a:solidFill>
                            <a:schemeClr val="bg1"/>
                          </a:solidFill>
                          <a:latin typeface="Politica"/>
                          <a:ea typeface="Politica"/>
                          <a:cs typeface="Politica"/>
                          <a:sym typeface="Politica"/>
                        </a:rPr>
                        <a:t>Activity</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en-US" sz="2000" dirty="0">
                          <a:solidFill>
                            <a:schemeClr val="bg1"/>
                          </a:solidFill>
                          <a:latin typeface="Politica"/>
                          <a:ea typeface="Politica"/>
                          <a:cs typeface="Politica"/>
                          <a:sym typeface="Politica"/>
                        </a:rPr>
                        <a:t>Equipment</a:t>
                      </a:r>
                      <a:endParaRPr sz="20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a:defRPr sz="1800"/>
                      </a:pPr>
                      <a:r>
                        <a:rPr lang="en-US" sz="2000" dirty="0">
                          <a:solidFill>
                            <a:schemeClr val="bg1"/>
                          </a:solidFill>
                          <a:latin typeface="Politica"/>
                          <a:ea typeface="Politica"/>
                          <a:cs typeface="Politica"/>
                          <a:sym typeface="Politica"/>
                        </a:rPr>
                        <a:t>5</a:t>
                      </a:r>
                      <a:r>
                        <a:rPr sz="2000" dirty="0">
                          <a:solidFill>
                            <a:schemeClr val="bg1"/>
                          </a:solidFill>
                          <a:latin typeface="Politica"/>
                          <a:ea typeface="Politica"/>
                          <a:cs typeface="Politica"/>
                          <a:sym typeface="Politica"/>
                        </a:rPr>
                        <a:t>min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400">
                          <a:solidFill>
                            <a:srgbClr val="FFFFFF"/>
                          </a:solidFill>
                          <a:latin typeface="Politica"/>
                          <a:ea typeface="Politica"/>
                          <a:cs typeface="Politica"/>
                          <a:sym typeface="Politica"/>
                        </a:defRPr>
                      </a:pPr>
                      <a:r>
                        <a:rPr lang="en-US" sz="1400" b="1" i="0" u="none" strike="noStrike" cap="none" spc="0" baseline="0" dirty="0">
                          <a:solidFill>
                            <a:schemeClr val="tx1"/>
                          </a:solidFill>
                          <a:effectLst/>
                          <a:uFillTx/>
                          <a:latin typeface="Politica"/>
                          <a:ea typeface="+mj-ea"/>
                          <a:cs typeface="+mj-cs"/>
                          <a:sym typeface="Politica"/>
                        </a:rPr>
                        <a:t>Introduction</a:t>
                      </a:r>
                      <a:br>
                        <a:rPr lang="en-US" sz="1400" b="0" i="0" u="none" strike="noStrike" cap="none" spc="0" baseline="0" dirty="0">
                          <a:solidFill>
                            <a:schemeClr val="bg1"/>
                          </a:solidFill>
                          <a:uFillTx/>
                          <a:latin typeface="Politica"/>
                          <a:ea typeface="+mj-ea"/>
                          <a:cs typeface="+mj-cs"/>
                          <a:sym typeface="Politica"/>
                        </a:rPr>
                      </a:br>
                      <a:r>
                        <a:rPr lang="en-US" sz="1400" b="0" i="0" u="none" strike="noStrike" cap="none" spc="0" baseline="0" dirty="0">
                          <a:solidFill>
                            <a:schemeClr val="tx1"/>
                          </a:solidFill>
                          <a:effectLst/>
                          <a:uFillTx/>
                          <a:latin typeface="Politica"/>
                          <a:ea typeface="+mj-ea"/>
                          <a:cs typeface="+mj-cs"/>
                          <a:sym typeface="Politica"/>
                        </a:rPr>
                        <a:t>Introduce participants Studio 56</a:t>
                      </a: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tx1"/>
                          </a:solidFill>
                          <a:effectLst/>
                          <a:uFillTx/>
                          <a:latin typeface="Politica"/>
                          <a:ea typeface="+mj-ea"/>
                          <a:cs typeface="+mj-cs"/>
                          <a:sym typeface="Politica"/>
                        </a:rPr>
                        <a:t>Take the attendance </a:t>
                      </a: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tx1"/>
                          </a:solidFill>
                          <a:effectLst/>
                          <a:uFillTx/>
                          <a:latin typeface="Politica"/>
                          <a:ea typeface="+mj-ea"/>
                          <a:cs typeface="+mj-cs"/>
                          <a:sym typeface="Politica"/>
                        </a:rPr>
                        <a:t>Introduce participants to the engineering design challenge </a:t>
                      </a:r>
                      <a:endParaRPr lang="ar-QA" sz="1400" b="0" i="0" u="none" strike="noStrike" cap="none" spc="0" baseline="0" dirty="0">
                        <a:solidFill>
                          <a:schemeClr val="tx1"/>
                        </a:solidFill>
                        <a:effectLst/>
                        <a:uFillTx/>
                        <a:latin typeface="Politica"/>
                        <a:ea typeface="+mj-ea"/>
                        <a:cs typeface="+mj-cs"/>
                        <a:sym typeface="Politica"/>
                      </a:endParaRP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tx1"/>
                          </a:solidFill>
                          <a:effectLst/>
                          <a:uFillTx/>
                          <a:latin typeface="Politica"/>
                          <a:ea typeface="+mj-ea"/>
                          <a:cs typeface="+mj-cs"/>
                          <a:sym typeface="Politica"/>
                        </a:rPr>
                        <a:t>Introduce Islamic patterns and some samples from the museum of Qatar</a:t>
                      </a:r>
                      <a:r>
                        <a:rPr lang="en-US" sz="1400" b="0" i="0" u="none" strike="noStrike" cap="none" spc="0" baseline="0" dirty="0">
                          <a:solidFill>
                            <a:schemeClr val="bg1"/>
                          </a:solidFill>
                          <a:effectLst/>
                          <a:uFillTx/>
                          <a:latin typeface="Politica"/>
                          <a:ea typeface="+mj-ea"/>
                          <a:cs typeface="+mj-cs"/>
                          <a:sym typeface="Politica"/>
                        </a:rPr>
                        <a:t>.</a:t>
                      </a:r>
                      <a:endParaRPr lang="en-US" sz="1400" dirty="0">
                        <a:solidFill>
                          <a:schemeClr val="bg1"/>
                        </a:solidFill>
                        <a:latin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fr-FR" sz="1400" dirty="0">
                          <a:solidFill>
                            <a:schemeClr val="bg1"/>
                          </a:solidFill>
                          <a:latin typeface="Politica"/>
                        </a:rPr>
                        <a:t>Laptop, Internet connection.</a:t>
                      </a:r>
                      <a:endParaRP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225">
                <a:tc>
                  <a:txBody>
                    <a:bodyPr/>
                    <a:lstStyle/>
                    <a:p>
                      <a:pPr algn="l">
                        <a:defRPr sz="1800"/>
                      </a:pPr>
                      <a:r>
                        <a:rPr lang="en-US" sz="2000" dirty="0">
                          <a:solidFill>
                            <a:schemeClr val="bg1"/>
                          </a:solidFill>
                          <a:latin typeface="Politica"/>
                          <a:ea typeface="Politica"/>
                          <a:cs typeface="Politica"/>
                          <a:sym typeface="Politica"/>
                        </a:rPr>
                        <a:t>40</a:t>
                      </a:r>
                      <a:r>
                        <a:rPr sz="2000" dirty="0">
                          <a:solidFill>
                            <a:schemeClr val="bg1"/>
                          </a:solidFill>
                          <a:latin typeface="Politica"/>
                          <a:ea typeface="Politica"/>
                          <a:cs typeface="Politica"/>
                          <a:sym typeface="Politica"/>
                        </a:rPr>
                        <a:t> min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defRPr sz="1800"/>
                      </a:pPr>
                      <a:r>
                        <a:rPr lang="en-US" sz="1400" b="0" i="0" u="none" strike="noStrike" cap="none" spc="0" baseline="0" dirty="0">
                          <a:solidFill>
                            <a:schemeClr val="bg1"/>
                          </a:solidFill>
                          <a:effectLst/>
                          <a:uFillTx/>
                          <a:latin typeface="Politica"/>
                          <a:ea typeface="+mj-ea"/>
                          <a:cs typeface="+mj-cs"/>
                          <a:sym typeface="Arial"/>
                        </a:rPr>
                        <a:t>1- Introduce participants to 3D design and Tinkercad.</a:t>
                      </a:r>
                    </a:p>
                    <a:p>
                      <a:pPr marL="285750" indent="-285750" algn="l">
                        <a:buFont typeface="Wingdings" panose="05000000000000000000" pitchFamily="2" charset="2"/>
                        <a:buChar char="Ø"/>
                      </a:pPr>
                      <a:r>
                        <a:rPr lang="en-US" sz="1400" dirty="0">
                          <a:solidFill>
                            <a:schemeClr val="bg1"/>
                          </a:solidFill>
                          <a:latin typeface="Politica" panose="02000506060000020004"/>
                        </a:rPr>
                        <a:t>Basic objects – how to interact with objects and scale them.</a:t>
                      </a:r>
                    </a:p>
                    <a:p>
                      <a:pPr marL="285750" indent="-285750" algn="l">
                        <a:buFont typeface="Wingdings" panose="05000000000000000000" pitchFamily="2" charset="2"/>
                        <a:buChar char="Ø"/>
                      </a:pPr>
                      <a:r>
                        <a:rPr lang="en-US" sz="1400" dirty="0">
                          <a:solidFill>
                            <a:schemeClr val="bg1"/>
                          </a:solidFill>
                          <a:latin typeface="Politica" panose="02000506060000020004"/>
                        </a:rPr>
                        <a:t>How to change colors.</a:t>
                      </a:r>
                    </a:p>
                    <a:p>
                      <a:pPr marL="285750" indent="-285750" algn="l">
                        <a:buFont typeface="Wingdings" panose="05000000000000000000" pitchFamily="2" charset="2"/>
                        <a:buChar char="Ø"/>
                      </a:pPr>
                      <a:r>
                        <a:rPr lang="en-US" sz="1400" dirty="0">
                          <a:solidFill>
                            <a:schemeClr val="bg1"/>
                          </a:solidFill>
                          <a:latin typeface="Politica" panose="02000506060000020004"/>
                        </a:rPr>
                        <a:t>How to move objects and control the camera view.</a:t>
                      </a:r>
                    </a:p>
                    <a:p>
                      <a:pPr marL="285750" indent="-285750" algn="l">
                        <a:buFont typeface="Wingdings" panose="05000000000000000000" pitchFamily="2" charset="2"/>
                        <a:buChar char="Ø"/>
                      </a:pPr>
                      <a:r>
                        <a:rPr lang="en-US" sz="1400" dirty="0">
                          <a:solidFill>
                            <a:schemeClr val="bg1"/>
                          </a:solidFill>
                          <a:latin typeface="Politica" panose="02000506060000020004"/>
                        </a:rPr>
                        <a:t>How to align objects with each other.</a:t>
                      </a:r>
                    </a:p>
                    <a:p>
                      <a:pPr marL="285750" indent="-285750" algn="l">
                        <a:buFont typeface="Wingdings" panose="05000000000000000000" pitchFamily="2" charset="2"/>
                        <a:buChar char="Ø"/>
                      </a:pPr>
                      <a:r>
                        <a:rPr lang="en-US" sz="1400" dirty="0">
                          <a:solidFill>
                            <a:schemeClr val="bg1"/>
                          </a:solidFill>
                          <a:latin typeface="Politica" panose="02000506060000020004"/>
                        </a:rPr>
                        <a:t>How to group objects and ungroup to create complex shapes.</a:t>
                      </a:r>
                    </a:p>
                    <a:p>
                      <a:pPr marL="285750" indent="-285750" algn="l">
                        <a:buFont typeface="Wingdings" panose="05000000000000000000" pitchFamily="2" charset="2"/>
                        <a:buChar char="Ø"/>
                      </a:pPr>
                      <a:r>
                        <a:rPr lang="en-US" sz="1400" dirty="0">
                          <a:solidFill>
                            <a:schemeClr val="bg1"/>
                          </a:solidFill>
                          <a:latin typeface="Politica" panose="02000506060000020004"/>
                        </a:rPr>
                        <a:t>How to export Stl file.</a:t>
                      </a:r>
                    </a:p>
                    <a:p>
                      <a:pPr marL="0" indent="0" algn="l">
                        <a:buFont typeface="Arial" panose="020B0604020202020204" pitchFamily="34" charset="0"/>
                        <a:buNone/>
                        <a:defRPr sz="1800"/>
                      </a:pPr>
                      <a:r>
                        <a:rPr lang="en-US" sz="1400" b="0" i="0" u="none" strike="noStrike" cap="none" spc="0" baseline="0" dirty="0">
                          <a:solidFill>
                            <a:schemeClr val="bg1"/>
                          </a:solidFill>
                          <a:effectLst/>
                          <a:uFillTx/>
                          <a:latin typeface="Politica"/>
                          <a:ea typeface="+mj-ea"/>
                          <a:cs typeface="+mj-cs"/>
                          <a:sym typeface="Arial"/>
                        </a:rPr>
                        <a:t>2- Ask participants to follow the instructions and design the patterns.</a:t>
                      </a:r>
                      <a:endParaRPr sz="1400" b="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6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chemeClr val="bg1"/>
                          </a:solidFill>
                          <a:latin typeface="Politica"/>
                          <a:ea typeface="Politica"/>
                          <a:cs typeface="Politica"/>
                          <a:sym typeface="Politica"/>
                        </a:rPr>
                        <a:t>15 min</a:t>
                      </a:r>
                    </a:p>
                    <a:p>
                      <a:pPr algn="l">
                        <a:defRPr sz="1800"/>
                      </a:pPr>
                      <a:endParaRPr sz="20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en-US" sz="1400" b="1" i="0" u="none" strike="noStrike" cap="none" spc="0" baseline="0" dirty="0">
                          <a:solidFill>
                            <a:schemeClr val="bg1"/>
                          </a:solidFill>
                          <a:effectLst/>
                          <a:uFillTx/>
                          <a:latin typeface="Politica"/>
                          <a:ea typeface="+mj-ea"/>
                          <a:cs typeface="+mj-cs"/>
                          <a:sym typeface="Arial"/>
                        </a:rPr>
                        <a:t>Recreate and 3D printing  the patterns.</a:t>
                      </a:r>
                    </a:p>
                    <a:p>
                      <a:pPr marL="342900" indent="-342900" algn="l">
                        <a:buFont typeface="+mj-lt"/>
                        <a:buAutoNum type="arabicPeriod"/>
                        <a:defRPr sz="1800"/>
                      </a:pPr>
                      <a:r>
                        <a:rPr lang="en-US" sz="1400" b="0" i="0" u="none" strike="noStrike" cap="none" spc="0" baseline="0" dirty="0">
                          <a:solidFill>
                            <a:schemeClr val="tx1"/>
                          </a:solidFill>
                          <a:effectLst/>
                          <a:uFillTx/>
                          <a:latin typeface="Politica"/>
                          <a:ea typeface="+mj-ea"/>
                          <a:cs typeface="+mj-cs"/>
                          <a:sym typeface="Arial"/>
                        </a:rPr>
                        <a:t>Explain to participants how they can make real parts out of their design by using 3D printing.</a:t>
                      </a:r>
                    </a:p>
                    <a:p>
                      <a:pPr marL="342900" indent="-342900" algn="l">
                        <a:buFont typeface="+mj-lt"/>
                        <a:buAutoNum type="arabicPeriod"/>
                        <a:defRPr sz="1800"/>
                      </a:pPr>
                      <a:r>
                        <a:rPr lang="en-US" sz="1400" b="0" i="0" u="none" strike="noStrike" cap="none" spc="0" baseline="0" dirty="0">
                          <a:solidFill>
                            <a:schemeClr val="tx1"/>
                          </a:solidFill>
                          <a:effectLst/>
                          <a:uFillTx/>
                          <a:latin typeface="Politica"/>
                          <a:ea typeface="+mj-ea"/>
                          <a:cs typeface="+mj-cs"/>
                          <a:sym typeface="Arial"/>
                        </a:rPr>
                        <a:t>Show them some pictures of 3d printed parts.</a:t>
                      </a:r>
                    </a:p>
                    <a:p>
                      <a:pPr algn="l">
                        <a:defRPr sz="1800"/>
                      </a:pPr>
                      <a:endParaRPr sz="14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676951"/>
                  </a:ext>
                </a:extLst>
              </a:tr>
            </a:tbl>
          </a:graphicData>
        </a:graphic>
      </p:graphicFrame>
    </p:spTree>
    <p:extLst>
      <p:ext uri="{BB962C8B-B14F-4D97-AF65-F5344CB8AC3E}">
        <p14:creationId xmlns:p14="http://schemas.microsoft.com/office/powerpoint/2010/main" val="47248549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413</TotalTime>
  <Words>357</Words>
  <Application>Microsoft Office PowerPoint</Application>
  <PresentationFormat>Custom</PresentationFormat>
  <Paragraphs>45</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Politica</vt:lpstr>
      <vt:lpstr>Wingdings</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8</cp:revision>
  <dcterms:modified xsi:type="dcterms:W3CDTF">2021-05-12T23:13:43Z</dcterms:modified>
</cp:coreProperties>
</file>