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DZ" sz="2000" dirty="0">
                <a:latin typeface="Monotype Koufi" pitchFamily="2" charset="-78"/>
                <a:ea typeface="Monotype Koufi" pitchFamily="2" charset="-78"/>
                <a:cs typeface="+mj-cs"/>
              </a:rPr>
              <a:t>الخطة الدراسية</a:t>
            </a:r>
            <a:endParaRPr sz="2000" dirty="0"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863277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281202"/>
            <a:ext cx="10284002" cy="515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DZ" sz="1600" dirty="0">
                <a:solidFill>
                  <a:srgbClr val="FFFFFF"/>
                </a:solidFill>
                <a:latin typeface="Lato"/>
              </a:rPr>
              <a:t>15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-</a:t>
            </a:r>
            <a:r>
              <a:rPr lang="ar-DZ" sz="1600" dirty="0">
                <a:solidFill>
                  <a:srgbClr val="FFFFFF"/>
                </a:solidFill>
                <a:latin typeface="Lato"/>
              </a:rPr>
              <a:t>18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​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algn="r" rtl="1" fontAlgn="base"/>
            <a:endParaRPr lang="ar-DZ" sz="1600" b="1" dirty="0">
              <a:solidFill>
                <a:srgbClr val="FFFFFF"/>
              </a:solidFill>
              <a:latin typeface="Lato"/>
              <a:sym typeface="Lato"/>
            </a:endParaRPr>
          </a:p>
          <a:p>
            <a:pPr algn="r" rtl="1" fontAlgn="base"/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 </a:t>
            </a:r>
            <a:r>
              <a:rPr lang="ar-SA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endParaRPr lang="ar-SA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سيتم تعريف المشاركين بمفهوم الواقع الافتراضي والتصميم ثلاثي </a:t>
            </a:r>
            <a:r>
              <a:rPr kumimoji="0" lang="ar-SA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الأبعا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د، حيث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سيتعلمون كيفية إنشاء بيئة ثلاثية الأبعاد لمدينة تعليمية باستخدام برنامج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Vactary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endParaRPr lang="ar-DZ" b="1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التحدي الهندسي: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ط</a:t>
            </a:r>
            <a:r>
              <a:rPr kumimoji="0" lang="ar-DZ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ْ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لب من طلاب جامعة فرجينيا كومنولث في دورة التصميم الداخلي إعادة تصميم بيئة المدينة التعليمية؛ حيث يدرسون. </a:t>
            </a:r>
            <a:r>
              <a:rPr kumimoji="0" lang="ar-DZ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ولكن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يجب عليهم تصميم نسخة حديثة من المدينة عن طريق إضافة مبانٍ مستدامة وتصميمات جذابة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endParaRPr lang="ar-QA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التعرف على هيكل واجهة ا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لبرنامج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أضف مكونات من المكتبة إلى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ال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بيئة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ثلاثية الأبعاد.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استخدم أداة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التعديل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لتغيير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خصائص المكونات. </a:t>
            </a:r>
            <a:endParaRPr kumimoji="0" lang="ar-DZ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ت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صم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ي</a:t>
            </a:r>
            <a:r>
              <a:rPr kumimoji="0" lang="ar-SA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م بيئة ثلاثية الأبعاد كاملة لمدينة تعليمية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مستقبلية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ar-DZ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DZ" dirty="0">
                <a:latin typeface="Arial" panose="020B0604020202020204" pitchFamily="34" charset="0"/>
                <a:cs typeface="Arial" panose="020B0604020202020204" pitchFamily="34" charset="0"/>
              </a:rPr>
              <a:t>استكشف المدينة التعليمية الافتراضية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2C83A3-5FAD-4138-A55E-C065AAE1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369BA-F2B4-4E80-844B-AF68737A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16623-ADCD-45A4-B35D-E54A35957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43323462"/>
              </p:ext>
            </p:extLst>
          </p:nvPr>
        </p:nvGraphicFramePr>
        <p:xfrm>
          <a:off x="1578466" y="1157934"/>
          <a:ext cx="9624375" cy="38045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من نحن وماذا نفعل في ستوديو 56.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مقدمة لبرنامج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Microsoft Teams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التعريف برسالة العميل.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معنى الواقع الافتراضي.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فيديو عن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الواقع الافتراضي.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أمثلة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عن استخدامات الواقع الافتراضي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بعض الكلمات المستخدمة في مجال التصميم ثلاثي الأبعاد.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مقدمة عن برنامج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Vectary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مثال عن المدينة التعليمية التي يجب تصميمها.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اليوم؟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</a:t>
                      </a: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997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067215765"/>
              </p:ext>
            </p:extLst>
          </p:nvPr>
        </p:nvGraphicFramePr>
        <p:xfrm>
          <a:off x="1277462" y="296800"/>
          <a:ext cx="9624375" cy="53339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المشروع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algn="r" rtl="1"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1- التسجيل و انشاء حساب على منصة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Vectary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2-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مقدمة عن منصة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CO-SPACES.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إضافة مكونات من المكتبة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إضافة البيئة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التحركات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في البيئة ثلاثية الأبعاد</a:t>
                      </a: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تغيير لون أو صورة الخلفية.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إضافة المواد للمكونات (لون، نقش).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- كيفية استيراد المكونات إلى البرنامج.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 بناء مدينة تعليمية ثلاثية الأبعاد. </a:t>
                      </a:r>
                    </a:p>
                    <a:p>
                      <a:pPr marL="285750" indent="-285750" algn="r" rtl="1">
                        <a:buFontTx/>
                        <a:buChar char="-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أضف القاعدة (الأرض) و أضف اللون\النقش. </a:t>
                      </a:r>
                    </a:p>
                    <a:p>
                      <a:pPr marL="285750" indent="-285750" algn="r" rtl="1">
                        <a:buFontTx/>
                        <a:buChar char="-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أضف المباني التي تمثل المباني المختلفة للمدينة التعليمية.</a:t>
                      </a:r>
                    </a:p>
                    <a:p>
                      <a:pPr marL="285750" indent="-285750" algn="r" rtl="1">
                        <a:buFontTx/>
                        <a:buChar char="-"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أضف منطقة الدراسة المفتوحة ، الحديقة ، .. إلخ .. 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endParaRPr lang="ar-DZ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4- شرح صيغ تصدير المشروع (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stl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, .obj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indent="0" algn="r" rtl="1">
                        <a:buFontTx/>
                        <a:buNone/>
                        <a:defRPr sz="1800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ar-DZ" sz="1400" dirty="0">
                          <a:solidFill>
                            <a:schemeClr val="bg1"/>
                          </a:solidFill>
                        </a:rPr>
                        <a:t>مشاركة ومناقشة المشاريع.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 rtl="1">
                        <a:buFont typeface="+mj-lt"/>
                        <a:buNone/>
                        <a:defRPr sz="1800"/>
                      </a:pPr>
                      <a:endParaRPr lang="ar-DZ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DZ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</a:t>
                      </a: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</a:t>
                      </a:r>
                      <a:r>
                        <a:rPr lang="ar-DZ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0" fontAlgn="base"/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indent="0" algn="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ar-DZ" sz="1400" b="0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Politica"/>
                        </a:rPr>
                        <a:t>الأسئلة وحل المشاكل</a:t>
                      </a:r>
                      <a:r>
                        <a:rPr lang="en-US" sz="1400" b="0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Politica"/>
                        </a:rPr>
                        <a:t>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</a:t>
                      </a:r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/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05686539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795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13705</TotalTime>
  <Words>388</Words>
  <Application>Microsoft Office PowerPoint</Application>
  <PresentationFormat>Custom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Google Sans</vt:lpstr>
      <vt:lpstr>inherit</vt:lpstr>
      <vt:lpstr>Lato</vt:lpstr>
      <vt:lpstr>Monotype Koufi</vt:lpstr>
      <vt:lpstr>Politica</vt:lpstr>
      <vt:lpstr>Segoe UI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Sarah-studio56@outlook.com</cp:lastModifiedBy>
  <cp:revision>182</cp:revision>
  <dcterms:modified xsi:type="dcterms:W3CDTF">2021-06-17T06:27:03Z</dcterms:modified>
</cp:coreProperties>
</file>