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4" r:id="rId3"/>
    <p:sldId id="276" r:id="rId4"/>
    <p:sldId id="291" r:id="rId5"/>
    <p:sldId id="347" r:id="rId6"/>
    <p:sldId id="348" r:id="rId7"/>
    <p:sldId id="399" r:id="rId8"/>
    <p:sldId id="295" r:id="rId9"/>
    <p:sldId id="350" r:id="rId10"/>
    <p:sldId id="351" r:id="rId11"/>
    <p:sldId id="300" r:id="rId12"/>
    <p:sldId id="392" r:id="rId13"/>
    <p:sldId id="400" r:id="rId14"/>
    <p:sldId id="378" r:id="rId15"/>
    <p:sldId id="401" r:id="rId16"/>
    <p:sldId id="343" r:id="rId17"/>
    <p:sldId id="402" r:id="rId18"/>
    <p:sldId id="404" r:id="rId19"/>
    <p:sldId id="3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ARAH ♥" initials="Š♥" lastIdx="1" clrIdx="0">
    <p:extLst>
      <p:ext uri="{19B8F6BF-5375-455C-9EA6-DF929625EA0E}">
        <p15:presenceInfo xmlns:p15="http://schemas.microsoft.com/office/powerpoint/2012/main" userId="711c8199ab14c2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2E41"/>
    <a:srgbClr val="F3B12F"/>
    <a:srgbClr val="1D4999"/>
    <a:srgbClr val="4A5695"/>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3E1A1-41E6-4E1F-B101-4347C20C95F5}" v="9" dt="2021-03-09T11:07:53.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1865" autoAdjust="0"/>
  </p:normalViewPr>
  <p:slideViewPr>
    <p:cSldViewPr snapToGrid="0" snapToObjects="1">
      <p:cViewPr varScale="1">
        <p:scale>
          <a:sx n="105" d="100"/>
          <a:sy n="105" d="100"/>
        </p:scale>
        <p:origin x="78"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studio56@outlook.com" userId="74a0a806361afc10" providerId="LiveId" clId="{28DDF259-37A9-4F3E-8B07-FA18D4BA0804}"/>
    <pc:docChg chg="custSel delSld modSld">
      <pc:chgData name="Sarah-studio56@outlook.com" userId="74a0a806361afc10" providerId="LiveId" clId="{28DDF259-37A9-4F3E-8B07-FA18D4BA0804}" dt="2021-03-08T07:40:25.209" v="13" actId="948"/>
      <pc:docMkLst>
        <pc:docMk/>
      </pc:docMkLst>
      <pc:sldChg chg="modSp mod">
        <pc:chgData name="Sarah-studio56@outlook.com" userId="74a0a806361afc10" providerId="LiveId" clId="{28DDF259-37A9-4F3E-8B07-FA18D4BA0804}" dt="2021-03-08T05:27:33.844" v="5" actId="403"/>
        <pc:sldMkLst>
          <pc:docMk/>
          <pc:sldMk cId="1527778722" sldId="274"/>
        </pc:sldMkLst>
        <pc:spChg chg="mod">
          <ac:chgData name="Sarah-studio56@outlook.com" userId="74a0a806361afc10" providerId="LiveId" clId="{28DDF259-37A9-4F3E-8B07-FA18D4BA0804}" dt="2021-03-08T05:27:20.461" v="1" actId="113"/>
          <ac:spMkLst>
            <pc:docMk/>
            <pc:sldMk cId="1527778722" sldId="274"/>
            <ac:spMk id="16" creationId="{DBA70AB3-8402-4130-8019-3EFA205FE93F}"/>
          </ac:spMkLst>
        </pc:spChg>
        <pc:spChg chg="mod">
          <ac:chgData name="Sarah-studio56@outlook.com" userId="74a0a806361afc10" providerId="LiveId" clId="{28DDF259-37A9-4F3E-8B07-FA18D4BA0804}" dt="2021-03-08T05:27:33.844" v="5" actId="403"/>
          <ac:spMkLst>
            <pc:docMk/>
            <pc:sldMk cId="1527778722" sldId="274"/>
            <ac:spMk id="17" creationId="{2C5E85B8-90A2-4A9E-BBB0-0D03E9C89C2C}"/>
          </ac:spMkLst>
        </pc:spChg>
      </pc:sldChg>
      <pc:sldChg chg="addSp modSp">
        <pc:chgData name="Sarah-studio56@outlook.com" userId="74a0a806361afc10" providerId="LiveId" clId="{28DDF259-37A9-4F3E-8B07-FA18D4BA0804}" dt="2021-03-08T07:40:12.768" v="8"/>
        <pc:sldMkLst>
          <pc:docMk/>
          <pc:sldMk cId="4275506498" sldId="295"/>
        </pc:sldMkLst>
        <pc:spChg chg="add mod">
          <ac:chgData name="Sarah-studio56@outlook.com" userId="74a0a806361afc10" providerId="LiveId" clId="{28DDF259-37A9-4F3E-8B07-FA18D4BA0804}" dt="2021-03-08T07:40:12.768" v="8"/>
          <ac:spMkLst>
            <pc:docMk/>
            <pc:sldMk cId="4275506498" sldId="295"/>
            <ac:spMk id="16" creationId="{EFB34238-BC70-4375-8525-2399FA0B1B42}"/>
          </ac:spMkLst>
        </pc:spChg>
        <pc:picChg chg="add mod">
          <ac:chgData name="Sarah-studio56@outlook.com" userId="74a0a806361afc10" providerId="LiveId" clId="{28DDF259-37A9-4F3E-8B07-FA18D4BA0804}" dt="2021-03-08T07:40:12.768" v="8"/>
          <ac:picMkLst>
            <pc:docMk/>
            <pc:sldMk cId="4275506498" sldId="295"/>
            <ac:picMk id="18" creationId="{AEEB22A8-D693-4CCD-BEFE-75A8D6C0D524}"/>
          </ac:picMkLst>
        </pc:picChg>
      </pc:sldChg>
      <pc:sldChg chg="modSp mod">
        <pc:chgData name="Sarah-studio56@outlook.com" userId="74a0a806361afc10" providerId="LiveId" clId="{28DDF259-37A9-4F3E-8B07-FA18D4BA0804}" dt="2021-03-08T05:28:05.826" v="6" actId="2711"/>
        <pc:sldMkLst>
          <pc:docMk/>
          <pc:sldMk cId="2717883407" sldId="325"/>
        </pc:sldMkLst>
        <pc:spChg chg="mod">
          <ac:chgData name="Sarah-studio56@outlook.com" userId="74a0a806361afc10" providerId="LiveId" clId="{28DDF259-37A9-4F3E-8B07-FA18D4BA0804}" dt="2021-03-08T05:28:05.826" v="6" actId="2711"/>
          <ac:spMkLst>
            <pc:docMk/>
            <pc:sldMk cId="2717883407" sldId="325"/>
            <ac:spMk id="13" creationId="{2FA9AED0-1821-40A9-B58A-268CAA64F07F}"/>
          </ac:spMkLst>
        </pc:spChg>
      </pc:sldChg>
      <pc:sldChg chg="del">
        <pc:chgData name="Sarah-studio56@outlook.com" userId="74a0a806361afc10" providerId="LiveId" clId="{28DDF259-37A9-4F3E-8B07-FA18D4BA0804}" dt="2021-03-08T05:40:09.926" v="7" actId="47"/>
        <pc:sldMkLst>
          <pc:docMk/>
          <pc:sldMk cId="2873478590" sldId="326"/>
        </pc:sldMkLst>
      </pc:sldChg>
      <pc:sldChg chg="addSp delSp modSp mod">
        <pc:chgData name="Sarah-studio56@outlook.com" userId="74a0a806361afc10" providerId="LiveId" clId="{28DDF259-37A9-4F3E-8B07-FA18D4BA0804}" dt="2021-03-08T07:40:20.117" v="10"/>
        <pc:sldMkLst>
          <pc:docMk/>
          <pc:sldMk cId="1941882254" sldId="400"/>
        </pc:sldMkLst>
        <pc:spChg chg="del">
          <ac:chgData name="Sarah-studio56@outlook.com" userId="74a0a806361afc10" providerId="LiveId" clId="{28DDF259-37A9-4F3E-8B07-FA18D4BA0804}" dt="2021-03-08T07:40:19.548" v="9" actId="478"/>
          <ac:spMkLst>
            <pc:docMk/>
            <pc:sldMk cId="1941882254" sldId="400"/>
            <ac:spMk id="7" creationId="{B5F746A8-7B33-498E-8FD4-2E5CA32FE1A5}"/>
          </ac:spMkLst>
        </pc:spChg>
        <pc:spChg chg="add mod">
          <ac:chgData name="Sarah-studio56@outlook.com" userId="74a0a806361afc10" providerId="LiveId" clId="{28DDF259-37A9-4F3E-8B07-FA18D4BA0804}" dt="2021-03-08T07:40:20.117" v="10"/>
          <ac:spMkLst>
            <pc:docMk/>
            <pc:sldMk cId="1941882254" sldId="400"/>
            <ac:spMk id="11" creationId="{1B3914C0-2221-459F-B3CB-9C2CD1E52097}"/>
          </ac:spMkLst>
        </pc:spChg>
        <pc:grpChg chg="del">
          <ac:chgData name="Sarah-studio56@outlook.com" userId="74a0a806361afc10" providerId="LiveId" clId="{28DDF259-37A9-4F3E-8B07-FA18D4BA0804}" dt="2021-03-08T07:40:19.548" v="9" actId="478"/>
          <ac:grpSpMkLst>
            <pc:docMk/>
            <pc:sldMk cId="1941882254" sldId="400"/>
            <ac:grpSpMk id="8" creationId="{B4FA0B51-FD62-4632-9DE7-EE0D80C51712}"/>
          </ac:grpSpMkLst>
        </pc:grpChg>
        <pc:picChg chg="add mod">
          <ac:chgData name="Sarah-studio56@outlook.com" userId="74a0a806361afc10" providerId="LiveId" clId="{28DDF259-37A9-4F3E-8B07-FA18D4BA0804}" dt="2021-03-08T07:40:20.117" v="10"/>
          <ac:picMkLst>
            <pc:docMk/>
            <pc:sldMk cId="1941882254" sldId="400"/>
            <ac:picMk id="12" creationId="{929338C6-3A29-4971-AA24-C430DABDF90C}"/>
          </ac:picMkLst>
        </pc:picChg>
      </pc:sldChg>
      <pc:sldChg chg="addSp delSp modSp mod">
        <pc:chgData name="Sarah-studio56@outlook.com" userId="74a0a806361afc10" providerId="LiveId" clId="{28DDF259-37A9-4F3E-8B07-FA18D4BA0804}" dt="2021-03-08T07:40:25.209" v="13" actId="948"/>
        <pc:sldMkLst>
          <pc:docMk/>
          <pc:sldMk cId="2625105569" sldId="401"/>
        </pc:sldMkLst>
        <pc:spChg chg="del">
          <ac:chgData name="Sarah-studio56@outlook.com" userId="74a0a806361afc10" providerId="LiveId" clId="{28DDF259-37A9-4F3E-8B07-FA18D4BA0804}" dt="2021-03-08T07:40:23.641" v="11" actId="478"/>
          <ac:spMkLst>
            <pc:docMk/>
            <pc:sldMk cId="2625105569" sldId="401"/>
            <ac:spMk id="7" creationId="{B5F746A8-7B33-498E-8FD4-2E5CA32FE1A5}"/>
          </ac:spMkLst>
        </pc:spChg>
        <pc:spChg chg="add mod">
          <ac:chgData name="Sarah-studio56@outlook.com" userId="74a0a806361afc10" providerId="LiveId" clId="{28DDF259-37A9-4F3E-8B07-FA18D4BA0804}" dt="2021-03-08T07:40:25.209" v="13" actId="948"/>
          <ac:spMkLst>
            <pc:docMk/>
            <pc:sldMk cId="2625105569" sldId="401"/>
            <ac:spMk id="14" creationId="{9602951F-76CA-4C70-AC15-2F8F15D96790}"/>
          </ac:spMkLst>
        </pc:spChg>
        <pc:grpChg chg="del">
          <ac:chgData name="Sarah-studio56@outlook.com" userId="74a0a806361afc10" providerId="LiveId" clId="{28DDF259-37A9-4F3E-8B07-FA18D4BA0804}" dt="2021-03-08T07:40:23.641" v="11" actId="478"/>
          <ac:grpSpMkLst>
            <pc:docMk/>
            <pc:sldMk cId="2625105569" sldId="401"/>
            <ac:grpSpMk id="8" creationId="{B4FA0B51-FD62-4632-9DE7-EE0D80C51712}"/>
          </ac:grpSpMkLst>
        </pc:grpChg>
        <pc:picChg chg="add mod">
          <ac:chgData name="Sarah-studio56@outlook.com" userId="74a0a806361afc10" providerId="LiveId" clId="{28DDF259-37A9-4F3E-8B07-FA18D4BA0804}" dt="2021-03-08T07:40:24.288" v="12"/>
          <ac:picMkLst>
            <pc:docMk/>
            <pc:sldMk cId="2625105569" sldId="401"/>
            <ac:picMk id="15" creationId="{422C87E1-0301-4D74-9DF2-89B108774D79}"/>
          </ac:picMkLst>
        </pc:picChg>
      </pc:sldChg>
    </pc:docChg>
  </pc:docChgLst>
  <pc:docChgLst>
    <pc:chgData name="Sarah-studio56@outlook.com" userId="74a0a806361afc10" providerId="LiveId" clId="{9A13E1A1-41E6-4E1F-B101-4347C20C95F5}"/>
    <pc:docChg chg="undo custSel addSld delSld modSld sldOrd">
      <pc:chgData name="Sarah-studio56@outlook.com" userId="74a0a806361afc10" providerId="LiveId" clId="{9A13E1A1-41E6-4E1F-B101-4347C20C95F5}" dt="2021-03-09T11:08:31.435" v="305" actId="1037"/>
      <pc:docMkLst>
        <pc:docMk/>
      </pc:docMkLst>
      <pc:sldChg chg="modSp mod">
        <pc:chgData name="Sarah-studio56@outlook.com" userId="74a0a806361afc10" providerId="LiveId" clId="{9A13E1A1-41E6-4E1F-B101-4347C20C95F5}" dt="2021-03-09T06:10:26.229" v="180" actId="1037"/>
        <pc:sldMkLst>
          <pc:docMk/>
          <pc:sldMk cId="197467808" sldId="256"/>
        </pc:sldMkLst>
        <pc:spChg chg="mod">
          <ac:chgData name="Sarah-studio56@outlook.com" userId="74a0a806361afc10" providerId="LiveId" clId="{9A13E1A1-41E6-4E1F-B101-4347C20C95F5}" dt="2021-03-09T06:10:26.229" v="180" actId="1037"/>
          <ac:spMkLst>
            <pc:docMk/>
            <pc:sldMk cId="197467808" sldId="256"/>
            <ac:spMk id="7" creationId="{00000000-0000-0000-0000-000000000000}"/>
          </ac:spMkLst>
        </pc:spChg>
        <pc:spChg chg="mod">
          <ac:chgData name="Sarah-studio56@outlook.com" userId="74a0a806361afc10" providerId="LiveId" clId="{9A13E1A1-41E6-4E1F-B101-4347C20C95F5}" dt="2021-03-09T06:10:20.752" v="179" actId="2711"/>
          <ac:spMkLst>
            <pc:docMk/>
            <pc:sldMk cId="197467808" sldId="256"/>
            <ac:spMk id="8" creationId="{9F6FABCB-8763-4183-8FD7-701B7B9E5BF2}"/>
          </ac:spMkLst>
        </pc:spChg>
      </pc:sldChg>
      <pc:sldChg chg="del">
        <pc:chgData name="Sarah-studio56@outlook.com" userId="74a0a806361afc10" providerId="LiveId" clId="{9A13E1A1-41E6-4E1F-B101-4347C20C95F5}" dt="2021-03-08T10:21:21.422" v="32" actId="47"/>
        <pc:sldMkLst>
          <pc:docMk/>
          <pc:sldMk cId="2147215869" sldId="264"/>
        </pc:sldMkLst>
      </pc:sldChg>
      <pc:sldChg chg="modSp mod">
        <pc:chgData name="Sarah-studio56@outlook.com" userId="74a0a806361afc10" providerId="LiveId" clId="{9A13E1A1-41E6-4E1F-B101-4347C20C95F5}" dt="2021-03-09T06:11:53.955" v="182" actId="114"/>
        <pc:sldMkLst>
          <pc:docMk/>
          <pc:sldMk cId="2426606380" sldId="276"/>
        </pc:sldMkLst>
        <pc:spChg chg="mod">
          <ac:chgData name="Sarah-studio56@outlook.com" userId="74a0a806361afc10" providerId="LiveId" clId="{9A13E1A1-41E6-4E1F-B101-4347C20C95F5}" dt="2021-03-09T06:11:53.955" v="182" actId="114"/>
          <ac:spMkLst>
            <pc:docMk/>
            <pc:sldMk cId="2426606380" sldId="276"/>
            <ac:spMk id="5" creationId="{523B81A6-2B38-4D33-ACC6-C894E8D4BEDD}"/>
          </ac:spMkLst>
        </pc:spChg>
        <pc:spChg chg="mod">
          <ac:chgData name="Sarah-studio56@outlook.com" userId="74a0a806361afc10" providerId="LiveId" clId="{9A13E1A1-41E6-4E1F-B101-4347C20C95F5}" dt="2021-03-09T06:11:53.955" v="182" actId="114"/>
          <ac:spMkLst>
            <pc:docMk/>
            <pc:sldMk cId="2426606380" sldId="276"/>
            <ac:spMk id="14" creationId="{0A074172-4A28-4993-B05A-BE4F215A05BD}"/>
          </ac:spMkLst>
        </pc:spChg>
        <pc:spChg chg="mod">
          <ac:chgData name="Sarah-studio56@outlook.com" userId="74a0a806361afc10" providerId="LiveId" clId="{9A13E1A1-41E6-4E1F-B101-4347C20C95F5}" dt="2021-03-09T06:11:53.955" v="182" actId="114"/>
          <ac:spMkLst>
            <pc:docMk/>
            <pc:sldMk cId="2426606380" sldId="276"/>
            <ac:spMk id="18" creationId="{2F2AF982-5BEF-4DD5-A541-6AC35A7A853B}"/>
          </ac:spMkLst>
        </pc:spChg>
        <pc:spChg chg="mod">
          <ac:chgData name="Sarah-studio56@outlook.com" userId="74a0a806361afc10" providerId="LiveId" clId="{9A13E1A1-41E6-4E1F-B101-4347C20C95F5}" dt="2021-03-09T06:11:53.955" v="182" actId="114"/>
          <ac:spMkLst>
            <pc:docMk/>
            <pc:sldMk cId="2426606380" sldId="276"/>
            <ac:spMk id="21" creationId="{63C8C060-F85E-4500-B45A-9A03C22648A8}"/>
          </ac:spMkLst>
        </pc:spChg>
        <pc:spChg chg="mod">
          <ac:chgData name="Sarah-studio56@outlook.com" userId="74a0a806361afc10" providerId="LiveId" clId="{9A13E1A1-41E6-4E1F-B101-4347C20C95F5}" dt="2021-03-09T06:11:53.955" v="182" actId="114"/>
          <ac:spMkLst>
            <pc:docMk/>
            <pc:sldMk cId="2426606380" sldId="276"/>
            <ac:spMk id="27" creationId="{2C91F23B-D450-470B-91A7-B7EEFF82380D}"/>
          </ac:spMkLst>
        </pc:spChg>
        <pc:spChg chg="mod">
          <ac:chgData name="Sarah-studio56@outlook.com" userId="74a0a806361afc10" providerId="LiveId" clId="{9A13E1A1-41E6-4E1F-B101-4347C20C95F5}" dt="2021-03-09T06:11:53.955" v="182" actId="114"/>
          <ac:spMkLst>
            <pc:docMk/>
            <pc:sldMk cId="2426606380" sldId="276"/>
            <ac:spMk id="28" creationId="{17DAD5B2-D015-4CAB-95FA-F86D2805808C}"/>
          </ac:spMkLst>
        </pc:spChg>
        <pc:spChg chg="mod">
          <ac:chgData name="Sarah-studio56@outlook.com" userId="74a0a806361afc10" providerId="LiveId" clId="{9A13E1A1-41E6-4E1F-B101-4347C20C95F5}" dt="2021-03-09T06:11:53.955" v="182" actId="114"/>
          <ac:spMkLst>
            <pc:docMk/>
            <pc:sldMk cId="2426606380" sldId="276"/>
            <ac:spMk id="32" creationId="{AB34B4FF-5ED4-4E9B-A0BE-CFB8176F84D9}"/>
          </ac:spMkLst>
        </pc:spChg>
      </pc:sldChg>
      <pc:sldChg chg="addSp delSp modSp mod">
        <pc:chgData name="Sarah-studio56@outlook.com" userId="74a0a806361afc10" providerId="LiveId" clId="{9A13E1A1-41E6-4E1F-B101-4347C20C95F5}" dt="2021-03-08T10:13:50.477" v="27" actId="1036"/>
        <pc:sldMkLst>
          <pc:docMk/>
          <pc:sldMk cId="1710019039" sldId="291"/>
        </pc:sldMkLst>
        <pc:spChg chg="mod">
          <ac:chgData name="Sarah-studio56@outlook.com" userId="74a0a806361afc10" providerId="LiveId" clId="{9A13E1A1-41E6-4E1F-B101-4347C20C95F5}" dt="2021-03-08T10:13:40.608" v="20" actId="14100"/>
          <ac:spMkLst>
            <pc:docMk/>
            <pc:sldMk cId="1710019039" sldId="291"/>
            <ac:spMk id="14" creationId="{FDE3715B-A79F-46FF-AB87-D1AD8D995E9C}"/>
          </ac:spMkLst>
        </pc:spChg>
        <pc:picChg chg="add mod ord modCrop">
          <ac:chgData name="Sarah-studio56@outlook.com" userId="74a0a806361afc10" providerId="LiveId" clId="{9A13E1A1-41E6-4E1F-B101-4347C20C95F5}" dt="2021-03-08T10:13:50.477" v="27" actId="1036"/>
          <ac:picMkLst>
            <pc:docMk/>
            <pc:sldMk cId="1710019039" sldId="291"/>
            <ac:picMk id="4" creationId="{37A1946A-4549-40E5-973B-F61CCF329145}"/>
          </ac:picMkLst>
        </pc:picChg>
        <pc:picChg chg="del">
          <ac:chgData name="Sarah-studio56@outlook.com" userId="74a0a806361afc10" providerId="LiveId" clId="{9A13E1A1-41E6-4E1F-B101-4347C20C95F5}" dt="2021-03-08T10:12:30.236" v="5" actId="478"/>
          <ac:picMkLst>
            <pc:docMk/>
            <pc:sldMk cId="1710019039" sldId="291"/>
            <ac:picMk id="5" creationId="{709AEE13-E497-4FCF-89A9-7B5D9EB96658}"/>
          </ac:picMkLst>
        </pc:picChg>
      </pc:sldChg>
      <pc:sldChg chg="del">
        <pc:chgData name="Sarah-studio56@outlook.com" userId="74a0a806361afc10" providerId="LiveId" clId="{9A13E1A1-41E6-4E1F-B101-4347C20C95F5}" dt="2021-03-08T10:21:17.934" v="30" actId="47"/>
        <pc:sldMkLst>
          <pc:docMk/>
          <pc:sldMk cId="799104367" sldId="299"/>
        </pc:sldMkLst>
      </pc:sldChg>
      <pc:sldChg chg="del">
        <pc:chgData name="Sarah-studio56@outlook.com" userId="74a0a806361afc10" providerId="LiveId" clId="{9A13E1A1-41E6-4E1F-B101-4347C20C95F5}" dt="2021-03-09T08:43:10.286" v="253" actId="47"/>
        <pc:sldMkLst>
          <pc:docMk/>
          <pc:sldMk cId="80746523" sldId="300"/>
        </pc:sldMkLst>
      </pc:sldChg>
      <pc:sldChg chg="del">
        <pc:chgData name="Sarah-studio56@outlook.com" userId="74a0a806361afc10" providerId="LiveId" clId="{9A13E1A1-41E6-4E1F-B101-4347C20C95F5}" dt="2021-03-08T10:07:32.344" v="0" actId="47"/>
        <pc:sldMkLst>
          <pc:docMk/>
          <pc:sldMk cId="1316888675" sldId="301"/>
        </pc:sldMkLst>
      </pc:sldChg>
      <pc:sldChg chg="del">
        <pc:chgData name="Sarah-studio56@outlook.com" userId="74a0a806361afc10" providerId="LiveId" clId="{9A13E1A1-41E6-4E1F-B101-4347C20C95F5}" dt="2021-03-08T10:07:32.344" v="0" actId="47"/>
        <pc:sldMkLst>
          <pc:docMk/>
          <pc:sldMk cId="335619351" sldId="302"/>
        </pc:sldMkLst>
      </pc:sldChg>
      <pc:sldChg chg="del">
        <pc:chgData name="Sarah-studio56@outlook.com" userId="74a0a806361afc10" providerId="LiveId" clId="{9A13E1A1-41E6-4E1F-B101-4347C20C95F5}" dt="2021-03-08T10:07:32.344" v="0" actId="47"/>
        <pc:sldMkLst>
          <pc:docMk/>
          <pc:sldMk cId="2134532868" sldId="303"/>
        </pc:sldMkLst>
      </pc:sldChg>
      <pc:sldChg chg="del">
        <pc:chgData name="Sarah-studio56@outlook.com" userId="74a0a806361afc10" providerId="LiveId" clId="{9A13E1A1-41E6-4E1F-B101-4347C20C95F5}" dt="2021-03-08T10:14:25.352" v="28" actId="47"/>
        <pc:sldMkLst>
          <pc:docMk/>
          <pc:sldMk cId="3138824646" sldId="304"/>
        </pc:sldMkLst>
      </pc:sldChg>
      <pc:sldChg chg="del">
        <pc:chgData name="Sarah-studio56@outlook.com" userId="74a0a806361afc10" providerId="LiveId" clId="{9A13E1A1-41E6-4E1F-B101-4347C20C95F5}" dt="2021-03-08T10:21:20.202" v="31" actId="47"/>
        <pc:sldMkLst>
          <pc:docMk/>
          <pc:sldMk cId="123682890" sldId="313"/>
        </pc:sldMkLst>
      </pc:sldChg>
      <pc:sldChg chg="del">
        <pc:chgData name="Sarah-studio56@outlook.com" userId="74a0a806361afc10" providerId="LiveId" clId="{9A13E1A1-41E6-4E1F-B101-4347C20C95F5}" dt="2021-03-08T10:07:32.344" v="0" actId="47"/>
        <pc:sldMkLst>
          <pc:docMk/>
          <pc:sldMk cId="3551386656" sldId="314"/>
        </pc:sldMkLst>
      </pc:sldChg>
      <pc:sldChg chg="del">
        <pc:chgData name="Sarah-studio56@outlook.com" userId="74a0a806361afc10" providerId="LiveId" clId="{9A13E1A1-41E6-4E1F-B101-4347C20C95F5}" dt="2021-03-08T10:07:32.344" v="0" actId="47"/>
        <pc:sldMkLst>
          <pc:docMk/>
          <pc:sldMk cId="4186594153" sldId="336"/>
        </pc:sldMkLst>
      </pc:sldChg>
      <pc:sldChg chg="modSp mod">
        <pc:chgData name="Sarah-studio56@outlook.com" userId="74a0a806361afc10" providerId="LiveId" clId="{9A13E1A1-41E6-4E1F-B101-4347C20C95F5}" dt="2021-03-09T06:12:16.762" v="190" actId="20577"/>
        <pc:sldMkLst>
          <pc:docMk/>
          <pc:sldMk cId="3908788733" sldId="343"/>
        </pc:sldMkLst>
        <pc:spChg chg="mod">
          <ac:chgData name="Sarah-studio56@outlook.com" userId="74a0a806361afc10" providerId="LiveId" clId="{9A13E1A1-41E6-4E1F-B101-4347C20C95F5}" dt="2021-03-09T06:12:16.762" v="190" actId="20577"/>
          <ac:spMkLst>
            <pc:docMk/>
            <pc:sldMk cId="3908788733" sldId="343"/>
            <ac:spMk id="14" creationId="{79C5B3C2-AA06-4A82-B8D7-F2BA3F73F9EA}"/>
          </ac:spMkLst>
        </pc:spChg>
      </pc:sldChg>
      <pc:sldChg chg="del">
        <pc:chgData name="Sarah-studio56@outlook.com" userId="74a0a806361afc10" providerId="LiveId" clId="{9A13E1A1-41E6-4E1F-B101-4347C20C95F5}" dt="2021-03-08T10:07:32.344" v="0" actId="47"/>
        <pc:sldMkLst>
          <pc:docMk/>
          <pc:sldMk cId="2916412639" sldId="346"/>
        </pc:sldMkLst>
      </pc:sldChg>
      <pc:sldChg chg="addSp delSp modSp mod">
        <pc:chgData name="Sarah-studio56@outlook.com" userId="74a0a806361afc10" providerId="LiveId" clId="{9A13E1A1-41E6-4E1F-B101-4347C20C95F5}" dt="2021-03-09T11:08:31.435" v="305" actId="1037"/>
        <pc:sldMkLst>
          <pc:docMk/>
          <pc:sldMk cId="1544680577" sldId="350"/>
        </pc:sldMkLst>
        <pc:picChg chg="del">
          <ac:chgData name="Sarah-studio56@outlook.com" userId="74a0a806361afc10" providerId="LiveId" clId="{9A13E1A1-41E6-4E1F-B101-4347C20C95F5}" dt="2021-03-09T11:04:49.159" v="277" actId="478"/>
          <ac:picMkLst>
            <pc:docMk/>
            <pc:sldMk cId="1544680577" sldId="350"/>
            <ac:picMk id="3" creationId="{6592DB13-7C4D-414C-9CE1-884687A997FE}"/>
          </ac:picMkLst>
        </pc:picChg>
        <pc:picChg chg="add mod modCrop">
          <ac:chgData name="Sarah-studio56@outlook.com" userId="74a0a806361afc10" providerId="LiveId" clId="{9A13E1A1-41E6-4E1F-B101-4347C20C95F5}" dt="2021-03-09T11:08:31.435" v="305" actId="1037"/>
          <ac:picMkLst>
            <pc:docMk/>
            <pc:sldMk cId="1544680577" sldId="350"/>
            <ac:picMk id="4" creationId="{FAECCAAB-5E28-4672-B357-99EF2129ABDF}"/>
          </ac:picMkLst>
        </pc:picChg>
        <pc:picChg chg="del">
          <ac:chgData name="Sarah-studio56@outlook.com" userId="74a0a806361afc10" providerId="LiveId" clId="{9A13E1A1-41E6-4E1F-B101-4347C20C95F5}" dt="2021-03-09T11:04:48.815" v="276" actId="478"/>
          <ac:picMkLst>
            <pc:docMk/>
            <pc:sldMk cId="1544680577" sldId="350"/>
            <ac:picMk id="5" creationId="{B95B9669-30C7-4B51-AEAE-6ED49AA55E96}"/>
          </ac:picMkLst>
        </pc:picChg>
        <pc:picChg chg="add mod modCrop">
          <ac:chgData name="Sarah-studio56@outlook.com" userId="74a0a806361afc10" providerId="LiveId" clId="{9A13E1A1-41E6-4E1F-B101-4347C20C95F5}" dt="2021-03-09T11:08:31.435" v="305" actId="1037"/>
          <ac:picMkLst>
            <pc:docMk/>
            <pc:sldMk cId="1544680577" sldId="350"/>
            <ac:picMk id="6" creationId="{283F0E95-7960-4A8C-BDC4-7424A6D5C3CD}"/>
          </ac:picMkLst>
        </pc:picChg>
        <pc:picChg chg="del">
          <ac:chgData name="Sarah-studio56@outlook.com" userId="74a0a806361afc10" providerId="LiveId" clId="{9A13E1A1-41E6-4E1F-B101-4347C20C95F5}" dt="2021-03-09T11:04:48.199" v="275" actId="478"/>
          <ac:picMkLst>
            <pc:docMk/>
            <pc:sldMk cId="1544680577" sldId="350"/>
            <ac:picMk id="7" creationId="{7ECB0CC4-9923-416F-B031-0ABA6B206E07}"/>
          </ac:picMkLst>
        </pc:picChg>
        <pc:picChg chg="add mod modCrop">
          <ac:chgData name="Sarah-studio56@outlook.com" userId="74a0a806361afc10" providerId="LiveId" clId="{9A13E1A1-41E6-4E1F-B101-4347C20C95F5}" dt="2021-03-09T11:08:31.435" v="305" actId="1037"/>
          <ac:picMkLst>
            <pc:docMk/>
            <pc:sldMk cId="1544680577" sldId="350"/>
            <ac:picMk id="9" creationId="{9CC3D2B8-5337-4B04-91FA-FF4BFBC08F7F}"/>
          </ac:picMkLst>
        </pc:picChg>
      </pc:sldChg>
      <pc:sldChg chg="del">
        <pc:chgData name="Sarah-studio56@outlook.com" userId="74a0a806361afc10" providerId="LiveId" clId="{9A13E1A1-41E6-4E1F-B101-4347C20C95F5}" dt="2021-03-08T10:07:32.344" v="0" actId="47"/>
        <pc:sldMkLst>
          <pc:docMk/>
          <pc:sldMk cId="3302230906" sldId="356"/>
        </pc:sldMkLst>
      </pc:sldChg>
      <pc:sldChg chg="del">
        <pc:chgData name="Sarah-studio56@outlook.com" userId="74a0a806361afc10" providerId="LiveId" clId="{9A13E1A1-41E6-4E1F-B101-4347C20C95F5}" dt="2021-03-08T10:07:32.344" v="0" actId="47"/>
        <pc:sldMkLst>
          <pc:docMk/>
          <pc:sldMk cId="155192200" sldId="362"/>
        </pc:sldMkLst>
      </pc:sldChg>
      <pc:sldChg chg="del">
        <pc:chgData name="Sarah-studio56@outlook.com" userId="74a0a806361afc10" providerId="LiveId" clId="{9A13E1A1-41E6-4E1F-B101-4347C20C95F5}" dt="2021-03-08T10:07:32.344" v="0" actId="47"/>
        <pc:sldMkLst>
          <pc:docMk/>
          <pc:sldMk cId="550102626" sldId="364"/>
        </pc:sldMkLst>
      </pc:sldChg>
      <pc:sldChg chg="del">
        <pc:chgData name="Sarah-studio56@outlook.com" userId="74a0a806361afc10" providerId="LiveId" clId="{9A13E1A1-41E6-4E1F-B101-4347C20C95F5}" dt="2021-03-08T10:07:32.344" v="0" actId="47"/>
        <pc:sldMkLst>
          <pc:docMk/>
          <pc:sldMk cId="4093785486" sldId="371"/>
        </pc:sldMkLst>
      </pc:sldChg>
      <pc:sldChg chg="ord">
        <pc:chgData name="Sarah-studio56@outlook.com" userId="74a0a806361afc10" providerId="LiveId" clId="{9A13E1A1-41E6-4E1F-B101-4347C20C95F5}" dt="2021-03-08T10:30:47.893" v="49"/>
        <pc:sldMkLst>
          <pc:docMk/>
          <pc:sldMk cId="3702849702" sldId="378"/>
        </pc:sldMkLst>
      </pc:sldChg>
      <pc:sldChg chg="del">
        <pc:chgData name="Sarah-studio56@outlook.com" userId="74a0a806361afc10" providerId="LiveId" clId="{9A13E1A1-41E6-4E1F-B101-4347C20C95F5}" dt="2021-03-08T10:20:48.440" v="29" actId="47"/>
        <pc:sldMkLst>
          <pc:docMk/>
          <pc:sldMk cId="2833565483" sldId="380"/>
        </pc:sldMkLst>
      </pc:sldChg>
      <pc:sldChg chg="del">
        <pc:chgData name="Sarah-studio56@outlook.com" userId="74a0a806361afc10" providerId="LiveId" clId="{9A13E1A1-41E6-4E1F-B101-4347C20C95F5}" dt="2021-03-08T10:07:32.344" v="0" actId="47"/>
        <pc:sldMkLst>
          <pc:docMk/>
          <pc:sldMk cId="3504942999" sldId="383"/>
        </pc:sldMkLst>
      </pc:sldChg>
      <pc:sldChg chg="del">
        <pc:chgData name="Sarah-studio56@outlook.com" userId="74a0a806361afc10" providerId="LiveId" clId="{9A13E1A1-41E6-4E1F-B101-4347C20C95F5}" dt="2021-03-08T10:07:32.344" v="0" actId="47"/>
        <pc:sldMkLst>
          <pc:docMk/>
          <pc:sldMk cId="3418974542" sldId="384"/>
        </pc:sldMkLst>
      </pc:sldChg>
      <pc:sldChg chg="del">
        <pc:chgData name="Sarah-studio56@outlook.com" userId="74a0a806361afc10" providerId="LiveId" clId="{9A13E1A1-41E6-4E1F-B101-4347C20C95F5}" dt="2021-03-08T10:07:32.344" v="0" actId="47"/>
        <pc:sldMkLst>
          <pc:docMk/>
          <pc:sldMk cId="2654471773" sldId="385"/>
        </pc:sldMkLst>
      </pc:sldChg>
      <pc:sldChg chg="del">
        <pc:chgData name="Sarah-studio56@outlook.com" userId="74a0a806361afc10" providerId="LiveId" clId="{9A13E1A1-41E6-4E1F-B101-4347C20C95F5}" dt="2021-03-08T10:07:32.344" v="0" actId="47"/>
        <pc:sldMkLst>
          <pc:docMk/>
          <pc:sldMk cId="99442182" sldId="386"/>
        </pc:sldMkLst>
      </pc:sldChg>
      <pc:sldChg chg="del">
        <pc:chgData name="Sarah-studio56@outlook.com" userId="74a0a806361afc10" providerId="LiveId" clId="{9A13E1A1-41E6-4E1F-B101-4347C20C95F5}" dt="2021-03-08T10:07:32.344" v="0" actId="47"/>
        <pc:sldMkLst>
          <pc:docMk/>
          <pc:sldMk cId="1474072872" sldId="387"/>
        </pc:sldMkLst>
      </pc:sldChg>
      <pc:sldChg chg="del">
        <pc:chgData name="Sarah-studio56@outlook.com" userId="74a0a806361afc10" providerId="LiveId" clId="{9A13E1A1-41E6-4E1F-B101-4347C20C95F5}" dt="2021-03-08T10:07:32.344" v="0" actId="47"/>
        <pc:sldMkLst>
          <pc:docMk/>
          <pc:sldMk cId="1266653712" sldId="388"/>
        </pc:sldMkLst>
      </pc:sldChg>
      <pc:sldChg chg="del">
        <pc:chgData name="Sarah-studio56@outlook.com" userId="74a0a806361afc10" providerId="LiveId" clId="{9A13E1A1-41E6-4E1F-B101-4347C20C95F5}" dt="2021-03-08T10:07:32.344" v="0" actId="47"/>
        <pc:sldMkLst>
          <pc:docMk/>
          <pc:sldMk cId="2306707862" sldId="391"/>
        </pc:sldMkLst>
      </pc:sldChg>
      <pc:sldChg chg="del">
        <pc:chgData name="Sarah-studio56@outlook.com" userId="74a0a806361afc10" providerId="LiveId" clId="{9A13E1A1-41E6-4E1F-B101-4347C20C95F5}" dt="2021-03-08T10:07:32.344" v="0" actId="47"/>
        <pc:sldMkLst>
          <pc:docMk/>
          <pc:sldMk cId="1690845963" sldId="393"/>
        </pc:sldMkLst>
      </pc:sldChg>
      <pc:sldChg chg="del">
        <pc:chgData name="Sarah-studio56@outlook.com" userId="74a0a806361afc10" providerId="LiveId" clId="{9A13E1A1-41E6-4E1F-B101-4347C20C95F5}" dt="2021-03-08T10:07:32.344" v="0" actId="47"/>
        <pc:sldMkLst>
          <pc:docMk/>
          <pc:sldMk cId="158311374" sldId="394"/>
        </pc:sldMkLst>
      </pc:sldChg>
      <pc:sldChg chg="del">
        <pc:chgData name="Sarah-studio56@outlook.com" userId="74a0a806361afc10" providerId="LiveId" clId="{9A13E1A1-41E6-4E1F-B101-4347C20C95F5}" dt="2021-03-08T10:07:32.344" v="0" actId="47"/>
        <pc:sldMkLst>
          <pc:docMk/>
          <pc:sldMk cId="1015550543" sldId="395"/>
        </pc:sldMkLst>
      </pc:sldChg>
      <pc:sldChg chg="del">
        <pc:chgData name="Sarah-studio56@outlook.com" userId="74a0a806361afc10" providerId="LiveId" clId="{9A13E1A1-41E6-4E1F-B101-4347C20C95F5}" dt="2021-03-08T10:07:32.344" v="0" actId="47"/>
        <pc:sldMkLst>
          <pc:docMk/>
          <pc:sldMk cId="3976830887" sldId="396"/>
        </pc:sldMkLst>
      </pc:sldChg>
      <pc:sldChg chg="del">
        <pc:chgData name="Sarah-studio56@outlook.com" userId="74a0a806361afc10" providerId="LiveId" clId="{9A13E1A1-41E6-4E1F-B101-4347C20C95F5}" dt="2021-03-08T10:07:32.344" v="0" actId="47"/>
        <pc:sldMkLst>
          <pc:docMk/>
          <pc:sldMk cId="1836166433" sldId="397"/>
        </pc:sldMkLst>
      </pc:sldChg>
      <pc:sldChg chg="del">
        <pc:chgData name="Sarah-studio56@outlook.com" userId="74a0a806361afc10" providerId="LiveId" clId="{9A13E1A1-41E6-4E1F-B101-4347C20C95F5}" dt="2021-03-08T10:07:32.344" v="0" actId="47"/>
        <pc:sldMkLst>
          <pc:docMk/>
          <pc:sldMk cId="2757806902" sldId="398"/>
        </pc:sldMkLst>
      </pc:sldChg>
      <pc:sldChg chg="modSp mod">
        <pc:chgData name="Sarah-studio56@outlook.com" userId="74a0a806361afc10" providerId="LiveId" clId="{9A13E1A1-41E6-4E1F-B101-4347C20C95F5}" dt="2021-03-09T11:02:10.040" v="267" actId="20577"/>
        <pc:sldMkLst>
          <pc:docMk/>
          <pc:sldMk cId="1941882254" sldId="400"/>
        </pc:sldMkLst>
        <pc:spChg chg="mod">
          <ac:chgData name="Sarah-studio56@outlook.com" userId="74a0a806361afc10" providerId="LiveId" clId="{9A13E1A1-41E6-4E1F-B101-4347C20C95F5}" dt="2021-03-09T11:02:10.040" v="267" actId="20577"/>
          <ac:spMkLst>
            <pc:docMk/>
            <pc:sldMk cId="1941882254" sldId="400"/>
            <ac:spMk id="4" creationId="{2511E96D-3EFE-421C-917C-59FA10C1C1B7}"/>
          </ac:spMkLst>
        </pc:spChg>
      </pc:sldChg>
      <pc:sldChg chg="addSp modSp new mod">
        <pc:chgData name="Sarah-studio56@outlook.com" userId="74a0a806361afc10" providerId="LiveId" clId="{9A13E1A1-41E6-4E1F-B101-4347C20C95F5}" dt="2021-03-09T06:30:25.668" v="250" actId="1076"/>
        <pc:sldMkLst>
          <pc:docMk/>
          <pc:sldMk cId="3286541103" sldId="402"/>
        </pc:sldMkLst>
        <pc:spChg chg="add mod">
          <ac:chgData name="Sarah-studio56@outlook.com" userId="74a0a806361afc10" providerId="LiveId" clId="{9A13E1A1-41E6-4E1F-B101-4347C20C95F5}" dt="2021-03-09T05:40:07.055" v="178" actId="20577"/>
          <ac:spMkLst>
            <pc:docMk/>
            <pc:sldMk cId="3286541103" sldId="402"/>
            <ac:spMk id="4" creationId="{1BE091FA-F947-465B-8CC8-1F0620676A9D}"/>
          </ac:spMkLst>
        </pc:spChg>
        <pc:spChg chg="add mod">
          <ac:chgData name="Sarah-studio56@outlook.com" userId="74a0a806361afc10" providerId="LiveId" clId="{9A13E1A1-41E6-4E1F-B101-4347C20C95F5}" dt="2021-03-08T10:41:38.373" v="125" actId="14100"/>
          <ac:spMkLst>
            <pc:docMk/>
            <pc:sldMk cId="3286541103" sldId="402"/>
            <ac:spMk id="5" creationId="{3EE51BFE-2B6F-488F-93DC-58BE7AAD36A7}"/>
          </ac:spMkLst>
        </pc:spChg>
        <pc:spChg chg="add mod">
          <ac:chgData name="Sarah-studio56@outlook.com" userId="74a0a806361afc10" providerId="LiveId" clId="{9A13E1A1-41E6-4E1F-B101-4347C20C95F5}" dt="2021-03-09T06:30:20.215" v="248" actId="14100"/>
          <ac:spMkLst>
            <pc:docMk/>
            <pc:sldMk cId="3286541103" sldId="402"/>
            <ac:spMk id="6" creationId="{6AF19A00-7D4A-4468-8AD9-EA86CE060655}"/>
          </ac:spMkLst>
        </pc:spChg>
        <pc:picChg chg="add mod modCrop">
          <ac:chgData name="Sarah-studio56@outlook.com" userId="74a0a806361afc10" providerId="LiveId" clId="{9A13E1A1-41E6-4E1F-B101-4347C20C95F5}" dt="2021-03-09T06:30:25.668" v="250" actId="1076"/>
          <ac:picMkLst>
            <pc:docMk/>
            <pc:sldMk cId="3286541103" sldId="402"/>
            <ac:picMk id="3" creationId="{DBF7E4AC-51EC-4B8C-A022-61FF74F70072}"/>
          </ac:picMkLst>
        </pc:picChg>
      </pc:sldChg>
      <pc:sldChg chg="del">
        <pc:chgData name="Sarah-studio56@outlook.com" userId="74a0a806361afc10" providerId="LiveId" clId="{9A13E1A1-41E6-4E1F-B101-4347C20C95F5}" dt="2021-03-08T10:21:24.344" v="33" actId="47"/>
        <pc:sldMkLst>
          <pc:docMk/>
          <pc:sldMk cId="4185554868" sldId="402"/>
        </pc:sldMkLst>
      </pc:sldChg>
      <pc:sldChg chg="addSp delSp modSp new del">
        <pc:chgData name="Sarah-studio56@outlook.com" userId="74a0a806361afc10" providerId="LiveId" clId="{9A13E1A1-41E6-4E1F-B101-4347C20C95F5}" dt="2021-03-09T06:29:51.441" v="243" actId="47"/>
        <pc:sldMkLst>
          <pc:docMk/>
          <pc:sldMk cId="765504018" sldId="403"/>
        </pc:sldMkLst>
        <pc:spChg chg="add mod">
          <ac:chgData name="Sarah-studio56@outlook.com" userId="74a0a806361afc10" providerId="LiveId" clId="{9A13E1A1-41E6-4E1F-B101-4347C20C95F5}" dt="2021-03-09T06:12:30.869" v="191"/>
          <ac:spMkLst>
            <pc:docMk/>
            <pc:sldMk cId="765504018" sldId="403"/>
            <ac:spMk id="2" creationId="{B3368706-7B02-4F82-A099-7CB9BE8532C2}"/>
          </ac:spMkLst>
        </pc:spChg>
        <pc:spChg chg="add mod">
          <ac:chgData name="Sarah-studio56@outlook.com" userId="74a0a806361afc10" providerId="LiveId" clId="{9A13E1A1-41E6-4E1F-B101-4347C20C95F5}" dt="2021-03-09T06:12:30.869" v="191"/>
          <ac:spMkLst>
            <pc:docMk/>
            <pc:sldMk cId="765504018" sldId="403"/>
            <ac:spMk id="3" creationId="{59781D33-4685-432C-8E7E-AD7A15B2D45C}"/>
          </ac:spMkLst>
        </pc:spChg>
        <pc:spChg chg="add mod">
          <ac:chgData name="Sarah-studio56@outlook.com" userId="74a0a806361afc10" providerId="LiveId" clId="{9A13E1A1-41E6-4E1F-B101-4347C20C95F5}" dt="2021-03-09T06:12:30.869" v="191"/>
          <ac:spMkLst>
            <pc:docMk/>
            <pc:sldMk cId="765504018" sldId="403"/>
            <ac:spMk id="4" creationId="{F1BC1562-A308-494E-B4A8-25AEC88A3D57}"/>
          </ac:spMkLst>
        </pc:spChg>
        <pc:spChg chg="add del">
          <ac:chgData name="Sarah-studio56@outlook.com" userId="74a0a806361afc10" providerId="LiveId" clId="{9A13E1A1-41E6-4E1F-B101-4347C20C95F5}" dt="2021-03-09T06:12:58.360" v="193" actId="478"/>
          <ac:spMkLst>
            <pc:docMk/>
            <pc:sldMk cId="765504018" sldId="403"/>
            <ac:spMk id="6" creationId="{F4AE36CC-9003-40F2-9888-573AC9B8A816}"/>
          </ac:spMkLst>
        </pc:spChg>
        <pc:picChg chg="add mod">
          <ac:chgData name="Sarah-studio56@outlook.com" userId="74a0a806361afc10" providerId="LiveId" clId="{9A13E1A1-41E6-4E1F-B101-4347C20C95F5}" dt="2021-03-09T06:12:30.869" v="191"/>
          <ac:picMkLst>
            <pc:docMk/>
            <pc:sldMk cId="765504018" sldId="403"/>
            <ac:picMk id="5" creationId="{E5117423-FFEF-4AAC-A14D-4AB1B644847C}"/>
          </ac:picMkLst>
        </pc:picChg>
      </pc:sldChg>
      <pc:sldChg chg="del">
        <pc:chgData name="Sarah-studio56@outlook.com" userId="74a0a806361afc10" providerId="LiveId" clId="{9A13E1A1-41E6-4E1F-B101-4347C20C95F5}" dt="2021-03-08T10:07:32.344" v="0" actId="47"/>
        <pc:sldMkLst>
          <pc:docMk/>
          <pc:sldMk cId="1714872372" sldId="403"/>
        </pc:sldMkLst>
      </pc:sldChg>
      <pc:sldChg chg="addSp delSp modSp new mod setBg">
        <pc:chgData name="Sarah-studio56@outlook.com" userId="74a0a806361afc10" providerId="LiveId" clId="{9A13E1A1-41E6-4E1F-B101-4347C20C95F5}" dt="2021-03-09T06:29:32.125" v="242" actId="1037"/>
        <pc:sldMkLst>
          <pc:docMk/>
          <pc:sldMk cId="2756327189" sldId="404"/>
        </pc:sldMkLst>
        <pc:spChg chg="add del">
          <ac:chgData name="Sarah-studio56@outlook.com" userId="74a0a806361afc10" providerId="LiveId" clId="{9A13E1A1-41E6-4E1F-B101-4347C20C95F5}" dt="2021-03-09T06:27:56.308" v="227" actId="26606"/>
          <ac:spMkLst>
            <pc:docMk/>
            <pc:sldMk cId="2756327189" sldId="404"/>
            <ac:spMk id="12" creationId="{AA3CC463-F933-4AC4-86E1-5AC14B0C3163}"/>
          </ac:spMkLst>
        </pc:spChg>
        <pc:spChg chg="add del">
          <ac:chgData name="Sarah-studio56@outlook.com" userId="74a0a806361afc10" providerId="LiveId" clId="{9A13E1A1-41E6-4E1F-B101-4347C20C95F5}" dt="2021-03-09T06:27:56.308" v="227" actId="26606"/>
          <ac:spMkLst>
            <pc:docMk/>
            <pc:sldMk cId="2756327189" sldId="404"/>
            <ac:spMk id="14" creationId="{6025D2DB-A12A-44DB-B00E-F4D622329EDD}"/>
          </ac:spMkLst>
        </pc:spChg>
        <pc:spChg chg="add del">
          <ac:chgData name="Sarah-studio56@outlook.com" userId="74a0a806361afc10" providerId="LiveId" clId="{9A13E1A1-41E6-4E1F-B101-4347C20C95F5}" dt="2021-03-09T06:27:56.308" v="227" actId="26606"/>
          <ac:spMkLst>
            <pc:docMk/>
            <pc:sldMk cId="2756327189" sldId="404"/>
            <ac:spMk id="16" creationId="{CE7E7877-F64E-4EEA-B778-138031EFF874}"/>
          </ac:spMkLst>
        </pc:spChg>
        <pc:spChg chg="add del">
          <ac:chgData name="Sarah-studio56@outlook.com" userId="74a0a806361afc10" providerId="LiveId" clId="{9A13E1A1-41E6-4E1F-B101-4347C20C95F5}" dt="2021-03-09T06:27:56.308" v="227" actId="26606"/>
          <ac:spMkLst>
            <pc:docMk/>
            <pc:sldMk cId="2756327189" sldId="404"/>
            <ac:spMk id="18" creationId="{7DD6C4F3-70FD-4F13-919C-702EE4886499}"/>
          </ac:spMkLst>
        </pc:spChg>
        <pc:spChg chg="add del">
          <ac:chgData name="Sarah-studio56@outlook.com" userId="74a0a806361afc10" providerId="LiveId" clId="{9A13E1A1-41E6-4E1F-B101-4347C20C95F5}" dt="2021-03-09T06:28:17.492" v="229" actId="26606"/>
          <ac:spMkLst>
            <pc:docMk/>
            <pc:sldMk cId="2756327189" sldId="404"/>
            <ac:spMk id="20" creationId="{BFDC535F-AC0A-417D-96AB-6706BECACD95}"/>
          </ac:spMkLst>
        </pc:spChg>
        <pc:spChg chg="add del">
          <ac:chgData name="Sarah-studio56@outlook.com" userId="74a0a806361afc10" providerId="LiveId" clId="{9A13E1A1-41E6-4E1F-B101-4347C20C95F5}" dt="2021-03-09T06:28:17.492" v="229" actId="26606"/>
          <ac:spMkLst>
            <pc:docMk/>
            <pc:sldMk cId="2756327189" sldId="404"/>
            <ac:spMk id="21" creationId="{97AAAF8E-31DB-4148-8FCA-4D8233D691C6}"/>
          </ac:spMkLst>
        </pc:spChg>
        <pc:spChg chg="add del">
          <ac:chgData name="Sarah-studio56@outlook.com" userId="74a0a806361afc10" providerId="LiveId" clId="{9A13E1A1-41E6-4E1F-B101-4347C20C95F5}" dt="2021-03-09T06:28:17.492" v="229" actId="26606"/>
          <ac:spMkLst>
            <pc:docMk/>
            <pc:sldMk cId="2756327189" sldId="404"/>
            <ac:spMk id="22" creationId="{AA274328-4774-4DF9-BA53-452565122FBB}"/>
          </ac:spMkLst>
        </pc:spChg>
        <pc:spChg chg="add del">
          <ac:chgData name="Sarah-studio56@outlook.com" userId="74a0a806361afc10" providerId="LiveId" clId="{9A13E1A1-41E6-4E1F-B101-4347C20C95F5}" dt="2021-03-09T06:28:17.492" v="229" actId="26606"/>
          <ac:spMkLst>
            <pc:docMk/>
            <pc:sldMk cId="2756327189" sldId="404"/>
            <ac:spMk id="23" creationId="{01C7B46D-2FEF-4FAA-915B-8B21A66BB647}"/>
          </ac:spMkLst>
        </pc:spChg>
        <pc:spChg chg="add">
          <ac:chgData name="Sarah-studio56@outlook.com" userId="74a0a806361afc10" providerId="LiveId" clId="{9A13E1A1-41E6-4E1F-B101-4347C20C95F5}" dt="2021-03-09T06:28:17.496" v="230" actId="26606"/>
          <ac:spMkLst>
            <pc:docMk/>
            <pc:sldMk cId="2756327189" sldId="404"/>
            <ac:spMk id="25" creationId="{AA3CC463-F933-4AC4-86E1-5AC14B0C3163}"/>
          </ac:spMkLst>
        </pc:spChg>
        <pc:spChg chg="add">
          <ac:chgData name="Sarah-studio56@outlook.com" userId="74a0a806361afc10" providerId="LiveId" clId="{9A13E1A1-41E6-4E1F-B101-4347C20C95F5}" dt="2021-03-09T06:28:17.496" v="230" actId="26606"/>
          <ac:spMkLst>
            <pc:docMk/>
            <pc:sldMk cId="2756327189" sldId="404"/>
            <ac:spMk id="26" creationId="{6025D2DB-A12A-44DB-B00E-F4D622329EDD}"/>
          </ac:spMkLst>
        </pc:spChg>
        <pc:spChg chg="add">
          <ac:chgData name="Sarah-studio56@outlook.com" userId="74a0a806361afc10" providerId="LiveId" clId="{9A13E1A1-41E6-4E1F-B101-4347C20C95F5}" dt="2021-03-09T06:28:17.496" v="230" actId="26606"/>
          <ac:spMkLst>
            <pc:docMk/>
            <pc:sldMk cId="2756327189" sldId="404"/>
            <ac:spMk id="27" creationId="{CE7E7877-F64E-4EEA-B778-138031EFF874}"/>
          </ac:spMkLst>
        </pc:spChg>
        <pc:spChg chg="add">
          <ac:chgData name="Sarah-studio56@outlook.com" userId="74a0a806361afc10" providerId="LiveId" clId="{9A13E1A1-41E6-4E1F-B101-4347C20C95F5}" dt="2021-03-09T06:28:17.496" v="230" actId="26606"/>
          <ac:spMkLst>
            <pc:docMk/>
            <pc:sldMk cId="2756327189" sldId="404"/>
            <ac:spMk id="28" creationId="{7DD6C4F3-70FD-4F13-919C-702EE4886499}"/>
          </ac:spMkLst>
        </pc:spChg>
        <pc:picChg chg="add mod ord modCrop">
          <ac:chgData name="Sarah-studio56@outlook.com" userId="74a0a806361afc10" providerId="LiveId" clId="{9A13E1A1-41E6-4E1F-B101-4347C20C95F5}" dt="2021-03-09T06:28:23.300" v="233" actId="27614"/>
          <ac:picMkLst>
            <pc:docMk/>
            <pc:sldMk cId="2756327189" sldId="404"/>
            <ac:picMk id="3" creationId="{A62ED834-2CCA-4AF2-A7D8-ACD2F5A71244}"/>
          </ac:picMkLst>
        </pc:picChg>
        <pc:picChg chg="add mod ord modCrop">
          <ac:chgData name="Sarah-studio56@outlook.com" userId="74a0a806361afc10" providerId="LiveId" clId="{9A13E1A1-41E6-4E1F-B101-4347C20C95F5}" dt="2021-03-09T06:28:23.300" v="232" actId="27614"/>
          <ac:picMkLst>
            <pc:docMk/>
            <pc:sldMk cId="2756327189" sldId="404"/>
            <ac:picMk id="5" creationId="{05E97008-B200-4EBC-B2D4-5539FCE0239B}"/>
          </ac:picMkLst>
        </pc:picChg>
        <pc:picChg chg="add mod modCrop">
          <ac:chgData name="Sarah-studio56@outlook.com" userId="74a0a806361afc10" providerId="LiveId" clId="{9A13E1A1-41E6-4E1F-B101-4347C20C95F5}" dt="2021-03-09T06:28:23.299" v="231" actId="27614"/>
          <ac:picMkLst>
            <pc:docMk/>
            <pc:sldMk cId="2756327189" sldId="404"/>
            <ac:picMk id="7" creationId="{89AFA79E-CD6C-49F0-9255-6FECB8033367}"/>
          </ac:picMkLst>
        </pc:picChg>
        <pc:picChg chg="add mod">
          <ac:chgData name="Sarah-studio56@outlook.com" userId="74a0a806361afc10" providerId="LiveId" clId="{9A13E1A1-41E6-4E1F-B101-4347C20C95F5}" dt="2021-03-09T06:29:32.125" v="242" actId="1037"/>
          <ac:picMkLst>
            <pc:docMk/>
            <pc:sldMk cId="2756327189" sldId="404"/>
            <ac:picMk id="24" creationId="{0E73B350-86AE-4FC1-82D3-6E3A02A011FB}"/>
          </ac:picMkLst>
        </pc:picChg>
      </pc:sldChg>
      <pc:sldChg chg="add del">
        <pc:chgData name="Sarah-studio56@outlook.com" userId="74a0a806361afc10" providerId="LiveId" clId="{9A13E1A1-41E6-4E1F-B101-4347C20C95F5}" dt="2021-03-09T06:30:37.077" v="252" actId="47"/>
        <pc:sldMkLst>
          <pc:docMk/>
          <pc:sldMk cId="3219553742" sldId="405"/>
        </pc:sldMkLst>
      </pc:sldChg>
      <pc:sldChg chg="add del">
        <pc:chgData name="Sarah-studio56@outlook.com" userId="74a0a806361afc10" providerId="LiveId" clId="{9A13E1A1-41E6-4E1F-B101-4347C20C95F5}" dt="2021-03-08T10:27:13.029" v="42" actId="47"/>
        <pc:sldMkLst>
          <pc:docMk/>
          <pc:sldMk cId="979498300" sldId="4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6/3/2021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we do in Studio5/6 and the age group we target.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a:t>
            </a:fld>
            <a:endParaRPr lang="en-US"/>
          </a:p>
        </p:txBody>
      </p:sp>
    </p:spTree>
    <p:extLst>
      <p:ext uri="{BB962C8B-B14F-4D97-AF65-F5344CB8AC3E}">
        <p14:creationId xmlns:p14="http://schemas.microsoft.com/office/powerpoint/2010/main" val="274310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a:t>
            </a:fld>
            <a:endParaRPr lang="en-US"/>
          </a:p>
        </p:txBody>
      </p:sp>
    </p:spTree>
    <p:extLst>
      <p:ext uri="{BB962C8B-B14F-4D97-AF65-F5344CB8AC3E}">
        <p14:creationId xmlns:p14="http://schemas.microsoft.com/office/powerpoint/2010/main" val="242441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client letter: explain to the participants the problem we have and ask them to suggest solutions to solve it.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4</a:t>
            </a:fld>
            <a:endParaRPr lang="en-US"/>
          </a:p>
        </p:txBody>
      </p:sp>
    </p:spTree>
    <p:extLst>
      <p:ext uri="{BB962C8B-B14F-4D97-AF65-F5344CB8AC3E}">
        <p14:creationId xmlns:p14="http://schemas.microsoft.com/office/powerpoint/2010/main" val="348017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different types of mobile applications and give an example on each type.</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8</a:t>
            </a:fld>
            <a:endParaRPr lang="en-US"/>
          </a:p>
        </p:txBody>
      </p:sp>
    </p:spTree>
    <p:extLst>
      <p:ext uri="{BB962C8B-B14F-4D97-AF65-F5344CB8AC3E}">
        <p14:creationId xmlns:p14="http://schemas.microsoft.com/office/powerpoint/2010/main" val="53979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11</a:t>
            </a:fld>
            <a:endParaRPr lang="en-US"/>
          </a:p>
        </p:txBody>
      </p:sp>
    </p:spTree>
    <p:extLst>
      <p:ext uri="{BB962C8B-B14F-4D97-AF65-F5344CB8AC3E}">
        <p14:creationId xmlns:p14="http://schemas.microsoft.com/office/powerpoint/2010/main" val="122819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program that we will be using today to make our application.</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14</a:t>
            </a:fld>
            <a:endParaRPr lang="en-US"/>
          </a:p>
        </p:txBody>
      </p:sp>
    </p:spTree>
    <p:extLst>
      <p:ext uri="{BB962C8B-B14F-4D97-AF65-F5344CB8AC3E}">
        <p14:creationId xmlns:p14="http://schemas.microsoft.com/office/powerpoint/2010/main" val="291203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16</a:t>
            </a:fld>
            <a:endParaRPr lang="en-US"/>
          </a:p>
        </p:txBody>
      </p:sp>
    </p:spTree>
    <p:extLst>
      <p:ext uri="{BB962C8B-B14F-4D97-AF65-F5344CB8AC3E}">
        <p14:creationId xmlns:p14="http://schemas.microsoft.com/office/powerpoint/2010/main" val="269128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17</a:t>
            </a:fld>
            <a:endParaRPr lang="en-US"/>
          </a:p>
        </p:txBody>
      </p:sp>
    </p:spTree>
    <p:extLst>
      <p:ext uri="{BB962C8B-B14F-4D97-AF65-F5344CB8AC3E}">
        <p14:creationId xmlns:p14="http://schemas.microsoft.com/office/powerpoint/2010/main" val="15686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18</a:t>
            </a:fld>
            <a:endParaRPr lang="en-US"/>
          </a:p>
        </p:txBody>
      </p:sp>
    </p:spTree>
    <p:extLst>
      <p:ext uri="{BB962C8B-B14F-4D97-AF65-F5344CB8AC3E}">
        <p14:creationId xmlns:p14="http://schemas.microsoft.com/office/powerpoint/2010/main" val="14694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6/3/2021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sp>
        <p:nvSpPr>
          <p:cNvPr id="7" name="Rectangle 6"/>
          <p:cNvSpPr/>
          <p:nvPr/>
        </p:nvSpPr>
        <p:spPr>
          <a:xfrm>
            <a:off x="-1441" y="1007392"/>
            <a:ext cx="12192001" cy="5434048"/>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5" y="1158586"/>
            <a:ext cx="6116788"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Java patterns</a:t>
            </a:r>
            <a:endParaRPr lang="ar-QA" sz="5400" dirty="0">
              <a:solidFill>
                <a:schemeClr val="bg1"/>
              </a:solidFill>
              <a:latin typeface="Politica" charset="0"/>
              <a:ea typeface="Politica" charset="0"/>
              <a:cs typeface="Politica" charset="0"/>
            </a:endParaRP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pic>
        <p:nvPicPr>
          <p:cNvPr id="6" name="Picture 5"/>
          <p:cNvPicPr>
            <a:picLocks noChangeAspect="1"/>
          </p:cNvPicPr>
          <p:nvPr/>
        </p:nvPicPr>
        <p:blipFill rotWithShape="1">
          <a:blip r:embed="rId3" cstate="email">
            <a:lum bright="100000"/>
            <a:extLst>
              <a:ext uri="{28A0092B-C50C-407E-A947-70E740481C1C}">
                <a14:useLocalDpi xmlns:a14="http://schemas.microsoft.com/office/drawing/2010/main"/>
              </a:ext>
            </a:extLst>
          </a:blip>
          <a:srcRect r="45257" b="44113"/>
          <a:stretch/>
        </p:blipFill>
        <p:spPr>
          <a:xfrm>
            <a:off x="6242119" y="0"/>
            <a:ext cx="5949881" cy="6858000"/>
          </a:xfrm>
          <a:prstGeom prst="rect">
            <a:avLst/>
          </a:prstGeom>
        </p:spPr>
      </p:pic>
      <p:sp>
        <p:nvSpPr>
          <p:cNvPr id="8" name="TextBox 7">
            <a:extLst>
              <a:ext uri="{FF2B5EF4-FFF2-40B4-BE49-F238E27FC236}">
                <a16:creationId xmlns:a16="http://schemas.microsoft.com/office/drawing/2014/main" id="{9F6FABCB-8763-4183-8FD7-701B7B9E5BF2}"/>
              </a:ext>
            </a:extLst>
          </p:cNvPr>
          <p:cNvSpPr txBox="1"/>
          <p:nvPr/>
        </p:nvSpPr>
        <p:spPr>
          <a:xfrm>
            <a:off x="37320" y="2080323"/>
            <a:ext cx="2761863" cy="369332"/>
          </a:xfrm>
          <a:prstGeom prst="rect">
            <a:avLst/>
          </a:prstGeom>
          <a:noFill/>
        </p:spPr>
        <p:txBody>
          <a:bodyPr wrap="square" rtlCol="0">
            <a:spAutoFit/>
          </a:bodyPr>
          <a:lstStyle/>
          <a:p>
            <a:r>
              <a:rPr lang="en-US" dirty="0">
                <a:solidFill>
                  <a:schemeClr val="bg1"/>
                </a:solidFill>
                <a:latin typeface="Politica" panose="02000506060000020004" pitchFamily="2" charset="0"/>
              </a:rPr>
              <a:t>Coding</a:t>
            </a:r>
          </a:p>
        </p:txBody>
      </p:sp>
      <p:sp>
        <p:nvSpPr>
          <p:cNvPr id="9" name="TextBox 8">
            <a:extLst>
              <a:ext uri="{FF2B5EF4-FFF2-40B4-BE49-F238E27FC236}">
                <a16:creationId xmlns:a16="http://schemas.microsoft.com/office/drawing/2014/main" id="{B0B764AF-D4C9-421D-B4C5-8FF02F689A65}"/>
              </a:ext>
            </a:extLst>
          </p:cNvPr>
          <p:cNvSpPr txBox="1"/>
          <p:nvPr/>
        </p:nvSpPr>
        <p:spPr>
          <a:xfrm>
            <a:off x="3874402" y="3710437"/>
            <a:ext cx="2327564" cy="369332"/>
          </a:xfrm>
          <a:prstGeom prst="rect">
            <a:avLst/>
          </a:prstGeom>
          <a:noFill/>
        </p:spPr>
        <p:txBody>
          <a:bodyPr wrap="square" rtlCol="0">
            <a:spAutoFit/>
          </a:bodyPr>
          <a:lstStyle/>
          <a:p>
            <a:pPr algn="r"/>
            <a:r>
              <a:rPr lang="ar-QA" dirty="0">
                <a:solidFill>
                  <a:schemeClr val="bg1"/>
                </a:solidFill>
              </a:rPr>
              <a:t>برمجة</a:t>
            </a:r>
            <a:endParaRPr lang="en-US" dirty="0">
              <a:solidFill>
                <a:schemeClr val="bg1"/>
              </a:solidFill>
            </a:endParaRPr>
          </a:p>
        </p:txBody>
      </p:sp>
      <p:sp>
        <p:nvSpPr>
          <p:cNvPr id="10" name="TextBox 9">
            <a:extLst>
              <a:ext uri="{FF2B5EF4-FFF2-40B4-BE49-F238E27FC236}">
                <a16:creationId xmlns:a16="http://schemas.microsoft.com/office/drawing/2014/main" id="{306D6DE8-8DA8-4B8F-AA8A-EB9944E4A441}"/>
              </a:ext>
            </a:extLst>
          </p:cNvPr>
          <p:cNvSpPr txBox="1"/>
          <p:nvPr/>
        </p:nvSpPr>
        <p:spPr>
          <a:xfrm>
            <a:off x="1642905" y="3026963"/>
            <a:ext cx="4884078" cy="830997"/>
          </a:xfrm>
          <a:prstGeom prst="rect">
            <a:avLst/>
          </a:prstGeom>
          <a:noFill/>
        </p:spPr>
        <p:txBody>
          <a:bodyPr wrap="square" rtlCol="0">
            <a:spAutoFit/>
          </a:bodyPr>
          <a:lstStyle/>
          <a:p>
            <a:pPr algn="r"/>
            <a:r>
              <a:rPr lang="ar-QA" sz="4800" dirty="0">
                <a:solidFill>
                  <a:schemeClr val="bg1"/>
                </a:solidFill>
              </a:rPr>
              <a:t>أنماط الجافا</a:t>
            </a:r>
            <a:endParaRPr lang="en-US" sz="4800" dirty="0">
              <a:solidFill>
                <a:schemeClr val="bg1"/>
              </a:solidFill>
            </a:endParaRPr>
          </a:p>
        </p:txBody>
      </p:sp>
    </p:spTree>
    <p:extLst>
      <p:ext uri="{BB962C8B-B14F-4D97-AF65-F5344CB8AC3E}">
        <p14:creationId xmlns:p14="http://schemas.microsoft.com/office/powerpoint/2010/main" val="19746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D2B82E2D-5822-450E-85CC-AE5EDD01E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clothing, wearing, sitting, dog&#10;&#10;Description automatically generated">
            <a:extLst>
              <a:ext uri="{FF2B5EF4-FFF2-40B4-BE49-F238E27FC236}">
                <a16:creationId xmlns:a16="http://schemas.microsoft.com/office/drawing/2014/main" id="{ED9A1788-58D6-4D23-A4FC-4FAA3C8CD2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10"/>
            <a:ext cx="4063593" cy="6857990"/>
          </a:xfrm>
          <a:prstGeom prst="rect">
            <a:avLst/>
          </a:prstGeom>
        </p:spPr>
      </p:pic>
      <p:pic>
        <p:nvPicPr>
          <p:cNvPr id="5" name="Picture 4" descr="A picture containing looking, sitting, close, cat&#10;&#10;Description automatically generated">
            <a:extLst>
              <a:ext uri="{FF2B5EF4-FFF2-40B4-BE49-F238E27FC236}">
                <a16:creationId xmlns:a16="http://schemas.microsoft.com/office/drawing/2014/main" id="{7AFFE01B-368F-430C-BA86-663C78E3C8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64204" y="10"/>
            <a:ext cx="4063593" cy="6857990"/>
          </a:xfrm>
          <a:prstGeom prst="rect">
            <a:avLst/>
          </a:prstGeom>
        </p:spPr>
      </p:pic>
      <p:pic>
        <p:nvPicPr>
          <p:cNvPr id="3" name="Picture 2" descr="A picture containing clothing, person, person, dress&#10;&#10;Description automatically generated">
            <a:extLst>
              <a:ext uri="{FF2B5EF4-FFF2-40B4-BE49-F238E27FC236}">
                <a16:creationId xmlns:a16="http://schemas.microsoft.com/office/drawing/2014/main" id="{BF93FE32-C9AE-4A88-99B3-D654002FAF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28407" y="10"/>
            <a:ext cx="4063593" cy="6857990"/>
          </a:xfrm>
          <a:prstGeom prst="rect">
            <a:avLst/>
          </a:prstGeom>
        </p:spPr>
      </p:pic>
    </p:spTree>
    <p:extLst>
      <p:ext uri="{BB962C8B-B14F-4D97-AF65-F5344CB8AC3E}">
        <p14:creationId xmlns:p14="http://schemas.microsoft.com/office/powerpoint/2010/main" val="339667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30972"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tx1"/>
                </a:solidFill>
                <a:latin typeface="Politica" panose="02000506060000020004" pitchFamily="2" charset="0"/>
                <a:ea typeface="Megrim"/>
                <a:cs typeface="Megrim"/>
                <a:sym typeface="Nixie One"/>
              </a:rPr>
              <a:t>What is coding?</a:t>
            </a:r>
          </a:p>
        </p:txBody>
      </p:sp>
      <p:sp>
        <p:nvSpPr>
          <p:cNvPr id="13" name="Google Shape;342;p12">
            <a:extLst>
              <a:ext uri="{FF2B5EF4-FFF2-40B4-BE49-F238E27FC236}">
                <a16:creationId xmlns:a16="http://schemas.microsoft.com/office/drawing/2014/main" id="{2FA9AED0-1821-40A9-B58A-268CAA64F07F}"/>
              </a:ext>
            </a:extLst>
          </p:cNvPr>
          <p:cNvSpPr txBox="1">
            <a:spLocks/>
          </p:cNvSpPr>
          <p:nvPr/>
        </p:nvSpPr>
        <p:spPr>
          <a:xfrm>
            <a:off x="7391175" y="430464"/>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4800" b="1" dirty="0">
                <a:solidFill>
                  <a:schemeClr val="tx1"/>
                </a:solidFill>
                <a:latin typeface="+mn-lt"/>
                <a:ea typeface="Megrim"/>
                <a:cs typeface="Megrim"/>
                <a:sym typeface="Nixie One"/>
              </a:rPr>
              <a:t>ماهي البرمجة؟</a:t>
            </a:r>
            <a:endParaRPr lang="en-US" sz="4800" b="1" dirty="0">
              <a:solidFill>
                <a:schemeClr val="tx1"/>
              </a:solidFill>
              <a:latin typeface="+mn-lt"/>
              <a:ea typeface="Megrim"/>
              <a:cs typeface="Megrim"/>
              <a:sym typeface="Nixie One"/>
            </a:endParaRPr>
          </a:p>
        </p:txBody>
      </p:sp>
      <p:pic>
        <p:nvPicPr>
          <p:cNvPr id="5" name="Picture 4" descr="A close up of a logo&#10;&#10;Description automatically generated">
            <a:extLst>
              <a:ext uri="{FF2B5EF4-FFF2-40B4-BE49-F238E27FC236}">
                <a16:creationId xmlns:a16="http://schemas.microsoft.com/office/drawing/2014/main" id="{249416E5-4F13-423B-9ADF-CCF1047F5C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751" y="1327943"/>
            <a:ext cx="3120786" cy="2587918"/>
          </a:xfrm>
          <a:prstGeom prst="rect">
            <a:avLst/>
          </a:prstGeom>
        </p:spPr>
      </p:pic>
      <p:pic>
        <p:nvPicPr>
          <p:cNvPr id="11" name="Picture 10" descr="A close up of a logo&#10;&#10;Description automatically generated">
            <a:extLst>
              <a:ext uri="{FF2B5EF4-FFF2-40B4-BE49-F238E27FC236}">
                <a16:creationId xmlns:a16="http://schemas.microsoft.com/office/drawing/2014/main" id="{3A2B2C09-714D-437D-97A3-197F25E073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46162" y="1542203"/>
            <a:ext cx="2497494" cy="2159398"/>
          </a:xfrm>
          <a:prstGeom prst="rect">
            <a:avLst/>
          </a:prstGeom>
        </p:spPr>
      </p:pic>
      <p:sp>
        <p:nvSpPr>
          <p:cNvPr id="14" name="Google Shape;342;p12">
            <a:extLst>
              <a:ext uri="{FF2B5EF4-FFF2-40B4-BE49-F238E27FC236}">
                <a16:creationId xmlns:a16="http://schemas.microsoft.com/office/drawing/2014/main" id="{51AF0977-7F50-476C-B698-7BB7D993FBCE}"/>
              </a:ext>
            </a:extLst>
          </p:cNvPr>
          <p:cNvSpPr txBox="1">
            <a:spLocks/>
          </p:cNvSpPr>
          <p:nvPr/>
        </p:nvSpPr>
        <p:spPr>
          <a:xfrm>
            <a:off x="799194" y="3857042"/>
            <a:ext cx="184137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chemeClr val="tx1"/>
                </a:solidFill>
                <a:latin typeface="Politica" panose="02000506060000020004" pitchFamily="2" charset="0"/>
                <a:ea typeface="Megrim"/>
                <a:cs typeface="Megrim"/>
                <a:sym typeface="Nixie One"/>
              </a:rPr>
              <a:t>Binary (01)</a:t>
            </a:r>
          </a:p>
        </p:txBody>
      </p:sp>
      <p:sp>
        <p:nvSpPr>
          <p:cNvPr id="16" name="Google Shape;342;p12">
            <a:extLst>
              <a:ext uri="{FF2B5EF4-FFF2-40B4-BE49-F238E27FC236}">
                <a16:creationId xmlns:a16="http://schemas.microsoft.com/office/drawing/2014/main" id="{86E79C81-1940-4D1A-89B9-6176B59E6996}"/>
              </a:ext>
            </a:extLst>
          </p:cNvPr>
          <p:cNvSpPr txBox="1">
            <a:spLocks/>
          </p:cNvSpPr>
          <p:nvPr/>
        </p:nvSpPr>
        <p:spPr>
          <a:xfrm>
            <a:off x="9715804" y="3857042"/>
            <a:ext cx="1841370" cy="110684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English, Arabic</a:t>
            </a:r>
          </a:p>
        </p:txBody>
      </p:sp>
      <p:pic>
        <p:nvPicPr>
          <p:cNvPr id="18" name="Picture 17" descr="A close up of a logo&#10;&#10;Description automatically generated">
            <a:extLst>
              <a:ext uri="{FF2B5EF4-FFF2-40B4-BE49-F238E27FC236}">
                <a16:creationId xmlns:a16="http://schemas.microsoft.com/office/drawing/2014/main" id="{7C947AD1-E617-41D8-96F7-3D8FDFA81A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86879" y="1685489"/>
            <a:ext cx="2311547" cy="1872825"/>
          </a:xfrm>
          <a:prstGeom prst="rect">
            <a:avLst/>
          </a:prstGeom>
        </p:spPr>
      </p:pic>
      <p:sp>
        <p:nvSpPr>
          <p:cNvPr id="19" name="Google Shape;342;p12">
            <a:extLst>
              <a:ext uri="{FF2B5EF4-FFF2-40B4-BE49-F238E27FC236}">
                <a16:creationId xmlns:a16="http://schemas.microsoft.com/office/drawing/2014/main" id="{599F0764-6578-431E-93AC-66D77A016967}"/>
              </a:ext>
            </a:extLst>
          </p:cNvPr>
          <p:cNvSpPr txBox="1">
            <a:spLocks/>
          </p:cNvSpPr>
          <p:nvPr/>
        </p:nvSpPr>
        <p:spPr>
          <a:xfrm>
            <a:off x="5175315" y="3885355"/>
            <a:ext cx="1892624" cy="110684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Python, Java, C++</a:t>
            </a:r>
          </a:p>
        </p:txBody>
      </p:sp>
      <p:sp>
        <p:nvSpPr>
          <p:cNvPr id="20" name="Arrow: Left-Right 19">
            <a:extLst>
              <a:ext uri="{FF2B5EF4-FFF2-40B4-BE49-F238E27FC236}">
                <a16:creationId xmlns:a16="http://schemas.microsoft.com/office/drawing/2014/main" id="{4EFCDE48-26BF-4867-A26B-A49BA22C66B7}"/>
              </a:ext>
            </a:extLst>
          </p:cNvPr>
          <p:cNvSpPr/>
          <p:nvPr/>
        </p:nvSpPr>
        <p:spPr>
          <a:xfrm>
            <a:off x="3353258" y="2626565"/>
            <a:ext cx="1296955" cy="107302"/>
          </a:xfrm>
          <a:prstGeom prst="leftRightArrow">
            <a:avLst/>
          </a:prstGeom>
          <a:solidFill>
            <a:srgbClr val="F72E4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Left-Right 20">
            <a:extLst>
              <a:ext uri="{FF2B5EF4-FFF2-40B4-BE49-F238E27FC236}">
                <a16:creationId xmlns:a16="http://schemas.microsoft.com/office/drawing/2014/main" id="{BAF01EC2-DC19-410F-99D6-28FA834FB3A1}"/>
              </a:ext>
            </a:extLst>
          </p:cNvPr>
          <p:cNvSpPr/>
          <p:nvPr/>
        </p:nvSpPr>
        <p:spPr>
          <a:xfrm>
            <a:off x="7739130" y="2607903"/>
            <a:ext cx="1296955" cy="107302"/>
          </a:xfrm>
          <a:prstGeom prst="leftRightArrow">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96B7248-CD92-4687-93DD-457CFF84B5D0}"/>
              </a:ext>
            </a:extLst>
          </p:cNvPr>
          <p:cNvSpPr txBox="1"/>
          <p:nvPr/>
        </p:nvSpPr>
        <p:spPr>
          <a:xfrm>
            <a:off x="157452" y="5448000"/>
            <a:ext cx="9639691" cy="461665"/>
          </a:xfrm>
          <a:prstGeom prst="rect">
            <a:avLst/>
          </a:prstGeom>
          <a:noFill/>
        </p:spPr>
        <p:txBody>
          <a:bodyPr wrap="square">
            <a:spAutoFit/>
          </a:bodyPr>
          <a:lstStyle/>
          <a:p>
            <a:r>
              <a:rPr lang="en-US" sz="2400" b="0" i="0" dirty="0">
                <a:solidFill>
                  <a:srgbClr val="525252"/>
                </a:solidFill>
                <a:effectLst/>
                <a:latin typeface="Politica" panose="02000506060000020004" pitchFamily="2" charset="0"/>
              </a:rPr>
              <a:t>Coding is </a:t>
            </a:r>
            <a:r>
              <a:rPr lang="en-US" sz="2400" dirty="0">
                <a:solidFill>
                  <a:srgbClr val="525252"/>
                </a:solidFill>
                <a:latin typeface="Politica" panose="02000506060000020004" pitchFamily="2" charset="0"/>
              </a:rPr>
              <a:t>used </a:t>
            </a:r>
            <a:r>
              <a:rPr lang="en-US" sz="2400" b="0" i="0" dirty="0">
                <a:solidFill>
                  <a:srgbClr val="525252"/>
                </a:solidFill>
                <a:effectLst/>
                <a:latin typeface="Politica" panose="02000506060000020004" pitchFamily="2" charset="0"/>
              </a:rPr>
              <a:t>to give computers and other machines instructions on what actions to perform.</a:t>
            </a:r>
            <a:endParaRPr lang="en-US" sz="2400" dirty="0">
              <a:latin typeface="Politica" panose="02000506060000020004" pitchFamily="2" charset="0"/>
            </a:endParaRPr>
          </a:p>
        </p:txBody>
      </p:sp>
      <p:sp>
        <p:nvSpPr>
          <p:cNvPr id="24" name="Rectangle 1">
            <a:extLst>
              <a:ext uri="{FF2B5EF4-FFF2-40B4-BE49-F238E27FC236}">
                <a16:creationId xmlns:a16="http://schemas.microsoft.com/office/drawing/2014/main" id="{371E83E0-5C58-4499-B811-DB6D5646B043}"/>
              </a:ext>
            </a:extLst>
          </p:cNvPr>
          <p:cNvSpPr>
            <a:spLocks noChangeArrowheads="1"/>
          </p:cNvSpPr>
          <p:nvPr/>
        </p:nvSpPr>
        <p:spPr bwMode="auto">
          <a:xfrm>
            <a:off x="0" y="-41989"/>
            <a:ext cx="65" cy="54117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Box 24">
            <a:extLst>
              <a:ext uri="{FF2B5EF4-FFF2-40B4-BE49-F238E27FC236}">
                <a16:creationId xmlns:a16="http://schemas.microsoft.com/office/drawing/2014/main" id="{BA14FFF2-C83C-4AEB-83CB-DC8CDB5130D1}"/>
              </a:ext>
            </a:extLst>
          </p:cNvPr>
          <p:cNvSpPr txBox="1"/>
          <p:nvPr/>
        </p:nvSpPr>
        <p:spPr>
          <a:xfrm>
            <a:off x="2920454" y="6124228"/>
            <a:ext cx="9145167" cy="400110"/>
          </a:xfrm>
          <a:prstGeom prst="rect">
            <a:avLst/>
          </a:prstGeom>
          <a:noFill/>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ar-QA" altLang="en-US" sz="2000" dirty="0">
                <a:solidFill>
                  <a:srgbClr val="222222"/>
                </a:solidFill>
                <a:latin typeface="Google Sans"/>
                <a:cs typeface="Arial" panose="020B0604020202020204" pitchFamily="34" charset="0"/>
              </a:rPr>
              <a:t>تستخدم البرمجة </a:t>
            </a:r>
            <a:r>
              <a:rPr kumimoji="0" lang="ar-SA" altLang="en-US" sz="2000" b="0" i="0" u="none" strike="noStrike" cap="none" normalizeH="0" baseline="0" dirty="0">
                <a:ln>
                  <a:noFill/>
                </a:ln>
                <a:solidFill>
                  <a:srgbClr val="222222"/>
                </a:solidFill>
                <a:effectLst/>
                <a:latin typeface="Google Sans"/>
                <a:cs typeface="Arial" panose="020B0604020202020204" pitchFamily="34" charset="0"/>
              </a:rPr>
              <a:t>لإعطاء أجهزة الكمبيوتر والآلات الأخرى إرشادات حول الإجراءات التي يجب تنفيذها</a:t>
            </a:r>
            <a:r>
              <a:rPr kumimoji="0" lang="en-US" altLang="en-US" sz="2000" b="0" i="0" u="none" strike="noStrike" cap="none" normalizeH="0" baseline="0" dirty="0">
                <a:ln>
                  <a:noFill/>
                </a:ln>
                <a:solidFill>
                  <a:srgbClr val="222222"/>
                </a:solidFill>
                <a:effectLst/>
                <a:latin typeface="Google Sans"/>
                <a:cs typeface="Arial" panose="020B0604020202020204" pitchFamily="34" charset="0"/>
              </a:rPr>
              <a:t>.</a:t>
            </a:r>
            <a:endParaRPr kumimoji="0" lang="en-US" altLang="en-US" sz="5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83031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ck coding GIF by Matthew Butler">
            <a:extLst>
              <a:ext uri="{FF2B5EF4-FFF2-40B4-BE49-F238E27FC236}">
                <a16:creationId xmlns:a16="http://schemas.microsoft.com/office/drawing/2014/main" id="{89DBE98F-CD48-41E1-B61F-C6AAC46FAD81}"/>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20284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33"/>
          <p:cNvSpPr txBox="1"/>
          <p:nvPr/>
        </p:nvSpPr>
        <p:spPr>
          <a:xfrm>
            <a:off x="10663642" y="6273829"/>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121" name="Picture 7" descr="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14" name="Rectangle 13">
            <a:extLst>
              <a:ext uri="{FF2B5EF4-FFF2-40B4-BE49-F238E27FC236}">
                <a16:creationId xmlns:a16="http://schemas.microsoft.com/office/drawing/2014/main" id="{D31F9E14-31DB-2544-9D31-E75C014A3214}"/>
              </a:ext>
            </a:extLst>
          </p:cNvPr>
          <p:cNvSpPr/>
          <p:nvPr/>
        </p:nvSpPr>
        <p:spPr>
          <a:xfrm>
            <a:off x="3254925" y="5644797"/>
            <a:ext cx="8677440" cy="974626"/>
          </a:xfrm>
          <a:prstGeom prst="rect">
            <a:avLst/>
          </a:prstGeom>
          <a:solidFill>
            <a:schemeClr val="bg2"/>
          </a:solidFill>
        </p:spPr>
        <p:txBody>
          <a:bodyPr wrap="none">
            <a:spAutoFit/>
          </a:bodyPr>
          <a:lstStyle/>
          <a:p>
            <a:pPr>
              <a:lnSpc>
                <a:spcPct val="150000"/>
              </a:lnSpc>
              <a:defRPr>
                <a:solidFill>
                  <a:srgbClr val="FFFFFF"/>
                </a:solidFill>
                <a:latin typeface="Politica"/>
                <a:ea typeface="Politica"/>
                <a:cs typeface="Politica"/>
                <a:sym typeface="Politica"/>
              </a:defRPr>
            </a:pPr>
            <a:r>
              <a:rPr lang="en-US" sz="4400" dirty="0">
                <a:solidFill>
                  <a:srgbClr val="FF3850"/>
                </a:solidFill>
              </a:rPr>
              <a:t>DO YOU KNOW ANY PROGRAMMING LANGUAGES?</a:t>
            </a:r>
          </a:p>
        </p:txBody>
      </p:sp>
    </p:spTree>
    <p:extLst>
      <p:ext uri="{BB962C8B-B14F-4D97-AF65-F5344CB8AC3E}">
        <p14:creationId xmlns:p14="http://schemas.microsoft.com/office/powerpoint/2010/main" val="2072908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42;p12">
            <a:extLst>
              <a:ext uri="{FF2B5EF4-FFF2-40B4-BE49-F238E27FC236}">
                <a16:creationId xmlns:a16="http://schemas.microsoft.com/office/drawing/2014/main" id="{2511E96D-3EFE-421C-917C-59FA10C1C1B7}"/>
              </a:ext>
            </a:extLst>
          </p:cNvPr>
          <p:cNvSpPr txBox="1">
            <a:spLocks/>
          </p:cNvSpPr>
          <p:nvPr/>
        </p:nvSpPr>
        <p:spPr>
          <a:xfrm>
            <a:off x="68680" y="317822"/>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Java Syntax</a:t>
            </a:r>
          </a:p>
        </p:txBody>
      </p:sp>
      <p:sp>
        <p:nvSpPr>
          <p:cNvPr id="6" name="Google Shape;342;p12">
            <a:extLst>
              <a:ext uri="{FF2B5EF4-FFF2-40B4-BE49-F238E27FC236}">
                <a16:creationId xmlns:a16="http://schemas.microsoft.com/office/drawing/2014/main" id="{C5CAAA27-6B1F-45BB-B3D9-253466245A61}"/>
              </a:ext>
            </a:extLst>
          </p:cNvPr>
          <p:cNvSpPr txBox="1">
            <a:spLocks/>
          </p:cNvSpPr>
          <p:nvPr/>
        </p:nvSpPr>
        <p:spPr>
          <a:xfrm>
            <a:off x="7369384" y="228409"/>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3200" b="1" dirty="0">
                <a:solidFill>
                  <a:schemeClr val="tx1"/>
                </a:solidFill>
                <a:latin typeface="+mn-lt"/>
                <a:ea typeface="Megrim"/>
                <a:cs typeface="Megrim"/>
                <a:sym typeface="Nixie One"/>
              </a:rPr>
              <a:t>لغة البرمجة جافا</a:t>
            </a:r>
            <a:endParaRPr lang="en-US" sz="3200" b="1" dirty="0">
              <a:solidFill>
                <a:schemeClr val="tx1"/>
              </a:solidFill>
              <a:latin typeface="+mn-lt"/>
              <a:ea typeface="Megrim"/>
              <a:cs typeface="Megrim"/>
              <a:sym typeface="Nixie One"/>
            </a:endParaRPr>
          </a:p>
        </p:txBody>
      </p:sp>
      <p:sp>
        <p:nvSpPr>
          <p:cNvPr id="11" name="TextBox 33">
            <a:extLst>
              <a:ext uri="{FF2B5EF4-FFF2-40B4-BE49-F238E27FC236}">
                <a16:creationId xmlns:a16="http://schemas.microsoft.com/office/drawing/2014/main" id="{1B3914C0-2221-459F-B3CB-9C2CD1E52097}"/>
              </a:ext>
            </a:extLst>
          </p:cNvPr>
          <p:cNvSpPr txBox="1"/>
          <p:nvPr/>
        </p:nvSpPr>
        <p:spPr>
          <a:xfrm>
            <a:off x="10663642" y="6273829"/>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12" name="Picture 7" descr="Picture 7">
            <a:extLst>
              <a:ext uri="{FF2B5EF4-FFF2-40B4-BE49-F238E27FC236}">
                <a16:creationId xmlns:a16="http://schemas.microsoft.com/office/drawing/2014/main" id="{929338C6-3A29-4971-AA24-C430DABDF9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8" name="TextBox 7">
            <a:extLst>
              <a:ext uri="{FF2B5EF4-FFF2-40B4-BE49-F238E27FC236}">
                <a16:creationId xmlns:a16="http://schemas.microsoft.com/office/drawing/2014/main" id="{DF06005D-B883-44FE-9FC8-D66A488E16CA}"/>
              </a:ext>
            </a:extLst>
          </p:cNvPr>
          <p:cNvSpPr txBox="1"/>
          <p:nvPr/>
        </p:nvSpPr>
        <p:spPr>
          <a:xfrm>
            <a:off x="2939796" y="3244334"/>
            <a:ext cx="6172200" cy="369332"/>
          </a:xfrm>
          <a:prstGeom prst="rect">
            <a:avLst/>
          </a:prstGeom>
          <a:noFill/>
        </p:spPr>
        <p:txBody>
          <a:bodyPr wrap="square">
            <a:spAutoFit/>
          </a:bodyPr>
          <a:lstStyle/>
          <a:p>
            <a:r>
              <a:rPr lang="en-US" dirty="0"/>
              <a:t>https://www.youtube.com/watch?v=s5Qw3BYAlC4</a:t>
            </a:r>
          </a:p>
        </p:txBody>
      </p:sp>
    </p:spTree>
    <p:extLst>
      <p:ext uri="{BB962C8B-B14F-4D97-AF65-F5344CB8AC3E}">
        <p14:creationId xmlns:p14="http://schemas.microsoft.com/office/powerpoint/2010/main" val="194188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Google Shape;417;p20">
            <a:extLst>
              <a:ext uri="{FF2B5EF4-FFF2-40B4-BE49-F238E27FC236}">
                <a16:creationId xmlns:a16="http://schemas.microsoft.com/office/drawing/2014/main" id="{D39C708F-5C5C-4EC7-ABED-655BE0BC40AC}"/>
              </a:ext>
            </a:extLst>
          </p:cNvPr>
          <p:cNvPicPr preferRelativeResize="0"/>
          <p:nvPr/>
        </p:nvPicPr>
        <p:blipFill>
          <a:blip r:embed="rId5" cstate="email">
            <a:extLst>
              <a:ext uri="{28A0092B-C50C-407E-A947-70E740481C1C}">
                <a14:useLocalDpi xmlns:a14="http://schemas.microsoft.com/office/drawing/2010/main"/>
              </a:ext>
            </a:extLst>
          </a:blip>
          <a:srcRect/>
          <a:stretch/>
        </p:blipFill>
        <p:spPr>
          <a:xfrm>
            <a:off x="342901" y="1095320"/>
            <a:ext cx="4591000" cy="4591000"/>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4" name="Google Shape;415;p20">
            <a:extLst>
              <a:ext uri="{FF2B5EF4-FFF2-40B4-BE49-F238E27FC236}">
                <a16:creationId xmlns:a16="http://schemas.microsoft.com/office/drawing/2014/main" id="{6F6A52BB-B5F3-4647-BA6E-D15861FA0CA8}"/>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solidFill>
                  <a:schemeClr val="bg1"/>
                </a:solidFill>
                <a:latin typeface="Neo Sans Arabic" panose="020B0504030504040204" pitchFamily="34" charset="-78"/>
                <a:cs typeface="Neo Sans Arabic" panose="020B0504030504040204" pitchFamily="34" charset="-78"/>
              </a:rPr>
              <a:t>ما هو البرنامج الذي سنقوم باستخدامه</a:t>
            </a:r>
            <a:r>
              <a:rPr lang="ar-DZ" sz="3000" b="1" dirty="0">
                <a:solidFill>
                  <a:schemeClr val="bg1"/>
                </a:solidFill>
                <a:latin typeface="Neo Sans Arabic" panose="020B0504030504040204" pitchFamily="34" charset="-78"/>
                <a:cs typeface="Neo Sans Arabic" panose="020B0504030504040204" pitchFamily="34" charset="-78"/>
              </a:rPr>
              <a:t> اليوم</a:t>
            </a:r>
            <a:r>
              <a:rPr lang="ar-QA" sz="3000" b="1" dirty="0">
                <a:solidFill>
                  <a:schemeClr val="bg1"/>
                </a:solidFill>
                <a:latin typeface="Neo Sans Arabic" panose="020B0504030504040204" pitchFamily="34" charset="-78"/>
                <a:cs typeface="Neo Sans Arabic" panose="020B0504030504040204" pitchFamily="34" charset="-78"/>
              </a:rPr>
              <a:t>؟</a:t>
            </a:r>
            <a:br>
              <a:rPr lang="ar-QA" sz="3000" b="1" dirty="0">
                <a:solidFill>
                  <a:schemeClr val="bg1"/>
                </a:solidFill>
              </a:rPr>
            </a:br>
            <a:r>
              <a:rPr lang="en-US" sz="3000" b="1" dirty="0">
                <a:solidFill>
                  <a:schemeClr val="bg1"/>
                </a:solidFill>
                <a:latin typeface="Politica" panose="02000506060000020004" pitchFamily="2" charset="0"/>
              </a:rPr>
              <a:t>What program we will be using TODAY?</a:t>
            </a:r>
          </a:p>
        </p:txBody>
      </p:sp>
    </p:spTree>
    <p:extLst>
      <p:ext uri="{BB962C8B-B14F-4D97-AF65-F5344CB8AC3E}">
        <p14:creationId xmlns:p14="http://schemas.microsoft.com/office/powerpoint/2010/main" val="3702849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42;p12">
            <a:extLst>
              <a:ext uri="{FF2B5EF4-FFF2-40B4-BE49-F238E27FC236}">
                <a16:creationId xmlns:a16="http://schemas.microsoft.com/office/drawing/2014/main" id="{2511E96D-3EFE-421C-917C-59FA10C1C1B7}"/>
              </a:ext>
            </a:extLst>
          </p:cNvPr>
          <p:cNvSpPr txBox="1">
            <a:spLocks/>
          </p:cNvSpPr>
          <p:nvPr/>
        </p:nvSpPr>
        <p:spPr>
          <a:xfrm>
            <a:off x="68680" y="317822"/>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Java in Processing</a:t>
            </a:r>
          </a:p>
        </p:txBody>
      </p:sp>
      <p:sp>
        <p:nvSpPr>
          <p:cNvPr id="6" name="Google Shape;342;p12">
            <a:extLst>
              <a:ext uri="{FF2B5EF4-FFF2-40B4-BE49-F238E27FC236}">
                <a16:creationId xmlns:a16="http://schemas.microsoft.com/office/drawing/2014/main" id="{C5CAAA27-6B1F-45BB-B3D9-253466245A61}"/>
              </a:ext>
            </a:extLst>
          </p:cNvPr>
          <p:cNvSpPr txBox="1">
            <a:spLocks/>
          </p:cNvSpPr>
          <p:nvPr/>
        </p:nvSpPr>
        <p:spPr>
          <a:xfrm>
            <a:off x="7369384" y="228409"/>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3200" b="1" dirty="0">
                <a:solidFill>
                  <a:schemeClr val="tx1"/>
                </a:solidFill>
                <a:latin typeface="+mn-lt"/>
                <a:ea typeface="Megrim"/>
                <a:cs typeface="Megrim"/>
                <a:sym typeface="Nixie One"/>
              </a:rPr>
              <a:t>الجافا في البرنامج</a:t>
            </a:r>
            <a:endParaRPr lang="en-US" sz="3200" b="1" dirty="0">
              <a:solidFill>
                <a:schemeClr val="tx1"/>
              </a:solidFill>
              <a:latin typeface="+mn-lt"/>
              <a:ea typeface="Megrim"/>
              <a:cs typeface="Megrim"/>
              <a:sym typeface="Nixie One"/>
            </a:endParaRPr>
          </a:p>
        </p:txBody>
      </p:sp>
      <p:pic>
        <p:nvPicPr>
          <p:cNvPr id="3" name="Picture 2">
            <a:extLst>
              <a:ext uri="{FF2B5EF4-FFF2-40B4-BE49-F238E27FC236}">
                <a16:creationId xmlns:a16="http://schemas.microsoft.com/office/drawing/2014/main" id="{922D2818-41C6-4A3D-A943-BDE1273E9F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7624" y="2516859"/>
            <a:ext cx="3605212" cy="1814758"/>
          </a:xfrm>
          <a:prstGeom prst="rect">
            <a:avLst/>
          </a:prstGeom>
          <a:ln>
            <a:solidFill>
              <a:srgbClr val="F72E41"/>
            </a:solidFill>
          </a:ln>
        </p:spPr>
      </p:pic>
      <p:pic>
        <p:nvPicPr>
          <p:cNvPr id="5" name="Picture 4">
            <a:extLst>
              <a:ext uri="{FF2B5EF4-FFF2-40B4-BE49-F238E27FC236}">
                <a16:creationId xmlns:a16="http://schemas.microsoft.com/office/drawing/2014/main" id="{0D055496-2042-40DA-B325-A0F58BCF5E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34274" y="2105728"/>
            <a:ext cx="4090964" cy="2936082"/>
          </a:xfrm>
          <a:prstGeom prst="rect">
            <a:avLst/>
          </a:prstGeom>
          <a:ln>
            <a:solidFill>
              <a:srgbClr val="F72E41"/>
            </a:solidFill>
          </a:ln>
        </p:spPr>
      </p:pic>
      <p:sp>
        <p:nvSpPr>
          <p:cNvPr id="11" name="Arrow: Right 10">
            <a:extLst>
              <a:ext uri="{FF2B5EF4-FFF2-40B4-BE49-F238E27FC236}">
                <a16:creationId xmlns:a16="http://schemas.microsoft.com/office/drawing/2014/main" id="{3AC298DA-3BF6-4D72-AD77-C87236FD4524}"/>
              </a:ext>
            </a:extLst>
          </p:cNvPr>
          <p:cNvSpPr/>
          <p:nvPr/>
        </p:nvSpPr>
        <p:spPr>
          <a:xfrm>
            <a:off x="4310062" y="3148013"/>
            <a:ext cx="2749759" cy="552450"/>
          </a:xfrm>
          <a:prstGeom prst="rightArrow">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10;&#10;Description automatically generated">
            <a:extLst>
              <a:ext uri="{FF2B5EF4-FFF2-40B4-BE49-F238E27FC236}">
                <a16:creationId xmlns:a16="http://schemas.microsoft.com/office/drawing/2014/main" id="{9E221E3C-9959-443D-B579-01F2D97A58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7468" y="2595563"/>
            <a:ext cx="1657350" cy="1657350"/>
          </a:xfrm>
          <a:prstGeom prst="rect">
            <a:avLst/>
          </a:prstGeom>
        </p:spPr>
      </p:pic>
      <p:sp>
        <p:nvSpPr>
          <p:cNvPr id="18" name="TextBox 17">
            <a:extLst>
              <a:ext uri="{FF2B5EF4-FFF2-40B4-BE49-F238E27FC236}">
                <a16:creationId xmlns:a16="http://schemas.microsoft.com/office/drawing/2014/main" id="{1D393CC7-B546-4A03-B9F3-BACB3F5D5F22}"/>
              </a:ext>
            </a:extLst>
          </p:cNvPr>
          <p:cNvSpPr txBox="1"/>
          <p:nvPr/>
        </p:nvSpPr>
        <p:spPr>
          <a:xfrm>
            <a:off x="550749" y="5673666"/>
            <a:ext cx="8453438" cy="984885"/>
          </a:xfrm>
          <a:prstGeom prst="rect">
            <a:avLst/>
          </a:prstGeom>
          <a:noFill/>
        </p:spPr>
        <p:txBody>
          <a:bodyPr wrap="square">
            <a:spAutoFit/>
          </a:bodyPr>
          <a:lstStyle/>
          <a:p>
            <a:r>
              <a:rPr lang="en-US" sz="2000" dirty="0">
                <a:solidFill>
                  <a:srgbClr val="323232"/>
                </a:solidFill>
                <a:latin typeface="Politica" panose="02000506060000020004" pitchFamily="2" charset="0"/>
              </a:rPr>
              <a:t>T</a:t>
            </a:r>
            <a:r>
              <a:rPr lang="en-US" sz="2000" b="0" i="0" dirty="0">
                <a:solidFill>
                  <a:srgbClr val="323232"/>
                </a:solidFill>
                <a:effectLst/>
                <a:latin typeface="Politica" panose="02000506060000020004" pitchFamily="2" charset="0"/>
              </a:rPr>
              <a:t>he Processing editor is translating your Processing code into Java code, compiling it, and running it</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202124"/>
                </a:solidFill>
                <a:effectLst/>
                <a:latin typeface="Google Sans"/>
                <a:cs typeface="+mj-cs"/>
              </a:rPr>
              <a:t>يقوم محرر </a:t>
            </a:r>
            <a:r>
              <a:rPr kumimoji="0" lang="ar-QA" altLang="en-US" b="0" i="0" u="none" strike="noStrike" cap="none" normalizeH="0" baseline="0" dirty="0">
                <a:ln>
                  <a:noFill/>
                </a:ln>
                <a:solidFill>
                  <a:srgbClr val="202124"/>
                </a:solidFill>
                <a:effectLst/>
                <a:latin typeface="Google Sans"/>
                <a:cs typeface="+mj-cs"/>
              </a:rPr>
              <a:t>البرنامج</a:t>
            </a:r>
            <a:r>
              <a:rPr kumimoji="0" lang="ar-SA" altLang="en-US" b="0" i="0" u="none" strike="noStrike" cap="none" normalizeH="0" baseline="0" dirty="0">
                <a:ln>
                  <a:noFill/>
                </a:ln>
                <a:solidFill>
                  <a:srgbClr val="202124"/>
                </a:solidFill>
                <a:effectLst/>
                <a:latin typeface="Google Sans"/>
                <a:cs typeface="+mj-cs"/>
              </a:rPr>
              <a:t> بترجمة </a:t>
            </a:r>
            <a:r>
              <a:rPr lang="ar-QA" altLang="en-US" dirty="0">
                <a:solidFill>
                  <a:srgbClr val="202124"/>
                </a:solidFill>
                <a:latin typeface="Google Sans"/>
                <a:cs typeface="+mj-cs"/>
              </a:rPr>
              <a:t>نص البرمجة</a:t>
            </a:r>
            <a:r>
              <a:rPr kumimoji="0" lang="ar-SA" altLang="en-US" b="0" i="0" u="none" strike="noStrike" cap="none" normalizeH="0" baseline="0" dirty="0">
                <a:ln>
                  <a:noFill/>
                </a:ln>
                <a:solidFill>
                  <a:srgbClr val="202124"/>
                </a:solidFill>
                <a:effectLst/>
                <a:latin typeface="Google Sans"/>
                <a:cs typeface="+mj-cs"/>
              </a:rPr>
              <a:t> الخاص بك إلى كود</a:t>
            </a:r>
            <a:r>
              <a:rPr kumimoji="0" lang="en-US" altLang="en-US" b="0" i="0" u="none" strike="noStrike" cap="none" normalizeH="0" baseline="0" dirty="0">
                <a:ln>
                  <a:noFill/>
                </a:ln>
                <a:solidFill>
                  <a:srgbClr val="202124"/>
                </a:solidFill>
                <a:effectLst/>
                <a:latin typeface="Google Sans"/>
                <a:cs typeface="+mj-cs"/>
              </a:rPr>
              <a:t> Java </a:t>
            </a:r>
            <a:r>
              <a:rPr kumimoji="0" lang="ar-SA" altLang="en-US" b="0" i="0" u="none" strike="noStrike" cap="none" normalizeH="0" baseline="0" dirty="0">
                <a:ln>
                  <a:noFill/>
                </a:ln>
                <a:solidFill>
                  <a:srgbClr val="202124"/>
                </a:solidFill>
                <a:effectLst/>
                <a:latin typeface="Google Sans"/>
                <a:cs typeface="+mj-cs"/>
              </a:rPr>
              <a:t>وتجميعه وتشغيله</a:t>
            </a:r>
            <a:endParaRPr kumimoji="0" lang="en-US" altLang="en-US" sz="2000" b="0" i="0" u="none" strike="noStrike" cap="none" normalizeH="0" baseline="0" dirty="0">
              <a:ln>
                <a:noFill/>
              </a:ln>
              <a:solidFill>
                <a:schemeClr val="tx1"/>
              </a:solidFill>
              <a:effectLst/>
              <a:latin typeface="Arial" panose="020B0604020202020204" pitchFamily="34" charset="0"/>
            </a:endParaRPr>
          </a:p>
          <a:p>
            <a:endParaRPr lang="en-US" sz="2000" dirty="0">
              <a:latin typeface="Politica" panose="02000506060000020004" pitchFamily="2" charset="0"/>
            </a:endParaRPr>
          </a:p>
        </p:txBody>
      </p:sp>
      <p:sp>
        <p:nvSpPr>
          <p:cNvPr id="19" name="Rectangle 1">
            <a:extLst>
              <a:ext uri="{FF2B5EF4-FFF2-40B4-BE49-F238E27FC236}">
                <a16:creationId xmlns:a16="http://schemas.microsoft.com/office/drawing/2014/main" id="{00E7CBAC-2830-48CB-8FB3-3C4CF8C5F6BC}"/>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33">
            <a:extLst>
              <a:ext uri="{FF2B5EF4-FFF2-40B4-BE49-F238E27FC236}">
                <a16:creationId xmlns:a16="http://schemas.microsoft.com/office/drawing/2014/main" id="{9602951F-76CA-4C70-AC15-2F8F15D96790}"/>
              </a:ext>
            </a:extLst>
          </p:cNvPr>
          <p:cNvSpPr txBox="1"/>
          <p:nvPr/>
        </p:nvSpPr>
        <p:spPr>
          <a:xfrm>
            <a:off x="10663642" y="6273829"/>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15" name="Picture 7" descr="Picture 7">
            <a:extLst>
              <a:ext uri="{FF2B5EF4-FFF2-40B4-BE49-F238E27FC236}">
                <a16:creationId xmlns:a16="http://schemas.microsoft.com/office/drawing/2014/main" id="{422C87E1-0301-4D74-9DF2-89B108774D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Tree>
    <p:extLst>
      <p:ext uri="{BB962C8B-B14F-4D97-AF65-F5344CB8AC3E}">
        <p14:creationId xmlns:p14="http://schemas.microsoft.com/office/powerpoint/2010/main" val="2625105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14" name="Google Shape;342;p12">
            <a:extLst>
              <a:ext uri="{FF2B5EF4-FFF2-40B4-BE49-F238E27FC236}">
                <a16:creationId xmlns:a16="http://schemas.microsoft.com/office/drawing/2014/main" id="{79C5B3C2-AA06-4A82-B8D7-F2BA3F73F9EA}"/>
              </a:ext>
            </a:extLst>
          </p:cNvPr>
          <p:cNvSpPr txBox="1">
            <a:spLocks/>
          </p:cNvSpPr>
          <p:nvPr/>
        </p:nvSpPr>
        <p:spPr>
          <a:xfrm>
            <a:off x="68680" y="317822"/>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Used Terms </a:t>
            </a:r>
          </a:p>
        </p:txBody>
      </p:sp>
      <p:sp>
        <p:nvSpPr>
          <p:cNvPr id="15" name="Google Shape;342;p12">
            <a:extLst>
              <a:ext uri="{FF2B5EF4-FFF2-40B4-BE49-F238E27FC236}">
                <a16:creationId xmlns:a16="http://schemas.microsoft.com/office/drawing/2014/main" id="{C252CA46-BD8C-4D0F-93C7-FF84AA508907}"/>
              </a:ext>
            </a:extLst>
          </p:cNvPr>
          <p:cNvSpPr txBox="1">
            <a:spLocks/>
          </p:cNvSpPr>
          <p:nvPr/>
        </p:nvSpPr>
        <p:spPr>
          <a:xfrm>
            <a:off x="7369384" y="66484"/>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3200" b="1" dirty="0">
                <a:solidFill>
                  <a:schemeClr val="tx1"/>
                </a:solidFill>
                <a:latin typeface="+mn-lt"/>
                <a:ea typeface="Megrim"/>
                <a:cs typeface="Megrim"/>
                <a:sym typeface="Nixie One"/>
              </a:rPr>
              <a:t>الوحدات المستخدمة</a:t>
            </a:r>
            <a:endParaRPr lang="en-US" sz="3200" b="1" dirty="0">
              <a:solidFill>
                <a:schemeClr val="tx1"/>
              </a:solidFill>
              <a:latin typeface="+mn-lt"/>
              <a:ea typeface="Megrim"/>
              <a:cs typeface="Megrim"/>
              <a:sym typeface="Nixie One"/>
            </a:endParaRPr>
          </a:p>
        </p:txBody>
      </p:sp>
      <p:pic>
        <p:nvPicPr>
          <p:cNvPr id="6" name="Picture 5" descr="A close up of a logo&#10;&#10;Description automatically generated">
            <a:extLst>
              <a:ext uri="{FF2B5EF4-FFF2-40B4-BE49-F238E27FC236}">
                <a16:creationId xmlns:a16="http://schemas.microsoft.com/office/drawing/2014/main" id="{3FF3AD3B-5F76-419F-AB1D-4E6E3CA86E42}"/>
              </a:ext>
            </a:extLst>
          </p:cNvPr>
          <p:cNvPicPr>
            <a:picLocks noChangeAspect="1"/>
          </p:cNvPicPr>
          <p:nvPr/>
        </p:nvPicPr>
        <p:blipFill rotWithShape="1">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rot="5400000">
            <a:off x="1651200" y="2182128"/>
            <a:ext cx="2700636" cy="1359504"/>
          </a:xfrm>
          <a:prstGeom prst="rect">
            <a:avLst/>
          </a:prstGeom>
        </p:spPr>
      </p:pic>
      <p:sp>
        <p:nvSpPr>
          <p:cNvPr id="17" name="Google Shape;342;p12">
            <a:extLst>
              <a:ext uri="{FF2B5EF4-FFF2-40B4-BE49-F238E27FC236}">
                <a16:creationId xmlns:a16="http://schemas.microsoft.com/office/drawing/2014/main" id="{81A0CB75-E5F7-4418-BAA9-41AD1E2C3605}"/>
              </a:ext>
            </a:extLst>
          </p:cNvPr>
          <p:cNvSpPr txBox="1">
            <a:spLocks/>
          </p:cNvSpPr>
          <p:nvPr/>
        </p:nvSpPr>
        <p:spPr>
          <a:xfrm>
            <a:off x="2278480" y="4212198"/>
            <a:ext cx="1598389"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solidFill>
                  <a:srgbClr val="F3B12F"/>
                </a:solidFill>
                <a:latin typeface="Politica" panose="02000506060000020004" pitchFamily="2" charset="0"/>
                <a:ea typeface="Megrim"/>
                <a:cs typeface="Megrim"/>
                <a:sym typeface="Nixie One"/>
              </a:rPr>
              <a:t>Variable</a:t>
            </a:r>
          </a:p>
        </p:txBody>
      </p:sp>
      <p:sp>
        <p:nvSpPr>
          <p:cNvPr id="18" name="Google Shape;342;p12">
            <a:extLst>
              <a:ext uri="{FF2B5EF4-FFF2-40B4-BE49-F238E27FC236}">
                <a16:creationId xmlns:a16="http://schemas.microsoft.com/office/drawing/2014/main" id="{A1D3E85B-B62D-48B0-A483-156E29AFBBAB}"/>
              </a:ext>
            </a:extLst>
          </p:cNvPr>
          <p:cNvSpPr txBox="1">
            <a:spLocks/>
          </p:cNvSpPr>
          <p:nvPr/>
        </p:nvSpPr>
        <p:spPr>
          <a:xfrm>
            <a:off x="2892747" y="1816298"/>
            <a:ext cx="568910" cy="52653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tx1"/>
                </a:solidFill>
                <a:latin typeface="Politica" panose="02000506060000020004" pitchFamily="2" charset="0"/>
                <a:ea typeface="Megrim"/>
                <a:cs typeface="Megrim"/>
                <a:sym typeface="Nixie One"/>
              </a:rPr>
              <a:t>Var1</a:t>
            </a:r>
          </a:p>
        </p:txBody>
      </p:sp>
      <p:sp>
        <p:nvSpPr>
          <p:cNvPr id="19" name="Google Shape;342;p12">
            <a:extLst>
              <a:ext uri="{FF2B5EF4-FFF2-40B4-BE49-F238E27FC236}">
                <a16:creationId xmlns:a16="http://schemas.microsoft.com/office/drawing/2014/main" id="{5D4771C6-4809-461D-BA42-3E96B0C7404A}"/>
              </a:ext>
            </a:extLst>
          </p:cNvPr>
          <p:cNvSpPr txBox="1">
            <a:spLocks/>
          </p:cNvSpPr>
          <p:nvPr/>
        </p:nvSpPr>
        <p:spPr>
          <a:xfrm>
            <a:off x="2883417" y="2305242"/>
            <a:ext cx="568910" cy="52653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tx1"/>
                </a:solidFill>
                <a:latin typeface="Politica" panose="02000506060000020004" pitchFamily="2" charset="0"/>
                <a:ea typeface="Megrim"/>
                <a:cs typeface="Megrim"/>
                <a:sym typeface="Nixie One"/>
              </a:rPr>
              <a:t>Var2</a:t>
            </a:r>
          </a:p>
        </p:txBody>
      </p:sp>
      <p:sp>
        <p:nvSpPr>
          <p:cNvPr id="20" name="Google Shape;342;p12">
            <a:extLst>
              <a:ext uri="{FF2B5EF4-FFF2-40B4-BE49-F238E27FC236}">
                <a16:creationId xmlns:a16="http://schemas.microsoft.com/office/drawing/2014/main" id="{00346252-1001-4341-B9EA-0C7913CEB8F0}"/>
              </a:ext>
            </a:extLst>
          </p:cNvPr>
          <p:cNvSpPr txBox="1">
            <a:spLocks/>
          </p:cNvSpPr>
          <p:nvPr/>
        </p:nvSpPr>
        <p:spPr>
          <a:xfrm>
            <a:off x="2874087" y="2822176"/>
            <a:ext cx="568910" cy="52653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tx1"/>
                </a:solidFill>
                <a:latin typeface="Politica" panose="02000506060000020004" pitchFamily="2" charset="0"/>
                <a:ea typeface="Megrim"/>
                <a:cs typeface="Megrim"/>
                <a:sym typeface="Nixie One"/>
              </a:rPr>
              <a:t>Var3</a:t>
            </a:r>
          </a:p>
        </p:txBody>
      </p:sp>
      <p:sp>
        <p:nvSpPr>
          <p:cNvPr id="21" name="Google Shape;342;p12">
            <a:extLst>
              <a:ext uri="{FF2B5EF4-FFF2-40B4-BE49-F238E27FC236}">
                <a16:creationId xmlns:a16="http://schemas.microsoft.com/office/drawing/2014/main" id="{929A88CE-98DC-4887-A6E9-825D303DE4F5}"/>
              </a:ext>
            </a:extLst>
          </p:cNvPr>
          <p:cNvSpPr txBox="1">
            <a:spLocks/>
          </p:cNvSpPr>
          <p:nvPr/>
        </p:nvSpPr>
        <p:spPr>
          <a:xfrm>
            <a:off x="2874087" y="3325115"/>
            <a:ext cx="568910" cy="52653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tx1"/>
                </a:solidFill>
                <a:latin typeface="Politica" panose="02000506060000020004" pitchFamily="2" charset="0"/>
                <a:ea typeface="Megrim"/>
                <a:cs typeface="Megrim"/>
                <a:sym typeface="Nixie One"/>
              </a:rPr>
              <a:t>Var4</a:t>
            </a:r>
          </a:p>
        </p:txBody>
      </p:sp>
      <p:pic>
        <p:nvPicPr>
          <p:cNvPr id="8" name="Picture 7" descr="A close up of a logo&#10;&#10;Description automatically generated">
            <a:extLst>
              <a:ext uri="{FF2B5EF4-FFF2-40B4-BE49-F238E27FC236}">
                <a16:creationId xmlns:a16="http://schemas.microsoft.com/office/drawing/2014/main" id="{FB37E158-56BE-4539-918F-8232A45938BF}"/>
              </a:ext>
            </a:extLst>
          </p:cNvPr>
          <p:cNvPicPr>
            <a:picLocks noChangeAspect="1"/>
          </p:cNvPicPr>
          <p:nvPr/>
        </p:nvPicPr>
        <p:blipFill rotWithShape="1">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7717970" y="2240200"/>
            <a:ext cx="1816360" cy="1571707"/>
          </a:xfrm>
          <a:prstGeom prst="rect">
            <a:avLst/>
          </a:prstGeom>
        </p:spPr>
      </p:pic>
      <p:pic>
        <p:nvPicPr>
          <p:cNvPr id="10" name="Picture 9" descr="A close up of a logo&#10;&#10;Description automatically generated">
            <a:extLst>
              <a:ext uri="{FF2B5EF4-FFF2-40B4-BE49-F238E27FC236}">
                <a16:creationId xmlns:a16="http://schemas.microsoft.com/office/drawing/2014/main" id="{36877B9F-FEC5-480F-95F2-6D504CB9928B}"/>
              </a:ext>
            </a:extLst>
          </p:cNvPr>
          <p:cNvPicPr>
            <a:picLocks noChangeAspect="1"/>
          </p:cNvPicPr>
          <p:nvPr/>
        </p:nvPicPr>
        <p:blipFill rotWithShape="1">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997309" y="1666101"/>
            <a:ext cx="3108391" cy="2391558"/>
          </a:xfrm>
          <a:prstGeom prst="rect">
            <a:avLst/>
          </a:prstGeom>
        </p:spPr>
      </p:pic>
      <p:sp>
        <p:nvSpPr>
          <p:cNvPr id="23" name="Google Shape;342;p12">
            <a:extLst>
              <a:ext uri="{FF2B5EF4-FFF2-40B4-BE49-F238E27FC236}">
                <a16:creationId xmlns:a16="http://schemas.microsoft.com/office/drawing/2014/main" id="{DA7AF4B1-5C13-45CD-8736-B9221C251840}"/>
              </a:ext>
            </a:extLst>
          </p:cNvPr>
          <p:cNvSpPr txBox="1">
            <a:spLocks/>
          </p:cNvSpPr>
          <p:nvPr/>
        </p:nvSpPr>
        <p:spPr>
          <a:xfrm>
            <a:off x="7861296" y="4135998"/>
            <a:ext cx="1598389"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solidFill>
                  <a:srgbClr val="1D4999"/>
                </a:solidFill>
                <a:latin typeface="Politica" panose="02000506060000020004" pitchFamily="2" charset="0"/>
                <a:ea typeface="Megrim"/>
                <a:cs typeface="Megrim"/>
                <a:sym typeface="Nixie One"/>
              </a:rPr>
              <a:t>Function</a:t>
            </a:r>
          </a:p>
        </p:txBody>
      </p:sp>
      <p:pic>
        <p:nvPicPr>
          <p:cNvPr id="22" name="Picture 7" descr="Picture 7">
            <a:extLst>
              <a:ext uri="{FF2B5EF4-FFF2-40B4-BE49-F238E27FC236}">
                <a16:creationId xmlns:a16="http://schemas.microsoft.com/office/drawing/2014/main" id="{4AC54F83-2D8B-4E60-9B2D-499AB92CC8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27" name="TextBox 26">
            <a:extLst>
              <a:ext uri="{FF2B5EF4-FFF2-40B4-BE49-F238E27FC236}">
                <a16:creationId xmlns:a16="http://schemas.microsoft.com/office/drawing/2014/main" id="{A909BC5D-5DCC-4760-981F-4832F72205C6}"/>
              </a:ext>
            </a:extLst>
          </p:cNvPr>
          <p:cNvSpPr txBox="1"/>
          <p:nvPr/>
        </p:nvSpPr>
        <p:spPr>
          <a:xfrm>
            <a:off x="6670736" y="4927108"/>
            <a:ext cx="4106121" cy="1631216"/>
          </a:xfrm>
          <a:prstGeom prst="rect">
            <a:avLst/>
          </a:prstGeom>
          <a:noFill/>
        </p:spPr>
        <p:txBody>
          <a:bodyPr wrap="square">
            <a:spAutoFit/>
          </a:bodyPr>
          <a:lstStyle/>
          <a:p>
            <a:r>
              <a:rPr lang="en-US" sz="2000" dirty="0">
                <a:solidFill>
                  <a:srgbClr val="222222"/>
                </a:solidFill>
                <a:latin typeface="Politica" panose="02000506060000020004" pitchFamily="2" charset="0"/>
              </a:rPr>
              <a:t>B</a:t>
            </a:r>
            <a:r>
              <a:rPr lang="en-US" sz="2000" b="0" i="0" dirty="0">
                <a:solidFill>
                  <a:srgbClr val="222222"/>
                </a:solidFill>
                <a:effectLst/>
                <a:latin typeface="Politica" panose="02000506060000020004" pitchFamily="2" charset="0"/>
              </a:rPr>
              <a:t>lock of organized, reusable code that is used to perform a specific</a:t>
            </a:r>
            <a:r>
              <a:rPr lang="en-US" sz="2000" dirty="0">
                <a:solidFill>
                  <a:srgbClr val="222222"/>
                </a:solidFill>
                <a:latin typeface="Politica" panose="02000506060000020004" pitchFamily="2" charset="0"/>
              </a:rPr>
              <a:t> </a:t>
            </a:r>
            <a:r>
              <a:rPr lang="en-US" sz="2000" b="0" i="0" dirty="0">
                <a:solidFill>
                  <a:srgbClr val="222222"/>
                </a:solidFill>
                <a:effectLst/>
                <a:latin typeface="Politica" panose="02000506060000020004" pitchFamily="2" charset="0"/>
              </a:rPr>
              <a:t>action.</a:t>
            </a:r>
          </a:p>
          <a:p>
            <a:pPr algn="r" rtl="1"/>
            <a:r>
              <a:rPr kumimoji="0" lang="ar-QA" altLang="en-US" b="0" i="0" u="none" strike="noStrike" cap="none" normalizeH="0" baseline="0" dirty="0">
                <a:ln>
                  <a:noFill/>
                </a:ln>
                <a:solidFill>
                  <a:srgbClr val="222222"/>
                </a:solidFill>
                <a:effectLst/>
                <a:latin typeface="Google Sans"/>
                <a:cs typeface="Arial" panose="020B0604020202020204" pitchFamily="34" charset="0"/>
              </a:rPr>
              <a:t>مجموعة</a:t>
            </a:r>
            <a:r>
              <a:rPr kumimoji="0" lang="ar-SA" altLang="en-US" b="0" i="0" u="none" strike="noStrike" cap="none" normalizeH="0" baseline="0" dirty="0">
                <a:ln>
                  <a:noFill/>
                </a:ln>
                <a:solidFill>
                  <a:srgbClr val="222222"/>
                </a:solidFill>
                <a:effectLst/>
                <a:latin typeface="Google Sans"/>
                <a:cs typeface="Arial" panose="020B0604020202020204" pitchFamily="34" charset="0"/>
              </a:rPr>
              <a:t> من التعليمات البرمجية المنظمة والقابلة لإعادة الاستخدام</a:t>
            </a:r>
            <a:r>
              <a:rPr kumimoji="0" lang="ar-QA" altLang="en-US" b="0" i="0" u="none" strike="noStrike" cap="none" normalizeH="0" baseline="0" dirty="0">
                <a:ln>
                  <a:noFill/>
                </a:ln>
                <a:solidFill>
                  <a:srgbClr val="222222"/>
                </a:solidFill>
                <a:effectLst/>
                <a:latin typeface="Google Sans"/>
                <a:cs typeface="Arial" panose="020B0604020202020204" pitchFamily="34" charset="0"/>
              </a:rPr>
              <a:t>، </a:t>
            </a:r>
            <a:r>
              <a:rPr kumimoji="0" lang="ar-SA" altLang="en-US" b="0" i="0" u="none" strike="noStrike" cap="none" normalizeH="0" baseline="0" dirty="0">
                <a:ln>
                  <a:noFill/>
                </a:ln>
                <a:solidFill>
                  <a:srgbClr val="222222"/>
                </a:solidFill>
                <a:effectLst/>
                <a:latin typeface="Google Sans"/>
                <a:cs typeface="Arial" panose="020B0604020202020204" pitchFamily="34" charset="0"/>
              </a:rPr>
              <a:t>يتم استخدامها لتنفيذ إجراء معين</a:t>
            </a:r>
            <a:r>
              <a:rPr kumimoji="0" lang="en-US" altLang="en-US" b="0" i="0" u="none" strike="noStrike" cap="none" normalizeH="0" baseline="0" dirty="0">
                <a:ln>
                  <a:noFill/>
                </a:ln>
                <a:solidFill>
                  <a:srgbClr val="222222"/>
                </a:solidFill>
                <a:effectLst/>
                <a:latin typeface="Google Sans"/>
                <a:cs typeface="Arial" panose="020B0604020202020204" pitchFamily="34" charset="0"/>
              </a:rPr>
              <a:t>.</a:t>
            </a:r>
            <a:endParaRPr lang="en-US" b="0" i="0" dirty="0">
              <a:solidFill>
                <a:srgbClr val="222222"/>
              </a:solidFill>
              <a:effectLst/>
              <a:latin typeface="Politica" panose="02000506060000020004" pitchFamily="2" charset="0"/>
            </a:endParaRPr>
          </a:p>
          <a:p>
            <a:endParaRPr lang="en-US" sz="2000" dirty="0">
              <a:latin typeface="Politica" panose="02000506060000020004" pitchFamily="2" charset="0"/>
            </a:endParaRPr>
          </a:p>
        </p:txBody>
      </p:sp>
      <p:sp>
        <p:nvSpPr>
          <p:cNvPr id="26" name="Rectangle 1">
            <a:extLst>
              <a:ext uri="{FF2B5EF4-FFF2-40B4-BE49-F238E27FC236}">
                <a16:creationId xmlns:a16="http://schemas.microsoft.com/office/drawing/2014/main" id="{F03A6FE3-8035-49D6-A00F-5D93500199C2}"/>
              </a:ext>
            </a:extLst>
          </p:cNvPr>
          <p:cNvSpPr>
            <a:spLocks noChangeArrowheads="1"/>
          </p:cNvSpPr>
          <p:nvPr/>
        </p:nvSpPr>
        <p:spPr bwMode="auto">
          <a:xfrm>
            <a:off x="0" y="-41989"/>
            <a:ext cx="65" cy="54117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Box 28">
            <a:extLst>
              <a:ext uri="{FF2B5EF4-FFF2-40B4-BE49-F238E27FC236}">
                <a16:creationId xmlns:a16="http://schemas.microsoft.com/office/drawing/2014/main" id="{DC52F4F3-425F-4F86-8D0C-92E69A7EC07E}"/>
              </a:ext>
            </a:extLst>
          </p:cNvPr>
          <p:cNvSpPr txBox="1"/>
          <p:nvPr/>
        </p:nvSpPr>
        <p:spPr>
          <a:xfrm>
            <a:off x="1168518" y="4978110"/>
            <a:ext cx="4149931" cy="1569660"/>
          </a:xfrm>
          <a:prstGeom prst="rect">
            <a:avLst/>
          </a:prstGeom>
          <a:noFill/>
        </p:spPr>
        <p:txBody>
          <a:bodyPr wrap="square">
            <a:spAutoFit/>
          </a:bodyPr>
          <a:lstStyle/>
          <a:p>
            <a:r>
              <a:rPr lang="en-US" sz="2000" dirty="0">
                <a:solidFill>
                  <a:srgbClr val="222222"/>
                </a:solidFill>
                <a:latin typeface="Politica" panose="02000506060000020004" pitchFamily="2" charset="0"/>
              </a:rPr>
              <a:t>Names you give to computer memory locations, used to store values in a computer program.</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Google Sans"/>
                <a:cs typeface="Arial" panose="020B0604020202020204" pitchFamily="34" charset="0"/>
              </a:rPr>
              <a:t>الأسماء التي تعطيها ل</a:t>
            </a:r>
            <a:r>
              <a:rPr kumimoji="0" lang="ar-QA" altLang="en-US" sz="1800" b="0" i="0" u="none" strike="noStrike" cap="none" normalizeH="0" baseline="0" dirty="0">
                <a:ln>
                  <a:noFill/>
                </a:ln>
                <a:solidFill>
                  <a:srgbClr val="222222"/>
                </a:solidFill>
                <a:effectLst/>
                <a:latin typeface="Google Sans"/>
                <a:cs typeface="Arial" panose="020B0604020202020204" pitchFamily="34" charset="0"/>
              </a:rPr>
              <a:t>وحدات</a:t>
            </a:r>
            <a:r>
              <a:rPr kumimoji="0" lang="ar-SA" altLang="en-US" sz="1800" b="0" i="0" u="none" strike="noStrike" cap="none" normalizeH="0" baseline="0" dirty="0">
                <a:ln>
                  <a:noFill/>
                </a:ln>
                <a:solidFill>
                  <a:srgbClr val="222222"/>
                </a:solidFill>
                <a:effectLst/>
                <a:latin typeface="Google Sans"/>
                <a:cs typeface="Arial" panose="020B0604020202020204" pitchFamily="34" charset="0"/>
              </a:rPr>
              <a:t> </a:t>
            </a:r>
            <a:r>
              <a:rPr kumimoji="0" lang="ar-QA" altLang="en-US" sz="1800" b="0" i="0" u="none" strike="noStrike" cap="none" normalizeH="0" baseline="0" dirty="0">
                <a:ln>
                  <a:noFill/>
                </a:ln>
                <a:solidFill>
                  <a:srgbClr val="222222"/>
                </a:solidFill>
                <a:effectLst/>
                <a:latin typeface="Google Sans"/>
                <a:cs typeface="Arial" panose="020B0604020202020204" pitchFamily="34" charset="0"/>
              </a:rPr>
              <a:t>ال</a:t>
            </a:r>
            <a:r>
              <a:rPr kumimoji="0" lang="ar-SA" altLang="en-US" sz="1800" b="0" i="0" u="none" strike="noStrike" cap="none" normalizeH="0" baseline="0" dirty="0">
                <a:ln>
                  <a:noFill/>
                </a:ln>
                <a:solidFill>
                  <a:srgbClr val="222222"/>
                </a:solidFill>
                <a:effectLst/>
                <a:latin typeface="Google Sans"/>
                <a:cs typeface="Arial" panose="020B0604020202020204" pitchFamily="34" charset="0"/>
              </a:rPr>
              <a:t>ذاكرة </a:t>
            </a:r>
            <a:r>
              <a:rPr kumimoji="0" lang="ar-QA" altLang="en-US" sz="1800" b="0" i="0" u="none" strike="noStrike" cap="none" normalizeH="0" baseline="0" dirty="0">
                <a:ln>
                  <a:noFill/>
                </a:ln>
                <a:solidFill>
                  <a:srgbClr val="222222"/>
                </a:solidFill>
                <a:effectLst/>
                <a:latin typeface="Google Sans"/>
                <a:cs typeface="Arial" panose="020B0604020202020204" pitchFamily="34" charset="0"/>
              </a:rPr>
              <a:t>لل</a:t>
            </a:r>
            <a:r>
              <a:rPr kumimoji="0" lang="ar-SA" altLang="en-US" sz="1800" b="0" i="0" u="none" strike="noStrike" cap="none" normalizeH="0" baseline="0" dirty="0">
                <a:ln>
                  <a:noFill/>
                </a:ln>
                <a:solidFill>
                  <a:srgbClr val="222222"/>
                </a:solidFill>
                <a:effectLst/>
                <a:latin typeface="Google Sans"/>
                <a:cs typeface="Arial" panose="020B0604020202020204" pitchFamily="34" charset="0"/>
              </a:rPr>
              <a:t>كمبيوتر، وتستخدم لتخزين القيم في </a:t>
            </a:r>
            <a:r>
              <a:rPr kumimoji="0" lang="ar-QA" altLang="en-US" sz="1800" b="0" i="0" u="none" strike="noStrike" cap="none" normalizeH="0" baseline="0" dirty="0">
                <a:ln>
                  <a:noFill/>
                </a:ln>
                <a:solidFill>
                  <a:srgbClr val="222222"/>
                </a:solidFill>
                <a:effectLst/>
                <a:latin typeface="Google Sans"/>
                <a:cs typeface="Arial" panose="020B0604020202020204" pitchFamily="34" charset="0"/>
              </a:rPr>
              <a:t>ال</a:t>
            </a:r>
            <a:r>
              <a:rPr kumimoji="0" lang="ar-SA" altLang="en-US" sz="1800" b="0" i="0" u="none" strike="noStrike" cap="none" normalizeH="0" baseline="0" dirty="0">
                <a:ln>
                  <a:noFill/>
                </a:ln>
                <a:solidFill>
                  <a:srgbClr val="222222"/>
                </a:solidFill>
                <a:effectLst/>
                <a:latin typeface="Google Sans"/>
                <a:cs typeface="Arial" panose="020B0604020202020204" pitchFamily="34" charset="0"/>
              </a:rPr>
              <a:t>برنامج</a:t>
            </a:r>
            <a:r>
              <a:rPr kumimoji="0" lang="en-US" altLang="en-US" sz="1800" b="0" i="0" u="none" strike="noStrike" cap="none" normalizeH="0" baseline="0" dirty="0">
                <a:ln>
                  <a:noFill/>
                </a:ln>
                <a:solidFill>
                  <a:srgbClr val="222222"/>
                </a:solidFill>
                <a:effectLst/>
                <a:latin typeface="Google Sans"/>
                <a:cs typeface="Arial" panose="020B0604020202020204" pitchFamily="34" charset="0"/>
              </a:rPr>
              <a:t>.</a:t>
            </a:r>
            <a:endParaRPr kumimoji="0" lang="en-US" altLang="en-US" sz="400" b="0" i="0" u="none" strike="noStrike" cap="none" normalizeH="0" baseline="0" dirty="0">
              <a:ln>
                <a:noFill/>
              </a:ln>
              <a:solidFill>
                <a:schemeClr val="tx1"/>
              </a:solidFill>
              <a:effectLst/>
            </a:endParaRPr>
          </a:p>
          <a:p>
            <a:endParaRPr lang="en-US" sz="2000" dirty="0">
              <a:latin typeface="Politica" panose="02000506060000020004" pitchFamily="2" charset="0"/>
            </a:endParaRPr>
          </a:p>
        </p:txBody>
      </p:sp>
      <p:sp>
        <p:nvSpPr>
          <p:cNvPr id="28" name="Rectangle 2">
            <a:extLst>
              <a:ext uri="{FF2B5EF4-FFF2-40B4-BE49-F238E27FC236}">
                <a16:creationId xmlns:a16="http://schemas.microsoft.com/office/drawing/2014/main" id="{4CF141AD-1AFC-4E0F-B81B-501536075B26}"/>
              </a:ext>
            </a:extLst>
          </p:cNvPr>
          <p:cNvSpPr>
            <a:spLocks noChangeArrowheads="1"/>
          </p:cNvSpPr>
          <p:nvPr/>
        </p:nvSpPr>
        <p:spPr bwMode="auto">
          <a:xfrm>
            <a:off x="0" y="-41989"/>
            <a:ext cx="65" cy="54117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8788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F7E4AC-51EC-4B8C-A022-61FF74F700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3238328" cy="6858000"/>
          </a:xfrm>
          <a:prstGeom prst="rect">
            <a:avLst/>
          </a:prstGeom>
        </p:spPr>
      </p:pic>
      <p:sp>
        <p:nvSpPr>
          <p:cNvPr id="4" name="Text Placeholder 2">
            <a:extLst>
              <a:ext uri="{FF2B5EF4-FFF2-40B4-BE49-F238E27FC236}">
                <a16:creationId xmlns:a16="http://schemas.microsoft.com/office/drawing/2014/main" id="{1BE091FA-F947-465B-8CC8-1F0620676A9D}"/>
              </a:ext>
            </a:extLst>
          </p:cNvPr>
          <p:cNvSpPr txBox="1">
            <a:spLocks/>
          </p:cNvSpPr>
          <p:nvPr/>
        </p:nvSpPr>
        <p:spPr>
          <a:xfrm>
            <a:off x="8219872" y="1773876"/>
            <a:ext cx="3853488" cy="4870115"/>
          </a:xfrm>
          <a:prstGeom prst="rect">
            <a:avLst/>
          </a:prstGeom>
          <a:solidFill>
            <a:schemeClr val="bg2">
              <a:lumMod val="50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DZ" altLang="en-US" sz="2000" b="0" i="0" u="none" strike="noStrike" cap="none" normalizeH="0" baseline="0" dirty="0">
                <a:ln>
                  <a:noFill/>
                </a:ln>
                <a:solidFill>
                  <a:schemeClr val="bg1"/>
                </a:solidFill>
                <a:effectLst/>
                <a:latin typeface="Google Sans"/>
                <a:cs typeface="Arial" panose="020B0604020202020204" pitchFamily="34" charset="0"/>
              </a:rPr>
              <a:t>ال</a:t>
            </a:r>
            <a:r>
              <a:rPr kumimoji="0" lang="ar-QA" altLang="en-US" sz="2000" b="0" i="0" u="none" strike="noStrike" cap="none" normalizeH="0" baseline="0" dirty="0">
                <a:ln>
                  <a:noFill/>
                </a:ln>
                <a:solidFill>
                  <a:schemeClr val="bg1"/>
                </a:solidFill>
                <a:effectLst/>
                <a:latin typeface="Google Sans"/>
                <a:cs typeface="Arial" panose="020B0604020202020204" pitchFamily="34" charset="0"/>
              </a:rPr>
              <a:t>تدرب على رسم أشكال مختلفة باستخدام الوظائف.  </a:t>
            </a:r>
            <a:endParaRPr kumimoji="0" lang="en-US" altLang="en-US" sz="2000" b="0" i="0" u="none" strike="noStrike" cap="none" normalizeH="0" baseline="0" dirty="0">
              <a:ln>
                <a:noFill/>
              </a:ln>
              <a:solidFill>
                <a:schemeClr val="bg1"/>
              </a:solidFill>
              <a:effectLst/>
              <a:latin typeface="Google Sans"/>
              <a:cs typeface="Arial" panose="020B0604020202020204" pitchFamily="34" charset="0"/>
            </a:endParaRPr>
          </a:p>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QA" altLang="en-US" sz="2000" b="0" i="0" u="none" strike="noStrike" cap="none" normalizeH="0" baseline="0" dirty="0">
                <a:ln>
                  <a:noFill/>
                </a:ln>
                <a:solidFill>
                  <a:schemeClr val="bg1"/>
                </a:solidFill>
                <a:effectLst/>
                <a:latin typeface="Google Sans"/>
                <a:cs typeface="Arial" panose="020B0604020202020204" pitchFamily="34" charset="0"/>
              </a:rPr>
              <a:t>فهم </a:t>
            </a:r>
            <a:r>
              <a:rPr kumimoji="0" lang="ar-DZ" altLang="en-US" sz="2000" b="0" i="0" u="none" strike="noStrike" cap="none" normalizeH="0" baseline="0" dirty="0">
                <a:ln>
                  <a:noFill/>
                </a:ln>
                <a:solidFill>
                  <a:schemeClr val="bg1"/>
                </a:solidFill>
                <a:effectLst/>
                <a:latin typeface="Google Sans"/>
                <a:cs typeface="Arial" panose="020B0604020202020204" pitchFamily="34" charset="0"/>
              </a:rPr>
              <a:t>آلية عمل</a:t>
            </a:r>
            <a:r>
              <a:rPr kumimoji="0" lang="ar-QA" altLang="en-US" sz="2000" b="0" i="0" u="none" strike="noStrike" cap="none" normalizeH="0" baseline="0" dirty="0">
                <a:ln>
                  <a:noFill/>
                </a:ln>
                <a:solidFill>
                  <a:schemeClr val="bg1"/>
                </a:solidFill>
                <a:effectLst/>
                <a:latin typeface="Google Sans"/>
                <a:cs typeface="Arial" panose="020B0604020202020204" pitchFamily="34" charset="0"/>
              </a:rPr>
              <a:t> البرنامج وكيفية تنفيذ التعليمات.</a:t>
            </a:r>
            <a:endParaRPr kumimoji="0" lang="en-US" altLang="en-US" sz="2000" b="0" i="0" u="none" strike="noStrike" cap="none" normalizeH="0" baseline="0" dirty="0">
              <a:ln>
                <a:noFill/>
              </a:ln>
              <a:solidFill>
                <a:schemeClr val="bg1"/>
              </a:solidFill>
              <a:effectLst/>
              <a:latin typeface="Google Sans"/>
              <a:cs typeface="Arial" panose="020B0604020202020204" pitchFamily="34" charset="0"/>
            </a:endParaRPr>
          </a:p>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QA" altLang="en-US" sz="2000" b="0" i="0" u="none" strike="noStrike" cap="none" normalizeH="0" baseline="0" dirty="0">
                <a:ln>
                  <a:noFill/>
                </a:ln>
                <a:solidFill>
                  <a:schemeClr val="bg1"/>
                </a:solidFill>
                <a:effectLst/>
                <a:latin typeface="Google Sans"/>
                <a:cs typeface="Arial" panose="020B0604020202020204" pitchFamily="34" charset="0"/>
              </a:rPr>
              <a:t>قم بإنشاء</a:t>
            </a:r>
            <a:r>
              <a:rPr kumimoji="0" lang="ar-DZ" altLang="en-US" sz="2000" b="0" i="0" u="none" strike="noStrike" cap="none" normalizeH="0" baseline="0" dirty="0">
                <a:ln>
                  <a:noFill/>
                </a:ln>
                <a:solidFill>
                  <a:schemeClr val="bg1"/>
                </a:solidFill>
                <a:effectLst/>
                <a:latin typeface="Google Sans"/>
                <a:cs typeface="Arial" panose="020B0604020202020204" pitchFamily="34" charset="0"/>
              </a:rPr>
              <a:t> برنامج يقوم برسم</a:t>
            </a:r>
            <a:r>
              <a:rPr kumimoji="0" lang="ar-QA" altLang="en-US" sz="2000" b="0" i="0" u="none" strike="noStrike" cap="none" normalizeH="0" baseline="0" dirty="0">
                <a:ln>
                  <a:noFill/>
                </a:ln>
                <a:solidFill>
                  <a:schemeClr val="bg1"/>
                </a:solidFill>
                <a:effectLst/>
                <a:latin typeface="Google Sans"/>
                <a:cs typeface="Arial" panose="020B0604020202020204" pitchFamily="34" charset="0"/>
              </a:rPr>
              <a:t>م أنماط فريدة.</a:t>
            </a:r>
            <a:endParaRPr lang="en-US" sz="2000" dirty="0">
              <a:solidFill>
                <a:schemeClr val="bg1"/>
              </a:solidFill>
              <a:latin typeface="Consolas" panose="020B0609020204030204" pitchFamily="49" charset="0"/>
            </a:endParaRPr>
          </a:p>
          <a:p>
            <a:pPr marL="342900" indent="-342900" algn="l">
              <a:buFont typeface="Arial" panose="020B0604020202020204" pitchFamily="34" charset="0"/>
              <a:buChar char="•"/>
              <a:defRPr sz="1800"/>
            </a:pPr>
            <a:r>
              <a:rPr lang="en-US" sz="2400" dirty="0">
                <a:solidFill>
                  <a:schemeClr val="bg1"/>
                </a:solidFill>
                <a:latin typeface="Politica"/>
                <a:ea typeface="Politica"/>
                <a:cs typeface="Politica"/>
                <a:sym typeface="Politica"/>
              </a:rPr>
              <a:t>Practice drawing different shapes using the built-in functions.</a:t>
            </a:r>
          </a:p>
          <a:p>
            <a:pPr marL="342900" indent="-342900" algn="l">
              <a:buFont typeface="Arial" panose="020B0604020202020204" pitchFamily="34" charset="0"/>
              <a:buChar char="•"/>
              <a:defRPr sz="1800"/>
            </a:pPr>
            <a:r>
              <a:rPr lang="en-US" sz="2400" dirty="0">
                <a:solidFill>
                  <a:schemeClr val="bg1"/>
                </a:solidFill>
                <a:latin typeface="Politica"/>
                <a:ea typeface="Politica"/>
                <a:cs typeface="Politica"/>
                <a:sym typeface="Politica"/>
              </a:rPr>
              <a:t> Understand the dynamics of the program and how statements are executed.</a:t>
            </a:r>
          </a:p>
          <a:p>
            <a:pPr marL="342900" indent="-342900" algn="l">
              <a:buFont typeface="Arial" panose="020B0604020202020204" pitchFamily="34" charset="0"/>
              <a:buChar char="•"/>
              <a:defRPr sz="1800"/>
            </a:pPr>
            <a:r>
              <a:rPr lang="en-US" sz="2400" dirty="0">
                <a:solidFill>
                  <a:schemeClr val="bg1"/>
                </a:solidFill>
                <a:latin typeface="Politica"/>
                <a:ea typeface="Politica"/>
                <a:cs typeface="Politica"/>
                <a:sym typeface="Politica"/>
              </a:rPr>
              <a:t>Construct a pattern drawing code to  draw unique patterns.</a:t>
            </a:r>
          </a:p>
        </p:txBody>
      </p:sp>
      <p:sp>
        <p:nvSpPr>
          <p:cNvPr id="5" name="Google Shape;415;p20">
            <a:extLst>
              <a:ext uri="{FF2B5EF4-FFF2-40B4-BE49-F238E27FC236}">
                <a16:creationId xmlns:a16="http://schemas.microsoft.com/office/drawing/2014/main" id="{3EE51BFE-2B6F-488F-93DC-58BE7AAD36A7}"/>
              </a:ext>
            </a:extLst>
          </p:cNvPr>
          <p:cNvSpPr txBox="1">
            <a:spLocks/>
          </p:cNvSpPr>
          <p:nvPr/>
        </p:nvSpPr>
        <p:spPr>
          <a:xfrm>
            <a:off x="7936204" y="134740"/>
            <a:ext cx="4227412" cy="2365851"/>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highlight>
                  <a:srgbClr val="4A5695"/>
                </a:highlight>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highlight>
                  <a:srgbClr val="4A5695"/>
                </a:highlight>
              </a:rPr>
            </a:br>
            <a:r>
              <a:rPr lang="en-US" sz="3200" dirty="0">
                <a:solidFill>
                  <a:schemeClr val="bg1"/>
                </a:solidFill>
                <a:highlight>
                  <a:srgbClr val="4A5695"/>
                </a:highlight>
                <a:latin typeface="Politica" panose="02000506060000020004" pitchFamily="2" charset="0"/>
              </a:rPr>
              <a:t>What will we develop TODAY?</a:t>
            </a:r>
            <a:endParaRPr lang="en-US" sz="3000" dirty="0">
              <a:solidFill>
                <a:schemeClr val="bg1"/>
              </a:solidFill>
              <a:highlight>
                <a:srgbClr val="4A5695"/>
              </a:highlight>
              <a:latin typeface="Politica" panose="02000506060000020004" pitchFamily="2" charset="0"/>
            </a:endParaRPr>
          </a:p>
        </p:txBody>
      </p:sp>
      <p:sp>
        <p:nvSpPr>
          <p:cNvPr id="6" name="TextBox 5">
            <a:extLst>
              <a:ext uri="{FF2B5EF4-FFF2-40B4-BE49-F238E27FC236}">
                <a16:creationId xmlns:a16="http://schemas.microsoft.com/office/drawing/2014/main" id="{6AF19A00-7D4A-4468-8AD9-EA86CE060655}"/>
              </a:ext>
            </a:extLst>
          </p:cNvPr>
          <p:cNvSpPr txBox="1"/>
          <p:nvPr/>
        </p:nvSpPr>
        <p:spPr>
          <a:xfrm>
            <a:off x="518474" y="2967534"/>
            <a:ext cx="2111604" cy="3416320"/>
          </a:xfrm>
          <a:prstGeom prst="rect">
            <a:avLst/>
          </a:prstGeom>
          <a:noFill/>
        </p:spPr>
        <p:txBody>
          <a:bodyPr wrap="square">
            <a:spAutoFit/>
          </a:bodyPr>
          <a:lstStyle/>
          <a:p>
            <a:r>
              <a:rPr lang="en-US" b="1" dirty="0">
                <a:latin typeface="Politica" panose="02000506060000020004" pitchFamily="2" charset="0"/>
              </a:rPr>
              <a:t>ellipse(a, b, c, d)</a:t>
            </a:r>
          </a:p>
          <a:p>
            <a:r>
              <a:rPr lang="en-US" b="1" dirty="0">
                <a:latin typeface="Politica" panose="02000506060000020004" pitchFamily="2" charset="0"/>
              </a:rPr>
              <a:t>a: x-coordinate </a:t>
            </a:r>
          </a:p>
          <a:p>
            <a:r>
              <a:rPr lang="en-US" b="1" dirty="0">
                <a:latin typeface="Politica" panose="02000506060000020004" pitchFamily="2" charset="0"/>
              </a:rPr>
              <a:t>b: y-coordinate </a:t>
            </a:r>
          </a:p>
          <a:p>
            <a:r>
              <a:rPr lang="en-US" b="1" dirty="0">
                <a:latin typeface="Politica" panose="02000506060000020004" pitchFamily="2" charset="0"/>
              </a:rPr>
              <a:t>c: width</a:t>
            </a:r>
          </a:p>
          <a:p>
            <a:r>
              <a:rPr lang="en-US" b="1" dirty="0">
                <a:latin typeface="Politica" panose="02000506060000020004" pitchFamily="2" charset="0"/>
              </a:rPr>
              <a:t>d: height </a:t>
            </a:r>
          </a:p>
          <a:p>
            <a:endParaRPr lang="en-US" b="1" dirty="0">
              <a:latin typeface="Politica" panose="02000506060000020004" pitchFamily="2" charset="0"/>
            </a:endParaRPr>
          </a:p>
          <a:p>
            <a:endParaRPr lang="en-US" b="1" dirty="0">
              <a:latin typeface="Politica" panose="02000506060000020004" pitchFamily="2" charset="0"/>
            </a:endParaRPr>
          </a:p>
          <a:p>
            <a:r>
              <a:rPr lang="en-US" b="1" dirty="0" err="1">
                <a:latin typeface="Politica" panose="02000506060000020004" pitchFamily="2" charset="0"/>
              </a:rPr>
              <a:t>rect</a:t>
            </a:r>
            <a:r>
              <a:rPr lang="en-US" b="1" dirty="0">
                <a:latin typeface="Politica" panose="02000506060000020004" pitchFamily="2" charset="0"/>
              </a:rPr>
              <a:t>(a, b, c, d)</a:t>
            </a:r>
          </a:p>
          <a:p>
            <a:r>
              <a:rPr lang="en-US" b="1" dirty="0">
                <a:latin typeface="Politica" panose="02000506060000020004" pitchFamily="2" charset="0"/>
              </a:rPr>
              <a:t>a: x-coordinate </a:t>
            </a:r>
          </a:p>
          <a:p>
            <a:r>
              <a:rPr lang="en-US" b="1" dirty="0">
                <a:latin typeface="Politica" panose="02000506060000020004" pitchFamily="2" charset="0"/>
              </a:rPr>
              <a:t>b: y-coordinate </a:t>
            </a:r>
          </a:p>
          <a:p>
            <a:r>
              <a:rPr lang="en-US" b="1" dirty="0">
                <a:latin typeface="Politica" panose="02000506060000020004" pitchFamily="2" charset="0"/>
              </a:rPr>
              <a:t>c: width</a:t>
            </a:r>
          </a:p>
          <a:p>
            <a:r>
              <a:rPr lang="en-US" b="1" dirty="0">
                <a:latin typeface="Politica" panose="02000506060000020004" pitchFamily="2" charset="0"/>
              </a:rPr>
              <a:t>d: height </a:t>
            </a:r>
          </a:p>
        </p:txBody>
      </p:sp>
    </p:spTree>
    <p:extLst>
      <p:ext uri="{BB962C8B-B14F-4D97-AF65-F5344CB8AC3E}">
        <p14:creationId xmlns:p14="http://schemas.microsoft.com/office/powerpoint/2010/main" val="328654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1">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FDA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a:extLst>
              <a:ext uri="{FF2B5EF4-FFF2-40B4-BE49-F238E27FC236}">
                <a16:creationId xmlns:a16="http://schemas.microsoft.com/office/drawing/2014/main" id="{05E97008-B200-4EBC-B2D4-5539FCE023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549" y="783724"/>
            <a:ext cx="3854945" cy="2195138"/>
          </a:xfrm>
          <a:prstGeom prst="rect">
            <a:avLst/>
          </a:prstGeom>
        </p:spPr>
      </p:pic>
      <p:sp>
        <p:nvSpPr>
          <p:cNvPr id="27" name="Rectangle 15">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FDA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A62ED834-2CCA-4AF2-A7D8-ACD2F5A712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2549" y="3880427"/>
            <a:ext cx="3854945" cy="2207165"/>
          </a:xfrm>
          <a:prstGeom prst="rect">
            <a:avLst/>
          </a:prstGeom>
        </p:spPr>
      </p:pic>
      <p:sp>
        <p:nvSpPr>
          <p:cNvPr id="28" name="Rectangle 17">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10;&#10;Description automatically generated">
            <a:extLst>
              <a:ext uri="{FF2B5EF4-FFF2-40B4-BE49-F238E27FC236}">
                <a16:creationId xmlns:a16="http://schemas.microsoft.com/office/drawing/2014/main" id="{89AFA79E-CD6C-49F0-9255-6FECB80333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19986" y="650497"/>
            <a:ext cx="5059640" cy="5571066"/>
          </a:xfrm>
          <a:prstGeom prst="rect">
            <a:avLst/>
          </a:prstGeom>
        </p:spPr>
      </p:pic>
      <p:pic>
        <p:nvPicPr>
          <p:cNvPr id="24" name="Picture 23" descr="Icon&#10;&#10;Description automatically generated">
            <a:extLst>
              <a:ext uri="{FF2B5EF4-FFF2-40B4-BE49-F238E27FC236}">
                <a16:creationId xmlns:a16="http://schemas.microsoft.com/office/drawing/2014/main" id="{0E73B350-86AE-4FC1-82D3-6E3A02A011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55759" y="2607227"/>
            <a:ext cx="1657350" cy="1657350"/>
          </a:xfrm>
          <a:prstGeom prst="rect">
            <a:avLst/>
          </a:prstGeom>
        </p:spPr>
      </p:pic>
    </p:spTree>
    <p:extLst>
      <p:ext uri="{BB962C8B-B14F-4D97-AF65-F5344CB8AC3E}">
        <p14:creationId xmlns:p14="http://schemas.microsoft.com/office/powerpoint/2010/main" val="2756327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765261" y="3659505"/>
            <a:ext cx="3528958" cy="646331"/>
          </a:xfrm>
          <a:prstGeom prst="rect">
            <a:avLst/>
          </a:prstGeom>
          <a:noFill/>
        </p:spPr>
        <p:txBody>
          <a:bodyPr wrap="square" rtlCol="0">
            <a:spAutoFit/>
          </a:bodyPr>
          <a:lstStyle/>
          <a:p>
            <a:r>
              <a:rPr lang="en-US" sz="3600" dirty="0">
                <a:latin typeface="Politica" charset="0"/>
                <a:ea typeface="Politica" charset="0"/>
                <a:cs typeface="Politica" charset="0"/>
              </a:rPr>
              <a:t>@studio56qa</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pic>
        <p:nvPicPr>
          <p:cNvPr id="7" name="Picture 6" descr="A close up of a logo&#10;&#10;Description automatically generated">
            <a:extLst>
              <a:ext uri="{FF2B5EF4-FFF2-40B4-BE49-F238E27FC236}">
                <a16:creationId xmlns:a16="http://schemas.microsoft.com/office/drawing/2014/main" id="{E9C10F7E-4E2E-463E-89A0-D313F76844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4087" y="3819433"/>
            <a:ext cx="469062" cy="405882"/>
          </a:xfrm>
          <a:prstGeom prst="rect">
            <a:avLst/>
          </a:prstGeom>
        </p:spPr>
      </p:pic>
    </p:spTree>
    <p:extLst>
      <p:ext uri="{BB962C8B-B14F-4D97-AF65-F5344CB8AC3E}">
        <p14:creationId xmlns:p14="http://schemas.microsoft.com/office/powerpoint/2010/main" val="58063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p:cNvGrpSpPr/>
          <p:nvPr/>
        </p:nvGrpSpPr>
        <p:grpSpPr>
          <a:xfrm>
            <a:off x="9346162" y="6273830"/>
            <a:ext cx="1317480" cy="429393"/>
            <a:chOff x="9331349" y="6222078"/>
            <a:chExt cx="1450765" cy="472833"/>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Picture 11"/>
          <p:cNvPicPr>
            <a:picLocks noChangeAspect="1"/>
          </p:cNvPicPr>
          <p:nvPr/>
        </p:nvPicPr>
        <p:blipFill rotWithShape="1">
          <a:blip r:embed="rId4" cstate="email">
            <a:lum/>
            <a:extLst>
              <a:ext uri="{28A0092B-C50C-407E-A947-70E740481C1C}">
                <a14:useLocalDpi xmlns:a14="http://schemas.microsoft.com/office/drawing/2010/main"/>
              </a:ext>
            </a:extLst>
          </a:blip>
          <a:srcRect l="6415" t="8200" r="76033" b="38094"/>
          <a:stretch/>
        </p:blipFill>
        <p:spPr>
          <a:xfrm>
            <a:off x="1" y="-297710"/>
            <a:ext cx="2051594" cy="7155710"/>
          </a:xfrm>
          <a:prstGeom prst="rect">
            <a:avLst/>
          </a:prstGeom>
        </p:spPr>
      </p:pic>
      <p:sp>
        <p:nvSpPr>
          <p:cNvPr id="16" name="Title 1">
            <a:extLst>
              <a:ext uri="{FF2B5EF4-FFF2-40B4-BE49-F238E27FC236}">
                <a16:creationId xmlns:a16="http://schemas.microsoft.com/office/drawing/2014/main" id="{DBA70AB3-8402-4130-8019-3EFA205FE93F}"/>
              </a:ext>
            </a:extLst>
          </p:cNvPr>
          <p:cNvSpPr txBox="1">
            <a:spLocks/>
          </p:cNvSpPr>
          <p:nvPr/>
        </p:nvSpPr>
        <p:spPr>
          <a:xfrm>
            <a:off x="2544522" y="308013"/>
            <a:ext cx="8069894" cy="69873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dk1"/>
                </a:solidFill>
                <a:latin typeface="Politica" panose="02000506060000020004" pitchFamily="2" charset="0"/>
                <a:ea typeface="Raleway ExtraBold"/>
                <a:cs typeface="Raleway ExtraBold"/>
              </a:rPr>
              <a:t>WHO</a:t>
            </a:r>
            <a:r>
              <a:rPr lang="en-US" sz="1600" b="1" dirty="0">
                <a:latin typeface="Politica" panose="02000506060000020004" pitchFamily="2" charset="0"/>
              </a:rPr>
              <a:t> </a:t>
            </a:r>
            <a:r>
              <a:rPr lang="en-US" sz="4400" b="1" dirty="0">
                <a:solidFill>
                  <a:schemeClr val="dk1"/>
                </a:solidFill>
                <a:latin typeface="Politica" panose="02000506060000020004" pitchFamily="2" charset="0"/>
                <a:ea typeface="Raleway ExtraBold"/>
                <a:cs typeface="Raleway ExtraBold"/>
                <a:sym typeface="Raleway ExtraBold"/>
              </a:rPr>
              <a:t>ARE</a:t>
            </a:r>
            <a:r>
              <a:rPr lang="en-US" sz="1600" b="1" dirty="0">
                <a:latin typeface="Politica" panose="02000506060000020004" pitchFamily="2" charset="0"/>
              </a:rPr>
              <a:t> </a:t>
            </a:r>
            <a:r>
              <a:rPr lang="en-US" sz="4400" b="1" dirty="0">
                <a:solidFill>
                  <a:schemeClr val="dk1"/>
                </a:solidFill>
                <a:latin typeface="Politica" panose="02000506060000020004" pitchFamily="2" charset="0"/>
                <a:ea typeface="Raleway ExtraBold"/>
                <a:cs typeface="Raleway ExtraBold"/>
              </a:rPr>
              <a:t>WE?</a:t>
            </a:r>
            <a:r>
              <a:rPr lang="ar-DZ" sz="4400" b="1" dirty="0">
                <a:solidFill>
                  <a:schemeClr val="dk1"/>
                </a:solidFill>
                <a:latin typeface="Politica" panose="02000506060000020004" pitchFamily="2" charset="0"/>
                <a:ea typeface="Raleway ExtraBold"/>
                <a:cs typeface="Raleway ExtraBold"/>
              </a:rPr>
              <a:t> </a:t>
            </a:r>
            <a:r>
              <a:rPr lang="ar-DZ" sz="4400" dirty="0">
                <a:solidFill>
                  <a:schemeClr val="dk1"/>
                </a:solidFill>
                <a:latin typeface="Raleway ExtraBold"/>
                <a:ea typeface="Raleway ExtraBold"/>
                <a:cs typeface="Raleway ExtraBold"/>
              </a:rPr>
              <a:t>من نحن؟                  </a:t>
            </a:r>
            <a:endParaRPr lang="en-US" sz="3600" b="1" i="1" dirty="0">
              <a:solidFill>
                <a:schemeClr val="tx1"/>
              </a:solidFill>
              <a:latin typeface="Roboto"/>
              <a:ea typeface="Roboto"/>
              <a:cs typeface="Roboto"/>
              <a:sym typeface="Work Sans Light"/>
            </a:endParaRPr>
          </a:p>
        </p:txBody>
      </p:sp>
      <p:sp>
        <p:nvSpPr>
          <p:cNvPr id="17" name="Text Placeholder 2">
            <a:extLst>
              <a:ext uri="{FF2B5EF4-FFF2-40B4-BE49-F238E27FC236}">
                <a16:creationId xmlns:a16="http://schemas.microsoft.com/office/drawing/2014/main" id="{2C5E85B8-90A2-4A9E-BBB0-0D03E9C89C2C}"/>
              </a:ext>
            </a:extLst>
          </p:cNvPr>
          <p:cNvSpPr txBox="1">
            <a:spLocks/>
          </p:cNvSpPr>
          <p:nvPr/>
        </p:nvSpPr>
        <p:spPr>
          <a:xfrm>
            <a:off x="2507087" y="1273375"/>
            <a:ext cx="4432909" cy="51179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2000" dirty="0">
                <a:latin typeface="Consolas" panose="020B0609020204030204" pitchFamily="49" charset="0"/>
              </a:rPr>
              <a:t>ستوديو 5\6 هو مختبر تصنيع للأطفال الذين يتراوح أعمارهم بين عمر 7 و 18.</a:t>
            </a:r>
            <a:endParaRPr lang="en-US" sz="2000" dirty="0">
              <a:latin typeface="Consolas" panose="020B0609020204030204" pitchFamily="49" charset="0"/>
            </a:endParaRPr>
          </a:p>
          <a:p>
            <a:endParaRPr lang="en-US" sz="2000" dirty="0">
              <a:latin typeface="Consolas" panose="020B0609020204030204" pitchFamily="49" charset="0"/>
            </a:endParaRPr>
          </a:p>
          <a:p>
            <a:r>
              <a:rPr lang="en-US" sz="2400" dirty="0">
                <a:latin typeface="Politica" panose="02000506060000020004" pitchFamily="2" charset="0"/>
              </a:rPr>
              <a:t>STUDIO 5\6 is a fabrication lab targeting kids from age 7 to 18. </a:t>
            </a:r>
          </a:p>
          <a:p>
            <a:pPr marL="101600" algn="ctr" rtl="1"/>
            <a:r>
              <a:rPr lang="en-US" sz="1800" b="1" i="1" dirty="0">
                <a:solidFill>
                  <a:schemeClr val="tx1"/>
                </a:solidFill>
                <a:latin typeface="Roboto"/>
                <a:ea typeface="Roboto"/>
                <a:cs typeface="Roboto"/>
              </a:rPr>
              <a:t>_____</a:t>
            </a:r>
          </a:p>
          <a:p>
            <a:pPr marL="101600" algn="ctr" rtl="1"/>
            <a:endParaRPr lang="en-US" sz="1800" b="1" i="1" dirty="0">
              <a:solidFill>
                <a:schemeClr val="tx1"/>
              </a:solidFill>
              <a:latin typeface="Roboto"/>
              <a:ea typeface="Roboto"/>
              <a:cs typeface="Roboto"/>
            </a:endParaRPr>
          </a:p>
          <a:p>
            <a:pPr marL="101600" algn="ctr" rtl="1"/>
            <a:endParaRPr lang="en-US" sz="1800" b="1" i="1" dirty="0">
              <a:solidFill>
                <a:schemeClr val="tx1"/>
              </a:solidFill>
              <a:latin typeface="Roboto"/>
              <a:ea typeface="Roboto"/>
              <a:cs typeface="Roboto"/>
            </a:endParaRPr>
          </a:p>
          <a:p>
            <a:pPr algn="r"/>
            <a:r>
              <a:rPr lang="ar-DZ" sz="2000" dirty="0">
                <a:latin typeface="Consolas" panose="020B0609020204030204" pitchFamily="49" charset="0"/>
              </a:rPr>
              <a:t>سوف يحتوي مخبر التصنيع على آلات ومعدات مختلفة لتصنيع مختلف النماذج المبدئية المبتكرة.</a:t>
            </a:r>
            <a:endParaRPr lang="ar-QA" sz="2000" dirty="0">
              <a:latin typeface="Consolas" panose="020B0609020204030204" pitchFamily="49" charset="0"/>
            </a:endParaRPr>
          </a:p>
          <a:p>
            <a:endParaRPr lang="en-US" sz="2000" dirty="0">
              <a:latin typeface="Consolas" panose="020B0609020204030204" pitchFamily="49" charset="0"/>
            </a:endParaRPr>
          </a:p>
          <a:p>
            <a:r>
              <a:rPr lang="en-US" sz="2400" dirty="0">
                <a:latin typeface="Politica" panose="02000506060000020004" pitchFamily="2" charset="0"/>
              </a:rPr>
              <a:t>We will have Fablab with different machines and tools to use for creating active prototypes.</a:t>
            </a:r>
            <a:endParaRPr lang="ar-DZ" sz="2400" dirty="0">
              <a:latin typeface="Politica" panose="02000506060000020004" pitchFamily="2" charset="0"/>
            </a:endParaRPr>
          </a:p>
          <a:p>
            <a:endParaRPr lang="ar-DZ" sz="2000" dirty="0">
              <a:latin typeface="Consolas" panose="020B0609020204030204" pitchFamily="49" charset="0"/>
            </a:endParaRPr>
          </a:p>
        </p:txBody>
      </p:sp>
      <p:pic>
        <p:nvPicPr>
          <p:cNvPr id="18" name="Picture 17">
            <a:extLst>
              <a:ext uri="{FF2B5EF4-FFF2-40B4-BE49-F238E27FC236}">
                <a16:creationId xmlns:a16="http://schemas.microsoft.com/office/drawing/2014/main" id="{CCB8D865-3919-4D62-9B8A-ED14446A8D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0611" y="1820131"/>
            <a:ext cx="4882149" cy="4028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77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074172-4A28-4993-B05A-BE4F215A05BD}"/>
              </a:ext>
            </a:extLst>
          </p:cNvPr>
          <p:cNvSpPr txBox="1">
            <a:spLocks/>
          </p:cNvSpPr>
          <p:nvPr/>
        </p:nvSpPr>
        <p:spPr>
          <a:xfrm>
            <a:off x="0" y="104497"/>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latin typeface="Politica" panose="02000506060000020004" pitchFamily="2" charset="0"/>
              </a:rPr>
              <a:t>What is inside the FABLAB?</a:t>
            </a:r>
          </a:p>
        </p:txBody>
      </p:sp>
      <p:pic>
        <p:nvPicPr>
          <p:cNvPr id="17" name="Picture 16" descr="Image result for 3d printer">
            <a:extLst>
              <a:ext uri="{FF2B5EF4-FFF2-40B4-BE49-F238E27FC236}">
                <a16:creationId xmlns:a16="http://schemas.microsoft.com/office/drawing/2014/main" id="{381A6FE3-0202-43BF-A881-0A5C5DDC7C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49129"/>
            <a:ext cx="1860644" cy="2868045"/>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146">
            <a:extLst>
              <a:ext uri="{FF2B5EF4-FFF2-40B4-BE49-F238E27FC236}">
                <a16:creationId xmlns:a16="http://schemas.microsoft.com/office/drawing/2014/main" id="{2F2AF982-5BEF-4DD5-A541-6AC35A7A853B}"/>
              </a:ext>
            </a:extLst>
          </p:cNvPr>
          <p:cNvSpPr txBox="1"/>
          <p:nvPr/>
        </p:nvSpPr>
        <p:spPr>
          <a:xfrm>
            <a:off x="4338955" y="4685412"/>
            <a:ext cx="1860639" cy="6184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Laser cutting</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dirty="0">
                <a:solidFill>
                  <a:schemeClr val="tx1"/>
                </a:solidFill>
                <a:latin typeface="Politica" panose="02000506060000020004" pitchFamily="2" charset="0"/>
                <a:ea typeface="Consolas" charset="0"/>
                <a:cs typeface="Consolas" charset="0"/>
                <a:sym typeface="Roboto"/>
              </a:rPr>
              <a:t>القص بالليزر</a:t>
            </a:r>
            <a:endParaRPr lang="en-US" sz="1800" b="1" dirty="0">
              <a:solidFill>
                <a:schemeClr val="tx1"/>
              </a:solidFill>
              <a:latin typeface="Politica" panose="02000506060000020004" pitchFamily="2" charset="0"/>
              <a:ea typeface="Consolas" charset="0"/>
              <a:cs typeface="Consolas" charset="0"/>
              <a:sym typeface="Roboto"/>
            </a:endParaRPr>
          </a:p>
        </p:txBody>
      </p:sp>
      <p:sp>
        <p:nvSpPr>
          <p:cNvPr id="27" name="Shape 147">
            <a:extLst>
              <a:ext uri="{FF2B5EF4-FFF2-40B4-BE49-F238E27FC236}">
                <a16:creationId xmlns:a16="http://schemas.microsoft.com/office/drawing/2014/main" id="{2C91F23B-D450-470B-91A7-B7EEFF82380D}"/>
              </a:ext>
            </a:extLst>
          </p:cNvPr>
          <p:cNvSpPr txBox="1"/>
          <p:nvPr/>
        </p:nvSpPr>
        <p:spPr>
          <a:xfrm>
            <a:off x="-223161" y="3146363"/>
            <a:ext cx="2225210" cy="90914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3D printing</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dirty="0">
                <a:solidFill>
                  <a:schemeClr val="tx1"/>
                </a:solidFill>
                <a:latin typeface="Politica" panose="02000506060000020004" pitchFamily="2" charset="0"/>
                <a:ea typeface="Consolas" charset="0"/>
                <a:cs typeface="Consolas" charset="0"/>
                <a:sym typeface="Roboto"/>
              </a:rPr>
              <a:t>الطباعة ثلاثية الأبعاد</a:t>
            </a:r>
            <a:endParaRPr lang="ar-QA" sz="1800" b="1" dirty="0">
              <a:solidFill>
                <a:schemeClr val="tx1"/>
              </a:solidFill>
              <a:latin typeface="Politica" panose="02000506060000020004" pitchFamily="2" charset="0"/>
              <a:ea typeface="Consolas" charset="0"/>
              <a:cs typeface="Consolas" charset="0"/>
              <a:sym typeface="Roboto"/>
            </a:endParaRPr>
          </a:p>
        </p:txBody>
      </p:sp>
      <p:sp>
        <p:nvSpPr>
          <p:cNvPr id="28" name="Shape 148">
            <a:extLst>
              <a:ext uri="{FF2B5EF4-FFF2-40B4-BE49-F238E27FC236}">
                <a16:creationId xmlns:a16="http://schemas.microsoft.com/office/drawing/2014/main" id="{17DAD5B2-D015-4CAB-95FA-F86D2805808C}"/>
              </a:ext>
            </a:extLst>
          </p:cNvPr>
          <p:cNvSpPr txBox="1"/>
          <p:nvPr/>
        </p:nvSpPr>
        <p:spPr>
          <a:xfrm>
            <a:off x="1948804" y="3653852"/>
            <a:ext cx="2193231" cy="62581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Electronics and programming</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dirty="0">
                <a:solidFill>
                  <a:schemeClr val="tx1"/>
                </a:solidFill>
                <a:latin typeface="Politica" panose="02000506060000020004" pitchFamily="2" charset="0"/>
                <a:ea typeface="Consolas" charset="0"/>
                <a:cs typeface="Consolas" charset="0"/>
                <a:sym typeface="Roboto"/>
              </a:rPr>
              <a:t>الإلكترونيات والبرمجة</a:t>
            </a:r>
          </a:p>
          <a:p>
            <a:pPr lvl="0" algn="ctr" rtl="0">
              <a:spcBef>
                <a:spcPts val="0"/>
              </a:spcBef>
              <a:buNone/>
            </a:pPr>
            <a:endParaRPr lang="ar-QA" sz="1800" b="1" dirty="0">
              <a:solidFill>
                <a:schemeClr val="tx1"/>
              </a:solidFill>
              <a:latin typeface="Politica" panose="02000506060000020004" pitchFamily="2" charset="0"/>
              <a:ea typeface="Consolas" charset="0"/>
              <a:cs typeface="Consolas" charset="0"/>
              <a:sym typeface="Roboto"/>
            </a:endParaRPr>
          </a:p>
        </p:txBody>
      </p:sp>
      <p:pic>
        <p:nvPicPr>
          <p:cNvPr id="29" name="Picture 28" descr="Image result for electronics board diy">
            <a:extLst>
              <a:ext uri="{FF2B5EF4-FFF2-40B4-BE49-F238E27FC236}">
                <a16:creationId xmlns:a16="http://schemas.microsoft.com/office/drawing/2014/main" id="{A8258946-9F16-4C17-BBD3-207F42639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60644" y="4874392"/>
            <a:ext cx="2256428" cy="20427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Image result for laser cutting">
            <a:extLst>
              <a:ext uri="{FF2B5EF4-FFF2-40B4-BE49-F238E27FC236}">
                <a16:creationId xmlns:a16="http://schemas.microsoft.com/office/drawing/2014/main" id="{46E81C90-693B-4241-89FB-B5CCB036A4A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17072" y="5361526"/>
            <a:ext cx="2208124" cy="15556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3B81A6-2B38-4D33-ACC6-C894E8D4BEDD}"/>
              </a:ext>
            </a:extLst>
          </p:cNvPr>
          <p:cNvSpPr/>
          <p:nvPr/>
        </p:nvSpPr>
        <p:spPr>
          <a:xfrm>
            <a:off x="1554212" y="1138130"/>
            <a:ext cx="2420278" cy="1077218"/>
          </a:xfrm>
          <a:prstGeom prst="rect">
            <a:avLst/>
          </a:prstGeom>
          <a:noFill/>
        </p:spPr>
        <p:txBody>
          <a:bodyPr wrap="none" lIns="91440" tIns="45720" rIns="91440" bIns="45720">
            <a:spAutoFit/>
          </a:bodyPr>
          <a:lstStyle/>
          <a:p>
            <a:pPr algn="ct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Tools</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rPr>
              <a:t> </a:t>
            </a: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&amp;</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rPr>
              <a:t> </a:t>
            </a: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Machines</a:t>
            </a:r>
          </a:p>
          <a:p>
            <a:pPr algn="ctr"/>
            <a:r>
              <a:rPr lang="ar-DZ" sz="3200" b="1"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آلات وأدوات</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endParaRPr>
          </a:p>
        </p:txBody>
      </p:sp>
      <p:sp>
        <p:nvSpPr>
          <p:cNvPr id="32" name="Rectangle 31">
            <a:extLst>
              <a:ext uri="{FF2B5EF4-FFF2-40B4-BE49-F238E27FC236}">
                <a16:creationId xmlns:a16="http://schemas.microsoft.com/office/drawing/2014/main" id="{AB34B4FF-5ED4-4E9B-A0BE-CFB8176F84D9}"/>
              </a:ext>
            </a:extLst>
          </p:cNvPr>
          <p:cNvSpPr/>
          <p:nvPr/>
        </p:nvSpPr>
        <p:spPr>
          <a:xfrm>
            <a:off x="9486575" y="1141705"/>
            <a:ext cx="1029448" cy="1077218"/>
          </a:xfrm>
          <a:prstGeom prst="rect">
            <a:avLst/>
          </a:prstGeom>
          <a:noFill/>
        </p:spPr>
        <p:txBody>
          <a:bodyPr wrap="none" lIns="91440" tIns="45720" rIns="91440" bIns="45720">
            <a:spAutoFit/>
          </a:bodyPr>
          <a:lstStyle/>
          <a:p>
            <a:pPr algn="ct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Zones</a:t>
            </a:r>
            <a:endParaRPr lang="ar-DZ"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endParaRPr>
          </a:p>
          <a:p>
            <a:pPr algn="ctr"/>
            <a:r>
              <a:rPr lang="ar-DZ" sz="3200" b="1"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مناطق</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endParaRPr>
          </a:p>
        </p:txBody>
      </p:sp>
      <p:sp>
        <p:nvSpPr>
          <p:cNvPr id="33" name="Shape 147">
            <a:extLst>
              <a:ext uri="{FF2B5EF4-FFF2-40B4-BE49-F238E27FC236}">
                <a16:creationId xmlns:a16="http://schemas.microsoft.com/office/drawing/2014/main" id="{4C0CCE41-F4DA-4D4F-A48E-43DA02098E3B}"/>
              </a:ext>
            </a:extLst>
          </p:cNvPr>
          <p:cNvSpPr txBox="1"/>
          <p:nvPr/>
        </p:nvSpPr>
        <p:spPr>
          <a:xfrm>
            <a:off x="9648005" y="287315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Creativity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الابداع</a:t>
            </a:r>
            <a:endParaRPr lang="ar-QA" sz="1800" b="1" i="1" dirty="0">
              <a:solidFill>
                <a:schemeClr val="tx1"/>
              </a:solidFill>
              <a:latin typeface="Consolas" charset="0"/>
              <a:ea typeface="Consolas" charset="0"/>
              <a:cs typeface="Consolas" charset="0"/>
              <a:sym typeface="Roboto"/>
            </a:endParaRPr>
          </a:p>
        </p:txBody>
      </p:sp>
      <p:sp>
        <p:nvSpPr>
          <p:cNvPr id="34" name="Shape 147">
            <a:extLst>
              <a:ext uri="{FF2B5EF4-FFF2-40B4-BE49-F238E27FC236}">
                <a16:creationId xmlns:a16="http://schemas.microsoft.com/office/drawing/2014/main" id="{EF2A427B-2F0D-467C-AE3E-5CC34693B1FB}"/>
              </a:ext>
            </a:extLst>
          </p:cNvPr>
          <p:cNvSpPr txBox="1"/>
          <p:nvPr/>
        </p:nvSpPr>
        <p:spPr>
          <a:xfrm>
            <a:off x="9485692" y="437383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Software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البرمجة</a:t>
            </a:r>
            <a:endParaRPr lang="ar-QA" sz="1800" b="1" i="1" dirty="0">
              <a:solidFill>
                <a:schemeClr val="tx1"/>
              </a:solidFill>
              <a:latin typeface="Consolas" charset="0"/>
              <a:ea typeface="Consolas" charset="0"/>
              <a:cs typeface="Consolas" charset="0"/>
              <a:sym typeface="Roboto"/>
            </a:endParaRPr>
          </a:p>
        </p:txBody>
      </p:sp>
      <p:sp>
        <p:nvSpPr>
          <p:cNvPr id="35" name="Shape 147">
            <a:extLst>
              <a:ext uri="{FF2B5EF4-FFF2-40B4-BE49-F238E27FC236}">
                <a16:creationId xmlns:a16="http://schemas.microsoft.com/office/drawing/2014/main" id="{5FAC4DDE-5170-4595-A66A-622676B72541}"/>
              </a:ext>
            </a:extLst>
          </p:cNvPr>
          <p:cNvSpPr txBox="1"/>
          <p:nvPr/>
        </p:nvSpPr>
        <p:spPr>
          <a:xfrm>
            <a:off x="9485692" y="5953614"/>
            <a:ext cx="2580617"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Technology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التكنولوجيا</a:t>
            </a:r>
            <a:endParaRPr lang="ar-QA" sz="1800" b="1" i="1" dirty="0">
              <a:solidFill>
                <a:schemeClr val="tx1"/>
              </a:solidFill>
              <a:latin typeface="Consolas" charset="0"/>
              <a:ea typeface="Consolas" charset="0"/>
              <a:cs typeface="Consolas" charset="0"/>
              <a:sym typeface="Roboto"/>
            </a:endParaRPr>
          </a:p>
        </p:txBody>
      </p:sp>
      <p:sp>
        <p:nvSpPr>
          <p:cNvPr id="37" name="Oval 36">
            <a:extLst>
              <a:ext uri="{FF2B5EF4-FFF2-40B4-BE49-F238E27FC236}">
                <a16:creationId xmlns:a16="http://schemas.microsoft.com/office/drawing/2014/main" id="{29F5770D-C228-4BE0-90D2-E9885C7D1A64}"/>
              </a:ext>
            </a:extLst>
          </p:cNvPr>
          <p:cNvSpPr/>
          <p:nvPr/>
        </p:nvSpPr>
        <p:spPr>
          <a:xfrm>
            <a:off x="7877534" y="2315448"/>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5751C3-571F-412A-95FD-E59D8F043A80}"/>
              </a:ext>
            </a:extLst>
          </p:cNvPr>
          <p:cNvSpPr/>
          <p:nvPr/>
        </p:nvSpPr>
        <p:spPr>
          <a:xfrm>
            <a:off x="7877534" y="3870852"/>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E50F9A4-A99A-4839-BE14-C36D1CA70536}"/>
              </a:ext>
            </a:extLst>
          </p:cNvPr>
          <p:cNvSpPr/>
          <p:nvPr/>
        </p:nvSpPr>
        <p:spPr>
          <a:xfrm>
            <a:off x="7877534" y="5437935"/>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logo&#10;&#10;Description automatically generated">
            <a:extLst>
              <a:ext uri="{FF2B5EF4-FFF2-40B4-BE49-F238E27FC236}">
                <a16:creationId xmlns:a16="http://schemas.microsoft.com/office/drawing/2014/main" id="{51079AA5-F451-471C-A13D-9991722775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25099" y="5680217"/>
            <a:ext cx="1068637" cy="918264"/>
          </a:xfrm>
          <a:prstGeom prst="rect">
            <a:avLst/>
          </a:prstGeom>
        </p:spPr>
      </p:pic>
      <p:pic>
        <p:nvPicPr>
          <p:cNvPr id="10" name="Picture 9" descr="A close up of a logo&#10;&#10;Description automatically generated">
            <a:extLst>
              <a:ext uri="{FF2B5EF4-FFF2-40B4-BE49-F238E27FC236}">
                <a16:creationId xmlns:a16="http://schemas.microsoft.com/office/drawing/2014/main" id="{DA56B9A5-9535-4039-B51A-421C7F66CF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10530" y="4055506"/>
            <a:ext cx="1257406" cy="1080470"/>
          </a:xfrm>
          <a:prstGeom prst="rect">
            <a:avLst/>
          </a:prstGeom>
        </p:spPr>
      </p:pic>
      <p:pic>
        <p:nvPicPr>
          <p:cNvPr id="7" name="Picture 6" descr="A close up of a logo&#10;&#10;Description automatically generated">
            <a:extLst>
              <a:ext uri="{FF2B5EF4-FFF2-40B4-BE49-F238E27FC236}">
                <a16:creationId xmlns:a16="http://schemas.microsoft.com/office/drawing/2014/main" id="{00A56D96-7C44-48CF-94F0-F0AF2B014E4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34259" y="2431021"/>
            <a:ext cx="1248878" cy="1080469"/>
          </a:xfrm>
          <a:prstGeom prst="rect">
            <a:avLst/>
          </a:prstGeom>
        </p:spPr>
      </p:pic>
      <p:cxnSp>
        <p:nvCxnSpPr>
          <p:cNvPr id="40" name="Straight Connector 39">
            <a:extLst>
              <a:ext uri="{FF2B5EF4-FFF2-40B4-BE49-F238E27FC236}">
                <a16:creationId xmlns:a16="http://schemas.microsoft.com/office/drawing/2014/main" id="{D9FD8D4D-947E-4C23-87E3-87022069DEDD}"/>
              </a:ext>
            </a:extLst>
          </p:cNvPr>
          <p:cNvCxnSpPr>
            <a:cxnSpLocks/>
          </p:cNvCxnSpPr>
          <p:nvPr/>
        </p:nvCxnSpPr>
        <p:spPr>
          <a:xfrm>
            <a:off x="7123236" y="1709608"/>
            <a:ext cx="0" cy="4888873"/>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3C8C060-F85E-4500-B45A-9A03C22648A8}"/>
              </a:ext>
            </a:extLst>
          </p:cNvPr>
          <p:cNvSpPr txBox="1">
            <a:spLocks/>
          </p:cNvSpPr>
          <p:nvPr/>
        </p:nvSpPr>
        <p:spPr>
          <a:xfrm>
            <a:off x="7096684" y="126790"/>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3200" dirty="0">
                <a:latin typeface="Politica" panose="02000506060000020004" pitchFamily="2" charset="0"/>
              </a:rPr>
              <a:t>ماذا نجد داخل مختبر التصنيع؟ </a:t>
            </a:r>
            <a:endParaRPr lang="en-US" sz="3200" dirty="0">
              <a:latin typeface="Politica" panose="02000506060000020004" pitchFamily="2" charset="0"/>
            </a:endParaRPr>
          </a:p>
        </p:txBody>
      </p:sp>
    </p:spTree>
    <p:extLst>
      <p:ext uri="{BB962C8B-B14F-4D97-AF65-F5344CB8AC3E}">
        <p14:creationId xmlns:p14="http://schemas.microsoft.com/office/powerpoint/2010/main" val="242660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042273"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grpSp>
        <p:nvGrpSpPr>
          <p:cNvPr id="8" name="Group 7"/>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4" name="Picture 3" descr="A picture containing text, person, indoor&#10;&#10;Description automatically generated">
            <a:extLst>
              <a:ext uri="{FF2B5EF4-FFF2-40B4-BE49-F238E27FC236}">
                <a16:creationId xmlns:a16="http://schemas.microsoft.com/office/drawing/2014/main" id="{37A1946A-4549-40E5-973B-F61CCF3291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66675"/>
            <a:ext cx="12745729" cy="6741929"/>
          </a:xfrm>
          <a:prstGeom prst="rect">
            <a:avLst/>
          </a:prstGeom>
        </p:spPr>
      </p:pic>
      <p:sp>
        <p:nvSpPr>
          <p:cNvPr id="14" name="Title 1">
            <a:extLst>
              <a:ext uri="{FF2B5EF4-FFF2-40B4-BE49-F238E27FC236}">
                <a16:creationId xmlns:a16="http://schemas.microsoft.com/office/drawing/2014/main" id="{FDE3715B-A79F-46FF-AB87-D1AD8D995E9C}"/>
              </a:ext>
            </a:extLst>
          </p:cNvPr>
          <p:cNvSpPr txBox="1">
            <a:spLocks/>
          </p:cNvSpPr>
          <p:nvPr/>
        </p:nvSpPr>
        <p:spPr>
          <a:xfrm>
            <a:off x="8867775" y="3343275"/>
            <a:ext cx="3324225" cy="3359948"/>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150000"/>
              </a:lnSpc>
            </a:pPr>
            <a:r>
              <a:rPr lang="en-US" sz="1600" b="1" dirty="0">
                <a:solidFill>
                  <a:schemeClr val="tx1"/>
                </a:solidFill>
                <a:latin typeface="Politica" panose="02000506060000020004" pitchFamily="2" charset="0"/>
                <a:sym typeface="Lato"/>
              </a:rPr>
              <a:t>Java is one of the most frequently used programming language, used in </a:t>
            </a:r>
            <a:r>
              <a:rPr lang="en-US" sz="1600" b="1" dirty="0">
                <a:solidFill>
                  <a:schemeClr val="tx1"/>
                </a:solidFill>
                <a:latin typeface="Politica" panose="02000506060000020004" pitchFamily="2" charset="0"/>
              </a:rPr>
              <a:t> back-end development projects, mobile computing, games, and in a lot more. However, we want to learn about this language by creating fun freestyle art. Your job is to learn the basics of the language and use the appropriate software to build a tool that allows users to draw unique patterns. </a:t>
            </a:r>
          </a:p>
        </p:txBody>
      </p:sp>
    </p:spTree>
    <p:extLst>
      <p:ext uri="{BB962C8B-B14F-4D97-AF65-F5344CB8AC3E}">
        <p14:creationId xmlns:p14="http://schemas.microsoft.com/office/powerpoint/2010/main" val="171001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0F20C4-574D-4AD1-A244-96E69925E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BEA493-4FFB-441C-81ED-65BC0916D8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0" name="Group 9">
            <a:extLst>
              <a:ext uri="{FF2B5EF4-FFF2-40B4-BE49-F238E27FC236}">
                <a16:creationId xmlns:a16="http://schemas.microsoft.com/office/drawing/2014/main" id="{9A7CC453-6F47-4427-B67D-37E65A92C5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1" name="Freeform 5">
              <a:extLst>
                <a:ext uri="{FF2B5EF4-FFF2-40B4-BE49-F238E27FC236}">
                  <a16:creationId xmlns:a16="http://schemas.microsoft.com/office/drawing/2014/main" id="{1B6AD4D9-2CD8-4BB1-8DA9-B1E2BC9BB6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rgbClr val="FFFFFF"/>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58E860C5-0E72-4769-BC34-B0F6BEFBC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rgbClr val="FFFFFF"/>
              </a:solidFill>
            </a:ln>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410B4B11-67FA-4043-A58C-BC226E7AC3BB}"/>
              </a:ext>
            </a:extLst>
          </p:cNvPr>
          <p:cNvSpPr txBox="1"/>
          <p:nvPr/>
        </p:nvSpPr>
        <p:spPr>
          <a:xfrm>
            <a:off x="364500" y="2478368"/>
            <a:ext cx="5577757" cy="2554545"/>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DIGITAL</a:t>
            </a:r>
          </a:p>
          <a:p>
            <a:r>
              <a:rPr lang="en-US" sz="8000" dirty="0">
                <a:solidFill>
                  <a:schemeClr val="bg1"/>
                </a:solidFill>
                <a:latin typeface="Politica" charset="0"/>
                <a:ea typeface="Politica" charset="0"/>
                <a:cs typeface="Politica" charset="0"/>
              </a:rPr>
              <a:t>FASHION</a:t>
            </a:r>
          </a:p>
        </p:txBody>
      </p:sp>
    </p:spTree>
    <p:extLst>
      <p:ext uri="{BB962C8B-B14F-4D97-AF65-F5344CB8AC3E}">
        <p14:creationId xmlns:p14="http://schemas.microsoft.com/office/powerpoint/2010/main" val="316619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0DF00A-F0F2-4AF5-8084-5E6BD3D46873}"/>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a:extLst>
              <a:ext uri="{FF2B5EF4-FFF2-40B4-BE49-F238E27FC236}">
                <a16:creationId xmlns:a16="http://schemas.microsoft.com/office/drawing/2014/main" id="{7228C0B8-DF82-4BD9-B2CF-C6533E3AF099}"/>
              </a:ext>
            </a:extLst>
          </p:cNvPr>
          <p:cNvGrpSpPr/>
          <p:nvPr/>
        </p:nvGrpSpPr>
        <p:grpSpPr>
          <a:xfrm>
            <a:off x="9346162" y="6273830"/>
            <a:ext cx="1317480" cy="429393"/>
            <a:chOff x="9331349" y="6222078"/>
            <a:chExt cx="1450765" cy="472833"/>
          </a:xfrm>
        </p:grpSpPr>
        <p:pic>
          <p:nvPicPr>
            <p:cNvPr id="6" name="Picture 5">
              <a:extLst>
                <a:ext uri="{FF2B5EF4-FFF2-40B4-BE49-F238E27FC236}">
                  <a16:creationId xmlns:a16="http://schemas.microsoft.com/office/drawing/2014/main" id="{ED707FCE-F54D-4B41-84A9-06CFB50B7D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7" name="Picture 6">
              <a:extLst>
                <a:ext uri="{FF2B5EF4-FFF2-40B4-BE49-F238E27FC236}">
                  <a16:creationId xmlns:a16="http://schemas.microsoft.com/office/drawing/2014/main" id="{B8565698-846B-48C6-A15A-7015B7F6E1D4}"/>
                </a:ext>
              </a:extLst>
            </p:cNvPr>
            <p:cNvPicPr>
              <a:picLocks noChangeAspect="1"/>
            </p:cNvPicPr>
            <p:nvPr/>
          </p:nvPicPr>
          <p:blipFill rotWithShape="1">
            <a:blip r:embed="rId2"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9" name="Picture 8" descr="A picture containing shape&#10;&#10;Description automatically generated">
            <a:extLst>
              <a:ext uri="{FF2B5EF4-FFF2-40B4-BE49-F238E27FC236}">
                <a16:creationId xmlns:a16="http://schemas.microsoft.com/office/drawing/2014/main" id="{5DFC7D8C-EA23-40E0-A32E-D1367A16CC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338" y="2258906"/>
            <a:ext cx="2651779" cy="2289279"/>
          </a:xfrm>
          <a:prstGeom prst="rect">
            <a:avLst/>
          </a:prstGeom>
        </p:spPr>
      </p:pic>
      <p:sp>
        <p:nvSpPr>
          <p:cNvPr id="11" name="Plus Sign 10">
            <a:extLst>
              <a:ext uri="{FF2B5EF4-FFF2-40B4-BE49-F238E27FC236}">
                <a16:creationId xmlns:a16="http://schemas.microsoft.com/office/drawing/2014/main" id="{921CBBB1-53CB-416E-90B4-6EC7D237F9EA}"/>
              </a:ext>
            </a:extLst>
          </p:cNvPr>
          <p:cNvSpPr/>
          <p:nvPr/>
        </p:nvSpPr>
        <p:spPr>
          <a:xfrm>
            <a:off x="3055775" y="2830615"/>
            <a:ext cx="938952" cy="93895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descr="A picture containing shape&#10;&#10;Description automatically generated">
            <a:extLst>
              <a:ext uri="{FF2B5EF4-FFF2-40B4-BE49-F238E27FC236}">
                <a16:creationId xmlns:a16="http://schemas.microsoft.com/office/drawing/2014/main" id="{EECDBF30-CD3E-43A9-ABBE-44134376F2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2528" y="1974032"/>
            <a:ext cx="3375940" cy="269156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3BB640AD-1568-4DB9-AC5B-584ADC46AF5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18237" y="2448526"/>
            <a:ext cx="1523868" cy="1257450"/>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B0845F8A-95F8-4867-9110-B844BE6A503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304174" y="2258907"/>
            <a:ext cx="2658168" cy="2289279"/>
          </a:xfrm>
          <a:prstGeom prst="rect">
            <a:avLst/>
          </a:prstGeom>
        </p:spPr>
      </p:pic>
      <p:sp>
        <p:nvSpPr>
          <p:cNvPr id="18" name="Plus Sign 17">
            <a:extLst>
              <a:ext uri="{FF2B5EF4-FFF2-40B4-BE49-F238E27FC236}">
                <a16:creationId xmlns:a16="http://schemas.microsoft.com/office/drawing/2014/main" id="{04BB6C83-C784-419C-A068-0F1F6012591F}"/>
              </a:ext>
            </a:extLst>
          </p:cNvPr>
          <p:cNvSpPr/>
          <p:nvPr/>
        </p:nvSpPr>
        <p:spPr>
          <a:xfrm>
            <a:off x="7985449" y="2850338"/>
            <a:ext cx="938952" cy="93895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Google Shape;342;p12">
            <a:extLst>
              <a:ext uri="{FF2B5EF4-FFF2-40B4-BE49-F238E27FC236}">
                <a16:creationId xmlns:a16="http://schemas.microsoft.com/office/drawing/2014/main" id="{0A59FC47-8AA2-4A43-99F5-B35C8421EB45}"/>
              </a:ext>
            </a:extLst>
          </p:cNvPr>
          <p:cNvSpPr txBox="1">
            <a:spLocks/>
          </p:cNvSpPr>
          <p:nvPr/>
        </p:nvSpPr>
        <p:spPr>
          <a:xfrm>
            <a:off x="228600" y="403079"/>
            <a:ext cx="1186542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Digital Fashion </a:t>
            </a:r>
            <a:r>
              <a:rPr lang="ar-QA" sz="4000" b="1" dirty="0">
                <a:solidFill>
                  <a:schemeClr val="tx1"/>
                </a:solidFill>
                <a:latin typeface="+mn-lt"/>
                <a:ea typeface="Megrim"/>
                <a:cs typeface="Megrim"/>
                <a:sym typeface="Nixie One"/>
              </a:rPr>
              <a:t>الموضة الرقمية                                                        </a:t>
            </a:r>
            <a:endParaRPr lang="en-US" sz="4000" b="1" dirty="0">
              <a:solidFill>
                <a:schemeClr val="tx1"/>
              </a:solidFill>
              <a:latin typeface="+mn-lt"/>
              <a:ea typeface="Megrim"/>
              <a:cs typeface="Megrim"/>
              <a:sym typeface="Nixie One"/>
            </a:endParaRPr>
          </a:p>
        </p:txBody>
      </p:sp>
      <p:sp>
        <p:nvSpPr>
          <p:cNvPr id="26" name="Google Shape;342;p12">
            <a:extLst>
              <a:ext uri="{FF2B5EF4-FFF2-40B4-BE49-F238E27FC236}">
                <a16:creationId xmlns:a16="http://schemas.microsoft.com/office/drawing/2014/main" id="{CB757B56-4212-428E-84FA-FE07E6FF76DD}"/>
              </a:ext>
            </a:extLst>
          </p:cNvPr>
          <p:cNvSpPr txBox="1">
            <a:spLocks/>
          </p:cNvSpPr>
          <p:nvPr/>
        </p:nvSpPr>
        <p:spPr>
          <a:xfrm>
            <a:off x="578915" y="4665597"/>
            <a:ext cx="1892624" cy="128276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Fashion</a:t>
            </a:r>
          </a:p>
          <a:p>
            <a:pPr algn="ctr"/>
            <a:r>
              <a:rPr lang="ar-QA" sz="3600" dirty="0">
                <a:solidFill>
                  <a:schemeClr val="tx1"/>
                </a:solidFill>
                <a:latin typeface="Politica" panose="02000506060000020004" pitchFamily="2" charset="0"/>
                <a:ea typeface="Megrim"/>
                <a:cs typeface="Megrim"/>
                <a:sym typeface="Nixie One"/>
              </a:rPr>
              <a:t>الموضة</a:t>
            </a:r>
            <a:endParaRPr lang="en-US" sz="3600" dirty="0">
              <a:solidFill>
                <a:schemeClr val="tx1"/>
              </a:solidFill>
              <a:latin typeface="Politica" panose="02000506060000020004" pitchFamily="2" charset="0"/>
              <a:ea typeface="Megrim"/>
              <a:cs typeface="Megrim"/>
              <a:sym typeface="Nixie One"/>
            </a:endParaRPr>
          </a:p>
        </p:txBody>
      </p:sp>
      <p:sp>
        <p:nvSpPr>
          <p:cNvPr id="27" name="Google Shape;342;p12">
            <a:extLst>
              <a:ext uri="{FF2B5EF4-FFF2-40B4-BE49-F238E27FC236}">
                <a16:creationId xmlns:a16="http://schemas.microsoft.com/office/drawing/2014/main" id="{13D2DCFA-A77F-4FED-BACC-82344D594C8F}"/>
              </a:ext>
            </a:extLst>
          </p:cNvPr>
          <p:cNvSpPr txBox="1">
            <a:spLocks/>
          </p:cNvSpPr>
          <p:nvPr/>
        </p:nvSpPr>
        <p:spPr>
          <a:xfrm>
            <a:off x="5149688" y="4665597"/>
            <a:ext cx="1892624" cy="128276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Computer</a:t>
            </a:r>
            <a:endParaRPr lang="ar-QA" sz="3600" dirty="0">
              <a:solidFill>
                <a:schemeClr val="tx1"/>
              </a:solidFill>
              <a:latin typeface="Politica" panose="02000506060000020004" pitchFamily="2" charset="0"/>
              <a:ea typeface="Megrim"/>
              <a:cs typeface="Megrim"/>
              <a:sym typeface="Nixie One"/>
            </a:endParaRPr>
          </a:p>
          <a:p>
            <a:pPr algn="ctr"/>
            <a:r>
              <a:rPr lang="ar-QA" sz="3600" dirty="0">
                <a:solidFill>
                  <a:schemeClr val="tx1"/>
                </a:solidFill>
                <a:latin typeface="Politica" panose="02000506060000020004" pitchFamily="2" charset="0"/>
                <a:ea typeface="Megrim"/>
                <a:cs typeface="Megrim"/>
                <a:sym typeface="Nixie One"/>
              </a:rPr>
              <a:t>الكمبيوتر</a:t>
            </a:r>
            <a:endParaRPr lang="en-US" sz="3600" dirty="0">
              <a:solidFill>
                <a:schemeClr val="tx1"/>
              </a:solidFill>
              <a:latin typeface="Politica" panose="02000506060000020004" pitchFamily="2" charset="0"/>
              <a:ea typeface="Megrim"/>
              <a:cs typeface="Megrim"/>
              <a:sym typeface="Nixie One"/>
            </a:endParaRPr>
          </a:p>
        </p:txBody>
      </p:sp>
      <p:sp>
        <p:nvSpPr>
          <p:cNvPr id="28" name="Google Shape;342;p12">
            <a:extLst>
              <a:ext uri="{FF2B5EF4-FFF2-40B4-BE49-F238E27FC236}">
                <a16:creationId xmlns:a16="http://schemas.microsoft.com/office/drawing/2014/main" id="{B067BF07-BB90-40EC-BC1C-183AB9E37BBA}"/>
              </a:ext>
            </a:extLst>
          </p:cNvPr>
          <p:cNvSpPr txBox="1">
            <a:spLocks/>
          </p:cNvSpPr>
          <p:nvPr/>
        </p:nvSpPr>
        <p:spPr>
          <a:xfrm>
            <a:off x="8986934" y="4662619"/>
            <a:ext cx="3205066" cy="128574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Digital Fabrication</a:t>
            </a:r>
            <a:endParaRPr lang="ar-QA" sz="3600" dirty="0">
              <a:solidFill>
                <a:schemeClr val="tx1"/>
              </a:solidFill>
              <a:latin typeface="Politica" panose="02000506060000020004" pitchFamily="2" charset="0"/>
              <a:ea typeface="Megrim"/>
              <a:cs typeface="Megrim"/>
              <a:sym typeface="Nixie One"/>
            </a:endParaRPr>
          </a:p>
          <a:p>
            <a:pPr algn="ctr"/>
            <a:r>
              <a:rPr lang="ar-QA" sz="3600" dirty="0">
                <a:solidFill>
                  <a:schemeClr val="tx1"/>
                </a:solidFill>
                <a:latin typeface="Politica" panose="02000506060000020004" pitchFamily="2" charset="0"/>
                <a:ea typeface="Megrim"/>
                <a:cs typeface="Megrim"/>
                <a:sym typeface="Nixie One"/>
              </a:rPr>
              <a:t>التصنيع الرقمي</a:t>
            </a:r>
            <a:r>
              <a:rPr lang="en-US" sz="3600" dirty="0">
                <a:solidFill>
                  <a:schemeClr val="tx1"/>
                </a:solidFill>
                <a:latin typeface="Politica" panose="02000506060000020004" pitchFamily="2" charset="0"/>
                <a:ea typeface="Megrim"/>
                <a:cs typeface="Megrim"/>
                <a:sym typeface="Nixie One"/>
              </a:rPr>
              <a:t> </a:t>
            </a:r>
          </a:p>
        </p:txBody>
      </p:sp>
    </p:spTree>
    <p:extLst>
      <p:ext uri="{BB962C8B-B14F-4D97-AF65-F5344CB8AC3E}">
        <p14:creationId xmlns:p14="http://schemas.microsoft.com/office/powerpoint/2010/main" val="275407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TextBox 33"/>
          <p:cNvSpPr txBox="1"/>
          <p:nvPr/>
        </p:nvSpPr>
        <p:spPr>
          <a:xfrm>
            <a:off x="10663642" y="6273829"/>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121" name="Picture 7" descr="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2" name="Google Shape;342;p12">
            <a:extLst>
              <a:ext uri="{FF2B5EF4-FFF2-40B4-BE49-F238E27FC236}">
                <a16:creationId xmlns:a16="http://schemas.microsoft.com/office/drawing/2014/main" id="{CCB6706A-553E-489B-9FC7-DC66E85CED04}"/>
              </a:ext>
            </a:extLst>
          </p:cNvPr>
          <p:cNvSpPr txBox="1">
            <a:spLocks/>
          </p:cNvSpPr>
          <p:nvPr/>
        </p:nvSpPr>
        <p:spPr>
          <a:xfrm>
            <a:off x="1809751" y="408314"/>
            <a:ext cx="9760402"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4000" b="1" dirty="0">
                <a:solidFill>
                  <a:schemeClr val="tx1"/>
                </a:solidFill>
                <a:latin typeface="Politica" panose="02000506060000020004" pitchFamily="2" charset="0"/>
                <a:ea typeface="Megrim"/>
                <a:cs typeface="Megrim"/>
                <a:sym typeface="Nixie One"/>
              </a:rPr>
              <a:t>Patterns                                                                            </a:t>
            </a:r>
            <a:r>
              <a:rPr lang="ar-QA" sz="4000" b="1" dirty="0">
                <a:solidFill>
                  <a:schemeClr val="tx1"/>
                </a:solidFill>
                <a:latin typeface="+mn-lt"/>
                <a:ea typeface="Megrim"/>
                <a:cs typeface="Megrim"/>
                <a:sym typeface="Nixie One"/>
              </a:rPr>
              <a:t>الأنماط</a:t>
            </a:r>
            <a:endParaRPr lang="en-US" sz="4000" b="1" dirty="0">
              <a:solidFill>
                <a:schemeClr val="tx1"/>
              </a:solidFill>
              <a:latin typeface="+mn-lt"/>
              <a:ea typeface="Megrim"/>
              <a:cs typeface="Megrim"/>
              <a:sym typeface="Nixie One"/>
            </a:endParaRPr>
          </a:p>
        </p:txBody>
      </p:sp>
      <p:pic>
        <p:nvPicPr>
          <p:cNvPr id="3" name="Picture 2">
            <a:extLst>
              <a:ext uri="{FF2B5EF4-FFF2-40B4-BE49-F238E27FC236}">
                <a16:creationId xmlns:a16="http://schemas.microsoft.com/office/drawing/2014/main" id="{40E3D08E-E242-4942-9694-55BE60689D69}"/>
              </a:ext>
            </a:extLst>
          </p:cNvPr>
          <p:cNvPicPr>
            <a:picLocks noChangeAspect="1"/>
          </p:cNvPicPr>
          <p:nvPr/>
        </p:nvPicPr>
        <p:blipFill>
          <a:blip r:embed="rId4"/>
          <a:stretch>
            <a:fillRect/>
          </a:stretch>
        </p:blipFill>
        <p:spPr>
          <a:xfrm>
            <a:off x="203200" y="19050"/>
            <a:ext cx="1873250" cy="6724968"/>
          </a:xfrm>
          <a:prstGeom prst="rect">
            <a:avLst/>
          </a:prstGeom>
        </p:spPr>
      </p:pic>
      <p:sp>
        <p:nvSpPr>
          <p:cNvPr id="21" name="TextBox 20">
            <a:extLst>
              <a:ext uri="{FF2B5EF4-FFF2-40B4-BE49-F238E27FC236}">
                <a16:creationId xmlns:a16="http://schemas.microsoft.com/office/drawing/2014/main" id="{6C585CDB-7F0D-4B38-9696-3062BF2DEB20}"/>
              </a:ext>
            </a:extLst>
          </p:cNvPr>
          <p:cNvSpPr txBox="1"/>
          <p:nvPr/>
        </p:nvSpPr>
        <p:spPr>
          <a:xfrm>
            <a:off x="2520554" y="1334185"/>
            <a:ext cx="4099321" cy="1323439"/>
          </a:xfrm>
          <a:prstGeom prst="rect">
            <a:avLst/>
          </a:prstGeom>
          <a:noFill/>
        </p:spPr>
        <p:txBody>
          <a:bodyPr wrap="square">
            <a:spAutoFit/>
          </a:bodyPr>
          <a:lstStyle/>
          <a:p>
            <a:r>
              <a:rPr lang="en-US" sz="2000" dirty="0">
                <a:solidFill>
                  <a:srgbClr val="000000"/>
                </a:solidFill>
                <a:latin typeface="Consolas" charset="0"/>
              </a:rPr>
              <a:t>Patterns are a repeating of an element or motif used to create a unique decoration on fabrics</a:t>
            </a:r>
            <a:r>
              <a:rPr lang="en-US" b="0" i="0" dirty="0">
                <a:solidFill>
                  <a:srgbClr val="000000"/>
                </a:solidFill>
                <a:effectLst/>
                <a:latin typeface="Source Sans Pro" panose="020B0604020202020204" pitchFamily="34" charset="0"/>
              </a:rPr>
              <a:t>.</a:t>
            </a:r>
            <a:endParaRPr lang="en-US" dirty="0"/>
          </a:p>
        </p:txBody>
      </p:sp>
      <p:sp>
        <p:nvSpPr>
          <p:cNvPr id="6" name="Rectangle 1">
            <a:extLst>
              <a:ext uri="{FF2B5EF4-FFF2-40B4-BE49-F238E27FC236}">
                <a16:creationId xmlns:a16="http://schemas.microsoft.com/office/drawing/2014/main" id="{E0BCEAFE-A463-42CD-8E45-B7E924DFE744}"/>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F1744BDD-4FD0-406F-AC59-3DA3E2D5877C}"/>
              </a:ext>
            </a:extLst>
          </p:cNvPr>
          <p:cNvSpPr txBox="1"/>
          <p:nvPr/>
        </p:nvSpPr>
        <p:spPr>
          <a:xfrm>
            <a:off x="8062913" y="1376690"/>
            <a:ext cx="3446073" cy="1261884"/>
          </a:xfrm>
          <a:prstGeom prst="rect">
            <a:avLst/>
          </a:prstGeom>
          <a:noFill/>
        </p:spPr>
        <p:txBody>
          <a:bodyPr wrap="square" rtlCol="0">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rgbClr val="202124"/>
                </a:solidFill>
                <a:effectLst/>
                <a:latin typeface="Google Sans"/>
                <a:cs typeface="Arial" panose="020B0604020202020204" pitchFamily="34" charset="0"/>
              </a:rPr>
              <a:t>النقوش هي تكرار لعنصر أو فكرة تستخدم لخلق زخرفة فريدة على الأقمشة</a:t>
            </a:r>
            <a:r>
              <a:rPr kumimoji="0" lang="en-US" altLang="en-US" sz="2000" b="0" i="0" u="none" strike="noStrike" cap="none" normalizeH="0" baseline="0" dirty="0">
                <a:ln>
                  <a:noFill/>
                </a:ln>
                <a:solidFill>
                  <a:srgbClr val="202124"/>
                </a:solidFill>
                <a:effectLst/>
                <a:latin typeface="Google Sans"/>
                <a:cs typeface="Arial" panose="020B0604020202020204" pitchFamily="34" charset="0"/>
              </a:rPr>
              <a:t>.</a:t>
            </a:r>
            <a:endParaRPr kumimoji="0" lang="en-US" altLang="en-US" sz="500" b="0"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descr="A picture containing shape&#10;&#10;Description automatically generated">
            <a:extLst>
              <a:ext uri="{FF2B5EF4-FFF2-40B4-BE49-F238E27FC236}">
                <a16:creationId xmlns:a16="http://schemas.microsoft.com/office/drawing/2014/main" id="{DFB331A8-EA77-455A-A854-6DED5E5B1D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81185" y="2886121"/>
            <a:ext cx="3332395" cy="2876505"/>
          </a:xfrm>
          <a:prstGeom prst="rect">
            <a:avLst/>
          </a:prstGeom>
        </p:spPr>
      </p:pic>
      <p:pic>
        <p:nvPicPr>
          <p:cNvPr id="23" name="Picture 22" descr="A picture containing shape&#10;&#10;Description automatically generated">
            <a:extLst>
              <a:ext uri="{FF2B5EF4-FFF2-40B4-BE49-F238E27FC236}">
                <a16:creationId xmlns:a16="http://schemas.microsoft.com/office/drawing/2014/main" id="{5FEC3B66-17B9-4D03-8712-34B16E61BD1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53790" y="3769229"/>
            <a:ext cx="1021737" cy="1110287"/>
          </a:xfrm>
          <a:prstGeom prst="rect">
            <a:avLst/>
          </a:prstGeom>
        </p:spPr>
      </p:pic>
      <p:cxnSp>
        <p:nvCxnSpPr>
          <p:cNvPr id="26" name="Straight Arrow Connector 25">
            <a:extLst>
              <a:ext uri="{FF2B5EF4-FFF2-40B4-BE49-F238E27FC236}">
                <a16:creationId xmlns:a16="http://schemas.microsoft.com/office/drawing/2014/main" id="{7336407E-3113-49D6-85A6-DAE7BC7F498B}"/>
              </a:ext>
            </a:extLst>
          </p:cNvPr>
          <p:cNvCxnSpPr>
            <a:cxnSpLocks/>
          </p:cNvCxnSpPr>
          <p:nvPr/>
        </p:nvCxnSpPr>
        <p:spPr>
          <a:xfrm>
            <a:off x="5129212" y="4324373"/>
            <a:ext cx="28575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a16="http://schemas.microsoft.com/office/drawing/2014/main" id="{B76ACD8C-42BD-4F17-94EA-9D088AB02893}"/>
              </a:ext>
            </a:extLst>
          </p:cNvPr>
          <p:cNvSpPr/>
          <p:nvPr/>
        </p:nvSpPr>
        <p:spPr>
          <a:xfrm>
            <a:off x="5874049" y="3253226"/>
            <a:ext cx="1434880" cy="974626"/>
          </a:xfrm>
          <a:prstGeom prst="rect">
            <a:avLst/>
          </a:prstGeom>
        </p:spPr>
        <p:txBody>
          <a:bodyPr wrap="none">
            <a:spAutoFit/>
          </a:bodyPr>
          <a:lstStyle/>
          <a:p>
            <a:pPr>
              <a:lnSpc>
                <a:spcPct val="150000"/>
              </a:lnSpc>
              <a:defRPr>
                <a:solidFill>
                  <a:srgbClr val="FFFFFF"/>
                </a:solidFill>
                <a:latin typeface="Politica"/>
                <a:ea typeface="Politica"/>
                <a:cs typeface="Politica"/>
                <a:sym typeface="Politica"/>
              </a:defRPr>
            </a:pPr>
            <a:r>
              <a:rPr lang="en-US" sz="4400" b="1" dirty="0">
                <a:solidFill>
                  <a:schemeClr val="bg1"/>
                </a:solidFill>
                <a:highlight>
                  <a:srgbClr val="FF3850"/>
                </a:highlight>
              </a:rPr>
              <a:t>REPEAT</a:t>
            </a:r>
            <a:endParaRPr lang="en-QA" sz="3600" dirty="0">
              <a:solidFill>
                <a:schemeClr val="bg1"/>
              </a:solidFill>
              <a:highlight>
                <a:srgbClr val="FF3850"/>
              </a:highlight>
            </a:endParaRPr>
          </a:p>
        </p:txBody>
      </p:sp>
    </p:spTree>
    <p:extLst>
      <p:ext uri="{BB962C8B-B14F-4D97-AF65-F5344CB8AC3E}">
        <p14:creationId xmlns:p14="http://schemas.microsoft.com/office/powerpoint/2010/main" val="409350775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342;p12">
            <a:extLst>
              <a:ext uri="{FF2B5EF4-FFF2-40B4-BE49-F238E27FC236}">
                <a16:creationId xmlns:a16="http://schemas.microsoft.com/office/drawing/2014/main" id="{1F7550FC-D3C9-4E68-9EA6-2B75387A3C01}"/>
              </a:ext>
            </a:extLst>
          </p:cNvPr>
          <p:cNvSpPr txBox="1">
            <a:spLocks/>
          </p:cNvSpPr>
          <p:nvPr/>
        </p:nvSpPr>
        <p:spPr>
          <a:xfrm>
            <a:off x="211554" y="364475"/>
            <a:ext cx="638430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tx1"/>
                </a:solidFill>
                <a:latin typeface="Politica" panose="02000506060000020004" pitchFamily="2" charset="0"/>
                <a:ea typeface="Megrim"/>
                <a:cs typeface="Megrim"/>
                <a:sym typeface="Nixie One"/>
              </a:rPr>
              <a:t>Types of Patters</a:t>
            </a:r>
          </a:p>
        </p:txBody>
      </p:sp>
      <p:sp>
        <p:nvSpPr>
          <p:cNvPr id="12" name="Google Shape;342;p12">
            <a:extLst>
              <a:ext uri="{FF2B5EF4-FFF2-40B4-BE49-F238E27FC236}">
                <a16:creationId xmlns:a16="http://schemas.microsoft.com/office/drawing/2014/main" id="{63DEB4D7-399C-4B36-B7DA-747BBCB06F98}"/>
              </a:ext>
            </a:extLst>
          </p:cNvPr>
          <p:cNvSpPr txBox="1">
            <a:spLocks/>
          </p:cNvSpPr>
          <p:nvPr/>
        </p:nvSpPr>
        <p:spPr>
          <a:xfrm>
            <a:off x="5867988" y="364475"/>
            <a:ext cx="6159378"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mn-lt"/>
                <a:ea typeface="Megrim"/>
                <a:cs typeface="Megrim"/>
                <a:sym typeface="Nixie One"/>
              </a:rPr>
              <a:t>أنواع الأنماط</a:t>
            </a:r>
          </a:p>
        </p:txBody>
      </p:sp>
      <p:sp>
        <p:nvSpPr>
          <p:cNvPr id="13" name="Google Shape;342;p12">
            <a:extLst>
              <a:ext uri="{FF2B5EF4-FFF2-40B4-BE49-F238E27FC236}">
                <a16:creationId xmlns:a16="http://schemas.microsoft.com/office/drawing/2014/main" id="{58DDB87F-05D1-4D65-A213-B7385C7110FE}"/>
              </a:ext>
            </a:extLst>
          </p:cNvPr>
          <p:cNvSpPr txBox="1">
            <a:spLocks/>
          </p:cNvSpPr>
          <p:nvPr/>
        </p:nvSpPr>
        <p:spPr>
          <a:xfrm>
            <a:off x="926610" y="1548654"/>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chemeClr val="tx1"/>
                </a:solidFill>
                <a:latin typeface="Politica" panose="02000506060000020004" pitchFamily="2" charset="0"/>
                <a:ea typeface="Megrim"/>
                <a:cs typeface="Megrim"/>
                <a:sym typeface="Nixie One"/>
              </a:rPr>
              <a:t>Crocodile </a:t>
            </a:r>
          </a:p>
        </p:txBody>
      </p:sp>
      <p:sp>
        <p:nvSpPr>
          <p:cNvPr id="15" name="Google Shape;342;p12">
            <a:extLst>
              <a:ext uri="{FF2B5EF4-FFF2-40B4-BE49-F238E27FC236}">
                <a16:creationId xmlns:a16="http://schemas.microsoft.com/office/drawing/2014/main" id="{C76A8680-35F0-4913-A229-6E61E0EF7BD9}"/>
              </a:ext>
            </a:extLst>
          </p:cNvPr>
          <p:cNvSpPr txBox="1">
            <a:spLocks/>
          </p:cNvSpPr>
          <p:nvPr/>
        </p:nvSpPr>
        <p:spPr>
          <a:xfrm>
            <a:off x="4905552" y="1548654"/>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chemeClr val="tx1"/>
                </a:solidFill>
                <a:latin typeface="Politica" panose="02000506060000020004" pitchFamily="2" charset="0"/>
                <a:ea typeface="Megrim"/>
                <a:cs typeface="Megrim"/>
                <a:sym typeface="Nixie One"/>
              </a:rPr>
              <a:t>Bohemian </a:t>
            </a:r>
          </a:p>
        </p:txBody>
      </p:sp>
      <p:sp>
        <p:nvSpPr>
          <p:cNvPr id="17" name="Google Shape;342;p12">
            <a:extLst>
              <a:ext uri="{FF2B5EF4-FFF2-40B4-BE49-F238E27FC236}">
                <a16:creationId xmlns:a16="http://schemas.microsoft.com/office/drawing/2014/main" id="{0B52774A-7F17-4E4C-B1F6-2794FD8F9F60}"/>
              </a:ext>
            </a:extLst>
          </p:cNvPr>
          <p:cNvSpPr txBox="1">
            <a:spLocks/>
          </p:cNvSpPr>
          <p:nvPr/>
        </p:nvSpPr>
        <p:spPr>
          <a:xfrm>
            <a:off x="9168677" y="1548654"/>
            <a:ext cx="1847205" cy="47199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chemeClr val="tx1"/>
                </a:solidFill>
                <a:latin typeface="Politica" panose="02000506060000020004" pitchFamily="2" charset="0"/>
                <a:ea typeface="Megrim"/>
                <a:cs typeface="Megrim"/>
                <a:sym typeface="Nixie One"/>
              </a:rPr>
              <a:t>Coin dot</a:t>
            </a:r>
          </a:p>
        </p:txBody>
      </p:sp>
      <p:sp>
        <p:nvSpPr>
          <p:cNvPr id="5" name="AutoShape 8" descr="Image result for tiktok">
            <a:extLst>
              <a:ext uri="{FF2B5EF4-FFF2-40B4-BE49-F238E27FC236}">
                <a16:creationId xmlns:a16="http://schemas.microsoft.com/office/drawing/2014/main" id="{6ED69AC0-1929-4214-A021-5D9094CB81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Google Shape;342;p12">
            <a:extLst>
              <a:ext uri="{FF2B5EF4-FFF2-40B4-BE49-F238E27FC236}">
                <a16:creationId xmlns:a16="http://schemas.microsoft.com/office/drawing/2014/main" id="{899E141C-9849-4C7C-9DD2-FC7D3EB79BC0}"/>
              </a:ext>
            </a:extLst>
          </p:cNvPr>
          <p:cNvSpPr txBox="1">
            <a:spLocks/>
          </p:cNvSpPr>
          <p:nvPr/>
        </p:nvSpPr>
        <p:spPr>
          <a:xfrm>
            <a:off x="7095448" y="4536519"/>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chemeClr val="tx1"/>
                </a:solidFill>
                <a:latin typeface="Politica" panose="02000506060000020004" pitchFamily="2" charset="0"/>
                <a:ea typeface="Megrim"/>
                <a:cs typeface="Megrim"/>
                <a:sym typeface="Nixie One"/>
              </a:rPr>
              <a:t>Illusion</a:t>
            </a:r>
          </a:p>
        </p:txBody>
      </p:sp>
      <p:sp>
        <p:nvSpPr>
          <p:cNvPr id="24" name="Google Shape;342;p12">
            <a:extLst>
              <a:ext uri="{FF2B5EF4-FFF2-40B4-BE49-F238E27FC236}">
                <a16:creationId xmlns:a16="http://schemas.microsoft.com/office/drawing/2014/main" id="{707715AE-CEE7-49AA-8085-098FA2111D11}"/>
              </a:ext>
            </a:extLst>
          </p:cNvPr>
          <p:cNvSpPr txBox="1">
            <a:spLocks/>
          </p:cNvSpPr>
          <p:nvPr/>
        </p:nvSpPr>
        <p:spPr>
          <a:xfrm>
            <a:off x="2560852" y="4594651"/>
            <a:ext cx="1847205" cy="42194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chemeClr val="tx1"/>
                </a:solidFill>
                <a:latin typeface="Politica" panose="02000506060000020004" pitchFamily="2" charset="0"/>
                <a:ea typeface="Megrim"/>
                <a:cs typeface="Megrim"/>
                <a:sym typeface="Nixie One"/>
              </a:rPr>
              <a:t>Diamond</a:t>
            </a:r>
          </a:p>
        </p:txBody>
      </p:sp>
      <p:pic>
        <p:nvPicPr>
          <p:cNvPr id="2" name="Picture 1">
            <a:extLst>
              <a:ext uri="{FF2B5EF4-FFF2-40B4-BE49-F238E27FC236}">
                <a16:creationId xmlns:a16="http://schemas.microsoft.com/office/drawing/2014/main" id="{12757E46-0011-422C-AC5B-0B21509C74C7}"/>
              </a:ext>
            </a:extLst>
          </p:cNvPr>
          <p:cNvPicPr>
            <a:picLocks noChangeAspect="1"/>
          </p:cNvPicPr>
          <p:nvPr/>
        </p:nvPicPr>
        <p:blipFill>
          <a:blip r:embed="rId3"/>
          <a:stretch>
            <a:fillRect/>
          </a:stretch>
        </p:blipFill>
        <p:spPr>
          <a:xfrm>
            <a:off x="721142" y="2020652"/>
            <a:ext cx="2286000" cy="1714500"/>
          </a:xfrm>
          <a:prstGeom prst="hexagon">
            <a:avLst/>
          </a:prstGeom>
        </p:spPr>
      </p:pic>
      <p:pic>
        <p:nvPicPr>
          <p:cNvPr id="2052" name="Picture 4" descr="Bohemian pattern">
            <a:extLst>
              <a:ext uri="{FF2B5EF4-FFF2-40B4-BE49-F238E27FC236}">
                <a16:creationId xmlns:a16="http://schemas.microsoft.com/office/drawing/2014/main" id="{D6EC620B-0AA0-4370-AF65-A9BD9C3FC7B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86154" y="2020652"/>
            <a:ext cx="2286000" cy="1714500"/>
          </a:xfrm>
          <a:prstGeom prst="hexagon">
            <a:avLst/>
          </a:prstGeom>
          <a:noFill/>
          <a:extLst>
            <a:ext uri="{909E8E84-426E-40DD-AFC4-6F175D3DCCD1}">
              <a14:hiddenFill xmlns:a14="http://schemas.microsoft.com/office/drawing/2010/main">
                <a:solidFill>
                  <a:srgbClr val="FFFFFF"/>
                </a:solidFill>
              </a14:hiddenFill>
            </a:ext>
          </a:extLst>
        </p:spPr>
      </p:pic>
      <p:pic>
        <p:nvPicPr>
          <p:cNvPr id="2054" name="Picture 6" descr="Coin Dot pattern">
            <a:extLst>
              <a:ext uri="{FF2B5EF4-FFF2-40B4-BE49-F238E27FC236}">
                <a16:creationId xmlns:a16="http://schemas.microsoft.com/office/drawing/2014/main" id="{9A13F1E7-2EAE-4789-A722-2039542CEAD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997227" y="2020652"/>
            <a:ext cx="2276475" cy="1714500"/>
          </a:xfrm>
          <a:prstGeom prst="hexagon">
            <a:avLst/>
          </a:prstGeom>
          <a:noFill/>
          <a:extLst>
            <a:ext uri="{909E8E84-426E-40DD-AFC4-6F175D3DCCD1}">
              <a14:hiddenFill xmlns:a14="http://schemas.microsoft.com/office/drawing/2010/main">
                <a:solidFill>
                  <a:srgbClr val="FFFFFF"/>
                </a:solidFill>
              </a14:hiddenFill>
            </a:ext>
          </a:extLst>
        </p:spPr>
      </p:pic>
      <p:pic>
        <p:nvPicPr>
          <p:cNvPr id="2056" name="Picture 8" descr="Diamond pattern">
            <a:extLst>
              <a:ext uri="{FF2B5EF4-FFF2-40B4-BE49-F238E27FC236}">
                <a16:creationId xmlns:a16="http://schemas.microsoft.com/office/drawing/2014/main" id="{15B484A6-B94F-485F-957E-4AD2B499053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192806" y="5068002"/>
            <a:ext cx="2857500" cy="1511248"/>
          </a:xfrm>
          <a:prstGeom prst="hexagon">
            <a:avLst/>
          </a:prstGeom>
          <a:noFill/>
          <a:extLst>
            <a:ext uri="{909E8E84-426E-40DD-AFC4-6F175D3DCCD1}">
              <a14:hiddenFill xmlns:a14="http://schemas.microsoft.com/office/drawing/2010/main">
                <a:solidFill>
                  <a:srgbClr val="FFFFFF"/>
                </a:solidFill>
              </a14:hiddenFill>
            </a:ext>
          </a:extLst>
        </p:spPr>
      </p:pic>
      <p:pic>
        <p:nvPicPr>
          <p:cNvPr id="2058" name="Picture 10" descr="Illusion pattern">
            <a:extLst>
              <a:ext uri="{FF2B5EF4-FFF2-40B4-BE49-F238E27FC236}">
                <a16:creationId xmlns:a16="http://schemas.microsoft.com/office/drawing/2014/main" id="{7E327BD5-4E12-43FE-BB65-012446E60638}"/>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662540" y="4966376"/>
            <a:ext cx="2857500" cy="1714500"/>
          </a:xfrm>
          <a:prstGeom prst="hexagon">
            <a:avLst/>
          </a:prstGeom>
          <a:noFill/>
          <a:extLst>
            <a:ext uri="{909E8E84-426E-40DD-AFC4-6F175D3DCCD1}">
              <a14:hiddenFill xmlns:a14="http://schemas.microsoft.com/office/drawing/2010/main">
                <a:solidFill>
                  <a:srgbClr val="FFFFFF"/>
                </a:solidFill>
              </a14:hiddenFill>
            </a:ext>
          </a:extLst>
        </p:spPr>
      </p:pic>
      <p:sp>
        <p:nvSpPr>
          <p:cNvPr id="16" name="TextBox 33">
            <a:extLst>
              <a:ext uri="{FF2B5EF4-FFF2-40B4-BE49-F238E27FC236}">
                <a16:creationId xmlns:a16="http://schemas.microsoft.com/office/drawing/2014/main" id="{EFB34238-BC70-4375-8525-2399FA0B1B42}"/>
              </a:ext>
            </a:extLst>
          </p:cNvPr>
          <p:cNvSpPr txBox="1"/>
          <p:nvPr/>
        </p:nvSpPr>
        <p:spPr>
          <a:xfrm>
            <a:off x="10663642" y="6273829"/>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18" name="Picture 7" descr="Picture 7">
            <a:extLst>
              <a:ext uri="{FF2B5EF4-FFF2-40B4-BE49-F238E27FC236}">
                <a16:creationId xmlns:a16="http://schemas.microsoft.com/office/drawing/2014/main" id="{AEEB22A8-D693-4CCD-BEFE-75A8D6C0D52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Tree>
    <p:extLst>
      <p:ext uri="{BB962C8B-B14F-4D97-AF65-F5344CB8AC3E}">
        <p14:creationId xmlns:p14="http://schemas.microsoft.com/office/powerpoint/2010/main" val="427550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6"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8" name="Google Shape;342;p12">
            <a:extLst>
              <a:ext uri="{FF2B5EF4-FFF2-40B4-BE49-F238E27FC236}">
                <a16:creationId xmlns:a16="http://schemas.microsoft.com/office/drawing/2014/main" id="{BDD1DBD5-C7D6-41EC-B8E1-37C495CBC4EC}"/>
              </a:ext>
            </a:extLst>
          </p:cNvPr>
          <p:cNvSpPr txBox="1">
            <a:spLocks/>
          </p:cNvSpPr>
          <p:nvPr/>
        </p:nvSpPr>
        <p:spPr>
          <a:xfrm>
            <a:off x="432189" y="155072"/>
            <a:ext cx="5537463" cy="77631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tx1"/>
                </a:solidFill>
                <a:latin typeface="Politica" panose="02000506060000020004" pitchFamily="2" charset="0"/>
                <a:ea typeface="Megrim"/>
                <a:cs typeface="Megrim"/>
                <a:sym typeface="Nixie One"/>
              </a:rPr>
              <a:t>Examples</a:t>
            </a:r>
          </a:p>
        </p:txBody>
      </p:sp>
      <p:sp>
        <p:nvSpPr>
          <p:cNvPr id="27" name="TextBox 26">
            <a:extLst>
              <a:ext uri="{FF2B5EF4-FFF2-40B4-BE49-F238E27FC236}">
                <a16:creationId xmlns:a16="http://schemas.microsoft.com/office/drawing/2014/main" id="{90AF6958-3086-498C-B75D-95C55C0212DB}"/>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28" name="Group 27">
            <a:extLst>
              <a:ext uri="{FF2B5EF4-FFF2-40B4-BE49-F238E27FC236}">
                <a16:creationId xmlns:a16="http://schemas.microsoft.com/office/drawing/2014/main" id="{4821993F-79D2-4C4B-95B4-13AC60DAEC2F}"/>
              </a:ext>
            </a:extLst>
          </p:cNvPr>
          <p:cNvGrpSpPr/>
          <p:nvPr/>
        </p:nvGrpSpPr>
        <p:grpSpPr>
          <a:xfrm>
            <a:off x="9346162" y="6273830"/>
            <a:ext cx="1317480" cy="429393"/>
            <a:chOff x="9331349" y="6222078"/>
            <a:chExt cx="1450765" cy="472833"/>
          </a:xfrm>
        </p:grpSpPr>
        <p:pic>
          <p:nvPicPr>
            <p:cNvPr id="29" name="Picture 28">
              <a:extLst>
                <a:ext uri="{FF2B5EF4-FFF2-40B4-BE49-F238E27FC236}">
                  <a16:creationId xmlns:a16="http://schemas.microsoft.com/office/drawing/2014/main" id="{AE7EA544-DF36-43F1-A61D-B8A25388C8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30" name="Picture 29">
              <a:extLst>
                <a:ext uri="{FF2B5EF4-FFF2-40B4-BE49-F238E27FC236}">
                  <a16:creationId xmlns:a16="http://schemas.microsoft.com/office/drawing/2014/main" id="{68054466-B75E-4C9A-ABEA-D7275CF72203}"/>
                </a:ext>
              </a:extLst>
            </p:cNvPr>
            <p:cNvPicPr>
              <a:picLocks noChangeAspect="1"/>
            </p:cNvPicPr>
            <p:nvPr/>
          </p:nvPicPr>
          <p:blipFill rotWithShape="1">
            <a:blip r:embed="rId2"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 name="Google Shape;342;p12">
            <a:extLst>
              <a:ext uri="{FF2B5EF4-FFF2-40B4-BE49-F238E27FC236}">
                <a16:creationId xmlns:a16="http://schemas.microsoft.com/office/drawing/2014/main" id="{0E8626D7-DEBE-430B-A0B3-1AB4BE723633}"/>
              </a:ext>
            </a:extLst>
          </p:cNvPr>
          <p:cNvSpPr txBox="1">
            <a:spLocks/>
          </p:cNvSpPr>
          <p:nvPr/>
        </p:nvSpPr>
        <p:spPr>
          <a:xfrm>
            <a:off x="3073428" y="286089"/>
            <a:ext cx="8648912"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mn-lt"/>
                <a:ea typeface="Megrim"/>
                <a:cs typeface="Megrim"/>
                <a:sym typeface="Nixie One"/>
              </a:rPr>
              <a:t>أمثلة</a:t>
            </a:r>
            <a:endParaRPr lang="en-US" sz="4000" b="1" dirty="0">
              <a:solidFill>
                <a:schemeClr val="tx1"/>
              </a:solidFill>
              <a:latin typeface="+mn-lt"/>
              <a:ea typeface="Megrim"/>
              <a:cs typeface="Megrim"/>
              <a:sym typeface="Nixie One"/>
            </a:endParaRPr>
          </a:p>
        </p:txBody>
      </p:sp>
      <p:pic>
        <p:nvPicPr>
          <p:cNvPr id="4" name="Picture 3">
            <a:extLst>
              <a:ext uri="{FF2B5EF4-FFF2-40B4-BE49-F238E27FC236}">
                <a16:creationId xmlns:a16="http://schemas.microsoft.com/office/drawing/2014/main" id="{FAECCAAB-5E28-4672-B357-99EF2129AB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6780" y="1502398"/>
            <a:ext cx="3628965" cy="3853204"/>
          </a:xfrm>
          <a:prstGeom prst="rect">
            <a:avLst/>
          </a:prstGeom>
        </p:spPr>
      </p:pic>
      <p:pic>
        <p:nvPicPr>
          <p:cNvPr id="6" name="Picture 5">
            <a:extLst>
              <a:ext uri="{FF2B5EF4-FFF2-40B4-BE49-F238E27FC236}">
                <a16:creationId xmlns:a16="http://schemas.microsoft.com/office/drawing/2014/main" id="{283F0E95-7960-4A8C-BDC4-7424A6D5C3C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8897" y="1502398"/>
            <a:ext cx="3471920" cy="3853204"/>
          </a:xfrm>
          <a:prstGeom prst="rect">
            <a:avLst/>
          </a:prstGeom>
        </p:spPr>
      </p:pic>
      <p:pic>
        <p:nvPicPr>
          <p:cNvPr id="9" name="Picture 8">
            <a:extLst>
              <a:ext uri="{FF2B5EF4-FFF2-40B4-BE49-F238E27FC236}">
                <a16:creationId xmlns:a16="http://schemas.microsoft.com/office/drawing/2014/main" id="{9CC3D2B8-5337-4B04-91FA-FF4BFBC08F7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11903" y="1502398"/>
            <a:ext cx="3432860" cy="3853204"/>
          </a:xfrm>
          <a:prstGeom prst="rect">
            <a:avLst/>
          </a:prstGeom>
        </p:spPr>
      </p:pic>
    </p:spTree>
    <p:extLst>
      <p:ext uri="{BB962C8B-B14F-4D97-AF65-F5344CB8AC3E}">
        <p14:creationId xmlns:p14="http://schemas.microsoft.com/office/powerpoint/2010/main" val="1544680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2349</TotalTime>
  <Words>698</Words>
  <Application>Microsoft Office PowerPoint</Application>
  <PresentationFormat>Widescreen</PresentationFormat>
  <Paragraphs>135</Paragraphs>
  <Slides>19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Calibri Light</vt:lpstr>
      <vt:lpstr>Consolas</vt:lpstr>
      <vt:lpstr>Google Sans</vt:lpstr>
      <vt:lpstr>Neo Sans Arabic</vt:lpstr>
      <vt:lpstr>Politica</vt:lpstr>
      <vt:lpstr>Raleway ExtraBold</vt:lpstr>
      <vt:lpstr>Roboto</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Busaaa</dc:creator>
  <cp:lastModifiedBy>Sarah-studio56@outlook.com</cp:lastModifiedBy>
  <cp:revision>76</cp:revision>
  <dcterms:created xsi:type="dcterms:W3CDTF">2020-10-12T07:52:43Z</dcterms:created>
  <dcterms:modified xsi:type="dcterms:W3CDTF">2021-06-03T10:10:21Z</dcterms:modified>
</cp:coreProperties>
</file>