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studio56@outlook.com" userId="74a0a806361afc10" providerId="LiveId" clId="{9FCC030D-78E1-49D9-A59B-3201DB8C7FF0}"/>
    <pc:docChg chg="custSel delSld modSld">
      <pc:chgData name="Sarah-studio56@outlook.com" userId="74a0a806361afc10" providerId="LiveId" clId="{9FCC030D-78E1-49D9-A59B-3201DB8C7FF0}" dt="2021-03-08T10:06:54.208" v="1297" actId="47"/>
      <pc:docMkLst>
        <pc:docMk/>
      </pc:docMkLst>
      <pc:sldChg chg="modSp mod">
        <pc:chgData name="Sarah-studio56@outlook.com" userId="74a0a806361afc10" providerId="LiveId" clId="{9FCC030D-78E1-49D9-A59B-3201DB8C7FF0}" dt="2021-03-08T10:06:40.243" v="1296" actId="404"/>
        <pc:sldMkLst>
          <pc:docMk/>
          <pc:sldMk cId="0" sldId="257"/>
        </pc:sldMkLst>
        <pc:spChg chg="mod">
          <ac:chgData name="Sarah-studio56@outlook.com" userId="74a0a806361afc10" providerId="LiveId" clId="{9FCC030D-78E1-49D9-A59B-3201DB8C7FF0}" dt="2021-03-08T10:06:40.243" v="1296" actId="404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Sarah-studio56@outlook.com" userId="74a0a806361afc10" providerId="LiveId" clId="{9FCC030D-78E1-49D9-A59B-3201DB8C7FF0}" dt="2021-03-08T09:17:36.557" v="106" actId="1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Sarah-studio56@outlook.com" userId="74a0a806361afc10" providerId="LiveId" clId="{9FCC030D-78E1-49D9-A59B-3201DB8C7FF0}" dt="2021-03-08T09:38:15.171" v="546" actId="1076"/>
        <pc:sldMkLst>
          <pc:docMk/>
          <pc:sldMk cId="0" sldId="258"/>
        </pc:sldMkLst>
        <pc:graphicFrameChg chg="mod modGraphic">
          <ac:chgData name="Sarah-studio56@outlook.com" userId="74a0a806361afc10" providerId="LiveId" clId="{9FCC030D-78E1-49D9-A59B-3201DB8C7FF0}" dt="2021-03-08T09:38:15.171" v="546" actId="1076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  <pc:sldChg chg="del">
        <pc:chgData name="Sarah-studio56@outlook.com" userId="74a0a806361afc10" providerId="LiveId" clId="{9FCC030D-78E1-49D9-A59B-3201DB8C7FF0}" dt="2021-03-08T09:29:08.472" v="210" actId="47"/>
        <pc:sldMkLst>
          <pc:docMk/>
          <pc:sldMk cId="0" sldId="259"/>
        </pc:sldMkLst>
      </pc:sldChg>
      <pc:sldChg chg="modSp mod">
        <pc:chgData name="Sarah-studio56@outlook.com" userId="74a0a806361afc10" providerId="LiveId" clId="{9FCC030D-78E1-49D9-A59B-3201DB8C7FF0}" dt="2021-03-08T09:38:20.611" v="548" actId="1076"/>
        <pc:sldMkLst>
          <pc:docMk/>
          <pc:sldMk cId="0" sldId="260"/>
        </pc:sldMkLst>
        <pc:graphicFrameChg chg="mod modGraphic">
          <ac:chgData name="Sarah-studio56@outlook.com" userId="74a0a806361afc10" providerId="LiveId" clId="{9FCC030D-78E1-49D9-A59B-3201DB8C7FF0}" dt="2021-03-08T09:38:20.611" v="548" actId="1076"/>
          <ac:graphicFrameMkLst>
            <pc:docMk/>
            <pc:sldMk cId="0" sldId="260"/>
            <ac:graphicFrameMk id="122" creationId="{00000000-0000-0000-0000-000000000000}"/>
          </ac:graphicFrameMkLst>
        </pc:graphicFrameChg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409895859" sldId="261"/>
        </pc:sldMkLst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3002975844" sldId="262"/>
        </pc:sldMkLst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1326799723" sldId="263"/>
        </pc:sldMkLst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0" sldId="264"/>
        </pc:sldMkLst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967473867" sldId="265"/>
        </pc:sldMkLst>
      </pc:sldChg>
      <pc:sldChg chg="del">
        <pc:chgData name="Sarah-studio56@outlook.com" userId="74a0a806361afc10" providerId="LiveId" clId="{9FCC030D-78E1-49D9-A59B-3201DB8C7FF0}" dt="2021-03-08T10:06:54.208" v="1297" actId="47"/>
        <pc:sldMkLst>
          <pc:docMk/>
          <pc:sldMk cId="173093022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281201"/>
            <a:ext cx="10284002" cy="515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DZ" sz="1600" dirty="0">
                <a:solidFill>
                  <a:srgbClr val="FFFFFF"/>
                </a:solidFill>
                <a:latin typeface="Lato"/>
              </a:rPr>
              <a:t>15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-1</a:t>
            </a:r>
            <a:r>
              <a:rPr lang="ar-DZ" sz="1600" dirty="0">
                <a:solidFill>
                  <a:srgbClr val="FFFFFF"/>
                </a:solidFill>
                <a:latin typeface="Lato"/>
              </a:rPr>
              <a:t>8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algn="r" rtl="1"/>
            <a:r>
              <a:rPr lang="ar-QA" sz="1600" b="1" dirty="0">
                <a:solidFill>
                  <a:schemeClr val="bg1"/>
                </a:solidFill>
                <a:latin typeface="Lato"/>
                <a:sym typeface="Lato"/>
              </a:rPr>
              <a:t>الوصف: </a:t>
            </a:r>
            <a:br>
              <a:rPr lang="en-US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ar-DZ" b="0" i="0" dirty="0">
                <a:solidFill>
                  <a:schemeClr val="bg1"/>
                </a:solidFill>
                <a:effectLst/>
                <a:latin typeface="Droid Arabic Kufi"/>
              </a:rPr>
              <a:t>ستعمل هذه الورشة على تعريف المشاركين الشباب على أنماط الأزياء كما سيتم تعريفهم على مفاهيم جديدة خاصة بلغة برمجة الجافا واستخدامها لإنشاء أنماطهم الخاصة. </a:t>
            </a:r>
          </a:p>
          <a:p>
            <a:pPr algn="r" rtl="1"/>
            <a:br>
              <a:rPr lang="ar-DZ" dirty="0"/>
            </a:br>
            <a:r>
              <a:rPr lang="ar-QA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التحدي الهندسي: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تعد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لغة البرمجة جافا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واحدة من أكثر لغات البرمجة استخدامًا، وتستخدم في مشاريع التطوير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البرامج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، والحوسبة المحمولة، والألعاب، وغير ذلك الكثير.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لذلك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، نريد التعرف على هذه اللغة من خلال إنشاء فن مرح حر. مهمتك هي تعلم أساسيات اللغة واستخدام البرنامج المناسب لبناء أداة تسمح للمستخدمين برسم أنماط فريدة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فهم المفاهيم الأساسية للغة برمجة جافا.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فهم العلاقة بين التكنولوجيا والموضة.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التعرف على واجهة برنامج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Processing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تعلم مفاهيم جديدة في لغة جافا.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ar-DZ" altLang="en-US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ال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تدرب على المفاهيم المكتسبة في إنشاء نمط فريد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171450" lvl="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br>
              <a:rPr lang="en-US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DZ" dirty="0">
                <a:latin typeface="Arial" panose="020B0604020202020204" pitchFamily="34" charset="0"/>
                <a:cs typeface="Arial" panose="020B0604020202020204" pitchFamily="34" charset="0"/>
              </a:rPr>
              <a:t>انشاء أنماط بلغة الجافا</a:t>
            </a: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6C7B2F-8166-497D-BE1D-38A4172D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1AC46E-8BB6-4597-94B5-F6F45F8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406805124"/>
              </p:ext>
            </p:extLst>
          </p:nvPr>
        </p:nvGraphicFramePr>
        <p:xfrm>
          <a:off x="1578466" y="1157934"/>
          <a:ext cx="9624375" cy="423129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من نحن وماذا نفعل في ستوديو 56.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في أي منطقة سنكون اليوم.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ما هي الموضة؟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العلاقة بين الموضة والتكنولوجيا.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 على برامج الموضة الرقمية.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 على الأزياء الرقمية.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الأنماط في الموضة الرقمية.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ما معنى البرمجة.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هل تعرف أي لغات برمجة اخرى.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ما هي لغة جافا.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المفاهيم الأساسية في لغة الجافا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المتغيرات ، الكائنات ، الوظائف).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ماذا سنفعل اليوم.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</a:t>
                      </a: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00297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 thruBlk="1"/>
      </p:transition>
    </mc:Choice>
    <mc:Fallback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sz="1600" b="0" i="0" u="none" strike="noStrike" dirty="0">
                <a:solidFill>
                  <a:srgbClr val="FFFFFF"/>
                </a:solidFill>
                <a:effectLst/>
                <a:cs typeface="Lato"/>
              </a:rPr>
              <a:t>خطة الدرس (ص1)</a:t>
            </a:r>
            <a:r>
              <a:rPr lang="ar-QA" sz="16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sz="1600" dirty="0"/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105684"/>
            <a:ext cx="1992356" cy="363003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388475243"/>
              </p:ext>
            </p:extLst>
          </p:nvPr>
        </p:nvGraphicFramePr>
        <p:xfrm>
          <a:off x="944359" y="468337"/>
          <a:ext cx="10561500" cy="373169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endParaRPr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342900" marR="0" indent="-34290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تعليمات لتنزيل برنامج المعالجة. </a:t>
                      </a:r>
                    </a:p>
                    <a:p>
                      <a:pPr marL="342900" marR="0" indent="-34290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مقدمة لواجهة المستخدم الخاصة بالبرنامج. </a:t>
                      </a:r>
                    </a:p>
                    <a:p>
                      <a:pPr marL="342900" marR="0" indent="-34290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شرح كيفية تشغيل وظائف البرنامج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Setup () &amp; draw 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indent="-34290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تدرب على رسم الأشكال المختلفة باستخدام الوظائف المدمجة. 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وظيفة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Ellipse () 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وظيفة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Rect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()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وظيفة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Stroke ()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وظيفة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Fill ()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5. فهم ديناميكيات البرنامج وكيفية تنفيذ عبارات البرمجة. 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6. قم بإنشاء كود رسم نمط لرسم أنماط فريدة استخدم الوظائف التي تم تعلمها لإنشاء رمز يرسم شكلاً محددًا أينما كان موقع الفأرة. 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قم بتمكين تأثير تغيير اللون إذا نقر المستخدم بالفأرة. </a:t>
                      </a:r>
                    </a:p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7. إصلاح أي مشاكل تم العثور عليها.</a:t>
                      </a:r>
                      <a:endParaRPr lang="en-US" sz="1400" b="0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j-ea"/>
                        <a:cs typeface="+mj-cs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endParaRPr lang="ar-QA" sz="1400" dirty="0">
                        <a:solidFill>
                          <a:schemeClr val="bg1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  <a:endParaRPr sz="1400" dirty="0">
                        <a:solidFill>
                          <a:schemeClr val="bg1"/>
                        </a:solidFill>
                        <a:latin typeface="Nirmala UI" panose="020B0502040204020203" pitchFamily="34" charset="0"/>
                        <a:ea typeface="Politica"/>
                        <a:cs typeface="Nirmala UI" panose="020B0502040204020203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79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 thruBlk="1"/>
      </p:transition>
    </mc:Choice>
    <mc:Fallback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</TotalTime>
  <Words>418</Words>
  <Application>Microsoft Office PowerPoint</Application>
  <PresentationFormat>Custom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Droid Arabic Kufi</vt:lpstr>
      <vt:lpstr>Google Sans</vt:lpstr>
      <vt:lpstr>inherit</vt:lpstr>
      <vt:lpstr>Lato</vt:lpstr>
      <vt:lpstr>Nirmala UI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Sarah-studio56@outlook.com</cp:lastModifiedBy>
  <cp:revision>75</cp:revision>
  <dcterms:modified xsi:type="dcterms:W3CDTF">2021-06-03T10:25:28Z</dcterms:modified>
</cp:coreProperties>
</file>