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66" r:id="rId3"/>
    <p:sldId id="267" r:id="rId4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0F2F56-304B-4739-9E67-704916B26C97}" v="2" dt="2021-04-12T08:24:46.01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53" autoAdjust="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ath momani" userId="720708e143949568" providerId="LiveId" clId="{753F1A8C-7C78-4539-AE81-57D98E2FB03F}"/>
    <pc:docChg chg="sldOrd">
      <pc:chgData name="moath momani" userId="720708e143949568" providerId="LiveId" clId="{753F1A8C-7C78-4539-AE81-57D98E2FB03F}" dt="2020-04-09T10:21:27.359" v="0" actId="20578"/>
      <pc:docMkLst>
        <pc:docMk/>
      </pc:docMkLst>
      <pc:sldChg chg="ord">
        <pc:chgData name="moath momani" userId="720708e143949568" providerId="LiveId" clId="{753F1A8C-7C78-4539-AE81-57D98E2FB03F}" dt="2020-04-09T10:21:27.359" v="0" actId="20578"/>
        <pc:sldMkLst>
          <pc:docMk/>
          <pc:sldMk cId="3542123355" sldId="258"/>
        </pc:sldMkLst>
      </pc:sldChg>
    </pc:docChg>
  </pc:docChgLst>
  <pc:docChgLst>
    <pc:chgData name="moath momani" userId="720708e143949568" providerId="LiveId" clId="{87D63477-FDDF-41DB-8DA1-9711F19DDCA4}"/>
    <pc:docChg chg="modSld">
      <pc:chgData name="moath momani" userId="720708e143949568" providerId="LiveId" clId="{87D63477-FDDF-41DB-8DA1-9711F19DDCA4}" dt="2020-06-25T09:13:08.776" v="19" actId="14100"/>
      <pc:docMkLst>
        <pc:docMk/>
      </pc:docMkLst>
      <pc:sldChg chg="modSp mod">
        <pc:chgData name="moath momani" userId="720708e143949568" providerId="LiveId" clId="{87D63477-FDDF-41DB-8DA1-9711F19DDCA4}" dt="2020-06-25T09:13:08.776" v="19" actId="14100"/>
        <pc:sldMkLst>
          <pc:docMk/>
          <pc:sldMk cId="0" sldId="256"/>
        </pc:sldMkLst>
        <pc:spChg chg="mod">
          <ac:chgData name="moath momani" userId="720708e143949568" providerId="LiveId" clId="{87D63477-FDDF-41DB-8DA1-9711F19DDCA4}" dt="2020-06-25T09:13:00.116" v="18" actId="20577"/>
          <ac:spMkLst>
            <pc:docMk/>
            <pc:sldMk cId="0" sldId="256"/>
            <ac:spMk id="101" creationId="{00000000-0000-0000-0000-000000000000}"/>
          </ac:spMkLst>
        </pc:spChg>
        <pc:grpChg chg="mod">
          <ac:chgData name="moath momani" userId="720708e143949568" providerId="LiveId" clId="{87D63477-FDDF-41DB-8DA1-9711F19DDCA4}" dt="2020-06-25T09:13:08.776" v="19" actId="14100"/>
          <ac:grpSpMkLst>
            <pc:docMk/>
            <pc:sldMk cId="0" sldId="256"/>
            <ac:grpSpMk id="104" creationId="{00000000-0000-0000-0000-000000000000}"/>
          </ac:grpSpMkLst>
        </pc:grpChg>
      </pc:sldChg>
    </pc:docChg>
  </pc:docChgLst>
  <pc:docChgLst>
    <pc:chgData name="moath momani" userId="720708e143949568" providerId="LiveId" clId="{69C388A9-4848-43C2-8793-A2B6F2CDDE39}"/>
    <pc:docChg chg="custSel addSld modSld">
      <pc:chgData name="moath momani" userId="720708e143949568" providerId="LiveId" clId="{69C388A9-4848-43C2-8793-A2B6F2CDDE39}" dt="2020-06-25T12:35:41.045" v="84" actId="11"/>
      <pc:docMkLst>
        <pc:docMk/>
      </pc:docMkLst>
      <pc:sldChg chg="modSp mod">
        <pc:chgData name="moath momani" userId="720708e143949568" providerId="LiveId" clId="{69C388A9-4848-43C2-8793-A2B6F2CDDE39}" dt="2020-06-25T12:34:26.803" v="54" actId="20577"/>
        <pc:sldMkLst>
          <pc:docMk/>
          <pc:sldMk cId="1368490105" sldId="258"/>
        </pc:sldMkLst>
        <pc:graphicFrameChg chg="modGraphic">
          <ac:chgData name="moath momani" userId="720708e143949568" providerId="LiveId" clId="{69C388A9-4848-43C2-8793-A2B6F2CDDE39}" dt="2020-06-25T12:34:26.803" v="54" actId="20577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  <pc:sldChg chg="modSp mod">
        <pc:chgData name="moath momani" userId="720708e143949568" providerId="LiveId" clId="{69C388A9-4848-43C2-8793-A2B6F2CDDE39}" dt="2020-06-25T12:35:02.945" v="83" actId="20577"/>
        <pc:sldMkLst>
          <pc:docMk/>
          <pc:sldMk cId="3704995808" sldId="260"/>
        </pc:sldMkLst>
        <pc:graphicFrameChg chg="modGraphic">
          <ac:chgData name="moath momani" userId="720708e143949568" providerId="LiveId" clId="{69C388A9-4848-43C2-8793-A2B6F2CDDE39}" dt="2020-06-25T12:35:02.945" v="83" actId="20577"/>
          <ac:graphicFrameMkLst>
            <pc:docMk/>
            <pc:sldMk cId="3704995808" sldId="260"/>
            <ac:graphicFrameMk id="9" creationId="{AFF9E331-2F6D-4237-9C3A-352475C82492}"/>
          </ac:graphicFrameMkLst>
        </pc:graphicFrameChg>
      </pc:sldChg>
      <pc:sldChg chg="addSp delSp modSp add mod">
        <pc:chgData name="moath momani" userId="720708e143949568" providerId="LiveId" clId="{69C388A9-4848-43C2-8793-A2B6F2CDDE39}" dt="2020-06-25T12:32:30.248" v="6"/>
        <pc:sldMkLst>
          <pc:docMk/>
          <pc:sldMk cId="4027102162" sldId="266"/>
        </pc:sldMkLst>
        <pc:spChg chg="add mod">
          <ac:chgData name="moath momani" userId="720708e143949568" providerId="LiveId" clId="{69C388A9-4848-43C2-8793-A2B6F2CDDE39}" dt="2020-06-25T12:32:09.792" v="4"/>
          <ac:spMkLst>
            <pc:docMk/>
            <pc:sldMk cId="4027102162" sldId="266"/>
            <ac:spMk id="10" creationId="{9D7E174E-AFFB-4815-93E6-758F1C7F88AB}"/>
          </ac:spMkLst>
        </pc:spChg>
        <pc:spChg chg="add mod">
          <ac:chgData name="moath momani" userId="720708e143949568" providerId="LiveId" clId="{69C388A9-4848-43C2-8793-A2B6F2CDDE39}" dt="2020-06-25T12:32:09.792" v="4"/>
          <ac:spMkLst>
            <pc:docMk/>
            <pc:sldMk cId="4027102162" sldId="266"/>
            <ac:spMk id="12" creationId="{EAA786CF-BDF9-4604-921C-1F1DE4C1C29D}"/>
          </ac:spMkLst>
        </pc:spChg>
        <pc:spChg chg="mod">
          <ac:chgData name="moath momani" userId="720708e143949568" providerId="LiveId" clId="{69C388A9-4848-43C2-8793-A2B6F2CDDE39}" dt="2020-06-25T12:32:19.832" v="5"/>
          <ac:spMkLst>
            <pc:docMk/>
            <pc:sldMk cId="4027102162" sldId="266"/>
            <ac:spMk id="14" creationId="{B5AC5E12-24AB-4606-8335-AEB2970CA2DD}"/>
          </ac:spMkLst>
        </pc:spChg>
        <pc:spChg chg="mod">
          <ac:chgData name="moath momani" userId="720708e143949568" providerId="LiveId" clId="{69C388A9-4848-43C2-8793-A2B6F2CDDE39}" dt="2020-06-25T12:32:19.832" v="5"/>
          <ac:spMkLst>
            <pc:docMk/>
            <pc:sldMk cId="4027102162" sldId="266"/>
            <ac:spMk id="15" creationId="{8671E96A-BF37-41FB-92B8-0C37A4E93A72}"/>
          </ac:spMkLst>
        </pc:spChg>
        <pc:spChg chg="add mod">
          <ac:chgData name="moath momani" userId="720708e143949568" providerId="LiveId" clId="{69C388A9-4848-43C2-8793-A2B6F2CDDE39}" dt="2020-06-25T12:32:30.248" v="6"/>
          <ac:spMkLst>
            <pc:docMk/>
            <pc:sldMk cId="4027102162" sldId="266"/>
            <ac:spMk id="16" creationId="{79F93827-5C9D-46E5-AC23-4889FBFC9122}"/>
          </ac:spMkLst>
        </pc:spChg>
        <pc:spChg chg="del">
          <ac:chgData name="moath momani" userId="720708e143949568" providerId="LiveId" clId="{69C388A9-4848-43C2-8793-A2B6F2CDDE39}" dt="2020-06-25T12:31:57.904" v="3" actId="478"/>
          <ac:spMkLst>
            <pc:docMk/>
            <pc:sldMk cId="4027102162" sldId="266"/>
            <ac:spMk id="111" creationId="{00000000-0000-0000-0000-000000000000}"/>
          </ac:spMkLst>
        </pc:spChg>
        <pc:spChg chg="del">
          <ac:chgData name="moath momani" userId="720708e143949568" providerId="LiveId" clId="{69C388A9-4848-43C2-8793-A2B6F2CDDE39}" dt="2020-06-25T12:31:57.904" v="3" actId="478"/>
          <ac:spMkLst>
            <pc:docMk/>
            <pc:sldMk cId="4027102162" sldId="266"/>
            <ac:spMk id="116" creationId="{00000000-0000-0000-0000-000000000000}"/>
          </ac:spMkLst>
        </pc:spChg>
        <pc:grpChg chg="add mod">
          <ac:chgData name="moath momani" userId="720708e143949568" providerId="LiveId" clId="{69C388A9-4848-43C2-8793-A2B6F2CDDE39}" dt="2020-06-25T12:32:19.832" v="5"/>
          <ac:grpSpMkLst>
            <pc:docMk/>
            <pc:sldMk cId="4027102162" sldId="266"/>
            <ac:grpSpMk id="13" creationId="{AD781103-0814-41FD-B7F8-2A810A23A6BF}"/>
          </ac:grpSpMkLst>
        </pc:grpChg>
        <pc:grpChg chg="del">
          <ac:chgData name="moath momani" userId="720708e143949568" providerId="LiveId" clId="{69C388A9-4848-43C2-8793-A2B6F2CDDE39}" dt="2020-06-25T12:31:57.904" v="3" actId="478"/>
          <ac:grpSpMkLst>
            <pc:docMk/>
            <pc:sldMk cId="4027102162" sldId="266"/>
            <ac:grpSpMk id="114" creationId="{00000000-0000-0000-0000-000000000000}"/>
          </ac:grpSpMkLst>
        </pc:grpChg>
        <pc:graphicFrameChg chg="del">
          <ac:chgData name="moath momani" userId="720708e143949568" providerId="LiveId" clId="{69C388A9-4848-43C2-8793-A2B6F2CDDE39}" dt="2020-06-25T12:31:57.904" v="3" actId="478"/>
          <ac:graphicFrameMkLst>
            <pc:docMk/>
            <pc:sldMk cId="4027102162" sldId="266"/>
            <ac:graphicFrameMk id="9" creationId="{AFF9E331-2F6D-4237-9C3A-352475C82492}"/>
          </ac:graphicFrameMkLst>
        </pc:graphicFrameChg>
        <pc:picChg chg="add mod">
          <ac:chgData name="moath momani" userId="720708e143949568" providerId="LiveId" clId="{69C388A9-4848-43C2-8793-A2B6F2CDDE39}" dt="2020-06-25T12:32:09.792" v="4"/>
          <ac:picMkLst>
            <pc:docMk/>
            <pc:sldMk cId="4027102162" sldId="266"/>
            <ac:picMk id="11" creationId="{78A25FA2-5138-48F5-A37E-A4A006086A5D}"/>
          </ac:picMkLst>
        </pc:picChg>
        <pc:picChg chg="del">
          <ac:chgData name="moath momani" userId="720708e143949568" providerId="LiveId" clId="{69C388A9-4848-43C2-8793-A2B6F2CDDE39}" dt="2020-06-25T12:31:57.904" v="3" actId="478"/>
          <ac:picMkLst>
            <pc:docMk/>
            <pc:sldMk cId="4027102162" sldId="266"/>
            <ac:picMk id="115" creationId="{00000000-0000-0000-0000-000000000000}"/>
          </ac:picMkLst>
        </pc:picChg>
      </pc:sldChg>
      <pc:sldChg chg="addSp delSp modSp add mod">
        <pc:chgData name="moath momani" userId="720708e143949568" providerId="LiveId" clId="{69C388A9-4848-43C2-8793-A2B6F2CDDE39}" dt="2020-06-25T12:35:41.045" v="84" actId="11"/>
        <pc:sldMkLst>
          <pc:docMk/>
          <pc:sldMk cId="2983114971" sldId="267"/>
        </pc:sldMkLst>
        <pc:spChg chg="add mod">
          <ac:chgData name="moath momani" userId="720708e143949568" providerId="LiveId" clId="{69C388A9-4848-43C2-8793-A2B6F2CDDE39}" dt="2020-06-25T12:32:42.792" v="7"/>
          <ac:spMkLst>
            <pc:docMk/>
            <pc:sldMk cId="2983114971" sldId="267"/>
            <ac:spMk id="10" creationId="{4520B65B-FB47-4A30-821D-E86797BB747B}"/>
          </ac:spMkLst>
        </pc:spChg>
        <pc:spChg chg="mod">
          <ac:chgData name="moath momani" userId="720708e143949568" providerId="LiveId" clId="{69C388A9-4848-43C2-8793-A2B6F2CDDE39}" dt="2020-06-25T12:32:42.792" v="7"/>
          <ac:spMkLst>
            <pc:docMk/>
            <pc:sldMk cId="2983114971" sldId="267"/>
            <ac:spMk id="12" creationId="{5056E231-171D-4483-8900-6A802D160699}"/>
          </ac:spMkLst>
        </pc:spChg>
        <pc:spChg chg="mod">
          <ac:chgData name="moath momani" userId="720708e143949568" providerId="LiveId" clId="{69C388A9-4848-43C2-8793-A2B6F2CDDE39}" dt="2020-06-25T12:32:42.792" v="7"/>
          <ac:spMkLst>
            <pc:docMk/>
            <pc:sldMk cId="2983114971" sldId="267"/>
            <ac:spMk id="13" creationId="{4F3E5250-AAB2-487F-9416-DA996CC17C11}"/>
          </ac:spMkLst>
        </pc:spChg>
        <pc:spChg chg="add mod">
          <ac:chgData name="moath momani" userId="720708e143949568" providerId="LiveId" clId="{69C388A9-4848-43C2-8793-A2B6F2CDDE39}" dt="2020-06-25T12:32:42.792" v="7"/>
          <ac:spMkLst>
            <pc:docMk/>
            <pc:sldMk cId="2983114971" sldId="267"/>
            <ac:spMk id="15" creationId="{AD13471E-04CD-428C-ABF4-62B28D5C3016}"/>
          </ac:spMkLst>
        </pc:spChg>
        <pc:spChg chg="del">
          <ac:chgData name="moath momani" userId="720708e143949568" providerId="LiveId" clId="{69C388A9-4848-43C2-8793-A2B6F2CDDE39}" dt="2020-06-25T12:31:54.222" v="2" actId="478"/>
          <ac:spMkLst>
            <pc:docMk/>
            <pc:sldMk cId="2983114971" sldId="267"/>
            <ac:spMk id="111" creationId="{00000000-0000-0000-0000-000000000000}"/>
          </ac:spMkLst>
        </pc:spChg>
        <pc:spChg chg="del">
          <ac:chgData name="moath momani" userId="720708e143949568" providerId="LiveId" clId="{69C388A9-4848-43C2-8793-A2B6F2CDDE39}" dt="2020-06-25T12:31:54.222" v="2" actId="478"/>
          <ac:spMkLst>
            <pc:docMk/>
            <pc:sldMk cId="2983114971" sldId="267"/>
            <ac:spMk id="116" creationId="{00000000-0000-0000-0000-000000000000}"/>
          </ac:spMkLst>
        </pc:spChg>
        <pc:grpChg chg="add mod">
          <ac:chgData name="moath momani" userId="720708e143949568" providerId="LiveId" clId="{69C388A9-4848-43C2-8793-A2B6F2CDDE39}" dt="2020-06-25T12:32:42.792" v="7"/>
          <ac:grpSpMkLst>
            <pc:docMk/>
            <pc:sldMk cId="2983114971" sldId="267"/>
            <ac:grpSpMk id="11" creationId="{DCC475F0-962E-46A0-ADF2-BD6B14A68A68}"/>
          </ac:grpSpMkLst>
        </pc:grpChg>
        <pc:grpChg chg="del">
          <ac:chgData name="moath momani" userId="720708e143949568" providerId="LiveId" clId="{69C388A9-4848-43C2-8793-A2B6F2CDDE39}" dt="2020-06-25T12:31:54.222" v="2" actId="478"/>
          <ac:grpSpMkLst>
            <pc:docMk/>
            <pc:sldMk cId="2983114971" sldId="267"/>
            <ac:grpSpMk id="114" creationId="{00000000-0000-0000-0000-000000000000}"/>
          </ac:grpSpMkLst>
        </pc:grpChg>
        <pc:graphicFrameChg chg="del">
          <ac:chgData name="moath momani" userId="720708e143949568" providerId="LiveId" clId="{69C388A9-4848-43C2-8793-A2B6F2CDDE39}" dt="2020-06-25T12:31:54.222" v="2" actId="478"/>
          <ac:graphicFrameMkLst>
            <pc:docMk/>
            <pc:sldMk cId="2983114971" sldId="267"/>
            <ac:graphicFrameMk id="9" creationId="{AFF9E331-2F6D-4237-9C3A-352475C82492}"/>
          </ac:graphicFrameMkLst>
        </pc:graphicFrameChg>
        <pc:graphicFrameChg chg="add mod modGraphic">
          <ac:chgData name="moath momani" userId="720708e143949568" providerId="LiveId" clId="{69C388A9-4848-43C2-8793-A2B6F2CDDE39}" dt="2020-06-25T12:35:41.045" v="84" actId="11"/>
          <ac:graphicFrameMkLst>
            <pc:docMk/>
            <pc:sldMk cId="2983114971" sldId="267"/>
            <ac:graphicFrameMk id="16" creationId="{8A0EDEE8-F79A-4E20-8E6F-D0692D2840F8}"/>
          </ac:graphicFrameMkLst>
        </pc:graphicFrameChg>
        <pc:picChg chg="add mod">
          <ac:chgData name="moath momani" userId="720708e143949568" providerId="LiveId" clId="{69C388A9-4848-43C2-8793-A2B6F2CDDE39}" dt="2020-06-25T12:32:42.792" v="7"/>
          <ac:picMkLst>
            <pc:docMk/>
            <pc:sldMk cId="2983114971" sldId="267"/>
            <ac:picMk id="14" creationId="{6E7AB1BB-AB3E-44C8-AF15-4BFB4D2FE053}"/>
          </ac:picMkLst>
        </pc:picChg>
        <pc:picChg chg="del">
          <ac:chgData name="moath momani" userId="720708e143949568" providerId="LiveId" clId="{69C388A9-4848-43C2-8793-A2B6F2CDDE39}" dt="2020-06-25T12:31:54.222" v="2" actId="478"/>
          <ac:picMkLst>
            <pc:docMk/>
            <pc:sldMk cId="2983114971" sldId="267"/>
            <ac:picMk id="115" creationId="{00000000-0000-0000-0000-000000000000}"/>
          </ac:picMkLst>
        </pc:picChg>
      </pc:sldChg>
    </pc:docChg>
  </pc:docChgLst>
  <pc:docChgLst>
    <pc:chgData name="moath.m.momani@gmail.com" userId="720708e143949568" providerId="LiveId" clId="{3FC583A6-6FBC-483B-B94E-85193486E04D}"/>
    <pc:docChg chg="undo custSel addSld delSld modSld">
      <pc:chgData name="moath.m.momani@gmail.com" userId="720708e143949568" providerId="LiveId" clId="{3FC583A6-6FBC-483B-B94E-85193486E04D}" dt="2020-03-25T07:37:08.687" v="618" actId="20577"/>
      <pc:docMkLst>
        <pc:docMk/>
      </pc:docMkLst>
      <pc:sldChg chg="modSp">
        <pc:chgData name="moath.m.momani@gmail.com" userId="720708e143949568" providerId="LiveId" clId="{3FC583A6-6FBC-483B-B94E-85193486E04D}" dt="2020-03-25T07:05:17.952" v="7" actId="1036"/>
        <pc:sldMkLst>
          <pc:docMk/>
          <pc:sldMk cId="0" sldId="256"/>
        </pc:sldMkLst>
        <pc:grpChg chg="mod">
          <ac:chgData name="moath.m.momani@gmail.com" userId="720708e143949568" providerId="LiveId" clId="{3FC583A6-6FBC-483B-B94E-85193486E04D}" dt="2020-03-25T07:05:17.952" v="7" actId="1036"/>
          <ac:grpSpMkLst>
            <pc:docMk/>
            <pc:sldMk cId="0" sldId="256"/>
            <ac:grpSpMk id="104" creationId="{00000000-0000-0000-0000-000000000000}"/>
          </ac:grpSpMkLst>
        </pc:grpChg>
        <pc:picChg chg="mod">
          <ac:chgData name="moath.m.momani@gmail.com" userId="720708e143949568" providerId="LiveId" clId="{3FC583A6-6FBC-483B-B94E-85193486E04D}" dt="2020-03-25T07:05:10.738" v="3" actId="1076"/>
          <ac:picMkLst>
            <pc:docMk/>
            <pc:sldMk cId="0" sldId="256"/>
            <ac:picMk id="106" creationId="{00000000-0000-0000-0000-000000000000}"/>
          </ac:picMkLst>
        </pc:picChg>
        <pc:picChg chg="mod">
          <ac:chgData name="moath.m.momani@gmail.com" userId="720708e143949568" providerId="LiveId" clId="{3FC583A6-6FBC-483B-B94E-85193486E04D}" dt="2020-03-25T07:05:03.977" v="1" actId="1076"/>
          <ac:picMkLst>
            <pc:docMk/>
            <pc:sldMk cId="0" sldId="256"/>
            <ac:picMk id="108" creationId="{00000000-0000-0000-0000-000000000000}"/>
          </ac:picMkLst>
        </pc:picChg>
      </pc:sldChg>
      <pc:sldChg chg="modSp">
        <pc:chgData name="moath.m.momani@gmail.com" userId="720708e143949568" providerId="LiveId" clId="{3FC583A6-6FBC-483B-B94E-85193486E04D}" dt="2020-03-25T07:34:13.829" v="599" actId="20577"/>
        <pc:sldMkLst>
          <pc:docMk/>
          <pc:sldMk cId="0" sldId="257"/>
        </pc:sldMkLst>
        <pc:spChg chg="mod">
          <ac:chgData name="moath.m.momani@gmail.com" userId="720708e143949568" providerId="LiveId" clId="{3FC583A6-6FBC-483B-B94E-85193486E04D}" dt="2020-03-25T07:25:48.941" v="436" actId="2057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.m.momani@gmail.com" userId="720708e143949568" providerId="LiveId" clId="{3FC583A6-6FBC-483B-B94E-85193486E04D}" dt="2020-03-25T07:34:13.829" v="599" actId="20577"/>
          <ac:spMkLst>
            <pc:docMk/>
            <pc:sldMk cId="0" sldId="257"/>
            <ac:spMk id="111" creationId="{00000000-0000-0000-0000-000000000000}"/>
          </ac:spMkLst>
        </pc:spChg>
      </pc:sldChg>
      <pc:sldChg chg="modSp add">
        <pc:chgData name="moath.m.momani@gmail.com" userId="720708e143949568" providerId="LiveId" clId="{3FC583A6-6FBC-483B-B94E-85193486E04D}" dt="2020-03-25T07:37:08.687" v="618" actId="20577"/>
        <pc:sldMkLst>
          <pc:docMk/>
          <pc:sldMk cId="3542123355" sldId="258"/>
        </pc:sldMkLst>
        <pc:spChg chg="mod">
          <ac:chgData name="moath.m.momani@gmail.com" userId="720708e143949568" providerId="LiveId" clId="{3FC583A6-6FBC-483B-B94E-85193486E04D}" dt="2020-03-25T07:37:08.687" v="618" actId="20577"/>
          <ac:spMkLst>
            <pc:docMk/>
            <pc:sldMk cId="3542123355" sldId="258"/>
            <ac:spMk id="110" creationId="{00000000-0000-0000-0000-000000000000}"/>
          </ac:spMkLst>
        </pc:spChg>
        <pc:spChg chg="mod">
          <ac:chgData name="moath.m.momani@gmail.com" userId="720708e143949568" providerId="LiveId" clId="{3FC583A6-6FBC-483B-B94E-85193486E04D}" dt="2020-03-25T07:36:49.596" v="614" actId="20577"/>
          <ac:spMkLst>
            <pc:docMk/>
            <pc:sldMk cId="3542123355" sldId="258"/>
            <ac:spMk id="111" creationId="{00000000-0000-0000-0000-000000000000}"/>
          </ac:spMkLst>
        </pc:spChg>
      </pc:sldChg>
      <pc:sldChg chg="del">
        <pc:chgData name="moath.m.momani@gmail.com" userId="720708e143949568" providerId="LiveId" clId="{3FC583A6-6FBC-483B-B94E-85193486E04D}" dt="2020-03-25T07:26:04.405" v="438" actId="47"/>
        <pc:sldMkLst>
          <pc:docMk/>
          <pc:sldMk cId="1051649133" sldId="259"/>
        </pc:sldMkLst>
      </pc:sldChg>
    </pc:docChg>
  </pc:docChgLst>
  <pc:docChgLst>
    <pc:chgData name="moath momani" userId="720708e143949568" providerId="LiveId" clId="{BF92555B-D453-4F32-99B2-E06E230181E1}"/>
    <pc:docChg chg="undo custSel modSld">
      <pc:chgData name="moath momani" userId="720708e143949568" providerId="LiveId" clId="{BF92555B-D453-4F32-99B2-E06E230181E1}" dt="2020-06-25T09:37:38.182" v="106" actId="1037"/>
      <pc:docMkLst>
        <pc:docMk/>
      </pc:docMkLst>
      <pc:sldChg chg="modSp mod">
        <pc:chgData name="moath momani" userId="720708e143949568" providerId="LiveId" clId="{BF92555B-D453-4F32-99B2-E06E230181E1}" dt="2020-06-25T09:37:38.182" v="106" actId="1037"/>
        <pc:sldMkLst>
          <pc:docMk/>
          <pc:sldMk cId="0" sldId="256"/>
        </pc:sldMkLst>
        <pc:spChg chg="mod">
          <ac:chgData name="moath momani" userId="720708e143949568" providerId="LiveId" clId="{BF92555B-D453-4F32-99B2-E06E230181E1}" dt="2020-06-25T09:36:50.435" v="51" actId="20577"/>
          <ac:spMkLst>
            <pc:docMk/>
            <pc:sldMk cId="0" sldId="256"/>
            <ac:spMk id="101" creationId="{00000000-0000-0000-0000-000000000000}"/>
          </ac:spMkLst>
        </pc:spChg>
        <pc:grpChg chg="mod">
          <ac:chgData name="moath momani" userId="720708e143949568" providerId="LiveId" clId="{BF92555B-D453-4F32-99B2-E06E230181E1}" dt="2020-06-25T09:37:33.513" v="104" actId="14100"/>
          <ac:grpSpMkLst>
            <pc:docMk/>
            <pc:sldMk cId="0" sldId="256"/>
            <ac:grpSpMk id="104" creationId="{00000000-0000-0000-0000-000000000000}"/>
          </ac:grpSpMkLst>
        </pc:grpChg>
        <pc:picChg chg="mod">
          <ac:chgData name="moath momani" userId="720708e143949568" providerId="LiveId" clId="{BF92555B-D453-4F32-99B2-E06E230181E1}" dt="2020-06-25T09:37:38.182" v="106" actId="1037"/>
          <ac:picMkLst>
            <pc:docMk/>
            <pc:sldMk cId="0" sldId="256"/>
            <ac:picMk id="106" creationId="{00000000-0000-0000-0000-000000000000}"/>
          </ac:picMkLst>
        </pc:picChg>
        <pc:picChg chg="mod">
          <ac:chgData name="moath momani" userId="720708e143949568" providerId="LiveId" clId="{BF92555B-D453-4F32-99B2-E06E230181E1}" dt="2020-06-25T09:37:16.025" v="99" actId="1037"/>
          <ac:picMkLst>
            <pc:docMk/>
            <pc:sldMk cId="0" sldId="256"/>
            <ac:picMk id="107" creationId="{00000000-0000-0000-0000-000000000000}"/>
          </ac:picMkLst>
        </pc:picChg>
        <pc:picChg chg="mod">
          <ac:chgData name="moath momani" userId="720708e143949568" providerId="LiveId" clId="{BF92555B-D453-4F32-99B2-E06E230181E1}" dt="2020-06-25T09:37:06.943" v="62" actId="1036"/>
          <ac:picMkLst>
            <pc:docMk/>
            <pc:sldMk cId="0" sldId="256"/>
            <ac:picMk id="108" creationId="{00000000-0000-0000-0000-000000000000}"/>
          </ac:picMkLst>
        </pc:picChg>
      </pc:sldChg>
    </pc:docChg>
  </pc:docChgLst>
  <pc:docChgLst>
    <pc:chgData name="Moath Almomani" userId="ff116c73-3ed4-4407-a8d2-899e4a260434" providerId="ADAL" clId="{0E2EDE85-01E2-41E9-80E7-537BDCFC38F8}"/>
    <pc:docChg chg="undo custSel addSld delSld modSld">
      <pc:chgData name="Moath Almomani" userId="ff116c73-3ed4-4407-a8d2-899e4a260434" providerId="ADAL" clId="{0E2EDE85-01E2-41E9-80E7-537BDCFC38F8}" dt="2021-04-11T09:26:20.596" v="1365" actId="20577"/>
      <pc:docMkLst>
        <pc:docMk/>
      </pc:docMkLst>
      <pc:sldChg chg="modSp mod">
        <pc:chgData name="Moath Almomani" userId="ff116c73-3ed4-4407-a8d2-899e4a260434" providerId="ADAL" clId="{0E2EDE85-01E2-41E9-80E7-537BDCFC38F8}" dt="2021-04-06T09:16:51.745" v="903" actId="14100"/>
        <pc:sldMkLst>
          <pc:docMk/>
          <pc:sldMk cId="0" sldId="256"/>
        </pc:sldMkLst>
        <pc:spChg chg="mod">
          <ac:chgData name="Moath Almomani" userId="ff116c73-3ed4-4407-a8d2-899e4a260434" providerId="ADAL" clId="{0E2EDE85-01E2-41E9-80E7-537BDCFC38F8}" dt="2021-04-06T09:16:47.005" v="901" actId="20577"/>
          <ac:spMkLst>
            <pc:docMk/>
            <pc:sldMk cId="0" sldId="256"/>
            <ac:spMk id="101" creationId="{00000000-0000-0000-0000-000000000000}"/>
          </ac:spMkLst>
        </pc:spChg>
        <pc:grpChg chg="mod">
          <ac:chgData name="Moath Almomani" userId="ff116c73-3ed4-4407-a8d2-899e4a260434" providerId="ADAL" clId="{0E2EDE85-01E2-41E9-80E7-537BDCFC38F8}" dt="2021-04-06T09:16:51.745" v="903" actId="14100"/>
          <ac:grpSpMkLst>
            <pc:docMk/>
            <pc:sldMk cId="0" sldId="256"/>
            <ac:grpSpMk id="104" creationId="{00000000-0000-0000-0000-000000000000}"/>
          </ac:grpSpMkLst>
        </pc:grpChg>
      </pc:sldChg>
      <pc:sldChg chg="del">
        <pc:chgData name="Moath Almomani" userId="ff116c73-3ed4-4407-a8d2-899e4a260434" providerId="ADAL" clId="{0E2EDE85-01E2-41E9-80E7-537BDCFC38F8}" dt="2021-04-06T09:06:07.381" v="329" actId="47"/>
        <pc:sldMkLst>
          <pc:docMk/>
          <pc:sldMk cId="0" sldId="257"/>
        </pc:sldMkLst>
      </pc:sldChg>
      <pc:sldChg chg="del">
        <pc:chgData name="Moath Almomani" userId="ff116c73-3ed4-4407-a8d2-899e4a260434" providerId="ADAL" clId="{0E2EDE85-01E2-41E9-80E7-537BDCFC38F8}" dt="2021-04-06T09:06:07.381" v="329" actId="47"/>
        <pc:sldMkLst>
          <pc:docMk/>
          <pc:sldMk cId="1368490105" sldId="258"/>
        </pc:sldMkLst>
      </pc:sldChg>
      <pc:sldChg chg="del">
        <pc:chgData name="Moath Almomani" userId="ff116c73-3ed4-4407-a8d2-899e4a260434" providerId="ADAL" clId="{0E2EDE85-01E2-41E9-80E7-537BDCFC38F8}" dt="2021-04-06T09:06:07.381" v="329" actId="47"/>
        <pc:sldMkLst>
          <pc:docMk/>
          <pc:sldMk cId="1051649133" sldId="259"/>
        </pc:sldMkLst>
      </pc:sldChg>
      <pc:sldChg chg="del">
        <pc:chgData name="Moath Almomani" userId="ff116c73-3ed4-4407-a8d2-899e4a260434" providerId="ADAL" clId="{0E2EDE85-01E2-41E9-80E7-537BDCFC38F8}" dt="2021-04-06T09:06:07.381" v="329" actId="47"/>
        <pc:sldMkLst>
          <pc:docMk/>
          <pc:sldMk cId="3704995808" sldId="260"/>
        </pc:sldMkLst>
      </pc:sldChg>
      <pc:sldChg chg="del">
        <pc:chgData name="Moath Almomani" userId="ff116c73-3ed4-4407-a8d2-899e4a260434" providerId="ADAL" clId="{0E2EDE85-01E2-41E9-80E7-537BDCFC38F8}" dt="2021-04-06T09:06:07.381" v="329" actId="47"/>
        <pc:sldMkLst>
          <pc:docMk/>
          <pc:sldMk cId="2975555803" sldId="261"/>
        </pc:sldMkLst>
      </pc:sldChg>
      <pc:sldChg chg="del">
        <pc:chgData name="Moath Almomani" userId="ff116c73-3ed4-4407-a8d2-899e4a260434" providerId="ADAL" clId="{0E2EDE85-01E2-41E9-80E7-537BDCFC38F8}" dt="2021-04-06T09:06:07.381" v="329" actId="47"/>
        <pc:sldMkLst>
          <pc:docMk/>
          <pc:sldMk cId="3395007616" sldId="262"/>
        </pc:sldMkLst>
      </pc:sldChg>
      <pc:sldChg chg="addSp delSp modSp mod">
        <pc:chgData name="Moath Almomani" userId="ff116c73-3ed4-4407-a8d2-899e4a260434" providerId="ADAL" clId="{0E2EDE85-01E2-41E9-80E7-537BDCFC38F8}" dt="2021-04-11T09:22:00.323" v="1290" actId="20577"/>
        <pc:sldMkLst>
          <pc:docMk/>
          <pc:sldMk cId="3299758773" sldId="264"/>
        </pc:sldMkLst>
        <pc:spChg chg="add mod">
          <ac:chgData name="Moath Almomani" userId="ff116c73-3ed4-4407-a8d2-899e4a260434" providerId="ADAL" clId="{0E2EDE85-01E2-41E9-80E7-537BDCFC38F8}" dt="2021-04-06T09:17:31.654" v="912"/>
          <ac:spMkLst>
            <pc:docMk/>
            <pc:sldMk cId="3299758773" sldId="264"/>
            <ac:spMk id="10" creationId="{5FCF2DAB-9E12-43DE-B3C1-5E059F321E99}"/>
          </ac:spMkLst>
        </pc:spChg>
        <pc:spChg chg="mod">
          <ac:chgData name="Moath Almomani" userId="ff116c73-3ed4-4407-a8d2-899e4a260434" providerId="ADAL" clId="{0E2EDE85-01E2-41E9-80E7-537BDCFC38F8}" dt="2021-04-06T09:17:21.221" v="908" actId="1076"/>
          <ac:spMkLst>
            <pc:docMk/>
            <pc:sldMk cId="3299758773" sldId="264"/>
            <ac:spMk id="17" creationId="{3491E9C2-141A-47B4-8AF8-20871943362C}"/>
          </ac:spMkLst>
        </pc:spChg>
        <pc:spChg chg="del">
          <ac:chgData name="Moath Almomani" userId="ff116c73-3ed4-4407-a8d2-899e4a260434" providerId="ADAL" clId="{0E2EDE85-01E2-41E9-80E7-537BDCFC38F8}" dt="2021-04-06T09:17:31.288" v="911" actId="21"/>
          <ac:spMkLst>
            <pc:docMk/>
            <pc:sldMk cId="3299758773" sldId="264"/>
            <ac:spMk id="22" creationId="{DD61AAE1-2E64-4ABD-877C-7899B186CE9A}"/>
          </ac:spMkLst>
        </pc:spChg>
        <pc:grpChg chg="mod">
          <ac:chgData name="Moath Almomani" userId="ff116c73-3ed4-4407-a8d2-899e4a260434" providerId="ADAL" clId="{0E2EDE85-01E2-41E9-80E7-537BDCFC38F8}" dt="2021-04-06T09:17:21.221" v="908" actId="1076"/>
          <ac:grpSpMkLst>
            <pc:docMk/>
            <pc:sldMk cId="3299758773" sldId="264"/>
            <ac:grpSpMk id="18" creationId="{82C87080-1F36-471E-9EE2-93A9445BA970}"/>
          </ac:grpSpMkLst>
        </pc:grpChg>
        <pc:graphicFrameChg chg="mod modGraphic">
          <ac:chgData name="Moath Almomani" userId="ff116c73-3ed4-4407-a8d2-899e4a260434" providerId="ADAL" clId="{0E2EDE85-01E2-41E9-80E7-537BDCFC38F8}" dt="2021-04-11T09:22:00.323" v="1290" actId="20577"/>
          <ac:graphicFrameMkLst>
            <pc:docMk/>
            <pc:sldMk cId="3299758773" sldId="264"/>
            <ac:graphicFrameMk id="23" creationId="{6C6CF4B0-4757-42B9-88DC-6C219C26B495}"/>
          </ac:graphicFrameMkLst>
        </pc:graphicFrameChg>
        <pc:picChg chg="add mod">
          <ac:chgData name="Moath Almomani" userId="ff116c73-3ed4-4407-a8d2-899e4a260434" providerId="ADAL" clId="{0E2EDE85-01E2-41E9-80E7-537BDCFC38F8}" dt="2021-04-06T09:17:31.654" v="912"/>
          <ac:picMkLst>
            <pc:docMk/>
            <pc:sldMk cId="3299758773" sldId="264"/>
            <ac:picMk id="9" creationId="{5F41A305-FEAA-464A-BFC5-5F2BB1145018}"/>
          </ac:picMkLst>
        </pc:picChg>
        <pc:picChg chg="del">
          <ac:chgData name="Moath Almomani" userId="ff116c73-3ed4-4407-a8d2-899e4a260434" providerId="ADAL" clId="{0E2EDE85-01E2-41E9-80E7-537BDCFC38F8}" dt="2021-04-06T09:17:31.288" v="911" actId="21"/>
          <ac:picMkLst>
            <pc:docMk/>
            <pc:sldMk cId="3299758773" sldId="264"/>
            <ac:picMk id="21" creationId="{87EACC26-5BEC-466C-93BA-0FC93503BA33}"/>
          </ac:picMkLst>
        </pc:picChg>
      </pc:sldChg>
      <pc:sldChg chg="modSp mod">
        <pc:chgData name="Moath Almomani" userId="ff116c73-3ed4-4407-a8d2-899e4a260434" providerId="ADAL" clId="{0E2EDE85-01E2-41E9-80E7-537BDCFC38F8}" dt="2021-04-11T09:21:02.052" v="1288" actId="20577"/>
        <pc:sldMkLst>
          <pc:docMk/>
          <pc:sldMk cId="2396038251" sldId="265"/>
        </pc:sldMkLst>
        <pc:spChg chg="mod">
          <ac:chgData name="Moath Almomani" userId="ff116c73-3ed4-4407-a8d2-899e4a260434" providerId="ADAL" clId="{0E2EDE85-01E2-41E9-80E7-537BDCFC38F8}" dt="2021-04-11T09:21:02.052" v="1288" actId="20577"/>
          <ac:spMkLst>
            <pc:docMk/>
            <pc:sldMk cId="2396038251" sldId="265"/>
            <ac:spMk id="2" creationId="{FC84119A-9C00-4A4D-B8A1-A3CEF39C8A71}"/>
          </ac:spMkLst>
        </pc:spChg>
        <pc:spChg chg="mod">
          <ac:chgData name="Moath Almomani" userId="ff116c73-3ed4-4407-a8d2-899e4a260434" providerId="ADAL" clId="{0E2EDE85-01E2-41E9-80E7-537BDCFC38F8}" dt="2021-04-06T09:17:07.484" v="905"/>
          <ac:spMkLst>
            <pc:docMk/>
            <pc:sldMk cId="2396038251" sldId="265"/>
            <ac:spMk id="3" creationId="{315EFD2C-9D32-4E66-B641-9629E89EEF30}"/>
          </ac:spMkLst>
        </pc:spChg>
      </pc:sldChg>
      <pc:sldChg chg="addSp delSp modSp add mod">
        <pc:chgData name="Moath Almomani" userId="ff116c73-3ed4-4407-a8d2-899e4a260434" providerId="ADAL" clId="{0E2EDE85-01E2-41E9-80E7-537BDCFC38F8}" dt="2021-04-11T09:24:53.401" v="1334" actId="20577"/>
        <pc:sldMkLst>
          <pc:docMk/>
          <pc:sldMk cId="1918782677" sldId="266"/>
        </pc:sldMkLst>
        <pc:spChg chg="add mod">
          <ac:chgData name="Moath Almomani" userId="ff116c73-3ed4-4407-a8d2-899e4a260434" providerId="ADAL" clId="{0E2EDE85-01E2-41E9-80E7-537BDCFC38F8}" dt="2021-04-11T09:24:53.401" v="1334" actId="20577"/>
          <ac:spMkLst>
            <pc:docMk/>
            <pc:sldMk cId="1918782677" sldId="266"/>
            <ac:spMk id="11" creationId="{C2EAC80D-B3F6-4D74-B298-93F18A45A228}"/>
          </ac:spMkLst>
        </pc:spChg>
        <pc:spChg chg="add mod">
          <ac:chgData name="Moath Almomani" userId="ff116c73-3ed4-4407-a8d2-899e4a260434" providerId="ADAL" clId="{0E2EDE85-01E2-41E9-80E7-537BDCFC38F8}" dt="2021-04-06T09:32:19.383" v="1108" actId="20577"/>
          <ac:spMkLst>
            <pc:docMk/>
            <pc:sldMk cId="1918782677" sldId="266"/>
            <ac:spMk id="12" creationId="{1BB4267A-B356-4BA4-8B2E-ACA3637916F4}"/>
          </ac:spMkLst>
        </pc:spChg>
        <pc:spChg chg="mod">
          <ac:chgData name="Moath Almomani" userId="ff116c73-3ed4-4407-a8d2-899e4a260434" providerId="ADAL" clId="{0E2EDE85-01E2-41E9-80E7-537BDCFC38F8}" dt="2021-04-06T09:19:44.465" v="919"/>
          <ac:spMkLst>
            <pc:docMk/>
            <pc:sldMk cId="1918782677" sldId="266"/>
            <ac:spMk id="14" creationId="{27E62062-1CCC-484D-AC09-CD307252A4D8}"/>
          </ac:spMkLst>
        </pc:spChg>
        <pc:spChg chg="mod">
          <ac:chgData name="Moath Almomani" userId="ff116c73-3ed4-4407-a8d2-899e4a260434" providerId="ADAL" clId="{0E2EDE85-01E2-41E9-80E7-537BDCFC38F8}" dt="2021-04-06T09:19:44.465" v="919"/>
          <ac:spMkLst>
            <pc:docMk/>
            <pc:sldMk cId="1918782677" sldId="266"/>
            <ac:spMk id="15" creationId="{5873631C-FB9C-47CC-90C0-0BAC0487043C}"/>
          </ac:spMkLst>
        </pc:spChg>
        <pc:spChg chg="del">
          <ac:chgData name="Moath Almomani" userId="ff116c73-3ed4-4407-a8d2-899e4a260434" providerId="ADAL" clId="{0E2EDE85-01E2-41E9-80E7-537BDCFC38F8}" dt="2021-04-06T09:19:27.336" v="918" actId="478"/>
          <ac:spMkLst>
            <pc:docMk/>
            <pc:sldMk cId="1918782677" sldId="266"/>
            <ac:spMk id="17" creationId="{3491E9C2-141A-47B4-8AF8-20871943362C}"/>
          </ac:spMkLst>
        </pc:spChg>
        <pc:grpChg chg="add mod">
          <ac:chgData name="Moath Almomani" userId="ff116c73-3ed4-4407-a8d2-899e4a260434" providerId="ADAL" clId="{0E2EDE85-01E2-41E9-80E7-537BDCFC38F8}" dt="2021-04-06T09:19:44.465" v="919"/>
          <ac:grpSpMkLst>
            <pc:docMk/>
            <pc:sldMk cId="1918782677" sldId="266"/>
            <ac:grpSpMk id="13" creationId="{61306588-7D61-45F8-B965-56EBEC47B565}"/>
          </ac:grpSpMkLst>
        </pc:grpChg>
        <pc:grpChg chg="del">
          <ac:chgData name="Moath Almomani" userId="ff116c73-3ed4-4407-a8d2-899e4a260434" providerId="ADAL" clId="{0E2EDE85-01E2-41E9-80E7-537BDCFC38F8}" dt="2021-04-06T09:19:27.336" v="918" actId="478"/>
          <ac:grpSpMkLst>
            <pc:docMk/>
            <pc:sldMk cId="1918782677" sldId="266"/>
            <ac:grpSpMk id="18" creationId="{82C87080-1F36-471E-9EE2-93A9445BA970}"/>
          </ac:grpSpMkLst>
        </pc:grpChg>
        <pc:graphicFrameChg chg="del">
          <ac:chgData name="Moath Almomani" userId="ff116c73-3ed4-4407-a8d2-899e4a260434" providerId="ADAL" clId="{0E2EDE85-01E2-41E9-80E7-537BDCFC38F8}" dt="2021-04-06T09:19:19.181" v="915" actId="478"/>
          <ac:graphicFrameMkLst>
            <pc:docMk/>
            <pc:sldMk cId="1918782677" sldId="266"/>
            <ac:graphicFrameMk id="23" creationId="{6C6CF4B0-4757-42B9-88DC-6C219C26B495}"/>
          </ac:graphicFrameMkLst>
        </pc:graphicFrameChg>
      </pc:sldChg>
      <pc:sldChg chg="del">
        <pc:chgData name="Moath Almomani" userId="ff116c73-3ed4-4407-a8d2-899e4a260434" providerId="ADAL" clId="{0E2EDE85-01E2-41E9-80E7-537BDCFC38F8}" dt="2021-04-06T09:06:07.381" v="329" actId="47"/>
        <pc:sldMkLst>
          <pc:docMk/>
          <pc:sldMk cId="4027102162" sldId="266"/>
        </pc:sldMkLst>
      </pc:sldChg>
      <pc:sldChg chg="addSp delSp modSp add mod">
        <pc:chgData name="Moath Almomani" userId="ff116c73-3ed4-4407-a8d2-899e4a260434" providerId="ADAL" clId="{0E2EDE85-01E2-41E9-80E7-537BDCFC38F8}" dt="2021-04-11T09:26:20.596" v="1365" actId="20577"/>
        <pc:sldMkLst>
          <pc:docMk/>
          <pc:sldMk cId="1307867133" sldId="267"/>
        </pc:sldMkLst>
        <pc:spChg chg="add mod">
          <ac:chgData name="Moath Almomani" userId="ff116c73-3ed4-4407-a8d2-899e4a260434" providerId="ADAL" clId="{0E2EDE85-01E2-41E9-80E7-537BDCFC38F8}" dt="2021-04-06T09:32:28.293" v="1109"/>
          <ac:spMkLst>
            <pc:docMk/>
            <pc:sldMk cId="1307867133" sldId="267"/>
            <ac:spMk id="11" creationId="{42A60DA5-82F7-4927-86E6-A79DAF219820}"/>
          </ac:spMkLst>
        </pc:spChg>
        <pc:spChg chg="mod">
          <ac:chgData name="Moath Almomani" userId="ff116c73-3ed4-4407-a8d2-899e4a260434" providerId="ADAL" clId="{0E2EDE85-01E2-41E9-80E7-537BDCFC38F8}" dt="2021-04-06T09:19:53.062" v="920"/>
          <ac:spMkLst>
            <pc:docMk/>
            <pc:sldMk cId="1307867133" sldId="267"/>
            <ac:spMk id="13" creationId="{B4E39264-4654-4152-A375-F542A3219D6D}"/>
          </ac:spMkLst>
        </pc:spChg>
        <pc:spChg chg="mod">
          <ac:chgData name="Moath Almomani" userId="ff116c73-3ed4-4407-a8d2-899e4a260434" providerId="ADAL" clId="{0E2EDE85-01E2-41E9-80E7-537BDCFC38F8}" dt="2021-04-06T09:19:53.062" v="920"/>
          <ac:spMkLst>
            <pc:docMk/>
            <pc:sldMk cId="1307867133" sldId="267"/>
            <ac:spMk id="14" creationId="{A1692A79-4B39-4DFA-B935-7F4924A14DD9}"/>
          </ac:spMkLst>
        </pc:spChg>
        <pc:spChg chg="add mod">
          <ac:chgData name="Moath Almomani" userId="ff116c73-3ed4-4407-a8d2-899e4a260434" providerId="ADAL" clId="{0E2EDE85-01E2-41E9-80E7-537BDCFC38F8}" dt="2021-04-06T09:19:53.062" v="920"/>
          <ac:spMkLst>
            <pc:docMk/>
            <pc:sldMk cId="1307867133" sldId="267"/>
            <ac:spMk id="16" creationId="{99717770-0DD9-4469-A0FD-1E4011F657BB}"/>
          </ac:spMkLst>
        </pc:spChg>
        <pc:spChg chg="del">
          <ac:chgData name="Moath Almomani" userId="ff116c73-3ed4-4407-a8d2-899e4a260434" providerId="ADAL" clId="{0E2EDE85-01E2-41E9-80E7-537BDCFC38F8}" dt="2021-04-06T09:19:25.062" v="917" actId="478"/>
          <ac:spMkLst>
            <pc:docMk/>
            <pc:sldMk cId="1307867133" sldId="267"/>
            <ac:spMk id="17" creationId="{3491E9C2-141A-47B4-8AF8-20871943362C}"/>
          </ac:spMkLst>
        </pc:spChg>
        <pc:grpChg chg="add mod">
          <ac:chgData name="Moath Almomani" userId="ff116c73-3ed4-4407-a8d2-899e4a260434" providerId="ADAL" clId="{0E2EDE85-01E2-41E9-80E7-537BDCFC38F8}" dt="2021-04-06T09:19:53.062" v="920"/>
          <ac:grpSpMkLst>
            <pc:docMk/>
            <pc:sldMk cId="1307867133" sldId="267"/>
            <ac:grpSpMk id="12" creationId="{478707BE-F5AD-473A-A2DF-1E8EEB79FB48}"/>
          </ac:grpSpMkLst>
        </pc:grpChg>
        <pc:grpChg chg="del">
          <ac:chgData name="Moath Almomani" userId="ff116c73-3ed4-4407-a8d2-899e4a260434" providerId="ADAL" clId="{0E2EDE85-01E2-41E9-80E7-537BDCFC38F8}" dt="2021-04-06T09:19:25.062" v="917" actId="478"/>
          <ac:grpSpMkLst>
            <pc:docMk/>
            <pc:sldMk cId="1307867133" sldId="267"/>
            <ac:grpSpMk id="18" creationId="{82C87080-1F36-471E-9EE2-93A9445BA970}"/>
          </ac:grpSpMkLst>
        </pc:grpChg>
        <pc:graphicFrameChg chg="add mod modGraphic">
          <ac:chgData name="Moath Almomani" userId="ff116c73-3ed4-4407-a8d2-899e4a260434" providerId="ADAL" clId="{0E2EDE85-01E2-41E9-80E7-537BDCFC38F8}" dt="2021-04-11T09:26:20.596" v="1365" actId="20577"/>
          <ac:graphicFrameMkLst>
            <pc:docMk/>
            <pc:sldMk cId="1307867133" sldId="267"/>
            <ac:graphicFrameMk id="21" creationId="{1A927B8C-B335-4CCC-8929-A6853F7334C2}"/>
          </ac:graphicFrameMkLst>
        </pc:graphicFrameChg>
        <pc:graphicFrameChg chg="del">
          <ac:chgData name="Moath Almomani" userId="ff116c73-3ed4-4407-a8d2-899e4a260434" providerId="ADAL" clId="{0E2EDE85-01E2-41E9-80E7-537BDCFC38F8}" dt="2021-04-06T09:19:22.719" v="916" actId="478"/>
          <ac:graphicFrameMkLst>
            <pc:docMk/>
            <pc:sldMk cId="1307867133" sldId="267"/>
            <ac:graphicFrameMk id="23" creationId="{6C6CF4B0-4757-42B9-88DC-6C219C26B495}"/>
          </ac:graphicFrameMkLst>
        </pc:graphicFrameChg>
        <pc:picChg chg="add mod">
          <ac:chgData name="Moath Almomani" userId="ff116c73-3ed4-4407-a8d2-899e4a260434" providerId="ADAL" clId="{0E2EDE85-01E2-41E9-80E7-537BDCFC38F8}" dt="2021-04-06T09:19:53.062" v="920"/>
          <ac:picMkLst>
            <pc:docMk/>
            <pc:sldMk cId="1307867133" sldId="267"/>
            <ac:picMk id="15" creationId="{635EC512-5553-405F-8EBA-5ED52460F331}"/>
          </ac:picMkLst>
        </pc:picChg>
      </pc:sldChg>
      <pc:sldChg chg="del">
        <pc:chgData name="Moath Almomani" userId="ff116c73-3ed4-4407-a8d2-899e4a260434" providerId="ADAL" clId="{0E2EDE85-01E2-41E9-80E7-537BDCFC38F8}" dt="2021-04-06T09:06:07.381" v="329" actId="47"/>
        <pc:sldMkLst>
          <pc:docMk/>
          <pc:sldMk cId="2983114971" sldId="267"/>
        </pc:sldMkLst>
      </pc:sldChg>
    </pc:docChg>
  </pc:docChgLst>
  <pc:docChgLst>
    <pc:chgData name="moath momani" userId="720708e143949568" providerId="LiveId" clId="{15DC819E-E635-473A-B2F6-0C6E5E557365}"/>
    <pc:docChg chg="custSel modSld">
      <pc:chgData name="moath momani" userId="720708e143949568" providerId="LiveId" clId="{15DC819E-E635-473A-B2F6-0C6E5E557365}" dt="2020-10-28T02:32:14.039" v="62" actId="313"/>
      <pc:docMkLst>
        <pc:docMk/>
      </pc:docMkLst>
      <pc:sldChg chg="modSp mod">
        <pc:chgData name="moath momani" userId="720708e143949568" providerId="LiveId" clId="{15DC819E-E635-473A-B2F6-0C6E5E557365}" dt="2020-10-28T02:32:14.039" v="62" actId="313"/>
        <pc:sldMkLst>
          <pc:docMk/>
          <pc:sldMk cId="1368490105" sldId="258"/>
        </pc:sldMkLst>
        <pc:graphicFrameChg chg="mod modGraphic">
          <ac:chgData name="moath momani" userId="720708e143949568" providerId="LiveId" clId="{15DC819E-E635-473A-B2F6-0C6E5E557365}" dt="2020-10-28T02:32:14.039" v="62" actId="313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  <pc:sldChg chg="modSp mod">
        <pc:chgData name="moath momani" userId="720708e143949568" providerId="LiveId" clId="{15DC819E-E635-473A-B2F6-0C6E5E557365}" dt="2020-10-28T02:28:41.204" v="38" actId="20577"/>
        <pc:sldMkLst>
          <pc:docMk/>
          <pc:sldMk cId="2975555803" sldId="261"/>
        </pc:sldMkLst>
        <pc:graphicFrameChg chg="mod modGraphic">
          <ac:chgData name="moath momani" userId="720708e143949568" providerId="LiveId" clId="{15DC819E-E635-473A-B2F6-0C6E5E557365}" dt="2020-10-28T02:28:41.204" v="38" actId="20577"/>
          <ac:graphicFrameMkLst>
            <pc:docMk/>
            <pc:sldMk cId="2975555803" sldId="261"/>
            <ac:graphicFrameMk id="16" creationId="{19F4B6FB-F246-464D-8F74-C3493134C0E4}"/>
          </ac:graphicFrameMkLst>
        </pc:graphicFrameChg>
      </pc:sldChg>
      <pc:sldChg chg="modSp mod">
        <pc:chgData name="moath momani" userId="720708e143949568" providerId="LiveId" clId="{15DC819E-E635-473A-B2F6-0C6E5E557365}" dt="2020-10-28T02:27:02.423" v="19" actId="20577"/>
        <pc:sldMkLst>
          <pc:docMk/>
          <pc:sldMk cId="3299758773" sldId="264"/>
        </pc:sldMkLst>
        <pc:graphicFrameChg chg="modGraphic">
          <ac:chgData name="moath momani" userId="720708e143949568" providerId="LiveId" clId="{15DC819E-E635-473A-B2F6-0C6E5E557365}" dt="2020-10-28T02:27:02.423" v="19" actId="20577"/>
          <ac:graphicFrameMkLst>
            <pc:docMk/>
            <pc:sldMk cId="3299758773" sldId="264"/>
            <ac:graphicFrameMk id="23" creationId="{6C6CF4B0-4757-42B9-88DC-6C219C26B495}"/>
          </ac:graphicFrameMkLst>
        </pc:graphicFrameChg>
      </pc:sldChg>
    </pc:docChg>
  </pc:docChgLst>
  <pc:docChgLst>
    <pc:chgData name="moath momani" userId="720708e143949568" providerId="LiveId" clId="{3CB2ABBE-1E14-4246-9D93-DEF845E49B16}"/>
    <pc:docChg chg="modSld">
      <pc:chgData name="moath momani" userId="720708e143949568" providerId="LiveId" clId="{3CB2ABBE-1E14-4246-9D93-DEF845E49B16}" dt="2021-01-18T10:58:10.352" v="4" actId="14100"/>
      <pc:docMkLst>
        <pc:docMk/>
      </pc:docMkLst>
      <pc:sldChg chg="modSp mod">
        <pc:chgData name="moath momani" userId="720708e143949568" providerId="LiveId" clId="{3CB2ABBE-1E14-4246-9D93-DEF845E49B16}" dt="2021-01-18T10:58:10.352" v="4" actId="14100"/>
        <pc:sldMkLst>
          <pc:docMk/>
          <pc:sldMk cId="2975555803" sldId="261"/>
        </pc:sldMkLst>
        <pc:graphicFrameChg chg="modGraphic">
          <ac:chgData name="moath momani" userId="720708e143949568" providerId="LiveId" clId="{3CB2ABBE-1E14-4246-9D93-DEF845E49B16}" dt="2021-01-18T10:58:10.352" v="4" actId="14100"/>
          <ac:graphicFrameMkLst>
            <pc:docMk/>
            <pc:sldMk cId="2975555803" sldId="261"/>
            <ac:graphicFrameMk id="16" creationId="{19F4B6FB-F246-464D-8F74-C3493134C0E4}"/>
          </ac:graphicFrameMkLst>
        </pc:graphicFrameChg>
      </pc:sldChg>
    </pc:docChg>
  </pc:docChgLst>
  <pc:docChgLst>
    <pc:chgData name="moath momani" userId="720708e143949568" providerId="LiveId" clId="{A9813A91-EE27-45C3-A1D7-85B26CFBB0AF}"/>
    <pc:docChg chg="undo custSel modSld">
      <pc:chgData name="moath momani" userId="720708e143949568" providerId="LiveId" clId="{A9813A91-EE27-45C3-A1D7-85B26CFBB0AF}" dt="2021-01-31T17:23:40.621" v="154" actId="207"/>
      <pc:docMkLst>
        <pc:docMk/>
      </pc:docMkLst>
      <pc:sldChg chg="modSp mod">
        <pc:chgData name="moath momani" userId="720708e143949568" providerId="LiveId" clId="{A9813A91-EE27-45C3-A1D7-85B26CFBB0AF}" dt="2021-01-31T17:06:28.259" v="152" actId="207"/>
        <pc:sldMkLst>
          <pc:docMk/>
          <pc:sldMk cId="0" sldId="257"/>
        </pc:sldMkLst>
        <pc:spChg chg="mod">
          <ac:chgData name="moath momani" userId="720708e143949568" providerId="LiveId" clId="{A9813A91-EE27-45C3-A1D7-85B26CFBB0AF}" dt="2021-01-31T17:06:28.259" v="152" actId="207"/>
          <ac:spMkLst>
            <pc:docMk/>
            <pc:sldMk cId="0" sldId="257"/>
            <ac:spMk id="110" creationId="{00000000-0000-0000-0000-000000000000}"/>
          </ac:spMkLst>
        </pc:spChg>
      </pc:sldChg>
      <pc:sldChg chg="modSp mod">
        <pc:chgData name="moath momani" userId="720708e143949568" providerId="LiveId" clId="{A9813A91-EE27-45C3-A1D7-85B26CFBB0AF}" dt="2021-01-31T17:23:40.621" v="154" actId="207"/>
        <pc:sldMkLst>
          <pc:docMk/>
          <pc:sldMk cId="1051649133" sldId="259"/>
        </pc:sldMkLst>
        <pc:spChg chg="mod">
          <ac:chgData name="moath momani" userId="720708e143949568" providerId="LiveId" clId="{A9813A91-EE27-45C3-A1D7-85B26CFBB0AF}" dt="2021-01-31T17:23:40.621" v="154" actId="207"/>
          <ac:spMkLst>
            <pc:docMk/>
            <pc:sldMk cId="1051649133" sldId="259"/>
            <ac:spMk id="10" creationId="{EF7D5529-E01F-40C4-9628-C79A2F2BE828}"/>
          </ac:spMkLst>
        </pc:spChg>
        <pc:spChg chg="mod">
          <ac:chgData name="moath momani" userId="720708e143949568" providerId="LiveId" clId="{A9813A91-EE27-45C3-A1D7-85B26CFBB0AF}" dt="2021-01-31T17:23:28" v="153" actId="207"/>
          <ac:spMkLst>
            <pc:docMk/>
            <pc:sldMk cId="1051649133" sldId="259"/>
            <ac:spMk id="111" creationId="{00000000-0000-0000-0000-000000000000}"/>
          </ac:spMkLst>
        </pc:spChg>
      </pc:sldChg>
      <pc:sldChg chg="modSp mod">
        <pc:chgData name="moath momani" userId="720708e143949568" providerId="LiveId" clId="{A9813A91-EE27-45C3-A1D7-85B26CFBB0AF}" dt="2021-01-31T16:00:20.024" v="151" actId="20577"/>
        <pc:sldMkLst>
          <pc:docMk/>
          <pc:sldMk cId="2975555803" sldId="261"/>
        </pc:sldMkLst>
        <pc:graphicFrameChg chg="modGraphic">
          <ac:chgData name="moath momani" userId="720708e143949568" providerId="LiveId" clId="{A9813A91-EE27-45C3-A1D7-85B26CFBB0AF}" dt="2021-01-31T16:00:20.024" v="151" actId="20577"/>
          <ac:graphicFrameMkLst>
            <pc:docMk/>
            <pc:sldMk cId="2975555803" sldId="261"/>
            <ac:graphicFrameMk id="16" creationId="{19F4B6FB-F246-464D-8F74-C3493134C0E4}"/>
          </ac:graphicFrameMkLst>
        </pc:graphicFrameChg>
      </pc:sldChg>
      <pc:sldChg chg="modSp mod">
        <pc:chgData name="moath momani" userId="720708e143949568" providerId="LiveId" clId="{A9813A91-EE27-45C3-A1D7-85B26CFBB0AF}" dt="2021-01-31T15:55:13.160" v="146" actId="207"/>
        <pc:sldMkLst>
          <pc:docMk/>
          <pc:sldMk cId="2396038251" sldId="265"/>
        </pc:sldMkLst>
        <pc:spChg chg="mod">
          <ac:chgData name="moath momani" userId="720708e143949568" providerId="LiveId" clId="{A9813A91-EE27-45C3-A1D7-85B26CFBB0AF}" dt="2021-01-31T15:55:13.160" v="146" actId="207"/>
          <ac:spMkLst>
            <pc:docMk/>
            <pc:sldMk cId="2396038251" sldId="265"/>
            <ac:spMk id="2" creationId="{FC84119A-9C00-4A4D-B8A1-A3CEF39C8A71}"/>
          </ac:spMkLst>
        </pc:spChg>
      </pc:sldChg>
      <pc:sldChg chg="modSp mod">
        <pc:chgData name="moath momani" userId="720708e143949568" providerId="LiveId" clId="{A9813A91-EE27-45C3-A1D7-85B26CFBB0AF}" dt="2021-01-21T11:25:35.265" v="138" actId="20577"/>
        <pc:sldMkLst>
          <pc:docMk/>
          <pc:sldMk cId="2983114971" sldId="267"/>
        </pc:sldMkLst>
        <pc:graphicFrameChg chg="modGraphic">
          <ac:chgData name="moath momani" userId="720708e143949568" providerId="LiveId" clId="{A9813A91-EE27-45C3-A1D7-85B26CFBB0AF}" dt="2021-01-21T11:25:35.265" v="138" actId="20577"/>
          <ac:graphicFrameMkLst>
            <pc:docMk/>
            <pc:sldMk cId="2983114971" sldId="267"/>
            <ac:graphicFrameMk id="16" creationId="{8A0EDEE8-F79A-4E20-8E6F-D0692D2840F8}"/>
          </ac:graphicFrameMkLst>
        </pc:graphicFrameChg>
      </pc:sldChg>
    </pc:docChg>
  </pc:docChgLst>
  <pc:docChgLst>
    <pc:chgData name="moath momani" userId="720708e143949568" providerId="LiveId" clId="{8A4CDFA0-D424-4625-B21C-4E10EC16BC3D}"/>
    <pc:docChg chg="custSel modSld">
      <pc:chgData name="moath momani" userId="720708e143949568" providerId="LiveId" clId="{8A4CDFA0-D424-4625-B21C-4E10EC16BC3D}" dt="2020-10-11T09:07:42.953" v="3077" actId="20577"/>
      <pc:docMkLst>
        <pc:docMk/>
      </pc:docMkLst>
      <pc:sldChg chg="modSp mod">
        <pc:chgData name="moath momani" userId="720708e143949568" providerId="LiveId" clId="{8A4CDFA0-D424-4625-B21C-4E10EC16BC3D}" dt="2020-10-06T15:58:23.559" v="473" actId="20577"/>
        <pc:sldMkLst>
          <pc:docMk/>
          <pc:sldMk cId="0" sldId="257"/>
        </pc:sldMkLst>
        <pc:spChg chg="mod">
          <ac:chgData name="moath momani" userId="720708e143949568" providerId="LiveId" clId="{8A4CDFA0-D424-4625-B21C-4E10EC16BC3D}" dt="2020-10-06T15:58:23.559" v="473" actId="2057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 momani" userId="720708e143949568" providerId="LiveId" clId="{8A4CDFA0-D424-4625-B21C-4E10EC16BC3D}" dt="2020-10-06T15:44:31.243" v="391" actId="20577"/>
          <ac:spMkLst>
            <pc:docMk/>
            <pc:sldMk cId="0" sldId="257"/>
            <ac:spMk id="111" creationId="{00000000-0000-0000-0000-000000000000}"/>
          </ac:spMkLst>
        </pc:spChg>
      </pc:sldChg>
      <pc:sldChg chg="modSp mod">
        <pc:chgData name="moath momani" userId="720708e143949568" providerId="LiveId" clId="{8A4CDFA0-D424-4625-B21C-4E10EC16BC3D}" dt="2020-10-07T10:11:11.418" v="1669" actId="21"/>
        <pc:sldMkLst>
          <pc:docMk/>
          <pc:sldMk cId="1368490105" sldId="258"/>
        </pc:sldMkLst>
        <pc:spChg chg="mod">
          <ac:chgData name="moath momani" userId="720708e143949568" providerId="LiveId" clId="{8A4CDFA0-D424-4625-B21C-4E10EC16BC3D}" dt="2020-10-06T16:11:11.005" v="872" actId="20577"/>
          <ac:spMkLst>
            <pc:docMk/>
            <pc:sldMk cId="1368490105" sldId="258"/>
            <ac:spMk id="111" creationId="{00000000-0000-0000-0000-000000000000}"/>
          </ac:spMkLst>
        </pc:spChg>
        <pc:graphicFrameChg chg="mod modGraphic">
          <ac:chgData name="moath momani" userId="720708e143949568" providerId="LiveId" clId="{8A4CDFA0-D424-4625-B21C-4E10EC16BC3D}" dt="2020-10-07T10:11:11.418" v="1669" actId="21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  <pc:sldChg chg="modSp mod">
        <pc:chgData name="moath momani" userId="720708e143949568" providerId="LiveId" clId="{8A4CDFA0-D424-4625-B21C-4E10EC16BC3D}" dt="2020-10-07T10:33:42.360" v="2458" actId="20577"/>
        <pc:sldMkLst>
          <pc:docMk/>
          <pc:sldMk cId="1051649133" sldId="259"/>
        </pc:sldMkLst>
        <pc:spChg chg="mod">
          <ac:chgData name="moath momani" userId="720708e143949568" providerId="LiveId" clId="{8A4CDFA0-D424-4625-B21C-4E10EC16BC3D}" dt="2020-10-07T10:33:42.360" v="2458" actId="20577"/>
          <ac:spMkLst>
            <pc:docMk/>
            <pc:sldMk cId="1051649133" sldId="259"/>
            <ac:spMk id="10" creationId="{EF7D5529-E01F-40C4-9628-C79A2F2BE828}"/>
          </ac:spMkLst>
        </pc:spChg>
        <pc:spChg chg="mod">
          <ac:chgData name="moath momani" userId="720708e143949568" providerId="LiveId" clId="{8A4CDFA0-D424-4625-B21C-4E10EC16BC3D}" dt="2020-10-07T09:22:06.062" v="926" actId="20577"/>
          <ac:spMkLst>
            <pc:docMk/>
            <pc:sldMk cId="1051649133" sldId="259"/>
            <ac:spMk id="111" creationId="{00000000-0000-0000-0000-000000000000}"/>
          </ac:spMkLst>
        </pc:spChg>
      </pc:sldChg>
      <pc:sldChg chg="modSp mod">
        <pc:chgData name="moath momani" userId="720708e143949568" providerId="LiveId" clId="{8A4CDFA0-D424-4625-B21C-4E10EC16BC3D}" dt="2020-10-07T10:13:01.645" v="1808" actId="20577"/>
        <pc:sldMkLst>
          <pc:docMk/>
          <pc:sldMk cId="3704995808" sldId="260"/>
        </pc:sldMkLst>
        <pc:spChg chg="mod">
          <ac:chgData name="moath momani" userId="720708e143949568" providerId="LiveId" clId="{8A4CDFA0-D424-4625-B21C-4E10EC16BC3D}" dt="2020-10-07T09:21:52.126" v="924" actId="20577"/>
          <ac:spMkLst>
            <pc:docMk/>
            <pc:sldMk cId="3704995808" sldId="260"/>
            <ac:spMk id="111" creationId="{00000000-0000-0000-0000-000000000000}"/>
          </ac:spMkLst>
        </pc:spChg>
        <pc:graphicFrameChg chg="mod modGraphic">
          <ac:chgData name="moath momani" userId="720708e143949568" providerId="LiveId" clId="{8A4CDFA0-D424-4625-B21C-4E10EC16BC3D}" dt="2020-10-07T10:13:01.645" v="1808" actId="20577"/>
          <ac:graphicFrameMkLst>
            <pc:docMk/>
            <pc:sldMk cId="3704995808" sldId="260"/>
            <ac:graphicFrameMk id="9" creationId="{AFF9E331-2F6D-4237-9C3A-352475C82492}"/>
          </ac:graphicFrameMkLst>
        </pc:graphicFrameChg>
      </pc:sldChg>
      <pc:sldChg chg="modSp mod">
        <pc:chgData name="moath momani" userId="720708e143949568" providerId="LiveId" clId="{8A4CDFA0-D424-4625-B21C-4E10EC16BC3D}" dt="2020-10-08T08:42:27.394" v="2636" actId="255"/>
        <pc:sldMkLst>
          <pc:docMk/>
          <pc:sldMk cId="2975555803" sldId="261"/>
        </pc:sldMkLst>
        <pc:spChg chg="mod">
          <ac:chgData name="moath momani" userId="720708e143949568" providerId="LiveId" clId="{8A4CDFA0-D424-4625-B21C-4E10EC16BC3D}" dt="2020-10-06T15:41:28.460" v="353" actId="20577"/>
          <ac:spMkLst>
            <pc:docMk/>
            <pc:sldMk cId="2975555803" sldId="261"/>
            <ac:spMk id="10" creationId="{D7A87FB4-AB01-424A-A7EF-A9F633313350}"/>
          </ac:spMkLst>
        </pc:spChg>
        <pc:graphicFrameChg chg="mod modGraphic">
          <ac:chgData name="moath momani" userId="720708e143949568" providerId="LiveId" clId="{8A4CDFA0-D424-4625-B21C-4E10EC16BC3D}" dt="2020-10-08T08:42:27.394" v="2636" actId="255"/>
          <ac:graphicFrameMkLst>
            <pc:docMk/>
            <pc:sldMk cId="2975555803" sldId="261"/>
            <ac:graphicFrameMk id="16" creationId="{19F4B6FB-F246-464D-8F74-C3493134C0E4}"/>
          </ac:graphicFrameMkLst>
        </pc:graphicFrameChg>
      </pc:sldChg>
      <pc:sldChg chg="modSp mod">
        <pc:chgData name="moath momani" userId="720708e143949568" providerId="LiveId" clId="{8A4CDFA0-D424-4625-B21C-4E10EC16BC3D}" dt="2020-10-11T09:07:42.953" v="3077" actId="20577"/>
        <pc:sldMkLst>
          <pc:docMk/>
          <pc:sldMk cId="3395007616" sldId="262"/>
        </pc:sldMkLst>
        <pc:spChg chg="mod">
          <ac:chgData name="moath momani" userId="720708e143949568" providerId="LiveId" clId="{8A4CDFA0-D424-4625-B21C-4E10EC16BC3D}" dt="2020-10-11T09:07:42.953" v="3077" actId="20577"/>
          <ac:spMkLst>
            <pc:docMk/>
            <pc:sldMk cId="3395007616" sldId="262"/>
            <ac:spMk id="10" creationId="{CA2989F7-5D56-441E-9E1C-B92A7AC5048D}"/>
          </ac:spMkLst>
        </pc:spChg>
        <pc:spChg chg="mod">
          <ac:chgData name="moath momani" userId="720708e143949568" providerId="LiveId" clId="{8A4CDFA0-D424-4625-B21C-4E10EC16BC3D}" dt="2020-10-06T15:42:05.766" v="364" actId="20577"/>
          <ac:spMkLst>
            <pc:docMk/>
            <pc:sldMk cId="3395007616" sldId="262"/>
            <ac:spMk id="11" creationId="{C33DD1E7-E79F-4DFA-80FA-C346FD1F051B}"/>
          </ac:spMkLst>
        </pc:spChg>
      </pc:sldChg>
      <pc:sldChg chg="modSp mod">
        <pc:chgData name="moath momani" userId="720708e143949568" providerId="LiveId" clId="{8A4CDFA0-D424-4625-B21C-4E10EC16BC3D}" dt="2020-10-08T08:39:55.722" v="2625" actId="12"/>
        <pc:sldMkLst>
          <pc:docMk/>
          <pc:sldMk cId="3299758773" sldId="264"/>
        </pc:sldMkLst>
        <pc:spChg chg="mod">
          <ac:chgData name="moath momani" userId="720708e143949568" providerId="LiveId" clId="{8A4CDFA0-D424-4625-B21C-4E10EC16BC3D}" dt="2020-10-06T15:41:58.808" v="358" actId="20577"/>
          <ac:spMkLst>
            <pc:docMk/>
            <pc:sldMk cId="3299758773" sldId="264"/>
            <ac:spMk id="17" creationId="{3491E9C2-141A-47B4-8AF8-20871943362C}"/>
          </ac:spMkLst>
        </pc:spChg>
        <pc:graphicFrameChg chg="mod modGraphic">
          <ac:chgData name="moath momani" userId="720708e143949568" providerId="LiveId" clId="{8A4CDFA0-D424-4625-B21C-4E10EC16BC3D}" dt="2020-10-08T08:39:55.722" v="2625" actId="12"/>
          <ac:graphicFrameMkLst>
            <pc:docMk/>
            <pc:sldMk cId="3299758773" sldId="264"/>
            <ac:graphicFrameMk id="23" creationId="{6C6CF4B0-4757-42B9-88DC-6C219C26B495}"/>
          </ac:graphicFrameMkLst>
        </pc:graphicFrameChg>
      </pc:sldChg>
      <pc:sldChg chg="modSp mod">
        <pc:chgData name="moath momani" userId="720708e143949568" providerId="LiveId" clId="{8A4CDFA0-D424-4625-B21C-4E10EC16BC3D}" dt="2020-10-10T15:34:25.877" v="3076" actId="20577"/>
        <pc:sldMkLst>
          <pc:docMk/>
          <pc:sldMk cId="2396038251" sldId="265"/>
        </pc:sldMkLst>
        <pc:spChg chg="mod">
          <ac:chgData name="moath momani" userId="720708e143949568" providerId="LiveId" clId="{8A4CDFA0-D424-4625-B21C-4E10EC16BC3D}" dt="2020-10-10T15:34:25.877" v="3076" actId="20577"/>
          <ac:spMkLst>
            <pc:docMk/>
            <pc:sldMk cId="2396038251" sldId="265"/>
            <ac:spMk id="2" creationId="{FC84119A-9C00-4A4D-B8A1-A3CEF39C8A71}"/>
          </ac:spMkLst>
        </pc:spChg>
        <pc:spChg chg="mod">
          <ac:chgData name="moath momani" userId="720708e143949568" providerId="LiveId" clId="{8A4CDFA0-D424-4625-B21C-4E10EC16BC3D}" dt="2020-10-06T15:41:50.467" v="356" actId="20577"/>
          <ac:spMkLst>
            <pc:docMk/>
            <pc:sldMk cId="2396038251" sldId="265"/>
            <ac:spMk id="3" creationId="{315EFD2C-9D32-4E66-B641-9629E89EEF30}"/>
          </ac:spMkLst>
        </pc:spChg>
      </pc:sldChg>
      <pc:sldChg chg="modSp mod">
        <pc:chgData name="moath momani" userId="720708e143949568" providerId="LiveId" clId="{8A4CDFA0-D424-4625-B21C-4E10EC16BC3D}" dt="2020-10-07T10:08:52.891" v="1603" actId="20577"/>
        <pc:sldMkLst>
          <pc:docMk/>
          <pc:sldMk cId="4027102162" sldId="266"/>
        </pc:sldMkLst>
        <pc:spChg chg="mod">
          <ac:chgData name="moath momani" userId="720708e143949568" providerId="LiveId" clId="{8A4CDFA0-D424-4625-B21C-4E10EC16BC3D}" dt="2020-10-07T10:08:52.891" v="1603" actId="20577"/>
          <ac:spMkLst>
            <pc:docMk/>
            <pc:sldMk cId="4027102162" sldId="266"/>
            <ac:spMk id="10" creationId="{9D7E174E-AFFB-4815-93E6-758F1C7F88AB}"/>
          </ac:spMkLst>
        </pc:spChg>
        <pc:spChg chg="mod">
          <ac:chgData name="moath momani" userId="720708e143949568" providerId="LiveId" clId="{8A4CDFA0-D424-4625-B21C-4E10EC16BC3D}" dt="2020-10-07T09:23:38.695" v="941" actId="20577"/>
          <ac:spMkLst>
            <pc:docMk/>
            <pc:sldMk cId="4027102162" sldId="266"/>
            <ac:spMk id="16" creationId="{79F93827-5C9D-46E5-AC23-4889FBFC9122}"/>
          </ac:spMkLst>
        </pc:spChg>
      </pc:sldChg>
      <pc:sldChg chg="modSp mod">
        <pc:chgData name="moath momani" userId="720708e143949568" providerId="LiveId" clId="{8A4CDFA0-D424-4625-B21C-4E10EC16BC3D}" dt="2020-10-07T10:15:48.129" v="1998" actId="20577"/>
        <pc:sldMkLst>
          <pc:docMk/>
          <pc:sldMk cId="2983114971" sldId="267"/>
        </pc:sldMkLst>
        <pc:spChg chg="mod">
          <ac:chgData name="moath momani" userId="720708e143949568" providerId="LiveId" clId="{8A4CDFA0-D424-4625-B21C-4E10EC16BC3D}" dt="2020-10-07T09:23:51.390" v="955" actId="20577"/>
          <ac:spMkLst>
            <pc:docMk/>
            <pc:sldMk cId="2983114971" sldId="267"/>
            <ac:spMk id="10" creationId="{4520B65B-FB47-4A30-821D-E86797BB747B}"/>
          </ac:spMkLst>
        </pc:spChg>
        <pc:graphicFrameChg chg="modGraphic">
          <ac:chgData name="moath momani" userId="720708e143949568" providerId="LiveId" clId="{8A4CDFA0-D424-4625-B21C-4E10EC16BC3D}" dt="2020-10-07T10:15:48.129" v="1998" actId="20577"/>
          <ac:graphicFrameMkLst>
            <pc:docMk/>
            <pc:sldMk cId="2983114971" sldId="267"/>
            <ac:graphicFrameMk id="16" creationId="{8A0EDEE8-F79A-4E20-8E6F-D0692D2840F8}"/>
          </ac:graphicFrameMkLst>
        </pc:graphicFrameChg>
      </pc:sldChg>
    </pc:docChg>
  </pc:docChgLst>
  <pc:docChgLst>
    <pc:chgData name="moath momani" userId="720708e143949568" providerId="LiveId" clId="{7A736DBF-5AC3-4463-8F7B-ACA07C834241}"/>
    <pc:docChg chg="undo custSel addSld delSld modSld">
      <pc:chgData name="moath momani" userId="720708e143949568" providerId="LiveId" clId="{7A736DBF-5AC3-4463-8F7B-ACA07C834241}" dt="2020-04-19T11:06:42.405" v="114"/>
      <pc:docMkLst>
        <pc:docMk/>
      </pc:docMkLst>
      <pc:sldChg chg="addSp delSp modSp add">
        <pc:chgData name="moath momani" userId="720708e143949568" providerId="LiveId" clId="{7A736DBF-5AC3-4463-8F7B-ACA07C834241}" dt="2020-04-19T11:06:42.405" v="114"/>
        <pc:sldMkLst>
          <pc:docMk/>
          <pc:sldMk cId="1368490105" sldId="258"/>
        </pc:sldMkLst>
        <pc:spChg chg="del">
          <ac:chgData name="moath momani" userId="720708e143949568" providerId="LiveId" clId="{7A736DBF-5AC3-4463-8F7B-ACA07C834241}" dt="2020-04-19T10:53:39.386" v="2" actId="478"/>
          <ac:spMkLst>
            <pc:docMk/>
            <pc:sldMk cId="1368490105" sldId="258"/>
            <ac:spMk id="110" creationId="{00000000-0000-0000-0000-000000000000}"/>
          </ac:spMkLst>
        </pc:spChg>
        <pc:graphicFrameChg chg="add mod modGraphic">
          <ac:chgData name="moath momani" userId="720708e143949568" providerId="LiveId" clId="{7A736DBF-5AC3-4463-8F7B-ACA07C834241}" dt="2020-04-19T11:06:42.405" v="114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  <pc:sldChg chg="del">
        <pc:chgData name="moath momani" userId="720708e143949568" providerId="LiveId" clId="{7A736DBF-5AC3-4463-8F7B-ACA07C834241}" dt="2020-04-19T10:53:31.824" v="0" actId="47"/>
        <pc:sldMkLst>
          <pc:docMk/>
          <pc:sldMk cId="3542123355" sldId="258"/>
        </pc:sldMkLst>
      </pc:sldChg>
    </pc:docChg>
  </pc:docChgLst>
  <pc:docChgLst>
    <pc:chgData name="Moath Almomani" userId="ff116c73-3ed4-4407-a8d2-899e4a260434" providerId="ADAL" clId="{740F2F56-304B-4739-9E67-704916B26C97}"/>
    <pc:docChg chg="custSel delSld modSld">
      <pc:chgData name="Moath Almomani" userId="ff116c73-3ed4-4407-a8d2-899e4a260434" providerId="ADAL" clId="{740F2F56-304B-4739-9E67-704916B26C97}" dt="2021-04-12T08:25:22.584" v="4"/>
      <pc:docMkLst>
        <pc:docMk/>
      </pc:docMkLst>
      <pc:sldChg chg="addSp delSp modSp mod">
        <pc:chgData name="Moath Almomani" userId="ff116c73-3ed4-4407-a8d2-899e4a260434" providerId="ADAL" clId="{740F2F56-304B-4739-9E67-704916B26C97}" dt="2021-04-12T08:12:07.610" v="1"/>
        <pc:sldMkLst>
          <pc:docMk/>
          <pc:sldMk cId="0" sldId="256"/>
        </pc:sldMkLst>
        <pc:spChg chg="add mod">
          <ac:chgData name="Moath Almomani" userId="ff116c73-3ed4-4407-a8d2-899e4a260434" providerId="ADAL" clId="{740F2F56-304B-4739-9E67-704916B26C97}" dt="2021-04-12T08:12:07.610" v="1"/>
          <ac:spMkLst>
            <pc:docMk/>
            <pc:sldMk cId="0" sldId="256"/>
            <ac:spMk id="11" creationId="{2EEA10A9-8EE0-4DAF-BFD9-4DD6F96466EA}"/>
          </ac:spMkLst>
        </pc:spChg>
        <pc:spChg chg="mod">
          <ac:chgData name="Moath Almomani" userId="ff116c73-3ed4-4407-a8d2-899e4a260434" providerId="ADAL" clId="{740F2F56-304B-4739-9E67-704916B26C97}" dt="2021-04-12T08:12:07.610" v="1"/>
          <ac:spMkLst>
            <pc:docMk/>
            <pc:sldMk cId="0" sldId="256"/>
            <ac:spMk id="13" creationId="{E579C0A7-A79B-435B-BCA3-1A81B8B4AC6F}"/>
          </ac:spMkLst>
        </pc:spChg>
        <pc:spChg chg="mod">
          <ac:chgData name="Moath Almomani" userId="ff116c73-3ed4-4407-a8d2-899e4a260434" providerId="ADAL" clId="{740F2F56-304B-4739-9E67-704916B26C97}" dt="2021-04-12T08:12:07.610" v="1"/>
          <ac:spMkLst>
            <pc:docMk/>
            <pc:sldMk cId="0" sldId="256"/>
            <ac:spMk id="14" creationId="{B2A34B96-D8FF-4396-AFDA-1AFACAC3EBDD}"/>
          </ac:spMkLst>
        </pc:spChg>
        <pc:spChg chg="del">
          <ac:chgData name="Moath Almomani" userId="ff116c73-3ed4-4407-a8d2-899e4a260434" providerId="ADAL" clId="{740F2F56-304B-4739-9E67-704916B26C97}" dt="2021-04-12T08:11:51.058" v="0" actId="478"/>
          <ac:spMkLst>
            <pc:docMk/>
            <pc:sldMk cId="0" sldId="256"/>
            <ac:spMk id="101" creationId="{00000000-0000-0000-0000-000000000000}"/>
          </ac:spMkLst>
        </pc:spChg>
        <pc:grpChg chg="add mod">
          <ac:chgData name="Moath Almomani" userId="ff116c73-3ed4-4407-a8d2-899e4a260434" providerId="ADAL" clId="{740F2F56-304B-4739-9E67-704916B26C97}" dt="2021-04-12T08:12:07.610" v="1"/>
          <ac:grpSpMkLst>
            <pc:docMk/>
            <pc:sldMk cId="0" sldId="256"/>
            <ac:grpSpMk id="12" creationId="{EDBDD991-F516-4053-9CA2-4DFFEDE41A74}"/>
          </ac:grpSpMkLst>
        </pc:grpChg>
        <pc:grpChg chg="del">
          <ac:chgData name="Moath Almomani" userId="ff116c73-3ed4-4407-a8d2-899e4a260434" providerId="ADAL" clId="{740F2F56-304B-4739-9E67-704916B26C97}" dt="2021-04-12T08:11:51.058" v="0" actId="478"/>
          <ac:grpSpMkLst>
            <pc:docMk/>
            <pc:sldMk cId="0" sldId="256"/>
            <ac:grpSpMk id="104" creationId="{00000000-0000-0000-0000-000000000000}"/>
          </ac:grpSpMkLst>
        </pc:grpChg>
      </pc:sldChg>
      <pc:sldChg chg="del">
        <pc:chgData name="Moath Almomani" userId="ff116c73-3ed4-4407-a8d2-899e4a260434" providerId="ADAL" clId="{740F2F56-304B-4739-9E67-704916B26C97}" dt="2021-04-12T08:12:11.015" v="2" actId="47"/>
        <pc:sldMkLst>
          <pc:docMk/>
          <pc:sldMk cId="3299758773" sldId="264"/>
        </pc:sldMkLst>
      </pc:sldChg>
      <pc:sldChg chg="del">
        <pc:chgData name="Moath Almomani" userId="ff116c73-3ed4-4407-a8d2-899e4a260434" providerId="ADAL" clId="{740F2F56-304B-4739-9E67-704916B26C97}" dt="2021-04-12T08:12:11.015" v="2" actId="47"/>
        <pc:sldMkLst>
          <pc:docMk/>
          <pc:sldMk cId="2396038251" sldId="265"/>
        </pc:sldMkLst>
      </pc:sldChg>
      <pc:sldChg chg="modSp mod">
        <pc:chgData name="Moath Almomani" userId="ff116c73-3ed4-4407-a8d2-899e4a260434" providerId="ADAL" clId="{740F2F56-304B-4739-9E67-704916B26C97}" dt="2021-04-12T08:25:22.584" v="4"/>
        <pc:sldMkLst>
          <pc:docMk/>
          <pc:sldMk cId="1918782677" sldId="266"/>
        </pc:sldMkLst>
        <pc:spChg chg="mod">
          <ac:chgData name="Moath Almomani" userId="ff116c73-3ed4-4407-a8d2-899e4a260434" providerId="ADAL" clId="{740F2F56-304B-4739-9E67-704916B26C97}" dt="2021-04-12T08:25:22.584" v="4"/>
          <ac:spMkLst>
            <pc:docMk/>
            <pc:sldMk cId="1918782677" sldId="266"/>
            <ac:spMk id="11" creationId="{C2EAC80D-B3F6-4D74-B298-93F18A45A228}"/>
          </ac:spMkLst>
        </pc:spChg>
      </pc:sldChg>
      <pc:sldChg chg="modSp">
        <pc:chgData name="Moath Almomani" userId="ff116c73-3ed4-4407-a8d2-899e4a260434" providerId="ADAL" clId="{740F2F56-304B-4739-9E67-704916B26C97}" dt="2021-04-12T08:24:46.015" v="3"/>
        <pc:sldMkLst>
          <pc:docMk/>
          <pc:sldMk cId="1307867133" sldId="267"/>
        </pc:sldMkLst>
        <pc:graphicFrameChg chg="mod">
          <ac:chgData name="Moath Almomani" userId="ff116c73-3ed4-4407-a8d2-899e4a260434" providerId="ADAL" clId="{740F2F56-304B-4739-9E67-704916B26C97}" dt="2021-04-12T08:24:46.015" v="3"/>
          <ac:graphicFrameMkLst>
            <pc:docMk/>
            <pc:sldMk cId="1307867133" sldId="267"/>
            <ac:graphicFrameMk id="21" creationId="{1A927B8C-B335-4CCC-8929-A6853F7334C2}"/>
          </ac:graphicFrameMkLst>
        </pc:graphicFrameChg>
      </pc:sldChg>
    </pc:docChg>
  </pc:docChgLst>
  <pc:docChgLst>
    <pc:chgData name="moath momani" userId="720708e143949568" providerId="LiveId" clId="{0F7E49B7-4401-481C-BB39-EE638D2530BE}"/>
    <pc:docChg chg="custSel modSld">
      <pc:chgData name="moath momani" userId="720708e143949568" providerId="LiveId" clId="{0F7E49B7-4401-481C-BB39-EE638D2530BE}" dt="2020-05-03T09:22:25.752" v="0" actId="207"/>
      <pc:docMkLst>
        <pc:docMk/>
      </pc:docMkLst>
      <pc:sldChg chg="modSp mod">
        <pc:chgData name="moath momani" userId="720708e143949568" providerId="LiveId" clId="{0F7E49B7-4401-481C-BB39-EE638D2530BE}" dt="2020-05-03T09:22:25.752" v="0" actId="207"/>
        <pc:sldMkLst>
          <pc:docMk/>
          <pc:sldMk cId="1368490105" sldId="258"/>
        </pc:sldMkLst>
        <pc:graphicFrameChg chg="modGraphic">
          <ac:chgData name="moath momani" userId="720708e143949568" providerId="LiveId" clId="{0F7E49B7-4401-481C-BB39-EE638D2530BE}" dt="2020-05-03T09:22:25.752" v="0" actId="207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</pc:docChg>
  </pc:docChgLst>
  <pc:docChgLst>
    <pc:chgData name="moath momani" userId="720708e143949568" providerId="LiveId" clId="{77310440-B0E1-49DB-AA2D-7BED0FB21575}"/>
    <pc:docChg chg="undo custSel addSld delSld modSld sldOrd">
      <pc:chgData name="moath momani" userId="720708e143949568" providerId="LiveId" clId="{77310440-B0E1-49DB-AA2D-7BED0FB21575}" dt="2020-06-24T12:26:49.561" v="104"/>
      <pc:docMkLst>
        <pc:docMk/>
      </pc:docMkLst>
      <pc:sldChg chg="addSp delSp modSp add mod">
        <pc:chgData name="moath momani" userId="720708e143949568" providerId="LiveId" clId="{77310440-B0E1-49DB-AA2D-7BED0FB21575}" dt="2020-06-24T12:20:23.218" v="12"/>
        <pc:sldMkLst>
          <pc:docMk/>
          <pc:sldMk cId="1051649133" sldId="259"/>
        </pc:sldMkLst>
        <pc:spChg chg="add mod">
          <ac:chgData name="moath momani" userId="720708e143949568" providerId="LiveId" clId="{77310440-B0E1-49DB-AA2D-7BED0FB21575}" dt="2020-06-24T12:20:02.621" v="9"/>
          <ac:spMkLst>
            <pc:docMk/>
            <pc:sldMk cId="1051649133" sldId="259"/>
            <ac:spMk id="10" creationId="{EF7D5529-E01F-40C4-9628-C79A2F2BE828}"/>
          </ac:spMkLst>
        </pc:spChg>
        <pc:spChg chg="mod">
          <ac:chgData name="moath momani" userId="720708e143949568" providerId="LiveId" clId="{77310440-B0E1-49DB-AA2D-7BED0FB21575}" dt="2020-06-24T12:19:33.634" v="5" actId="207"/>
          <ac:spMkLst>
            <pc:docMk/>
            <pc:sldMk cId="1051649133" sldId="259"/>
            <ac:spMk id="110" creationId="{00000000-0000-0000-0000-000000000000}"/>
          </ac:spMkLst>
        </pc:spChg>
        <pc:spChg chg="mod">
          <ac:chgData name="moath momani" userId="720708e143949568" providerId="LiveId" clId="{77310440-B0E1-49DB-AA2D-7BED0FB21575}" dt="2020-06-24T12:20:23.218" v="12"/>
          <ac:spMkLst>
            <pc:docMk/>
            <pc:sldMk cId="1051649133" sldId="259"/>
            <ac:spMk id="111" creationId="{00000000-0000-0000-0000-000000000000}"/>
          </ac:spMkLst>
        </pc:spChg>
        <pc:graphicFrameChg chg="del">
          <ac:chgData name="moath momani" userId="720708e143949568" providerId="LiveId" clId="{77310440-B0E1-49DB-AA2D-7BED0FB21575}" dt="2020-06-24T12:19:53.690" v="8" actId="478"/>
          <ac:graphicFrameMkLst>
            <pc:docMk/>
            <pc:sldMk cId="1051649133" sldId="259"/>
            <ac:graphicFrameMk id="9" creationId="{D924ADDC-0FC0-4E07-9A6E-A6392502FFAB}"/>
          </ac:graphicFrameMkLst>
        </pc:graphicFrameChg>
      </pc:sldChg>
      <pc:sldChg chg="add del setBg">
        <pc:chgData name="moath momani" userId="720708e143949568" providerId="LiveId" clId="{77310440-B0E1-49DB-AA2D-7BED0FB21575}" dt="2020-06-24T12:19:17.027" v="3"/>
        <pc:sldMkLst>
          <pc:docMk/>
          <pc:sldMk cId="184621246" sldId="260"/>
        </pc:sldMkLst>
      </pc:sldChg>
      <pc:sldChg chg="add del setBg">
        <pc:chgData name="moath momani" userId="720708e143949568" providerId="LiveId" clId="{77310440-B0E1-49DB-AA2D-7BED0FB21575}" dt="2020-06-24T12:19:09.330" v="1"/>
        <pc:sldMkLst>
          <pc:docMk/>
          <pc:sldMk cId="2273473089" sldId="260"/>
        </pc:sldMkLst>
      </pc:sldChg>
      <pc:sldChg chg="add del setBg">
        <pc:chgData name="moath momani" userId="720708e143949568" providerId="LiveId" clId="{77310440-B0E1-49DB-AA2D-7BED0FB21575}" dt="2020-06-24T12:20:47.277" v="14"/>
        <pc:sldMkLst>
          <pc:docMk/>
          <pc:sldMk cId="3196849208" sldId="260"/>
        </pc:sldMkLst>
      </pc:sldChg>
      <pc:sldChg chg="addSp delSp modSp add mod">
        <pc:chgData name="moath momani" userId="720708e143949568" providerId="LiveId" clId="{77310440-B0E1-49DB-AA2D-7BED0FB21575}" dt="2020-06-24T12:21:30.233" v="18" actId="1076"/>
        <pc:sldMkLst>
          <pc:docMk/>
          <pc:sldMk cId="3704995808" sldId="260"/>
        </pc:sldMkLst>
        <pc:spChg chg="del">
          <ac:chgData name="moath momani" userId="720708e143949568" providerId="LiveId" clId="{77310440-B0E1-49DB-AA2D-7BED0FB21575}" dt="2020-06-24T12:20:58.244" v="16" actId="478"/>
          <ac:spMkLst>
            <pc:docMk/>
            <pc:sldMk cId="3704995808" sldId="260"/>
            <ac:spMk id="10" creationId="{EF7D5529-E01F-40C4-9628-C79A2F2BE828}"/>
          </ac:spMkLst>
        </pc:spChg>
        <pc:graphicFrameChg chg="add mod">
          <ac:chgData name="moath momani" userId="720708e143949568" providerId="LiveId" clId="{77310440-B0E1-49DB-AA2D-7BED0FB21575}" dt="2020-06-24T12:21:30.233" v="18" actId="1076"/>
          <ac:graphicFrameMkLst>
            <pc:docMk/>
            <pc:sldMk cId="3704995808" sldId="260"/>
            <ac:graphicFrameMk id="9" creationId="{AFF9E331-2F6D-4237-9C3A-352475C82492}"/>
          </ac:graphicFrameMkLst>
        </pc:graphicFrameChg>
      </pc:sldChg>
      <pc:sldChg chg="addSp delSp modSp add mod ord">
        <pc:chgData name="moath momani" userId="720708e143949568" providerId="LiveId" clId="{77310440-B0E1-49DB-AA2D-7BED0FB21575}" dt="2020-06-24T12:24:00.976" v="55" actId="20577"/>
        <pc:sldMkLst>
          <pc:docMk/>
          <pc:sldMk cId="2975555803" sldId="261"/>
        </pc:sldMkLst>
        <pc:spChg chg="add mod">
          <ac:chgData name="moath momani" userId="720708e143949568" providerId="LiveId" clId="{77310440-B0E1-49DB-AA2D-7BED0FB21575}" dt="2020-06-24T12:24:00.976" v="55" actId="20577"/>
          <ac:spMkLst>
            <pc:docMk/>
            <pc:sldMk cId="2975555803" sldId="261"/>
            <ac:spMk id="10" creationId="{D7A87FB4-AB01-424A-A7EF-A9F633313350}"/>
          </ac:spMkLst>
        </pc:spChg>
        <pc:spChg chg="mod">
          <ac:chgData name="moath momani" userId="720708e143949568" providerId="LiveId" clId="{77310440-B0E1-49DB-AA2D-7BED0FB21575}" dt="2020-06-24T12:23:22.344" v="36"/>
          <ac:spMkLst>
            <pc:docMk/>
            <pc:sldMk cId="2975555803" sldId="261"/>
            <ac:spMk id="12" creationId="{C7A02477-A55C-462D-8FD4-6F3DB880F6D4}"/>
          </ac:spMkLst>
        </pc:spChg>
        <pc:spChg chg="mod">
          <ac:chgData name="moath momani" userId="720708e143949568" providerId="LiveId" clId="{77310440-B0E1-49DB-AA2D-7BED0FB21575}" dt="2020-06-24T12:23:22.344" v="36"/>
          <ac:spMkLst>
            <pc:docMk/>
            <pc:sldMk cId="2975555803" sldId="261"/>
            <ac:spMk id="13" creationId="{0F4FC5E7-72C5-4739-A99D-384169D60A43}"/>
          </ac:spMkLst>
        </pc:spChg>
        <pc:spChg chg="add del mod">
          <ac:chgData name="moath momani" userId="720708e143949568" providerId="LiveId" clId="{77310440-B0E1-49DB-AA2D-7BED0FB21575}" dt="2020-06-24T12:23:34.447" v="39" actId="478"/>
          <ac:spMkLst>
            <pc:docMk/>
            <pc:sldMk cId="2975555803" sldId="261"/>
            <ac:spMk id="15" creationId="{9D63C563-12D2-4BCF-AC66-C1BD12F07A98}"/>
          </ac:spMkLst>
        </pc:spChg>
        <pc:spChg chg="del">
          <ac:chgData name="moath momani" userId="720708e143949568" providerId="LiveId" clId="{77310440-B0E1-49DB-AA2D-7BED0FB21575}" dt="2020-06-24T12:22:24.552" v="29" actId="478"/>
          <ac:spMkLst>
            <pc:docMk/>
            <pc:sldMk cId="2975555803" sldId="261"/>
            <ac:spMk id="101" creationId="{00000000-0000-0000-0000-000000000000}"/>
          </ac:spMkLst>
        </pc:spChg>
        <pc:grpChg chg="add mod">
          <ac:chgData name="moath momani" userId="720708e143949568" providerId="LiveId" clId="{77310440-B0E1-49DB-AA2D-7BED0FB21575}" dt="2020-06-24T12:23:22.344" v="36"/>
          <ac:grpSpMkLst>
            <pc:docMk/>
            <pc:sldMk cId="2975555803" sldId="261"/>
            <ac:grpSpMk id="11" creationId="{DD40D670-B5F0-498E-A587-9EE600551682}"/>
          </ac:grpSpMkLst>
        </pc:grpChg>
        <pc:grpChg chg="del">
          <ac:chgData name="moath momani" userId="720708e143949568" providerId="LiveId" clId="{77310440-B0E1-49DB-AA2D-7BED0FB21575}" dt="2020-06-24T12:22:15.045" v="24" actId="478"/>
          <ac:grpSpMkLst>
            <pc:docMk/>
            <pc:sldMk cId="2975555803" sldId="261"/>
            <ac:grpSpMk id="104" creationId="{00000000-0000-0000-0000-000000000000}"/>
          </ac:grpSpMkLst>
        </pc:grpChg>
        <pc:graphicFrameChg chg="add mod">
          <ac:chgData name="moath momani" userId="720708e143949568" providerId="LiveId" clId="{77310440-B0E1-49DB-AA2D-7BED0FB21575}" dt="2020-06-24T12:23:22.344" v="36"/>
          <ac:graphicFrameMkLst>
            <pc:docMk/>
            <pc:sldMk cId="2975555803" sldId="261"/>
            <ac:graphicFrameMk id="16" creationId="{19F4B6FB-F246-464D-8F74-C3493134C0E4}"/>
          </ac:graphicFrameMkLst>
        </pc:graphicFrameChg>
        <pc:picChg chg="add del mod">
          <ac:chgData name="moath momani" userId="720708e143949568" providerId="LiveId" clId="{77310440-B0E1-49DB-AA2D-7BED0FB21575}" dt="2020-06-24T12:23:34.447" v="39" actId="478"/>
          <ac:picMkLst>
            <pc:docMk/>
            <pc:sldMk cId="2975555803" sldId="261"/>
            <ac:picMk id="14" creationId="{387B677F-205A-4AAA-96FA-13060C2C8E5A}"/>
          </ac:picMkLst>
        </pc:picChg>
        <pc:picChg chg="del">
          <ac:chgData name="moath momani" userId="720708e143949568" providerId="LiveId" clId="{77310440-B0E1-49DB-AA2D-7BED0FB21575}" dt="2020-06-24T12:23:27.931" v="37" actId="478"/>
          <ac:picMkLst>
            <pc:docMk/>
            <pc:sldMk cId="2975555803" sldId="261"/>
            <ac:picMk id="105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2:25.321" v="30" actId="478"/>
          <ac:picMkLst>
            <pc:docMk/>
            <pc:sldMk cId="2975555803" sldId="261"/>
            <ac:picMk id="106" creationId="{00000000-0000-0000-0000-000000000000}"/>
          </ac:picMkLst>
        </pc:picChg>
        <pc:picChg chg="del mod">
          <ac:chgData name="moath momani" userId="720708e143949568" providerId="LiveId" clId="{77310440-B0E1-49DB-AA2D-7BED0FB21575}" dt="2020-06-24T12:22:12.952" v="22" actId="478"/>
          <ac:picMkLst>
            <pc:docMk/>
            <pc:sldMk cId="2975555803" sldId="261"/>
            <ac:picMk id="107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2:13.970" v="23" actId="478"/>
          <ac:picMkLst>
            <pc:docMk/>
            <pc:sldMk cId="2975555803" sldId="261"/>
            <ac:picMk id="108" creationId="{00000000-0000-0000-0000-000000000000}"/>
          </ac:picMkLst>
        </pc:picChg>
      </pc:sldChg>
      <pc:sldChg chg="addSp delSp modSp add mod">
        <pc:chgData name="moath momani" userId="720708e143949568" providerId="LiveId" clId="{77310440-B0E1-49DB-AA2D-7BED0FB21575}" dt="2020-06-24T12:24:11.452" v="56"/>
        <pc:sldMkLst>
          <pc:docMk/>
          <pc:sldMk cId="3395007616" sldId="262"/>
        </pc:sldMkLst>
        <pc:spChg chg="add mod">
          <ac:chgData name="moath momani" userId="720708e143949568" providerId="LiveId" clId="{77310440-B0E1-49DB-AA2D-7BED0FB21575}" dt="2020-06-24T12:22:48.521" v="32"/>
          <ac:spMkLst>
            <pc:docMk/>
            <pc:sldMk cId="3395007616" sldId="262"/>
            <ac:spMk id="10" creationId="{CA2989F7-5D56-441E-9E1C-B92A7AC5048D}"/>
          </ac:spMkLst>
        </pc:spChg>
        <pc:spChg chg="add mod">
          <ac:chgData name="moath momani" userId="720708e143949568" providerId="LiveId" clId="{77310440-B0E1-49DB-AA2D-7BED0FB21575}" dt="2020-06-24T12:24:11.452" v="56"/>
          <ac:spMkLst>
            <pc:docMk/>
            <pc:sldMk cId="3395007616" sldId="262"/>
            <ac:spMk id="11" creationId="{C33DD1E7-E79F-4DFA-80FA-C346FD1F051B}"/>
          </ac:spMkLst>
        </pc:spChg>
        <pc:spChg chg="mod">
          <ac:chgData name="moath momani" userId="720708e143949568" providerId="LiveId" clId="{77310440-B0E1-49DB-AA2D-7BED0FB21575}" dt="2020-06-24T12:23:02.663" v="33"/>
          <ac:spMkLst>
            <pc:docMk/>
            <pc:sldMk cId="3395007616" sldId="262"/>
            <ac:spMk id="13" creationId="{0EADB2AE-0BFF-436A-9F5E-13031E94AFC0}"/>
          </ac:spMkLst>
        </pc:spChg>
        <pc:spChg chg="mod">
          <ac:chgData name="moath momani" userId="720708e143949568" providerId="LiveId" clId="{77310440-B0E1-49DB-AA2D-7BED0FB21575}" dt="2020-06-24T12:23:02.663" v="33"/>
          <ac:spMkLst>
            <pc:docMk/>
            <pc:sldMk cId="3395007616" sldId="262"/>
            <ac:spMk id="14" creationId="{0687433D-8FE9-4B18-9E70-2CD4E976F6A7}"/>
          </ac:spMkLst>
        </pc:spChg>
        <pc:spChg chg="del">
          <ac:chgData name="moath momani" userId="720708e143949568" providerId="LiveId" clId="{77310440-B0E1-49DB-AA2D-7BED0FB21575}" dt="2020-06-24T12:22:20.690" v="28" actId="478"/>
          <ac:spMkLst>
            <pc:docMk/>
            <pc:sldMk cId="3395007616" sldId="262"/>
            <ac:spMk id="101" creationId="{00000000-0000-0000-0000-000000000000}"/>
          </ac:spMkLst>
        </pc:spChg>
        <pc:grpChg chg="add mod">
          <ac:chgData name="moath momani" userId="720708e143949568" providerId="LiveId" clId="{77310440-B0E1-49DB-AA2D-7BED0FB21575}" dt="2020-06-24T12:23:02.663" v="33"/>
          <ac:grpSpMkLst>
            <pc:docMk/>
            <pc:sldMk cId="3395007616" sldId="262"/>
            <ac:grpSpMk id="12" creationId="{A84067D7-4FAC-4975-9C7B-C6655B04ED9E}"/>
          </ac:grpSpMkLst>
        </pc:grpChg>
        <pc:grpChg chg="del">
          <ac:chgData name="moath momani" userId="720708e143949568" providerId="LiveId" clId="{77310440-B0E1-49DB-AA2D-7BED0FB21575}" dt="2020-06-24T12:22:17.742" v="26" actId="478"/>
          <ac:grpSpMkLst>
            <pc:docMk/>
            <pc:sldMk cId="3395007616" sldId="262"/>
            <ac:grpSpMk id="104" creationId="{00000000-0000-0000-0000-000000000000}"/>
          </ac:grpSpMkLst>
        </pc:grpChg>
        <pc:picChg chg="del">
          <ac:chgData name="moath momani" userId="720708e143949568" providerId="LiveId" clId="{77310440-B0E1-49DB-AA2D-7BED0FB21575}" dt="2020-06-24T12:23:38.308" v="40" actId="478"/>
          <ac:picMkLst>
            <pc:docMk/>
            <pc:sldMk cId="3395007616" sldId="262"/>
            <ac:picMk id="105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2:27.520" v="31" actId="478"/>
          <ac:picMkLst>
            <pc:docMk/>
            <pc:sldMk cId="3395007616" sldId="262"/>
            <ac:picMk id="106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2:18.614" v="27" actId="478"/>
          <ac:picMkLst>
            <pc:docMk/>
            <pc:sldMk cId="3395007616" sldId="262"/>
            <ac:picMk id="107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2:16.943" v="25" actId="478"/>
          <ac:picMkLst>
            <pc:docMk/>
            <pc:sldMk cId="3395007616" sldId="262"/>
            <ac:picMk id="108" creationId="{00000000-0000-0000-0000-000000000000}"/>
          </ac:picMkLst>
        </pc:picChg>
      </pc:sldChg>
      <pc:sldChg chg="add del">
        <pc:chgData name="moath momani" userId="720708e143949568" providerId="LiveId" clId="{77310440-B0E1-49DB-AA2D-7BED0FB21575}" dt="2020-06-24T12:24:46.040" v="63" actId="47"/>
        <pc:sldMkLst>
          <pc:docMk/>
          <pc:sldMk cId="2426762762" sldId="263"/>
        </pc:sldMkLst>
      </pc:sldChg>
      <pc:sldChg chg="addSp delSp modSp add mod">
        <pc:chgData name="moath momani" userId="720708e143949568" providerId="LiveId" clId="{77310440-B0E1-49DB-AA2D-7BED0FB21575}" dt="2020-06-24T12:26:30.268" v="102" actId="20577"/>
        <pc:sldMkLst>
          <pc:docMk/>
          <pc:sldMk cId="3299758773" sldId="264"/>
        </pc:sldMkLst>
        <pc:spChg chg="add del mod">
          <ac:chgData name="moath momani" userId="720708e143949568" providerId="LiveId" clId="{77310440-B0E1-49DB-AA2D-7BED0FB21575}" dt="2020-06-24T12:26:14.237" v="85" actId="478"/>
          <ac:spMkLst>
            <pc:docMk/>
            <pc:sldMk cId="3299758773" sldId="264"/>
            <ac:spMk id="10" creationId="{8469C344-59FE-4DE3-888E-FAB19A6FFECE}"/>
          </ac:spMkLst>
        </pc:spChg>
        <pc:spChg chg="mod">
          <ac:chgData name="moath momani" userId="720708e143949568" providerId="LiveId" clId="{77310440-B0E1-49DB-AA2D-7BED0FB21575}" dt="2020-06-24T12:25:11.478" v="66"/>
          <ac:spMkLst>
            <pc:docMk/>
            <pc:sldMk cId="3299758773" sldId="264"/>
            <ac:spMk id="12" creationId="{FC8C137D-0047-4C68-94DE-B4FF030489A2}"/>
          </ac:spMkLst>
        </pc:spChg>
        <pc:spChg chg="mod">
          <ac:chgData name="moath momani" userId="720708e143949568" providerId="LiveId" clId="{77310440-B0E1-49DB-AA2D-7BED0FB21575}" dt="2020-06-24T12:25:11.478" v="66"/>
          <ac:spMkLst>
            <pc:docMk/>
            <pc:sldMk cId="3299758773" sldId="264"/>
            <ac:spMk id="13" creationId="{7FC5EBD3-A501-4E9A-8D05-99AD5FF35602}"/>
          </ac:spMkLst>
        </pc:spChg>
        <pc:spChg chg="add del mod">
          <ac:chgData name="moath momani" userId="720708e143949568" providerId="LiveId" clId="{77310440-B0E1-49DB-AA2D-7BED0FB21575}" dt="2020-06-24T12:26:14.237" v="85" actId="478"/>
          <ac:spMkLst>
            <pc:docMk/>
            <pc:sldMk cId="3299758773" sldId="264"/>
            <ac:spMk id="15" creationId="{DFC08B4F-8A55-4152-9006-C889D0CD5AEE}"/>
          </ac:spMkLst>
        </pc:spChg>
        <pc:spChg chg="add mod">
          <ac:chgData name="moath momani" userId="720708e143949568" providerId="LiveId" clId="{77310440-B0E1-49DB-AA2D-7BED0FB21575}" dt="2020-06-24T12:26:30.268" v="102" actId="20577"/>
          <ac:spMkLst>
            <pc:docMk/>
            <pc:sldMk cId="3299758773" sldId="264"/>
            <ac:spMk id="17" creationId="{3491E9C2-141A-47B4-8AF8-20871943362C}"/>
          </ac:spMkLst>
        </pc:spChg>
        <pc:spChg chg="mod">
          <ac:chgData name="moath momani" userId="720708e143949568" providerId="LiveId" clId="{77310440-B0E1-49DB-AA2D-7BED0FB21575}" dt="2020-06-24T12:26:15.045" v="86"/>
          <ac:spMkLst>
            <pc:docMk/>
            <pc:sldMk cId="3299758773" sldId="264"/>
            <ac:spMk id="19" creationId="{DE76BCF3-94C0-435C-AD0C-2CAEBCD02074}"/>
          </ac:spMkLst>
        </pc:spChg>
        <pc:spChg chg="mod">
          <ac:chgData name="moath momani" userId="720708e143949568" providerId="LiveId" clId="{77310440-B0E1-49DB-AA2D-7BED0FB21575}" dt="2020-06-24T12:26:15.045" v="86"/>
          <ac:spMkLst>
            <pc:docMk/>
            <pc:sldMk cId="3299758773" sldId="264"/>
            <ac:spMk id="20" creationId="{00A21D34-67D7-479F-BB68-20B805A08721}"/>
          </ac:spMkLst>
        </pc:spChg>
        <pc:spChg chg="add mod">
          <ac:chgData name="moath momani" userId="720708e143949568" providerId="LiveId" clId="{77310440-B0E1-49DB-AA2D-7BED0FB21575}" dt="2020-06-24T12:26:15.045" v="86"/>
          <ac:spMkLst>
            <pc:docMk/>
            <pc:sldMk cId="3299758773" sldId="264"/>
            <ac:spMk id="22" creationId="{DD61AAE1-2E64-4ABD-877C-7899B186CE9A}"/>
          </ac:spMkLst>
        </pc:spChg>
        <pc:spChg chg="del">
          <ac:chgData name="moath momani" userId="720708e143949568" providerId="LiveId" clId="{77310440-B0E1-49DB-AA2D-7BED0FB21575}" dt="2020-06-24T12:24:38.292" v="59" actId="478"/>
          <ac:spMkLst>
            <pc:docMk/>
            <pc:sldMk cId="3299758773" sldId="264"/>
            <ac:spMk id="101" creationId="{00000000-0000-0000-0000-000000000000}"/>
          </ac:spMkLst>
        </pc:spChg>
        <pc:grpChg chg="add del mod">
          <ac:chgData name="moath momani" userId="720708e143949568" providerId="LiveId" clId="{77310440-B0E1-49DB-AA2D-7BED0FB21575}" dt="2020-06-24T12:26:14.237" v="85" actId="478"/>
          <ac:grpSpMkLst>
            <pc:docMk/>
            <pc:sldMk cId="3299758773" sldId="264"/>
            <ac:grpSpMk id="11" creationId="{8CC0C15C-125D-48CC-B151-F3338535383C}"/>
          </ac:grpSpMkLst>
        </pc:grpChg>
        <pc:grpChg chg="add mod">
          <ac:chgData name="moath momani" userId="720708e143949568" providerId="LiveId" clId="{77310440-B0E1-49DB-AA2D-7BED0FB21575}" dt="2020-06-24T12:26:15.045" v="86"/>
          <ac:grpSpMkLst>
            <pc:docMk/>
            <pc:sldMk cId="3299758773" sldId="264"/>
            <ac:grpSpMk id="18" creationId="{82C87080-1F36-471E-9EE2-93A9445BA970}"/>
          </ac:grpSpMkLst>
        </pc:grpChg>
        <pc:grpChg chg="del">
          <ac:chgData name="moath momani" userId="720708e143949568" providerId="LiveId" clId="{77310440-B0E1-49DB-AA2D-7BED0FB21575}" dt="2020-06-24T12:24:38.292" v="59" actId="478"/>
          <ac:grpSpMkLst>
            <pc:docMk/>
            <pc:sldMk cId="3299758773" sldId="264"/>
            <ac:grpSpMk id="104" creationId="{00000000-0000-0000-0000-000000000000}"/>
          </ac:grpSpMkLst>
        </pc:grpChg>
        <pc:graphicFrameChg chg="add del mod">
          <ac:chgData name="moath momani" userId="720708e143949568" providerId="LiveId" clId="{77310440-B0E1-49DB-AA2D-7BED0FB21575}" dt="2020-06-24T12:26:14.237" v="85" actId="478"/>
          <ac:graphicFrameMkLst>
            <pc:docMk/>
            <pc:sldMk cId="3299758773" sldId="264"/>
            <ac:graphicFrameMk id="16" creationId="{F5752BFB-F688-4672-B034-427F7FEB1EB8}"/>
          </ac:graphicFrameMkLst>
        </pc:graphicFrameChg>
        <pc:graphicFrameChg chg="add mod">
          <ac:chgData name="moath momani" userId="720708e143949568" providerId="LiveId" clId="{77310440-B0E1-49DB-AA2D-7BED0FB21575}" dt="2020-06-24T12:26:15.045" v="86"/>
          <ac:graphicFrameMkLst>
            <pc:docMk/>
            <pc:sldMk cId="3299758773" sldId="264"/>
            <ac:graphicFrameMk id="23" creationId="{6C6CF4B0-4757-42B9-88DC-6C219C26B495}"/>
          </ac:graphicFrameMkLst>
        </pc:graphicFrameChg>
        <pc:picChg chg="add del mod">
          <ac:chgData name="moath momani" userId="720708e143949568" providerId="LiveId" clId="{77310440-B0E1-49DB-AA2D-7BED0FB21575}" dt="2020-06-24T12:26:14.237" v="85" actId="478"/>
          <ac:picMkLst>
            <pc:docMk/>
            <pc:sldMk cId="3299758773" sldId="264"/>
            <ac:picMk id="14" creationId="{2C925D47-9325-4D10-BDB1-13533CF71ECF}"/>
          </ac:picMkLst>
        </pc:picChg>
        <pc:picChg chg="add mod">
          <ac:chgData name="moath momani" userId="720708e143949568" providerId="LiveId" clId="{77310440-B0E1-49DB-AA2D-7BED0FB21575}" dt="2020-06-24T12:26:15.045" v="86"/>
          <ac:picMkLst>
            <pc:docMk/>
            <pc:sldMk cId="3299758773" sldId="264"/>
            <ac:picMk id="21" creationId="{87EACC26-5BEC-466C-93BA-0FC93503BA33}"/>
          </ac:picMkLst>
        </pc:picChg>
        <pc:picChg chg="del">
          <ac:chgData name="moath momani" userId="720708e143949568" providerId="LiveId" clId="{77310440-B0E1-49DB-AA2D-7BED0FB21575}" dt="2020-06-24T12:24:38.292" v="59" actId="478"/>
          <ac:picMkLst>
            <pc:docMk/>
            <pc:sldMk cId="3299758773" sldId="264"/>
            <ac:picMk id="105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4:41.124" v="61" actId="478"/>
          <ac:picMkLst>
            <pc:docMk/>
            <pc:sldMk cId="3299758773" sldId="264"/>
            <ac:picMk id="106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4:38.292" v="59" actId="478"/>
          <ac:picMkLst>
            <pc:docMk/>
            <pc:sldMk cId="3299758773" sldId="264"/>
            <ac:picMk id="107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4:39.823" v="60" actId="478"/>
          <ac:picMkLst>
            <pc:docMk/>
            <pc:sldMk cId="3299758773" sldId="264"/>
            <ac:picMk id="108" creationId="{00000000-0000-0000-0000-000000000000}"/>
          </ac:picMkLst>
        </pc:picChg>
      </pc:sldChg>
      <pc:sldChg chg="addSp modSp add mod ord">
        <pc:chgData name="moath momani" userId="720708e143949568" providerId="LiveId" clId="{77310440-B0E1-49DB-AA2D-7BED0FB21575}" dt="2020-06-24T12:26:49.561" v="104"/>
        <pc:sldMkLst>
          <pc:docMk/>
          <pc:sldMk cId="2396038251" sldId="265"/>
        </pc:sldMkLst>
        <pc:spChg chg="add mod">
          <ac:chgData name="moath momani" userId="720708e143949568" providerId="LiveId" clId="{77310440-B0E1-49DB-AA2D-7BED0FB21575}" dt="2020-06-24T12:26:42.346" v="103"/>
          <ac:spMkLst>
            <pc:docMk/>
            <pc:sldMk cId="2396038251" sldId="265"/>
            <ac:spMk id="2" creationId="{FC84119A-9C00-4A4D-B8A1-A3CEF39C8A71}"/>
          </ac:spMkLst>
        </pc:spChg>
        <pc:spChg chg="add mod">
          <ac:chgData name="moath momani" userId="720708e143949568" providerId="LiveId" clId="{77310440-B0E1-49DB-AA2D-7BED0FB21575}" dt="2020-06-24T12:26:49.561" v="104"/>
          <ac:spMkLst>
            <pc:docMk/>
            <pc:sldMk cId="2396038251" sldId="265"/>
            <ac:spMk id="3" creationId="{315EFD2C-9D32-4E66-B641-9629E89EEF30}"/>
          </ac:spMkLst>
        </pc:spChg>
        <pc:spChg chg="mod">
          <ac:chgData name="moath momani" userId="720708e143949568" providerId="LiveId" clId="{77310440-B0E1-49DB-AA2D-7BED0FB21575}" dt="2020-06-24T12:26:42.346" v="103"/>
          <ac:spMkLst>
            <pc:docMk/>
            <pc:sldMk cId="2396038251" sldId="265"/>
            <ac:spMk id="5" creationId="{3EC52141-38F5-4574-851F-53C977C6C376}"/>
          </ac:spMkLst>
        </pc:spChg>
        <pc:spChg chg="mod">
          <ac:chgData name="moath momani" userId="720708e143949568" providerId="LiveId" clId="{77310440-B0E1-49DB-AA2D-7BED0FB21575}" dt="2020-06-24T12:26:42.346" v="103"/>
          <ac:spMkLst>
            <pc:docMk/>
            <pc:sldMk cId="2396038251" sldId="265"/>
            <ac:spMk id="6" creationId="{D6B761B1-1020-4181-B906-C9495B6AFAE3}"/>
          </ac:spMkLst>
        </pc:spChg>
        <pc:spChg chg="add mod">
          <ac:chgData name="moath momani" userId="720708e143949568" providerId="LiveId" clId="{77310440-B0E1-49DB-AA2D-7BED0FB21575}" dt="2020-06-24T12:26:42.346" v="103"/>
          <ac:spMkLst>
            <pc:docMk/>
            <pc:sldMk cId="2396038251" sldId="265"/>
            <ac:spMk id="8" creationId="{EB7DF314-2ECC-48D3-B735-DC91BB4F0C4F}"/>
          </ac:spMkLst>
        </pc:spChg>
        <pc:grpChg chg="add mod">
          <ac:chgData name="moath momani" userId="720708e143949568" providerId="LiveId" clId="{77310440-B0E1-49DB-AA2D-7BED0FB21575}" dt="2020-06-24T12:26:42.346" v="103"/>
          <ac:grpSpMkLst>
            <pc:docMk/>
            <pc:sldMk cId="2396038251" sldId="265"/>
            <ac:grpSpMk id="4" creationId="{6DBA73C4-A3BF-4C58-82B8-4640F15FB341}"/>
          </ac:grpSpMkLst>
        </pc:grpChg>
        <pc:picChg chg="add mod">
          <ac:chgData name="moath momani" userId="720708e143949568" providerId="LiveId" clId="{77310440-B0E1-49DB-AA2D-7BED0FB21575}" dt="2020-06-24T12:26:42.346" v="103"/>
          <ac:picMkLst>
            <pc:docMk/>
            <pc:sldMk cId="2396038251" sldId="265"/>
            <ac:picMk id="7" creationId="{7ED6BC1B-5636-4733-A24C-4AAC094E04AC}"/>
          </ac:picMkLst>
        </pc:picChg>
      </pc:sldChg>
      <pc:sldChg chg="add del setBg">
        <pc:chgData name="moath momani" userId="720708e143949568" providerId="LiveId" clId="{77310440-B0E1-49DB-AA2D-7BED0FB21575}" dt="2020-06-24T12:25:05.813" v="65"/>
        <pc:sldMkLst>
          <pc:docMk/>
          <pc:sldMk cId="831755398" sldId="266"/>
        </pc:sldMkLst>
      </pc:sldChg>
    </pc:docChg>
  </pc:docChgLst>
  <pc:docChgLst>
    <pc:chgData name="moath momani" userId="720708e143949568" providerId="LiveId" clId="{E2900F80-DF3C-407D-AE3D-681D102F2033}"/>
    <pc:docChg chg="custSel modSld">
      <pc:chgData name="moath momani" userId="720708e143949568" providerId="LiveId" clId="{E2900F80-DF3C-407D-AE3D-681D102F2033}" dt="2020-06-18T08:03:27.382" v="59" actId="20577"/>
      <pc:docMkLst>
        <pc:docMk/>
      </pc:docMkLst>
      <pc:sldChg chg="modSp mod">
        <pc:chgData name="moath momani" userId="720708e143949568" providerId="LiveId" clId="{E2900F80-DF3C-407D-AE3D-681D102F2033}" dt="2020-06-18T08:03:27.382" v="59" actId="20577"/>
        <pc:sldMkLst>
          <pc:docMk/>
          <pc:sldMk cId="0" sldId="257"/>
        </pc:sldMkLst>
        <pc:spChg chg="mod">
          <ac:chgData name="moath momani" userId="720708e143949568" providerId="LiveId" clId="{E2900F80-DF3C-407D-AE3D-681D102F2033}" dt="2020-06-18T08:03:27.382" v="59" actId="20577"/>
          <ac:spMkLst>
            <pc:docMk/>
            <pc:sldMk cId="0" sldId="257"/>
            <ac:spMk id="110" creationId="{00000000-0000-0000-0000-000000000000}"/>
          </ac:spMkLst>
        </pc:spChg>
      </pc:sldChg>
    </pc:docChg>
  </pc:docChgLst>
  <pc:docChgLst>
    <pc:chgData name="moath momani" userId="720708e143949568" providerId="LiveId" clId="{AF6FB53C-D5D4-4025-BE59-A30C05B99CD3}"/>
    <pc:docChg chg="modSld">
      <pc:chgData name="moath momani" userId="720708e143949568" providerId="LiveId" clId="{AF6FB53C-D5D4-4025-BE59-A30C05B99CD3}" dt="2021-02-08T06:18:51.520" v="0" actId="207"/>
      <pc:docMkLst>
        <pc:docMk/>
      </pc:docMkLst>
      <pc:sldChg chg="modSp mod">
        <pc:chgData name="moath momani" userId="720708e143949568" providerId="LiveId" clId="{AF6FB53C-D5D4-4025-BE59-A30C05B99CD3}" dt="2021-02-08T06:18:51.520" v="0" actId="207"/>
        <pc:sldMkLst>
          <pc:docMk/>
          <pc:sldMk cId="4027102162" sldId="266"/>
        </pc:sldMkLst>
        <pc:spChg chg="mod">
          <ac:chgData name="moath momani" userId="720708e143949568" providerId="LiveId" clId="{AF6FB53C-D5D4-4025-BE59-A30C05B99CD3}" dt="2021-02-08T06:18:51.520" v="0" actId="207"/>
          <ac:spMkLst>
            <pc:docMk/>
            <pc:sldMk cId="4027102162" sldId="266"/>
            <ac:spMk id="10" creationId="{9D7E174E-AFFB-4815-93E6-758F1C7F88AB}"/>
          </ac:spMkLst>
        </pc:spChg>
      </pc:sldChg>
    </pc:docChg>
  </pc:docChgLst>
  <pc:docChgLst>
    <pc:chgData name="moath momani" userId="720708e143949568" providerId="LiveId" clId="{383EE336-0517-4E2A-8698-78CF9FE0EB5E}"/>
    <pc:docChg chg="modSld">
      <pc:chgData name="moath momani" userId="720708e143949568" providerId="LiveId" clId="{383EE336-0517-4E2A-8698-78CF9FE0EB5E}" dt="2020-06-24T10:49:02.476" v="6" actId="20577"/>
      <pc:docMkLst>
        <pc:docMk/>
      </pc:docMkLst>
      <pc:sldChg chg="modSp mod">
        <pc:chgData name="moath momani" userId="720708e143949568" providerId="LiveId" clId="{383EE336-0517-4E2A-8698-78CF9FE0EB5E}" dt="2020-06-24T10:49:02.476" v="6" actId="20577"/>
        <pc:sldMkLst>
          <pc:docMk/>
          <pc:sldMk cId="1368490105" sldId="258"/>
        </pc:sldMkLst>
        <pc:graphicFrameChg chg="modGraphic">
          <ac:chgData name="moath momani" userId="720708e143949568" providerId="LiveId" clId="{383EE336-0517-4E2A-8698-78CF9FE0EB5E}" dt="2020-06-24T10:49:02.476" v="6" actId="20577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</pc:docChg>
  </pc:docChgLst>
  <pc:docChgLst>
    <pc:chgData name="moath momani" userId="720708e143949568" providerId="LiveId" clId="{F1A4974B-54A6-4BD7-98DC-9B13C4AFCE5A}"/>
    <pc:docChg chg="undo custSel modSld">
      <pc:chgData name="moath momani" userId="720708e143949568" providerId="LiveId" clId="{F1A4974B-54A6-4BD7-98DC-9B13C4AFCE5A}" dt="2020-06-24T09:45:40.198" v="924" actId="20577"/>
      <pc:docMkLst>
        <pc:docMk/>
      </pc:docMkLst>
      <pc:sldChg chg="modSp mod">
        <pc:chgData name="moath momani" userId="720708e143949568" providerId="LiveId" clId="{F1A4974B-54A6-4BD7-98DC-9B13C4AFCE5A}" dt="2020-06-24T09:26:35.676" v="315"/>
        <pc:sldMkLst>
          <pc:docMk/>
          <pc:sldMk cId="0" sldId="257"/>
        </pc:sldMkLst>
        <pc:spChg chg="mod">
          <ac:chgData name="moath momani" userId="720708e143949568" providerId="LiveId" clId="{F1A4974B-54A6-4BD7-98DC-9B13C4AFCE5A}" dt="2020-06-24T09:25:55.887" v="312" actId="2057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 momani" userId="720708e143949568" providerId="LiveId" clId="{F1A4974B-54A6-4BD7-98DC-9B13C4AFCE5A}" dt="2020-06-24T09:26:35.676" v="315"/>
          <ac:spMkLst>
            <pc:docMk/>
            <pc:sldMk cId="0" sldId="257"/>
            <ac:spMk id="111" creationId="{00000000-0000-0000-0000-000000000000}"/>
          </ac:spMkLst>
        </pc:spChg>
      </pc:sldChg>
      <pc:sldChg chg="modSp mod">
        <pc:chgData name="moath momani" userId="720708e143949568" providerId="LiveId" clId="{F1A4974B-54A6-4BD7-98DC-9B13C4AFCE5A}" dt="2020-06-24T09:45:40.198" v="924" actId="20577"/>
        <pc:sldMkLst>
          <pc:docMk/>
          <pc:sldMk cId="1368490105" sldId="258"/>
        </pc:sldMkLst>
        <pc:spChg chg="mod">
          <ac:chgData name="moath momani" userId="720708e143949568" providerId="LiveId" clId="{F1A4974B-54A6-4BD7-98DC-9B13C4AFCE5A}" dt="2020-06-24T09:26:46.800" v="316"/>
          <ac:spMkLst>
            <pc:docMk/>
            <pc:sldMk cId="1368490105" sldId="258"/>
            <ac:spMk id="111" creationId="{00000000-0000-0000-0000-000000000000}"/>
          </ac:spMkLst>
        </pc:spChg>
        <pc:graphicFrameChg chg="modGraphic">
          <ac:chgData name="moath momani" userId="720708e143949568" providerId="LiveId" clId="{F1A4974B-54A6-4BD7-98DC-9B13C4AFCE5A}" dt="2020-06-24T09:45:40.198" v="924" actId="20577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</pc:docChg>
  </pc:docChgLst>
  <pc:docChgLst>
    <pc:chgData name="moath momani" userId="720708e143949568" providerId="LiveId" clId="{090A9F16-55B6-4A19-809A-20835BCC8008}"/>
    <pc:docChg chg="undo custSel modSld">
      <pc:chgData name="moath momani" userId="720708e143949568" providerId="LiveId" clId="{090A9F16-55B6-4A19-809A-20835BCC8008}" dt="2020-10-26T10:01:26.854" v="4740" actId="20577"/>
      <pc:docMkLst>
        <pc:docMk/>
      </pc:docMkLst>
      <pc:sldChg chg="modSp mod">
        <pc:chgData name="moath momani" userId="720708e143949568" providerId="LiveId" clId="{090A9F16-55B6-4A19-809A-20835BCC8008}" dt="2020-10-13T10:17:15.226" v="4272" actId="20577"/>
        <pc:sldMkLst>
          <pc:docMk/>
          <pc:sldMk cId="0" sldId="256"/>
        </pc:sldMkLst>
        <pc:spChg chg="mod">
          <ac:chgData name="moath momani" userId="720708e143949568" providerId="LiveId" clId="{090A9F16-55B6-4A19-809A-20835BCC8008}" dt="2020-10-13T10:17:15.226" v="4272" actId="20577"/>
          <ac:spMkLst>
            <pc:docMk/>
            <pc:sldMk cId="0" sldId="256"/>
            <ac:spMk id="101" creationId="{00000000-0000-0000-0000-000000000000}"/>
          </ac:spMkLst>
        </pc:spChg>
      </pc:sldChg>
      <pc:sldChg chg="modSp mod">
        <pc:chgData name="moath momani" userId="720708e143949568" providerId="LiveId" clId="{090A9F16-55B6-4A19-809A-20835BCC8008}" dt="2020-10-26T09:26:18.777" v="4738"/>
        <pc:sldMkLst>
          <pc:docMk/>
          <pc:sldMk cId="0" sldId="257"/>
        </pc:sldMkLst>
        <pc:spChg chg="mod">
          <ac:chgData name="moath momani" userId="720708e143949568" providerId="LiveId" clId="{090A9F16-55B6-4A19-809A-20835BCC8008}" dt="2020-10-26T09:26:18.777" v="4738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 momani" userId="720708e143949568" providerId="LiveId" clId="{090A9F16-55B6-4A19-809A-20835BCC8008}" dt="2020-10-13T09:07:38.896" v="3136" actId="313"/>
          <ac:spMkLst>
            <pc:docMk/>
            <pc:sldMk cId="0" sldId="257"/>
            <ac:spMk id="111" creationId="{00000000-0000-0000-0000-000000000000}"/>
          </ac:spMkLst>
        </pc:spChg>
      </pc:sldChg>
      <pc:sldChg chg="modSp mod">
        <pc:chgData name="moath momani" userId="720708e143949568" providerId="LiveId" clId="{090A9F16-55B6-4A19-809A-20835BCC8008}" dt="2020-10-25T09:23:00.159" v="4676" actId="20577"/>
        <pc:sldMkLst>
          <pc:docMk/>
          <pc:sldMk cId="1368490105" sldId="258"/>
        </pc:sldMkLst>
        <pc:spChg chg="mod">
          <ac:chgData name="moath momani" userId="720708e143949568" providerId="LiveId" clId="{090A9F16-55B6-4A19-809A-20835BCC8008}" dt="2020-10-13T09:19:39.890" v="3476"/>
          <ac:spMkLst>
            <pc:docMk/>
            <pc:sldMk cId="1368490105" sldId="258"/>
            <ac:spMk id="111" creationId="{00000000-0000-0000-0000-000000000000}"/>
          </ac:spMkLst>
        </pc:spChg>
        <pc:graphicFrameChg chg="modGraphic">
          <ac:chgData name="moath momani" userId="720708e143949568" providerId="LiveId" clId="{090A9F16-55B6-4A19-809A-20835BCC8008}" dt="2020-10-25T09:23:00.159" v="4676" actId="20577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  <pc:sldChg chg="modSp mod">
        <pc:chgData name="moath momani" userId="720708e143949568" providerId="LiveId" clId="{090A9F16-55B6-4A19-809A-20835BCC8008}" dt="2020-10-25T10:46:50.939" v="4679" actId="20577"/>
        <pc:sldMkLst>
          <pc:docMk/>
          <pc:sldMk cId="1051649133" sldId="259"/>
        </pc:sldMkLst>
        <pc:spChg chg="mod">
          <ac:chgData name="moath momani" userId="720708e143949568" providerId="LiveId" clId="{090A9F16-55B6-4A19-809A-20835BCC8008}" dt="2020-10-25T10:46:50.939" v="4679" actId="20577"/>
          <ac:spMkLst>
            <pc:docMk/>
            <pc:sldMk cId="1051649133" sldId="259"/>
            <ac:spMk id="10" creationId="{EF7D5529-E01F-40C4-9628-C79A2F2BE828}"/>
          </ac:spMkLst>
        </pc:spChg>
        <pc:spChg chg="mod">
          <ac:chgData name="moath momani" userId="720708e143949568" providerId="LiveId" clId="{090A9F16-55B6-4A19-809A-20835BCC8008}" dt="2020-10-13T10:14:55.510" v="4220" actId="20577"/>
          <ac:spMkLst>
            <pc:docMk/>
            <pc:sldMk cId="1051649133" sldId="259"/>
            <ac:spMk id="111" creationId="{00000000-0000-0000-0000-000000000000}"/>
          </ac:spMkLst>
        </pc:spChg>
      </pc:sldChg>
      <pc:sldChg chg="addSp delSp modSp mod">
        <pc:chgData name="moath momani" userId="720708e143949568" providerId="LiveId" clId="{090A9F16-55B6-4A19-809A-20835BCC8008}" dt="2020-10-19T06:44:17.588" v="4602" actId="20577"/>
        <pc:sldMkLst>
          <pc:docMk/>
          <pc:sldMk cId="3704995808" sldId="260"/>
        </pc:sldMkLst>
        <pc:spChg chg="mod">
          <ac:chgData name="moath momani" userId="720708e143949568" providerId="LiveId" clId="{090A9F16-55B6-4A19-809A-20835BCC8008}" dt="2020-10-13T10:15:10.619" v="4221"/>
          <ac:spMkLst>
            <pc:docMk/>
            <pc:sldMk cId="3704995808" sldId="260"/>
            <ac:spMk id="111" creationId="{00000000-0000-0000-0000-000000000000}"/>
          </ac:spMkLst>
        </pc:spChg>
        <pc:graphicFrameChg chg="add del modGraphic">
          <ac:chgData name="moath momani" userId="720708e143949568" providerId="LiveId" clId="{090A9F16-55B6-4A19-809A-20835BCC8008}" dt="2020-10-19T06:29:25.735" v="4580" actId="27309"/>
          <ac:graphicFrameMkLst>
            <pc:docMk/>
            <pc:sldMk cId="3704995808" sldId="260"/>
            <ac:graphicFrameMk id="3" creationId="{CAAF72AD-79CD-4DD0-978C-9B882866CC7C}"/>
          </ac:graphicFrameMkLst>
        </pc:graphicFrameChg>
        <pc:graphicFrameChg chg="modGraphic">
          <ac:chgData name="moath momani" userId="720708e143949568" providerId="LiveId" clId="{090A9F16-55B6-4A19-809A-20835BCC8008}" dt="2020-10-19T06:44:17.588" v="4602" actId="20577"/>
          <ac:graphicFrameMkLst>
            <pc:docMk/>
            <pc:sldMk cId="3704995808" sldId="260"/>
            <ac:graphicFrameMk id="9" creationId="{AFF9E331-2F6D-4237-9C3A-352475C82492}"/>
          </ac:graphicFrameMkLst>
        </pc:graphicFrameChg>
      </pc:sldChg>
      <pc:sldChg chg="modSp mod">
        <pc:chgData name="moath momani" userId="720708e143949568" providerId="LiveId" clId="{090A9F16-55B6-4A19-809A-20835BCC8008}" dt="2020-10-25T09:20:40.735" v="4650" actId="20577"/>
        <pc:sldMkLst>
          <pc:docMk/>
          <pc:sldMk cId="2975555803" sldId="261"/>
        </pc:sldMkLst>
        <pc:spChg chg="mod">
          <ac:chgData name="moath momani" userId="720708e143949568" providerId="LiveId" clId="{090A9F16-55B6-4A19-809A-20835BCC8008}" dt="2020-10-13T09:04:28.846" v="3097"/>
          <ac:spMkLst>
            <pc:docMk/>
            <pc:sldMk cId="2975555803" sldId="261"/>
            <ac:spMk id="10" creationId="{D7A87FB4-AB01-424A-A7EF-A9F633313350}"/>
          </ac:spMkLst>
        </pc:spChg>
        <pc:graphicFrameChg chg="mod modGraphic">
          <ac:chgData name="moath momani" userId="720708e143949568" providerId="LiveId" clId="{090A9F16-55B6-4A19-809A-20835BCC8008}" dt="2020-10-25T09:20:40.735" v="4650" actId="20577"/>
          <ac:graphicFrameMkLst>
            <pc:docMk/>
            <pc:sldMk cId="2975555803" sldId="261"/>
            <ac:graphicFrameMk id="16" creationId="{19F4B6FB-F246-464D-8F74-C3493134C0E4}"/>
          </ac:graphicFrameMkLst>
        </pc:graphicFrameChg>
      </pc:sldChg>
      <pc:sldChg chg="modSp mod">
        <pc:chgData name="moath momani" userId="720708e143949568" providerId="LiveId" clId="{090A9F16-55B6-4A19-809A-20835BCC8008}" dt="2020-10-26T10:01:26.854" v="4740" actId="20577"/>
        <pc:sldMkLst>
          <pc:docMk/>
          <pc:sldMk cId="3395007616" sldId="262"/>
        </pc:sldMkLst>
        <pc:spChg chg="mod">
          <ac:chgData name="moath momani" userId="720708e143949568" providerId="LiveId" clId="{090A9F16-55B6-4A19-809A-20835BCC8008}" dt="2020-10-26T10:01:26.854" v="4740" actId="20577"/>
          <ac:spMkLst>
            <pc:docMk/>
            <pc:sldMk cId="3395007616" sldId="262"/>
            <ac:spMk id="10" creationId="{CA2989F7-5D56-441E-9E1C-B92A7AC5048D}"/>
          </ac:spMkLst>
        </pc:spChg>
        <pc:spChg chg="mod">
          <ac:chgData name="moath momani" userId="720708e143949568" providerId="LiveId" clId="{090A9F16-55B6-4A19-809A-20835BCC8008}" dt="2020-10-13T09:03:39.322" v="3096" actId="20577"/>
          <ac:spMkLst>
            <pc:docMk/>
            <pc:sldMk cId="3395007616" sldId="262"/>
            <ac:spMk id="11" creationId="{C33DD1E7-E79F-4DFA-80FA-C346FD1F051B}"/>
          </ac:spMkLst>
        </pc:spChg>
      </pc:sldChg>
      <pc:sldChg chg="modSp mod">
        <pc:chgData name="moath momani" userId="720708e143949568" providerId="LiveId" clId="{090A9F16-55B6-4A19-809A-20835BCC8008}" dt="2020-10-25T10:52:13.758" v="4723" actId="20577"/>
        <pc:sldMkLst>
          <pc:docMk/>
          <pc:sldMk cId="3299758773" sldId="264"/>
        </pc:sldMkLst>
        <pc:spChg chg="mod">
          <ac:chgData name="moath momani" userId="720708e143949568" providerId="LiveId" clId="{090A9F16-55B6-4A19-809A-20835BCC8008}" dt="2020-10-13T09:04:52.952" v="3108"/>
          <ac:spMkLst>
            <pc:docMk/>
            <pc:sldMk cId="3299758773" sldId="264"/>
            <ac:spMk id="17" creationId="{3491E9C2-141A-47B4-8AF8-20871943362C}"/>
          </ac:spMkLst>
        </pc:spChg>
        <pc:graphicFrameChg chg="mod modGraphic">
          <ac:chgData name="moath momani" userId="720708e143949568" providerId="LiveId" clId="{090A9F16-55B6-4A19-809A-20835BCC8008}" dt="2020-10-25T10:52:13.758" v="4723" actId="20577"/>
          <ac:graphicFrameMkLst>
            <pc:docMk/>
            <pc:sldMk cId="3299758773" sldId="264"/>
            <ac:graphicFrameMk id="23" creationId="{6C6CF4B0-4757-42B9-88DC-6C219C26B495}"/>
          </ac:graphicFrameMkLst>
        </pc:graphicFrameChg>
      </pc:sldChg>
      <pc:sldChg chg="modSp mod">
        <pc:chgData name="moath momani" userId="720708e143949568" providerId="LiveId" clId="{090A9F16-55B6-4A19-809A-20835BCC8008}" dt="2020-10-25T10:47:10.331" v="4682" actId="20577"/>
        <pc:sldMkLst>
          <pc:docMk/>
          <pc:sldMk cId="2396038251" sldId="265"/>
        </pc:sldMkLst>
        <pc:spChg chg="mod">
          <ac:chgData name="moath momani" userId="720708e143949568" providerId="LiveId" clId="{090A9F16-55B6-4A19-809A-20835BCC8008}" dt="2020-10-25T10:47:10.331" v="4682" actId="20577"/>
          <ac:spMkLst>
            <pc:docMk/>
            <pc:sldMk cId="2396038251" sldId="265"/>
            <ac:spMk id="2" creationId="{FC84119A-9C00-4A4D-B8A1-A3CEF39C8A71}"/>
          </ac:spMkLst>
        </pc:spChg>
        <pc:spChg chg="mod">
          <ac:chgData name="moath momani" userId="720708e143949568" providerId="LiveId" clId="{090A9F16-55B6-4A19-809A-20835BCC8008}" dt="2020-10-13T09:04:45.741" v="3107" actId="20577"/>
          <ac:spMkLst>
            <pc:docMk/>
            <pc:sldMk cId="2396038251" sldId="265"/>
            <ac:spMk id="3" creationId="{315EFD2C-9D32-4E66-B641-9629E89EEF30}"/>
          </ac:spMkLst>
        </pc:spChg>
      </pc:sldChg>
      <pc:sldChg chg="modSp mod">
        <pc:chgData name="moath momani" userId="720708e143949568" providerId="LiveId" clId="{090A9F16-55B6-4A19-809A-20835BCC8008}" dt="2020-10-26T09:35:38.266" v="4739"/>
        <pc:sldMkLst>
          <pc:docMk/>
          <pc:sldMk cId="4027102162" sldId="266"/>
        </pc:sldMkLst>
        <pc:spChg chg="mod">
          <ac:chgData name="moath momani" userId="720708e143949568" providerId="LiveId" clId="{090A9F16-55B6-4A19-809A-20835BCC8008}" dt="2020-10-26T09:35:38.266" v="4739"/>
          <ac:spMkLst>
            <pc:docMk/>
            <pc:sldMk cId="4027102162" sldId="266"/>
            <ac:spMk id="10" creationId="{9D7E174E-AFFB-4815-93E6-758F1C7F88AB}"/>
          </ac:spMkLst>
        </pc:spChg>
      </pc:sldChg>
      <pc:sldChg chg="modSp mod">
        <pc:chgData name="moath momani" userId="720708e143949568" providerId="LiveId" clId="{090A9F16-55B6-4A19-809A-20835BCC8008}" dt="2020-10-19T06:54:02.038" v="4610" actId="20577"/>
        <pc:sldMkLst>
          <pc:docMk/>
          <pc:sldMk cId="2983114971" sldId="267"/>
        </pc:sldMkLst>
        <pc:graphicFrameChg chg="modGraphic">
          <ac:chgData name="moath momani" userId="720708e143949568" providerId="LiveId" clId="{090A9F16-55B6-4A19-809A-20835BCC8008}" dt="2020-10-19T06:54:02.038" v="4610" actId="20577"/>
          <ac:graphicFrameMkLst>
            <pc:docMk/>
            <pc:sldMk cId="2983114971" sldId="267"/>
            <ac:graphicFrameMk id="16" creationId="{8A0EDEE8-F79A-4E20-8E6F-D0692D2840F8}"/>
          </ac:graphicFrameMkLst>
        </pc:graphicFrameChg>
      </pc:sldChg>
    </pc:docChg>
  </pc:docChgLst>
  <pc:docChgLst>
    <pc:chgData name="moath momani" userId="720708e143949568" providerId="LiveId" clId="{5B2AAE73-3AC5-4A2B-9D78-1D34603AF273}"/>
    <pc:docChg chg="modSld">
      <pc:chgData name="moath momani" userId="720708e143949568" providerId="LiveId" clId="{5B2AAE73-3AC5-4A2B-9D78-1D34603AF273}" dt="2020-06-24T10:23:42.054" v="40" actId="255"/>
      <pc:docMkLst>
        <pc:docMk/>
      </pc:docMkLst>
      <pc:sldChg chg="modSp mod">
        <pc:chgData name="moath momani" userId="720708e143949568" providerId="LiveId" clId="{5B2AAE73-3AC5-4A2B-9D78-1D34603AF273}" dt="2020-06-24T10:23:42.054" v="40" actId="255"/>
        <pc:sldMkLst>
          <pc:docMk/>
          <pc:sldMk cId="0" sldId="257"/>
        </pc:sldMkLst>
        <pc:spChg chg="mod">
          <ac:chgData name="moath momani" userId="720708e143949568" providerId="LiveId" clId="{5B2AAE73-3AC5-4A2B-9D78-1D34603AF273}" dt="2020-06-24T10:23:42.054" v="40" actId="255"/>
          <ac:spMkLst>
            <pc:docMk/>
            <pc:sldMk cId="0" sldId="257"/>
            <ac:spMk id="110" creationId="{00000000-0000-0000-0000-000000000000}"/>
          </ac:spMkLst>
        </pc:spChg>
      </pc:sldChg>
    </pc:docChg>
  </pc:docChgLst>
  <pc:docChgLst>
    <pc:chgData name="moath.m.momani@gmail.com" userId="720708e143949568" providerId="LiveId" clId="{FE5826E5-A6BA-4563-AB24-EF690DC54DD9}"/>
    <pc:docChg chg="custSel modSld">
      <pc:chgData name="moath.m.momani@gmail.com" userId="720708e143949568" providerId="LiveId" clId="{FE5826E5-A6BA-4563-AB24-EF690DC54DD9}" dt="2020-03-23T10:23:09.298" v="144" actId="113"/>
      <pc:docMkLst>
        <pc:docMk/>
      </pc:docMkLst>
      <pc:sldChg chg="modSp">
        <pc:chgData name="moath.m.momani@gmail.com" userId="720708e143949568" providerId="LiveId" clId="{FE5826E5-A6BA-4563-AB24-EF690DC54DD9}" dt="2020-03-23T10:23:09.298" v="144" actId="113"/>
        <pc:sldMkLst>
          <pc:docMk/>
          <pc:sldMk cId="0" sldId="257"/>
        </pc:sldMkLst>
        <pc:spChg chg="mod">
          <ac:chgData name="moath.m.momani@gmail.com" userId="720708e143949568" providerId="LiveId" clId="{FE5826E5-A6BA-4563-AB24-EF690DC54DD9}" dt="2020-03-23T10:23:09.298" v="144" actId="113"/>
          <ac:spMkLst>
            <pc:docMk/>
            <pc:sldMk cId="0" sldId="257"/>
            <ac:spMk id="110" creationId="{00000000-0000-0000-0000-000000000000}"/>
          </ac:spMkLst>
        </pc:spChg>
      </pc:sldChg>
      <pc:sldChg chg="modSp">
        <pc:chgData name="moath.m.momani@gmail.com" userId="720708e143949568" providerId="LiveId" clId="{FE5826E5-A6BA-4563-AB24-EF690DC54DD9}" dt="2020-03-23T10:11:55.155" v="141" actId="207"/>
        <pc:sldMkLst>
          <pc:docMk/>
          <pc:sldMk cId="3542123355" sldId="258"/>
        </pc:sldMkLst>
        <pc:graphicFrameChg chg="mod modGraphic">
          <ac:chgData name="moath.m.momani@gmail.com" userId="720708e143949568" providerId="LiveId" clId="{FE5826E5-A6BA-4563-AB24-EF690DC54DD9}" dt="2020-03-23T10:11:55.155" v="141" actId="207"/>
          <ac:graphicFrameMkLst>
            <pc:docMk/>
            <pc:sldMk cId="3542123355" sldId="258"/>
            <ac:graphicFrameMk id="122" creationId="{00000000-0000-0000-0000-000000000000}"/>
          </ac:graphicFrameMkLst>
        </pc:graphicFrameChg>
      </pc:sldChg>
      <pc:sldChg chg="modSp">
        <pc:chgData name="moath.m.momani@gmail.com" userId="720708e143949568" providerId="LiveId" clId="{FE5826E5-A6BA-4563-AB24-EF690DC54DD9}" dt="2020-03-23T10:11:34.443" v="138"/>
        <pc:sldMkLst>
          <pc:docMk/>
          <pc:sldMk cId="1051649133" sldId="259"/>
        </pc:sldMkLst>
        <pc:graphicFrameChg chg="mod modGraphic">
          <ac:chgData name="moath.m.momani@gmail.com" userId="720708e143949568" providerId="LiveId" clId="{FE5826E5-A6BA-4563-AB24-EF690DC54DD9}" dt="2020-03-23T10:11:34.443" v="138"/>
          <ac:graphicFrameMkLst>
            <pc:docMk/>
            <pc:sldMk cId="1051649133" sldId="259"/>
            <ac:graphicFrameMk id="130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330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085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34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15507" y="992767"/>
            <a:ext cx="11358000" cy="2736901"/>
          </a:xfrm>
          <a:prstGeom prst="rect">
            <a:avLst/>
          </a:prstGeom>
        </p:spPr>
        <p:txBody>
          <a:bodyPr anchor="b"/>
          <a:lstStyle>
            <a:lvl1pPr algn="ctr">
              <a:defRPr sz="69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3778832"/>
            <a:ext cx="11358000" cy="10569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37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37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37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37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1536633"/>
            <a:ext cx="5331901" cy="4555200"/>
          </a:xfrm>
          <a:prstGeom prst="rect">
            <a:avLst/>
          </a:prstGeom>
        </p:spPr>
        <p:txBody>
          <a:bodyPr/>
          <a:lstStyle>
            <a:lvl1pPr indent="-349250">
              <a:buSzPts val="1900"/>
              <a:defRPr sz="1900"/>
            </a:lvl1pPr>
            <a:lvl2pPr marL="976312" indent="-392112">
              <a:buSzPts val="1900"/>
              <a:defRPr sz="1900"/>
            </a:lvl2pPr>
            <a:lvl3pPr marL="1433512" indent="-392112">
              <a:buSzPts val="1900"/>
              <a:defRPr sz="1900"/>
            </a:lvl3pPr>
            <a:lvl4pPr marL="1890712" indent="-392112">
              <a:buSzPts val="1900"/>
              <a:defRPr sz="1900"/>
            </a:lvl4pPr>
            <a:lvl5pPr marL="2347912" indent="-392112">
              <a:buSzPts val="1900"/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Google Shape;20;p4"/>
          <p:cNvSpPr txBox="1">
            <a:spLocks noGrp="1"/>
          </p:cNvSpPr>
          <p:nvPr>
            <p:ph type="body" sz="half" idx="13"/>
          </p:nvPr>
        </p:nvSpPr>
        <p:spPr>
          <a:xfrm>
            <a:off x="6441587" y="1536632"/>
            <a:ext cx="5331901" cy="4555202"/>
          </a:xfrm>
          <a:prstGeom prst="rect">
            <a:avLst/>
          </a:prstGeom>
        </p:spPr>
        <p:txBody>
          <a:bodyPr/>
          <a:lstStyle/>
          <a:p>
            <a:pPr indent="-349250">
              <a:buSzPts val="1900"/>
              <a:defRPr sz="1900"/>
            </a:pPr>
            <a:endParaRPr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15496" y="740799"/>
            <a:ext cx="3743100" cy="100770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1852800"/>
            <a:ext cx="3743100" cy="4239301"/>
          </a:xfrm>
          <a:prstGeom prst="rect">
            <a:avLst/>
          </a:prstGeom>
        </p:spPr>
        <p:txBody>
          <a:bodyPr/>
          <a:lstStyle>
            <a:lvl1pPr indent="-330200">
              <a:buSzPts val="1600"/>
              <a:defRPr sz="1600"/>
            </a:lvl1pPr>
            <a:lvl2pPr marL="914400" indent="-330200">
              <a:buSzPts val="1600"/>
              <a:defRPr sz="1600"/>
            </a:lvl2pPr>
            <a:lvl3pPr marL="1371600" indent="-330200">
              <a:buSzPts val="1600"/>
              <a:defRPr sz="1600"/>
            </a:lvl3pPr>
            <a:lvl4pPr marL="1828800" indent="-330200">
              <a:buSzPts val="1600"/>
              <a:defRPr sz="1600"/>
            </a:lvl4pPr>
            <a:lvl5pPr marL="2286000" indent="-330200">
              <a:buSzPts val="1600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653502" y="600199"/>
            <a:ext cx="8488201" cy="5454302"/>
          </a:xfrm>
          <a:prstGeom prst="rect">
            <a:avLst/>
          </a:prstGeom>
        </p:spPr>
        <p:txBody>
          <a:bodyPr anchor="ctr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33;p8"/>
          <p:cNvSpPr/>
          <p:nvPr/>
        </p:nvSpPr>
        <p:spPr>
          <a:xfrm>
            <a:off x="6094474" y="-167"/>
            <a:ext cx="6094501" cy="68580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353911" y="1644232"/>
            <a:ext cx="5392200" cy="1976401"/>
          </a:xfrm>
          <a:prstGeom prst="rect">
            <a:avLst/>
          </a:prstGeom>
        </p:spPr>
        <p:txBody>
          <a:bodyPr anchor="b"/>
          <a:lstStyle>
            <a:lvl1pPr algn="ctr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3911" y="3737433"/>
            <a:ext cx="5392200" cy="16467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Google Shape;36;p8"/>
          <p:cNvSpPr txBox="1">
            <a:spLocks noGrp="1"/>
          </p:cNvSpPr>
          <p:nvPr>
            <p:ph type="body" sz="half" idx="13"/>
          </p:nvPr>
        </p:nvSpPr>
        <p:spPr>
          <a:xfrm>
            <a:off x="6584352" y="965433"/>
            <a:ext cx="5114700" cy="4926901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5640766"/>
            <a:ext cx="7996501" cy="8067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415496" y="1474833"/>
            <a:ext cx="11358000" cy="2618101"/>
          </a:xfrm>
          <a:prstGeom prst="rect">
            <a:avLst/>
          </a:prstGeom>
        </p:spPr>
        <p:txBody>
          <a:bodyPr anchor="b"/>
          <a:lstStyle>
            <a:lvl1pPr algn="ctr">
              <a:defRPr sz="16000"/>
            </a:lvl1pPr>
          </a:lstStyle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4202967"/>
            <a:ext cx="11358000" cy="17343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15496" y="593366"/>
            <a:ext cx="11358000" cy="76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15496" y="1536633"/>
            <a:ext cx="11358000" cy="455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5093" y="6265547"/>
            <a:ext cx="440092" cy="428850"/>
          </a:xfrm>
          <a:prstGeom prst="rect">
            <a:avLst/>
          </a:prstGeom>
          <a:ln w="12700">
            <a:miter lim="400000"/>
          </a:ln>
        </p:spPr>
        <p:txBody>
          <a:bodyPr wrap="none" lIns="121874" tIns="121874" rIns="121874" bIns="121874" anchor="ctr">
            <a:spAutoFit/>
          </a:bodyPr>
          <a:lstStyle>
            <a:lvl1pPr algn="r">
              <a:defRPr sz="13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810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6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3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20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79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51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2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9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6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918" y="74868"/>
            <a:ext cx="2177431" cy="790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8" descr="Picture 8"/>
          <p:cNvPicPr>
            <a:picLocks noChangeAspect="1"/>
          </p:cNvPicPr>
          <p:nvPr/>
        </p:nvPicPr>
        <p:blipFill>
          <a:blip r:embed="rId4"/>
          <a:srcRect r="50000"/>
          <a:stretch>
            <a:fillRect/>
          </a:stretch>
        </p:blipFill>
        <p:spPr>
          <a:xfrm>
            <a:off x="8778224" y="721921"/>
            <a:ext cx="3403996" cy="6354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9" descr="Picture 9"/>
          <p:cNvPicPr>
            <a:picLocks noChangeAspect="1"/>
          </p:cNvPicPr>
          <p:nvPr/>
        </p:nvPicPr>
        <p:blipFill>
          <a:blip r:embed="rId5"/>
          <a:srcRect l="3178" r="48363" b="8832"/>
          <a:stretch>
            <a:fillRect/>
          </a:stretch>
        </p:blipFill>
        <p:spPr>
          <a:xfrm rot="16200000">
            <a:off x="2197304" y="-1297576"/>
            <a:ext cx="2308691" cy="4903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10" descr="Picture 10"/>
          <p:cNvPicPr>
            <a:picLocks noChangeAspect="1"/>
          </p:cNvPicPr>
          <p:nvPr/>
        </p:nvPicPr>
        <p:blipFill>
          <a:blip r:embed="rId6"/>
          <a:srcRect r="45129"/>
          <a:stretch>
            <a:fillRect/>
          </a:stretch>
        </p:blipFill>
        <p:spPr>
          <a:xfrm rot="5400000">
            <a:off x="807216" y="1918942"/>
            <a:ext cx="3498670" cy="6376181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Google Shape;51;p12">
            <a:extLst>
              <a:ext uri="{FF2B5EF4-FFF2-40B4-BE49-F238E27FC236}">
                <a16:creationId xmlns:a16="http://schemas.microsoft.com/office/drawing/2014/main" id="{2EEA10A9-8EE0-4DAF-BFD9-4DD6F96466EA}"/>
              </a:ext>
            </a:extLst>
          </p:cNvPr>
          <p:cNvSpPr txBox="1"/>
          <p:nvPr/>
        </p:nvSpPr>
        <p:spPr>
          <a:xfrm>
            <a:off x="2723618" y="3261696"/>
            <a:ext cx="7050300" cy="707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Q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الخطة الدراسية</a:t>
            </a:r>
          </a:p>
        </p:txBody>
      </p:sp>
      <p:grpSp>
        <p:nvGrpSpPr>
          <p:cNvPr id="12" name="Google Shape;52;p12">
            <a:extLst>
              <a:ext uri="{FF2B5EF4-FFF2-40B4-BE49-F238E27FC236}">
                <a16:creationId xmlns:a16="http://schemas.microsoft.com/office/drawing/2014/main" id="{EDBDD991-F516-4053-9CA2-4DFFEDE41A74}"/>
              </a:ext>
            </a:extLst>
          </p:cNvPr>
          <p:cNvGrpSpPr/>
          <p:nvPr/>
        </p:nvGrpSpPr>
        <p:grpSpPr>
          <a:xfrm>
            <a:off x="3983543" y="3369698"/>
            <a:ext cx="4530449" cy="494651"/>
            <a:chOff x="0" y="0"/>
            <a:chExt cx="4530447" cy="494649"/>
          </a:xfrm>
        </p:grpSpPr>
        <p:sp>
          <p:nvSpPr>
            <p:cNvPr id="13" name="Google Shape;53;p12">
              <a:extLst>
                <a:ext uri="{FF2B5EF4-FFF2-40B4-BE49-F238E27FC236}">
                  <a16:creationId xmlns:a16="http://schemas.microsoft.com/office/drawing/2014/main" id="{E579C0A7-A79B-435B-BCA3-1A81B8B4AC6F}"/>
                </a:ext>
              </a:extLst>
            </p:cNvPr>
            <p:cNvSpPr/>
            <p:nvPr/>
          </p:nvSpPr>
          <p:spPr>
            <a:xfrm>
              <a:off x="0" y="-1"/>
              <a:ext cx="4530448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" name="Google Shape;54;p12">
              <a:extLst>
                <a:ext uri="{FF2B5EF4-FFF2-40B4-BE49-F238E27FC236}">
                  <a16:creationId xmlns:a16="http://schemas.microsoft.com/office/drawing/2014/main" id="{B2A34B96-D8FF-4396-AFDA-1AFACAC3EBDD}"/>
                </a:ext>
              </a:extLst>
            </p:cNvPr>
            <p:cNvSpPr/>
            <p:nvPr/>
          </p:nvSpPr>
          <p:spPr>
            <a:xfrm>
              <a:off x="0" y="494649"/>
              <a:ext cx="453044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Picture 7">
            <a:extLst>
              <a:ext uri="{FF2B5EF4-FFF2-40B4-BE49-F238E27FC236}">
                <a16:creationId xmlns:a16="http://schemas.microsoft.com/office/drawing/2014/main" id="{5F41A305-FEAA-464A-BFC5-5F2BB1145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5FCF2DAB-9E12-43DE-B3C1-5E059F321E99}"/>
              </a:ext>
            </a:extLst>
          </p:cNvPr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sp>
        <p:nvSpPr>
          <p:cNvPr id="11" name="Google Shape;59;p13">
            <a:extLst>
              <a:ext uri="{FF2B5EF4-FFF2-40B4-BE49-F238E27FC236}">
                <a16:creationId xmlns:a16="http://schemas.microsoft.com/office/drawing/2014/main" id="{C2EAC80D-B3F6-4D74-B298-93F18A45A228}"/>
              </a:ext>
            </a:extLst>
          </p:cNvPr>
          <p:cNvSpPr txBox="1"/>
          <p:nvPr/>
        </p:nvSpPr>
        <p:spPr>
          <a:xfrm>
            <a:off x="1020960" y="816011"/>
            <a:ext cx="10284002" cy="5724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 algn="r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JO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المنطقة: التكنولوجيا</a:t>
            </a:r>
            <a:r>
              <a:rPr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	</a:t>
            </a:r>
            <a:r>
              <a:rPr lang="ar-JO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العمر: </a:t>
            </a:r>
            <a:r>
              <a:rPr lang="ar-QA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11-14</a:t>
            </a:r>
            <a:endParaRPr sz="1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JO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وصف</a:t>
            </a:r>
            <a:r>
              <a:rPr lang="ar-JO" sz="1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  <a:r>
              <a:rPr lang="ar-QA" sz="1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JO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الذهب له قيمة مهمة للغاية في المجتمع القطري حيث ترتديه النساء بشكل متكرر خلال التجمعات الرمضانية ، لذلك سنقوم بتعليم المشاركين التصميم ثلاثي الأبعاد وأهميته فيما يتعلق بتصنيع الإكسسوارات الذهبية الحديثة.​</a:t>
            </a:r>
          </a:p>
          <a:p>
            <a:pPr algn="r" rt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JO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لذلك ، سيتم تعريفهم ببرنامج </a:t>
            </a:r>
            <a:r>
              <a:rPr lang="en-US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Tinkercad </a:t>
            </a:r>
            <a:r>
              <a:rPr lang="ar-JO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وتعلم أساسيات التصميم ثلاثي الأبعاد لإنشاء اكسسوارات ثلاثية الأبعاد لها تصميمات وأنماط تقليدية قطرية.​</a:t>
            </a:r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تحدي التصميم الهندسي: </a:t>
            </a:r>
            <a:r>
              <a:rPr lang="ar-QA" sz="1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تخطط</a:t>
            </a:r>
            <a:r>
              <a:rPr lang="ar-JO" sz="1800" dirty="0"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 </a:t>
            </a:r>
            <a:r>
              <a:rPr lang="ar-QA" sz="1800" dirty="0"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فاطمة</a:t>
            </a:r>
            <a:r>
              <a:rPr lang="ar-JO" sz="1800" dirty="0"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 للدخول في مسابقة في تصميم الإكسسوار الذهبي ، </a:t>
            </a:r>
            <a:r>
              <a:rPr lang="ar-QA" sz="1800" dirty="0"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وتريد</a:t>
            </a:r>
            <a:r>
              <a:rPr lang="ar-JO" sz="1800" dirty="0"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 إنشاء إكسسوارات فريدة ومميزة من خلال دمج التصميم ثلاثي الأبعاد الحديث مع التكنولوجيا الرقمية ، لذا </a:t>
            </a:r>
            <a:r>
              <a:rPr lang="ar-QA" sz="1800" dirty="0"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فهي</a:t>
            </a:r>
            <a:r>
              <a:rPr lang="ar-JO" sz="1800" dirty="0"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 </a:t>
            </a:r>
            <a:r>
              <a:rPr lang="ar-QA" sz="1800" dirty="0"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تطلب</a:t>
            </a:r>
            <a:r>
              <a:rPr lang="ar-JO" sz="1800" dirty="0"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 دعمكم لتزويده</a:t>
            </a:r>
            <a:r>
              <a:rPr lang="ar-QA" sz="1800" dirty="0"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ا</a:t>
            </a:r>
            <a:r>
              <a:rPr lang="ar-JO" sz="1800" dirty="0"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 بتصميمات حديثة ومبتكرة للإكسسوار الذهبي منكم. الخيال الإبداعي.</a:t>
            </a:r>
          </a:p>
          <a:p>
            <a:pPr algn="r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JO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أهداف الدرس:</a:t>
            </a:r>
          </a:p>
          <a:p>
            <a:pPr algn="r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JO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بعد هذا الدرس ، سيتمكن الطلاب من:</a:t>
            </a: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تعرف على الطباعة ثلاثية الأبعاد وتطبيقاتها في صناعة الذهب.</a:t>
            </a:r>
            <a:endPara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تحديد أنواع مختلفة من برامج التصميم.</a:t>
            </a:r>
            <a:endPara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شرح ما هو التصميم </a:t>
            </a:r>
            <a:r>
              <a:rPr lang="ar-QA" sz="1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البارامترى</a:t>
            </a:r>
            <a:r>
              <a:rPr lang="ar-QA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endPara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تصميم التصاميم والأنماط القطرية التقليدية.</a:t>
            </a:r>
            <a:endPara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المعدات: كمبيوتر ، اتصال بالإنترنت ، طابعة ثلاثية الأبعاد.</a:t>
            </a:r>
          </a:p>
          <a:p>
            <a:pPr algn="r" rtl="1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المواد: خيوط طابعة ثلاثية الأبعاد.</a:t>
            </a:r>
          </a:p>
          <a:p>
            <a:pPr algn="r" rtl="1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البرنامج: </a:t>
            </a:r>
            <a:r>
              <a:rPr lang="en-US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Tinkercad www.tinkercad.com</a:t>
            </a:r>
          </a:p>
        </p:txBody>
      </p:sp>
      <p:sp>
        <p:nvSpPr>
          <p:cNvPr id="12" name="Google Shape;60;p13">
            <a:extLst>
              <a:ext uri="{FF2B5EF4-FFF2-40B4-BE49-F238E27FC236}">
                <a16:creationId xmlns:a16="http://schemas.microsoft.com/office/drawing/2014/main" id="{1BB4267A-B356-4BA4-8B2E-ACA3637916F4}"/>
              </a:ext>
            </a:extLst>
          </p:cNvPr>
          <p:cNvSpPr txBox="1"/>
          <p:nvPr/>
        </p:nvSpPr>
        <p:spPr>
          <a:xfrm>
            <a:off x="1942288" y="408374"/>
            <a:ext cx="8304249" cy="86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JO" dirty="0">
                <a:cs typeface="+mn-cs"/>
              </a:rPr>
              <a:t>عنوان الجلسة: </a:t>
            </a:r>
            <a:r>
              <a:rPr lang="ar-QA" dirty="0">
                <a:cs typeface="+mn-cs"/>
              </a:rPr>
              <a:t>اكسسوارات الذهب ثلاثية الابعاد</a:t>
            </a:r>
          </a:p>
          <a:p>
            <a:endParaRPr dirty="0">
              <a:cs typeface="+mn-cs"/>
            </a:endParaRPr>
          </a:p>
        </p:txBody>
      </p:sp>
      <p:grpSp>
        <p:nvGrpSpPr>
          <p:cNvPr id="13" name="Google Shape;61;p13">
            <a:extLst>
              <a:ext uri="{FF2B5EF4-FFF2-40B4-BE49-F238E27FC236}">
                <a16:creationId xmlns:a16="http://schemas.microsoft.com/office/drawing/2014/main" id="{61306588-7D61-45F8-B965-56EBEC47B565}"/>
              </a:ext>
            </a:extLst>
          </p:cNvPr>
          <p:cNvGrpSpPr/>
          <p:nvPr/>
        </p:nvGrpSpPr>
        <p:grpSpPr>
          <a:xfrm>
            <a:off x="1942288" y="408263"/>
            <a:ext cx="8070978" cy="494651"/>
            <a:chOff x="0" y="0"/>
            <a:chExt cx="8070977" cy="494649"/>
          </a:xfrm>
        </p:grpSpPr>
        <p:sp>
          <p:nvSpPr>
            <p:cNvPr id="14" name="Google Shape;62;p13">
              <a:extLst>
                <a:ext uri="{FF2B5EF4-FFF2-40B4-BE49-F238E27FC236}">
                  <a16:creationId xmlns:a16="http://schemas.microsoft.com/office/drawing/2014/main" id="{27E62062-1CCC-484D-AC09-CD307252A4D8}"/>
                </a:ext>
              </a:extLst>
            </p:cNvPr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Google Shape;63;p13">
              <a:extLst>
                <a:ext uri="{FF2B5EF4-FFF2-40B4-BE49-F238E27FC236}">
                  <a16:creationId xmlns:a16="http://schemas.microsoft.com/office/drawing/2014/main" id="{5873631C-FB9C-47CC-90C0-0BAC0487043C}"/>
                </a:ext>
              </a:extLst>
            </p:cNvPr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1878267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Picture 7">
            <a:extLst>
              <a:ext uri="{FF2B5EF4-FFF2-40B4-BE49-F238E27FC236}">
                <a16:creationId xmlns:a16="http://schemas.microsoft.com/office/drawing/2014/main" id="{5F41A305-FEAA-464A-BFC5-5F2BB1145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5FCF2DAB-9E12-43DE-B3C1-5E059F321E99}"/>
              </a:ext>
            </a:extLst>
          </p:cNvPr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sp>
        <p:nvSpPr>
          <p:cNvPr id="11" name="Google Shape;60;p13">
            <a:extLst>
              <a:ext uri="{FF2B5EF4-FFF2-40B4-BE49-F238E27FC236}">
                <a16:creationId xmlns:a16="http://schemas.microsoft.com/office/drawing/2014/main" id="{42A60DA5-82F7-4927-86E6-A79DAF219820}"/>
              </a:ext>
            </a:extLst>
          </p:cNvPr>
          <p:cNvSpPr txBox="1"/>
          <p:nvPr/>
        </p:nvSpPr>
        <p:spPr>
          <a:xfrm>
            <a:off x="1942288" y="408374"/>
            <a:ext cx="8304249" cy="86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JO" dirty="0">
                <a:cs typeface="+mn-cs"/>
              </a:rPr>
              <a:t>عنوان الجلسة</a:t>
            </a:r>
            <a:r>
              <a:rPr lang="ar-JO">
                <a:cs typeface="+mn-cs"/>
              </a:rPr>
              <a:t>: </a:t>
            </a:r>
            <a:r>
              <a:rPr lang="ar-QA">
                <a:cs typeface="+mn-cs"/>
              </a:rPr>
              <a:t>اكسسوارات الذهب ثلاثية الابعاد</a:t>
            </a:r>
            <a:endParaRPr lang="ar-QA" dirty="0">
              <a:cs typeface="+mn-cs"/>
            </a:endParaRPr>
          </a:p>
          <a:p>
            <a:endParaRPr dirty="0">
              <a:cs typeface="+mn-cs"/>
            </a:endParaRPr>
          </a:p>
        </p:txBody>
      </p:sp>
      <p:grpSp>
        <p:nvGrpSpPr>
          <p:cNvPr id="12" name="Google Shape;61;p13">
            <a:extLst>
              <a:ext uri="{FF2B5EF4-FFF2-40B4-BE49-F238E27FC236}">
                <a16:creationId xmlns:a16="http://schemas.microsoft.com/office/drawing/2014/main" id="{478707BE-F5AD-473A-A2DF-1E8EEB79FB48}"/>
              </a:ext>
            </a:extLst>
          </p:cNvPr>
          <p:cNvGrpSpPr/>
          <p:nvPr/>
        </p:nvGrpSpPr>
        <p:grpSpPr>
          <a:xfrm>
            <a:off x="1942288" y="408263"/>
            <a:ext cx="8070978" cy="494651"/>
            <a:chOff x="0" y="0"/>
            <a:chExt cx="8070977" cy="494649"/>
          </a:xfrm>
        </p:grpSpPr>
        <p:sp>
          <p:nvSpPr>
            <p:cNvPr id="13" name="Google Shape;62;p13">
              <a:extLst>
                <a:ext uri="{FF2B5EF4-FFF2-40B4-BE49-F238E27FC236}">
                  <a16:creationId xmlns:a16="http://schemas.microsoft.com/office/drawing/2014/main" id="{B4E39264-4654-4152-A375-F542A3219D6D}"/>
                </a:ext>
              </a:extLst>
            </p:cNvPr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" name="Google Shape;63;p13">
              <a:extLst>
                <a:ext uri="{FF2B5EF4-FFF2-40B4-BE49-F238E27FC236}">
                  <a16:creationId xmlns:a16="http://schemas.microsoft.com/office/drawing/2014/main" id="{A1692A79-4B39-4DFA-B935-7F4924A14DD9}"/>
                </a:ext>
              </a:extLst>
            </p:cNvPr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5" name="Picture 7" descr="Picture 7">
            <a:extLst>
              <a:ext uri="{FF2B5EF4-FFF2-40B4-BE49-F238E27FC236}">
                <a16:creationId xmlns:a16="http://schemas.microsoft.com/office/drawing/2014/main" id="{635EC512-5553-405F-8EBA-5ED52460F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99717770-0DD9-4469-A0FD-1E4011F657BB}"/>
              </a:ext>
            </a:extLst>
          </p:cNvPr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graphicFrame>
        <p:nvGraphicFramePr>
          <p:cNvPr id="21" name="Google Shape;76;p15">
            <a:extLst>
              <a:ext uri="{FF2B5EF4-FFF2-40B4-BE49-F238E27FC236}">
                <a16:creationId xmlns:a16="http://schemas.microsoft.com/office/drawing/2014/main" id="{1A927B8C-B335-4CCC-8929-A6853F7334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8899573"/>
              </p:ext>
            </p:extLst>
          </p:nvPr>
        </p:nvGraphicFramePr>
        <p:xfrm>
          <a:off x="642079" y="1239915"/>
          <a:ext cx="11054418" cy="5168503"/>
        </p:xfrm>
        <a:graphic>
          <a:graphicData uri="http://schemas.openxmlformats.org/drawingml/2006/table">
            <a:tbl>
              <a:tblPr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09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4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476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JO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المعدات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JO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الانشطة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JO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الوقت 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6264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JO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حواسيب, اتصال انترنت, حساب</a:t>
                      </a: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.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r>
                        <a:rPr lang="ar-JO" sz="1400" b="1" u="none" strike="noStrike" cap="none" dirty="0">
                          <a:solidFill>
                            <a:schemeClr val="bg1"/>
                          </a:solidFill>
                          <a:latin typeface="Lato"/>
                        </a:rPr>
                        <a:t>مقدمة</a:t>
                      </a:r>
                      <a:endParaRPr lang="ar-QA" sz="1400" b="1" u="none" strike="noStrike" cap="none" dirty="0">
                        <a:solidFill>
                          <a:schemeClr val="bg1"/>
                        </a:solidFill>
                        <a:latin typeface="Lato"/>
                      </a:endParaRP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JO" sz="1400" u="none" strike="noStrike" cap="none" dirty="0">
                          <a:solidFill>
                            <a:schemeClr val="bg1"/>
                          </a:solidFill>
                          <a:latin typeface="Lato"/>
                        </a:rPr>
                        <a:t> قدِّم المشاركين ستوديو 56</a:t>
                      </a:r>
                      <a:endParaRPr lang="en-US" sz="1400" u="none" strike="noStrike" cap="none" dirty="0">
                        <a:solidFill>
                          <a:schemeClr val="bg1"/>
                        </a:solidFill>
                        <a:latin typeface="Lato"/>
                      </a:endParaRP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JO" sz="1400" u="none" strike="noStrike" cap="none" dirty="0">
                          <a:solidFill>
                            <a:schemeClr val="bg1"/>
                          </a:solidFill>
                          <a:latin typeface="Lato"/>
                        </a:rPr>
                        <a:t>تعريف المشاركين بتحدي التصميم الهندسي</a:t>
                      </a:r>
                      <a:endParaRPr lang="ar-QA" sz="1400" u="none" strike="noStrike" cap="none" dirty="0">
                        <a:solidFill>
                          <a:schemeClr val="bg1"/>
                        </a:solidFill>
                        <a:latin typeface="Lato"/>
                      </a:endParaRP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>
                          <a:solidFill>
                            <a:schemeClr val="bg1"/>
                          </a:solidFill>
                          <a:latin typeface="Lato"/>
                        </a:rPr>
                        <a:t>قدم رسالة العميل.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5</a:t>
                      </a:r>
                      <a:r>
                        <a:rPr lang="ar-QA" sz="1200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 دقائق </a:t>
                      </a:r>
                      <a:endParaRPr lang="ar-QA" sz="12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84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JO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حواسيب, اتصال انترنت</a:t>
                      </a: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.</a:t>
                      </a: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QA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اظهر للمشاركين صناعة رقمية مختلفة </a:t>
                      </a:r>
                      <a:r>
                        <a:rPr kumimoji="0" lang="ar-QA" sz="13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للاكسسوارات</a:t>
                      </a:r>
                      <a:r>
                        <a:rPr kumimoji="0" lang="ar-QA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 الذهبية.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QA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عرض فيديو حول ملحقات التصنيع الرقمي والطباعة ثلاثية الأبعاد.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QA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تقديم أنواع مختلفة من برامج التصميم ووظائفها.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QA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اشرح التصميم </a:t>
                      </a:r>
                      <a:r>
                        <a:rPr kumimoji="0" lang="ar-QA" sz="13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البارامترى</a:t>
                      </a:r>
                      <a:r>
                        <a:rPr kumimoji="0" lang="ar-QA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.</a:t>
                      </a:r>
                      <a:endParaRPr kumimoji="0" lang="en-US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olitica"/>
                        <a:cs typeface="+mn-cs"/>
                        <a:sym typeface="Arial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15</a:t>
                      </a:r>
                      <a:r>
                        <a:rPr lang="ar-JO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 دقيقة 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484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ar-JO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حواسيب, اتصال انترنت</a:t>
                      </a: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.</a:t>
                      </a: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QA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التعريف </a:t>
                      </a:r>
                      <a:r>
                        <a:rPr kumimoji="0" lang="en-US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Nervous system </a:t>
                      </a:r>
                      <a:r>
                        <a:rPr kumimoji="0" lang="ar-QA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وشرح كيفية القيام بذلك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QA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تخصيص قلادة.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QA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تغيير الأنماط.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QA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تخصيص عيار الذهب للقلادة.</a:t>
                      </a:r>
                      <a:endParaRPr kumimoji="0" lang="en-US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olitica"/>
                        <a:cs typeface="+mn-cs"/>
                        <a:sym typeface="Arial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10</a:t>
                      </a:r>
                      <a:r>
                        <a:rPr lang="ar-QA" sz="1400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 دقيقة </a:t>
                      </a:r>
                      <a:endParaRPr lang="ar-QA" sz="16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4571737"/>
                  </a:ext>
                </a:extLst>
              </a:tr>
              <a:tr h="1476814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JO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حواسيب, اتصال انترنت</a:t>
                      </a: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.</a:t>
                      </a:r>
                      <a:endParaRPr lang="ar-JO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None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اشرح برنامج</a:t>
                      </a: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 </a:t>
                      </a:r>
                      <a:r>
                        <a:rPr lang="en-US" sz="1400" b="0" i="0" dirty="0">
                          <a:solidFill>
                            <a:schemeClr val="bg1"/>
                          </a:solidFill>
                          <a:effectLst/>
                          <a:latin typeface="Politica" panose="02000506060000020004"/>
                        </a:rPr>
                        <a:t>Tinkercad</a:t>
                      </a: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3746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اطلب من المشاركين إدخال حساباتهم ومشاركة الألقاب معهم</a:t>
                      </a: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3746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واجهة المستخدم: كيفية بدء مشروع جديد ، والتحكم في الكاميرا ، والتكبير والتصغير ، وقائمة الاشكال.</a:t>
                      </a:r>
                    </a:p>
                    <a:p>
                      <a:pPr marL="3746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الاشكال الأساسية ، وكيفية التفاعل ، والتدوير ، والقياس.</a:t>
                      </a:r>
                    </a:p>
                    <a:p>
                      <a:pPr marL="3746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كيفية تجميع وقطع الأشياء.</a:t>
                      </a:r>
                    </a:p>
                    <a:p>
                      <a:pPr marL="8890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None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اطلب منهم البدء في تصميم مشاريعهم.</a:t>
                      </a: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30</a:t>
                      </a:r>
                      <a:r>
                        <a:rPr lang="ar-QA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 دقيقة </a:t>
                      </a:r>
                      <a:endParaRPr lang="ar-QA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552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786713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348</Words>
  <Application>Microsoft Office PowerPoint</Application>
  <PresentationFormat>Custom</PresentationFormat>
  <Paragraphs>49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Arabic Typesetting</vt:lpstr>
      <vt:lpstr>Arial</vt:lpstr>
      <vt:lpstr>Lato</vt:lpstr>
      <vt:lpstr>Politica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Moath Almomani</cp:lastModifiedBy>
  <cp:revision>34</cp:revision>
  <dcterms:modified xsi:type="dcterms:W3CDTF">2021-04-12T08:25:29Z</dcterms:modified>
</cp:coreProperties>
</file>