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65" r:id="rId3"/>
    <p:sldId id="264" r:id="rId4"/>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3" autoAdjust="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090A9F16-55B6-4A19-809A-20835BCC8008}"/>
    <pc:docChg chg="undo custSel modSld">
      <pc:chgData name="moath momani" userId="720708e143949568" providerId="LiveId" clId="{090A9F16-55B6-4A19-809A-20835BCC8008}" dt="2020-10-26T10:01:26.854" v="4740" actId="20577"/>
      <pc:docMkLst>
        <pc:docMk/>
      </pc:docMkLst>
      <pc:sldChg chg="modSp mod">
        <pc:chgData name="moath momani" userId="720708e143949568" providerId="LiveId" clId="{090A9F16-55B6-4A19-809A-20835BCC8008}" dt="2020-10-13T10:17:15.226" v="4272" actId="20577"/>
        <pc:sldMkLst>
          <pc:docMk/>
          <pc:sldMk cId="0" sldId="256"/>
        </pc:sldMkLst>
        <pc:spChg chg="mod">
          <ac:chgData name="moath momani" userId="720708e143949568" providerId="LiveId" clId="{090A9F16-55B6-4A19-809A-20835BCC8008}" dt="2020-10-13T10:17:15.226" v="4272" actId="20577"/>
          <ac:spMkLst>
            <pc:docMk/>
            <pc:sldMk cId="0" sldId="256"/>
            <ac:spMk id="101" creationId="{00000000-0000-0000-0000-000000000000}"/>
          </ac:spMkLst>
        </pc:spChg>
      </pc:sldChg>
      <pc:sldChg chg="modSp mod">
        <pc:chgData name="moath momani" userId="720708e143949568" providerId="LiveId" clId="{090A9F16-55B6-4A19-809A-20835BCC8008}" dt="2020-10-26T09:26:18.777" v="4738"/>
        <pc:sldMkLst>
          <pc:docMk/>
          <pc:sldMk cId="0" sldId="257"/>
        </pc:sldMkLst>
        <pc:spChg chg="mod">
          <ac:chgData name="moath momani" userId="720708e143949568" providerId="LiveId" clId="{090A9F16-55B6-4A19-809A-20835BCC8008}" dt="2020-10-26T09:26:18.777" v="4738"/>
          <ac:spMkLst>
            <pc:docMk/>
            <pc:sldMk cId="0" sldId="257"/>
            <ac:spMk id="110" creationId="{00000000-0000-0000-0000-000000000000}"/>
          </ac:spMkLst>
        </pc:spChg>
        <pc:spChg chg="mod">
          <ac:chgData name="moath momani" userId="720708e143949568" providerId="LiveId" clId="{090A9F16-55B6-4A19-809A-20835BCC8008}" dt="2020-10-13T09:07:38.896" v="3136" actId="313"/>
          <ac:spMkLst>
            <pc:docMk/>
            <pc:sldMk cId="0" sldId="257"/>
            <ac:spMk id="111" creationId="{00000000-0000-0000-0000-000000000000}"/>
          </ac:spMkLst>
        </pc:spChg>
      </pc:sldChg>
      <pc:sldChg chg="modSp mod">
        <pc:chgData name="moath momani" userId="720708e143949568" providerId="LiveId" clId="{090A9F16-55B6-4A19-809A-20835BCC8008}" dt="2020-10-25T09:23:00.159" v="4676" actId="20577"/>
        <pc:sldMkLst>
          <pc:docMk/>
          <pc:sldMk cId="1368490105" sldId="258"/>
        </pc:sldMkLst>
        <pc:spChg chg="mod">
          <ac:chgData name="moath momani" userId="720708e143949568" providerId="LiveId" clId="{090A9F16-55B6-4A19-809A-20835BCC8008}" dt="2020-10-13T09:19:39.890" v="3476"/>
          <ac:spMkLst>
            <pc:docMk/>
            <pc:sldMk cId="1368490105" sldId="258"/>
            <ac:spMk id="111" creationId="{00000000-0000-0000-0000-000000000000}"/>
          </ac:spMkLst>
        </pc:spChg>
        <pc:graphicFrameChg chg="modGraphic">
          <ac:chgData name="moath momani" userId="720708e143949568" providerId="LiveId" clId="{090A9F16-55B6-4A19-809A-20835BCC8008}" dt="2020-10-25T09:23:00.159" v="4676" actId="20577"/>
          <ac:graphicFrameMkLst>
            <pc:docMk/>
            <pc:sldMk cId="1368490105" sldId="258"/>
            <ac:graphicFrameMk id="9" creationId="{D924ADDC-0FC0-4E07-9A6E-A6392502FFAB}"/>
          </ac:graphicFrameMkLst>
        </pc:graphicFrameChg>
      </pc:sldChg>
      <pc:sldChg chg="modSp mod">
        <pc:chgData name="moath momani" userId="720708e143949568" providerId="LiveId" clId="{090A9F16-55B6-4A19-809A-20835BCC8008}" dt="2020-10-25T10:46:50.939" v="4679" actId="20577"/>
        <pc:sldMkLst>
          <pc:docMk/>
          <pc:sldMk cId="1051649133" sldId="259"/>
        </pc:sldMkLst>
        <pc:spChg chg="mod">
          <ac:chgData name="moath momani" userId="720708e143949568" providerId="LiveId" clId="{090A9F16-55B6-4A19-809A-20835BCC8008}" dt="2020-10-25T10:46:50.939" v="4679" actId="20577"/>
          <ac:spMkLst>
            <pc:docMk/>
            <pc:sldMk cId="1051649133" sldId="259"/>
            <ac:spMk id="10" creationId="{EF7D5529-E01F-40C4-9628-C79A2F2BE828}"/>
          </ac:spMkLst>
        </pc:spChg>
        <pc:spChg chg="mod">
          <ac:chgData name="moath momani" userId="720708e143949568" providerId="LiveId" clId="{090A9F16-55B6-4A19-809A-20835BCC8008}" dt="2020-10-13T10:14:55.510" v="4220" actId="20577"/>
          <ac:spMkLst>
            <pc:docMk/>
            <pc:sldMk cId="1051649133" sldId="259"/>
            <ac:spMk id="111" creationId="{00000000-0000-0000-0000-000000000000}"/>
          </ac:spMkLst>
        </pc:spChg>
      </pc:sldChg>
      <pc:sldChg chg="addSp delSp modSp mod">
        <pc:chgData name="moath momani" userId="720708e143949568" providerId="LiveId" clId="{090A9F16-55B6-4A19-809A-20835BCC8008}" dt="2020-10-19T06:44:17.588" v="4602" actId="20577"/>
        <pc:sldMkLst>
          <pc:docMk/>
          <pc:sldMk cId="3704995808" sldId="260"/>
        </pc:sldMkLst>
        <pc:spChg chg="mod">
          <ac:chgData name="moath momani" userId="720708e143949568" providerId="LiveId" clId="{090A9F16-55B6-4A19-809A-20835BCC8008}" dt="2020-10-13T10:15:10.619" v="4221"/>
          <ac:spMkLst>
            <pc:docMk/>
            <pc:sldMk cId="3704995808" sldId="260"/>
            <ac:spMk id="111" creationId="{00000000-0000-0000-0000-000000000000}"/>
          </ac:spMkLst>
        </pc:spChg>
        <pc:graphicFrameChg chg="add del modGraphic">
          <ac:chgData name="moath momani" userId="720708e143949568" providerId="LiveId" clId="{090A9F16-55B6-4A19-809A-20835BCC8008}" dt="2020-10-19T06:29:25.735" v="4580" actId="27309"/>
          <ac:graphicFrameMkLst>
            <pc:docMk/>
            <pc:sldMk cId="3704995808" sldId="260"/>
            <ac:graphicFrameMk id="3" creationId="{CAAF72AD-79CD-4DD0-978C-9B882866CC7C}"/>
          </ac:graphicFrameMkLst>
        </pc:graphicFrameChg>
        <pc:graphicFrameChg chg="modGraphic">
          <ac:chgData name="moath momani" userId="720708e143949568" providerId="LiveId" clId="{090A9F16-55B6-4A19-809A-20835BCC8008}" dt="2020-10-19T06:44:17.588" v="4602" actId="20577"/>
          <ac:graphicFrameMkLst>
            <pc:docMk/>
            <pc:sldMk cId="3704995808" sldId="260"/>
            <ac:graphicFrameMk id="9" creationId="{AFF9E331-2F6D-4237-9C3A-352475C82492}"/>
          </ac:graphicFrameMkLst>
        </pc:graphicFrameChg>
      </pc:sldChg>
      <pc:sldChg chg="modSp mod">
        <pc:chgData name="moath momani" userId="720708e143949568" providerId="LiveId" clId="{090A9F16-55B6-4A19-809A-20835BCC8008}" dt="2020-10-25T09:20:40.735" v="4650" actId="20577"/>
        <pc:sldMkLst>
          <pc:docMk/>
          <pc:sldMk cId="2975555803" sldId="261"/>
        </pc:sldMkLst>
        <pc:spChg chg="mod">
          <ac:chgData name="moath momani" userId="720708e143949568" providerId="LiveId" clId="{090A9F16-55B6-4A19-809A-20835BCC8008}" dt="2020-10-13T09:04:28.846" v="3097"/>
          <ac:spMkLst>
            <pc:docMk/>
            <pc:sldMk cId="2975555803" sldId="261"/>
            <ac:spMk id="10" creationId="{D7A87FB4-AB01-424A-A7EF-A9F633313350}"/>
          </ac:spMkLst>
        </pc:spChg>
        <pc:graphicFrameChg chg="mod modGraphic">
          <ac:chgData name="moath momani" userId="720708e143949568" providerId="LiveId" clId="{090A9F16-55B6-4A19-809A-20835BCC8008}" dt="2020-10-25T09:20:40.735" v="4650" actId="20577"/>
          <ac:graphicFrameMkLst>
            <pc:docMk/>
            <pc:sldMk cId="2975555803" sldId="261"/>
            <ac:graphicFrameMk id="16" creationId="{19F4B6FB-F246-464D-8F74-C3493134C0E4}"/>
          </ac:graphicFrameMkLst>
        </pc:graphicFrameChg>
      </pc:sldChg>
      <pc:sldChg chg="modSp mod">
        <pc:chgData name="moath momani" userId="720708e143949568" providerId="LiveId" clId="{090A9F16-55B6-4A19-809A-20835BCC8008}" dt="2020-10-26T10:01:26.854" v="4740" actId="20577"/>
        <pc:sldMkLst>
          <pc:docMk/>
          <pc:sldMk cId="3395007616" sldId="262"/>
        </pc:sldMkLst>
        <pc:spChg chg="mod">
          <ac:chgData name="moath momani" userId="720708e143949568" providerId="LiveId" clId="{090A9F16-55B6-4A19-809A-20835BCC8008}" dt="2020-10-26T10:01:26.854" v="4740" actId="20577"/>
          <ac:spMkLst>
            <pc:docMk/>
            <pc:sldMk cId="3395007616" sldId="262"/>
            <ac:spMk id="10" creationId="{CA2989F7-5D56-441E-9E1C-B92A7AC5048D}"/>
          </ac:spMkLst>
        </pc:spChg>
        <pc:spChg chg="mod">
          <ac:chgData name="moath momani" userId="720708e143949568" providerId="LiveId" clId="{090A9F16-55B6-4A19-809A-20835BCC8008}" dt="2020-10-13T09:03:39.322" v="3096" actId="20577"/>
          <ac:spMkLst>
            <pc:docMk/>
            <pc:sldMk cId="3395007616" sldId="262"/>
            <ac:spMk id="11" creationId="{C33DD1E7-E79F-4DFA-80FA-C346FD1F051B}"/>
          </ac:spMkLst>
        </pc:spChg>
      </pc:sldChg>
      <pc:sldChg chg="modSp mod">
        <pc:chgData name="moath momani" userId="720708e143949568" providerId="LiveId" clId="{090A9F16-55B6-4A19-809A-20835BCC8008}" dt="2020-10-25T10:52:13.758" v="4723" actId="20577"/>
        <pc:sldMkLst>
          <pc:docMk/>
          <pc:sldMk cId="3299758773" sldId="264"/>
        </pc:sldMkLst>
        <pc:spChg chg="mod">
          <ac:chgData name="moath momani" userId="720708e143949568" providerId="LiveId" clId="{090A9F16-55B6-4A19-809A-20835BCC8008}" dt="2020-10-13T09:04:52.952" v="3108"/>
          <ac:spMkLst>
            <pc:docMk/>
            <pc:sldMk cId="3299758773" sldId="264"/>
            <ac:spMk id="17" creationId="{3491E9C2-141A-47B4-8AF8-20871943362C}"/>
          </ac:spMkLst>
        </pc:spChg>
        <pc:graphicFrameChg chg="mod modGraphic">
          <ac:chgData name="moath momani" userId="720708e143949568" providerId="LiveId" clId="{090A9F16-55B6-4A19-809A-20835BCC8008}" dt="2020-10-25T10:52:13.758" v="4723" actId="20577"/>
          <ac:graphicFrameMkLst>
            <pc:docMk/>
            <pc:sldMk cId="3299758773" sldId="264"/>
            <ac:graphicFrameMk id="23" creationId="{6C6CF4B0-4757-42B9-88DC-6C219C26B495}"/>
          </ac:graphicFrameMkLst>
        </pc:graphicFrameChg>
      </pc:sldChg>
      <pc:sldChg chg="modSp mod">
        <pc:chgData name="moath momani" userId="720708e143949568" providerId="LiveId" clId="{090A9F16-55B6-4A19-809A-20835BCC8008}" dt="2020-10-25T10:47:10.331" v="4682" actId="20577"/>
        <pc:sldMkLst>
          <pc:docMk/>
          <pc:sldMk cId="2396038251" sldId="265"/>
        </pc:sldMkLst>
        <pc:spChg chg="mod">
          <ac:chgData name="moath momani" userId="720708e143949568" providerId="LiveId" clId="{090A9F16-55B6-4A19-809A-20835BCC8008}" dt="2020-10-25T10:47:10.331" v="4682" actId="20577"/>
          <ac:spMkLst>
            <pc:docMk/>
            <pc:sldMk cId="2396038251" sldId="265"/>
            <ac:spMk id="2" creationId="{FC84119A-9C00-4A4D-B8A1-A3CEF39C8A71}"/>
          </ac:spMkLst>
        </pc:spChg>
        <pc:spChg chg="mod">
          <ac:chgData name="moath momani" userId="720708e143949568" providerId="LiveId" clId="{090A9F16-55B6-4A19-809A-20835BCC8008}" dt="2020-10-13T09:04:45.741" v="3107" actId="20577"/>
          <ac:spMkLst>
            <pc:docMk/>
            <pc:sldMk cId="2396038251" sldId="265"/>
            <ac:spMk id="3" creationId="{315EFD2C-9D32-4E66-B641-9629E89EEF30}"/>
          </ac:spMkLst>
        </pc:spChg>
      </pc:sldChg>
      <pc:sldChg chg="modSp mod">
        <pc:chgData name="moath momani" userId="720708e143949568" providerId="LiveId" clId="{090A9F16-55B6-4A19-809A-20835BCC8008}" dt="2020-10-26T09:35:38.266" v="4739"/>
        <pc:sldMkLst>
          <pc:docMk/>
          <pc:sldMk cId="4027102162" sldId="266"/>
        </pc:sldMkLst>
        <pc:spChg chg="mod">
          <ac:chgData name="moath momani" userId="720708e143949568" providerId="LiveId" clId="{090A9F16-55B6-4A19-809A-20835BCC8008}" dt="2020-10-26T09:35:38.266" v="4739"/>
          <ac:spMkLst>
            <pc:docMk/>
            <pc:sldMk cId="4027102162" sldId="266"/>
            <ac:spMk id="10" creationId="{9D7E174E-AFFB-4815-93E6-758F1C7F88AB}"/>
          </ac:spMkLst>
        </pc:spChg>
      </pc:sldChg>
      <pc:sldChg chg="modSp mod">
        <pc:chgData name="moath momani" userId="720708e143949568" providerId="LiveId" clId="{090A9F16-55B6-4A19-809A-20835BCC8008}" dt="2020-10-19T06:54:02.038" v="4610" actId="20577"/>
        <pc:sldMkLst>
          <pc:docMk/>
          <pc:sldMk cId="2983114971" sldId="267"/>
        </pc:sldMkLst>
        <pc:graphicFrameChg chg="modGraphic">
          <ac:chgData name="moath momani" userId="720708e143949568" providerId="LiveId" clId="{090A9F16-55B6-4A19-809A-20835BCC8008}" dt="2020-10-19T06:54:02.038" v="4610"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8A4CDFA0-D424-4625-B21C-4E10EC16BC3D}"/>
    <pc:docChg chg="custSel modSld">
      <pc:chgData name="moath momani" userId="720708e143949568" providerId="LiveId" clId="{8A4CDFA0-D424-4625-B21C-4E10EC16BC3D}" dt="2020-10-11T09:07:42.953" v="3077" actId="20577"/>
      <pc:docMkLst>
        <pc:docMk/>
      </pc:docMkLst>
      <pc:sldChg chg="modSp mod">
        <pc:chgData name="moath momani" userId="720708e143949568" providerId="LiveId" clId="{8A4CDFA0-D424-4625-B21C-4E10EC16BC3D}" dt="2020-10-06T15:58:23.559" v="473" actId="20577"/>
        <pc:sldMkLst>
          <pc:docMk/>
          <pc:sldMk cId="0" sldId="257"/>
        </pc:sldMkLst>
        <pc:spChg chg="mod">
          <ac:chgData name="moath momani" userId="720708e143949568" providerId="LiveId" clId="{8A4CDFA0-D424-4625-B21C-4E10EC16BC3D}" dt="2020-10-06T15:58:23.559" v="473" actId="20577"/>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07T10:33:42.360" v="2458" actId="20577"/>
        <pc:sldMkLst>
          <pc:docMk/>
          <pc:sldMk cId="1051649133" sldId="259"/>
        </pc:sldMkLst>
        <pc:spChg chg="mod">
          <ac:chgData name="moath momani" userId="720708e143949568" providerId="LiveId" clId="{8A4CDFA0-D424-4625-B21C-4E10EC16BC3D}" dt="2020-10-07T10:33:42.360" v="2458" actId="20577"/>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11T09:07:42.953" v="3077" actId="20577"/>
        <pc:sldMkLst>
          <pc:docMk/>
          <pc:sldMk cId="3395007616" sldId="262"/>
        </pc:sldMkLst>
        <pc:spChg chg="mod">
          <ac:chgData name="moath momani" userId="720708e143949568" providerId="LiveId" clId="{8A4CDFA0-D424-4625-B21C-4E10EC16BC3D}" dt="2020-10-11T09:07:42.953" v="3077" actId="20577"/>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08T08:39:55.722" v="2625" actId="12"/>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08T08:39:55.722" v="2625" actId="12"/>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10T15:34:25.877" v="3076" actId="20577"/>
        <pc:sldMkLst>
          <pc:docMk/>
          <pc:sldMk cId="2396038251" sldId="265"/>
        </pc:sldMkLst>
        <pc:spChg chg="mod">
          <ac:chgData name="moath momani" userId="720708e143949568" providerId="LiveId" clId="{8A4CDFA0-D424-4625-B21C-4E10EC16BC3D}" dt="2020-10-10T15:34:25.877" v="3076"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07T10:08:52.891" v="1603" actId="20577"/>
        <pc:sldMkLst>
          <pc:docMk/>
          <pc:sldMk cId="4027102162" sldId="266"/>
        </pc:sldMkLst>
        <pc:spChg chg="mod">
          <ac:chgData name="moath momani" userId="720708e143949568" providerId="LiveId" clId="{8A4CDFA0-D424-4625-B21C-4E10EC16BC3D}" dt="2020-10-07T10:08:52.891" v="1603" actId="20577"/>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Almomani" userId="ff116c73-3ed4-4407-a8d2-899e4a260434" providerId="ADAL" clId="{511F69CB-9A0A-4BA7-9649-76EDF5BAEF70}"/>
    <pc:docChg chg="modSld">
      <pc:chgData name="Moath Almomani" userId="ff116c73-3ed4-4407-a8d2-899e4a260434" providerId="ADAL" clId="{511F69CB-9A0A-4BA7-9649-76EDF5BAEF70}" dt="2021-06-07T11:22:35.530" v="1" actId="207"/>
      <pc:docMkLst>
        <pc:docMk/>
      </pc:docMkLst>
      <pc:sldChg chg="modSp mod">
        <pc:chgData name="Moath Almomani" userId="ff116c73-3ed4-4407-a8d2-899e4a260434" providerId="ADAL" clId="{511F69CB-9A0A-4BA7-9649-76EDF5BAEF70}" dt="2021-06-07T11:22:35.530" v="1" actId="207"/>
        <pc:sldMkLst>
          <pc:docMk/>
          <pc:sldMk cId="2396038251" sldId="265"/>
        </pc:sldMkLst>
        <pc:spChg chg="mod">
          <ac:chgData name="Moath Almomani" userId="ff116c73-3ed4-4407-a8d2-899e4a260434" providerId="ADAL" clId="{511F69CB-9A0A-4BA7-9649-76EDF5BAEF70}" dt="2021-06-07T11:22:35.530" v="1" actId="207"/>
          <ac:spMkLst>
            <pc:docMk/>
            <pc:sldMk cId="2396038251" sldId="265"/>
            <ac:spMk id="2" creationId="{FC84119A-9C00-4A4D-B8A1-A3CEF39C8A71}"/>
          </ac:spMkLst>
        </pc:spChg>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A9813A91-EE27-45C3-A1D7-85B26CFBB0AF}"/>
    <pc:docChg chg="undo custSel modSld">
      <pc:chgData name="moath momani" userId="720708e143949568" providerId="LiveId" clId="{A9813A91-EE27-45C3-A1D7-85B26CFBB0AF}" dt="2021-01-31T17:23:40.621" v="154" actId="207"/>
      <pc:docMkLst>
        <pc:docMk/>
      </pc:docMkLst>
      <pc:sldChg chg="modSp mod">
        <pc:chgData name="moath momani" userId="720708e143949568" providerId="LiveId" clId="{A9813A91-EE27-45C3-A1D7-85B26CFBB0AF}" dt="2021-01-31T17:06:28.259" v="152" actId="207"/>
        <pc:sldMkLst>
          <pc:docMk/>
          <pc:sldMk cId="0" sldId="257"/>
        </pc:sldMkLst>
        <pc:spChg chg="mod">
          <ac:chgData name="moath momani" userId="720708e143949568" providerId="LiveId" clId="{A9813A91-EE27-45C3-A1D7-85B26CFBB0AF}" dt="2021-01-31T17:06:28.259" v="152" actId="207"/>
          <ac:spMkLst>
            <pc:docMk/>
            <pc:sldMk cId="0" sldId="257"/>
            <ac:spMk id="110" creationId="{00000000-0000-0000-0000-000000000000}"/>
          </ac:spMkLst>
        </pc:spChg>
      </pc:sldChg>
      <pc:sldChg chg="modSp mod">
        <pc:chgData name="moath momani" userId="720708e143949568" providerId="LiveId" clId="{A9813A91-EE27-45C3-A1D7-85B26CFBB0AF}" dt="2021-01-31T17:23:40.621" v="154" actId="207"/>
        <pc:sldMkLst>
          <pc:docMk/>
          <pc:sldMk cId="1051649133" sldId="259"/>
        </pc:sldMkLst>
        <pc:spChg chg="mod">
          <ac:chgData name="moath momani" userId="720708e143949568" providerId="LiveId" clId="{A9813A91-EE27-45C3-A1D7-85B26CFBB0AF}" dt="2021-01-31T17:23:40.621" v="154" actId="207"/>
          <ac:spMkLst>
            <pc:docMk/>
            <pc:sldMk cId="1051649133" sldId="259"/>
            <ac:spMk id="10" creationId="{EF7D5529-E01F-40C4-9628-C79A2F2BE828}"/>
          </ac:spMkLst>
        </pc:spChg>
        <pc:spChg chg="mod">
          <ac:chgData name="moath momani" userId="720708e143949568" providerId="LiveId" clId="{A9813A91-EE27-45C3-A1D7-85B26CFBB0AF}" dt="2021-01-31T17:23:28" v="153" actId="207"/>
          <ac:spMkLst>
            <pc:docMk/>
            <pc:sldMk cId="1051649133" sldId="259"/>
            <ac:spMk id="111" creationId="{00000000-0000-0000-0000-000000000000}"/>
          </ac:spMkLst>
        </pc:spChg>
      </pc:sldChg>
      <pc:sldChg chg="modSp mod">
        <pc:chgData name="moath momani" userId="720708e143949568" providerId="LiveId" clId="{A9813A91-EE27-45C3-A1D7-85B26CFBB0AF}" dt="2021-01-31T16:00:20.024" v="151" actId="20577"/>
        <pc:sldMkLst>
          <pc:docMk/>
          <pc:sldMk cId="2975555803" sldId="261"/>
        </pc:sldMkLst>
        <pc:graphicFrameChg chg="modGraphic">
          <ac:chgData name="moath momani" userId="720708e143949568" providerId="LiveId" clId="{A9813A91-EE27-45C3-A1D7-85B26CFBB0AF}" dt="2021-01-31T16:00:20.024" v="151" actId="20577"/>
          <ac:graphicFrameMkLst>
            <pc:docMk/>
            <pc:sldMk cId="2975555803" sldId="261"/>
            <ac:graphicFrameMk id="16" creationId="{19F4B6FB-F246-464D-8F74-C3493134C0E4}"/>
          </ac:graphicFrameMkLst>
        </pc:graphicFrameChg>
      </pc:sldChg>
      <pc:sldChg chg="modSp mod">
        <pc:chgData name="moath momani" userId="720708e143949568" providerId="LiveId" clId="{A9813A91-EE27-45C3-A1D7-85B26CFBB0AF}" dt="2021-01-31T15:55:13.160" v="146" actId="207"/>
        <pc:sldMkLst>
          <pc:docMk/>
          <pc:sldMk cId="2396038251" sldId="265"/>
        </pc:sldMkLst>
        <pc:spChg chg="mod">
          <ac:chgData name="moath momani" userId="720708e143949568" providerId="LiveId" clId="{A9813A91-EE27-45C3-A1D7-85B26CFBB0AF}" dt="2021-01-31T15:55:13.160" v="146" actId="207"/>
          <ac:spMkLst>
            <pc:docMk/>
            <pc:sldMk cId="2396038251" sldId="265"/>
            <ac:spMk id="2" creationId="{FC84119A-9C00-4A4D-B8A1-A3CEF39C8A71}"/>
          </ac:spMkLst>
        </pc:spChg>
      </pc:sldChg>
      <pc:sldChg chg="modSp mod">
        <pc:chgData name="moath momani" userId="720708e143949568" providerId="LiveId" clId="{A9813A91-EE27-45C3-A1D7-85B26CFBB0AF}" dt="2021-01-21T11:25:35.265" v="138" actId="20577"/>
        <pc:sldMkLst>
          <pc:docMk/>
          <pc:sldMk cId="2983114971" sldId="267"/>
        </pc:sldMkLst>
        <pc:graphicFrameChg chg="modGraphic">
          <ac:chgData name="moath momani" userId="720708e143949568" providerId="LiveId" clId="{A9813A91-EE27-45C3-A1D7-85B26CFBB0AF}" dt="2021-01-21T11:25:35.265" v="13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3CB2ABBE-1E14-4246-9D93-DEF845E49B16}"/>
    <pc:docChg chg="modSld">
      <pc:chgData name="moath momani" userId="720708e143949568" providerId="LiveId" clId="{3CB2ABBE-1E14-4246-9D93-DEF845E49B16}" dt="2021-01-18T10:58:10.352" v="4" actId="14100"/>
      <pc:docMkLst>
        <pc:docMk/>
      </pc:docMkLst>
      <pc:sldChg chg="modSp mod">
        <pc:chgData name="moath momani" userId="720708e143949568" providerId="LiveId" clId="{3CB2ABBE-1E14-4246-9D93-DEF845E49B16}" dt="2021-01-18T10:58:10.352" v="4" actId="14100"/>
        <pc:sldMkLst>
          <pc:docMk/>
          <pc:sldMk cId="2975555803" sldId="261"/>
        </pc:sldMkLst>
        <pc:graphicFrameChg chg="modGraphic">
          <ac:chgData name="moath momani" userId="720708e143949568" providerId="LiveId" clId="{3CB2ABBE-1E14-4246-9D93-DEF845E49B16}" dt="2021-01-18T10:58:10.352" v="4" actId="14100"/>
          <ac:graphicFrameMkLst>
            <pc:docMk/>
            <pc:sldMk cId="2975555803" sldId="261"/>
            <ac:graphicFrameMk id="16" creationId="{19F4B6FB-F246-464D-8F74-C3493134C0E4}"/>
          </ac:graphicFrameMkLst>
        </pc:graphicFrameChg>
      </pc:sldChg>
    </pc:docChg>
  </pc:docChgLst>
  <pc:docChgLst>
    <pc:chgData name="moath momani" userId="720708e143949568" providerId="LiveId" clId="{AF6FB53C-D5D4-4025-BE59-A30C05B99CD3}"/>
    <pc:docChg chg="modSld">
      <pc:chgData name="moath momani" userId="720708e143949568" providerId="LiveId" clId="{AF6FB53C-D5D4-4025-BE59-A30C05B99CD3}" dt="2021-02-08T06:18:51.520" v="0" actId="207"/>
      <pc:docMkLst>
        <pc:docMk/>
      </pc:docMkLst>
      <pc:sldChg chg="modSp mod">
        <pc:chgData name="moath momani" userId="720708e143949568" providerId="LiveId" clId="{AF6FB53C-D5D4-4025-BE59-A30C05B99CD3}" dt="2021-02-08T06:18:51.520" v="0" actId="207"/>
        <pc:sldMkLst>
          <pc:docMk/>
          <pc:sldMk cId="4027102162" sldId="266"/>
        </pc:sldMkLst>
        <pc:spChg chg="mod">
          <ac:chgData name="moath momani" userId="720708e143949568" providerId="LiveId" clId="{AF6FB53C-D5D4-4025-BE59-A30C05B99CD3}" dt="2021-02-08T06:18:51.520" v="0" actId="207"/>
          <ac:spMkLst>
            <pc:docMk/>
            <pc:sldMk cId="4027102162" sldId="266"/>
            <ac:spMk id="10" creationId="{9D7E174E-AFFB-4815-93E6-758F1C7F88AB}"/>
          </ac:spMkLst>
        </pc:spChg>
      </pc:sldChg>
    </pc:docChg>
  </pc:docChgLst>
  <pc:docChgLst>
    <pc:chgData name="Moath Almomani" userId="ff116c73-3ed4-4407-a8d2-899e4a260434" providerId="ADAL" clId="{0E2EDE85-01E2-41E9-80E7-537BDCFC38F8}"/>
    <pc:docChg chg="undo custSel addSld delSld modSld">
      <pc:chgData name="Moath Almomani" userId="ff116c73-3ed4-4407-a8d2-899e4a260434" providerId="ADAL" clId="{0E2EDE85-01E2-41E9-80E7-537BDCFC38F8}" dt="2021-04-11T09:26:20.596" v="1365" actId="20577"/>
      <pc:docMkLst>
        <pc:docMk/>
      </pc:docMkLst>
      <pc:sldChg chg="modSp mod">
        <pc:chgData name="Moath Almomani" userId="ff116c73-3ed4-4407-a8d2-899e4a260434" providerId="ADAL" clId="{0E2EDE85-01E2-41E9-80E7-537BDCFC38F8}" dt="2021-04-06T09:16:51.745" v="903" actId="14100"/>
        <pc:sldMkLst>
          <pc:docMk/>
          <pc:sldMk cId="0" sldId="256"/>
        </pc:sldMkLst>
        <pc:spChg chg="mod">
          <ac:chgData name="Moath Almomani" userId="ff116c73-3ed4-4407-a8d2-899e4a260434" providerId="ADAL" clId="{0E2EDE85-01E2-41E9-80E7-537BDCFC38F8}" dt="2021-04-06T09:16:47.005" v="901" actId="20577"/>
          <ac:spMkLst>
            <pc:docMk/>
            <pc:sldMk cId="0" sldId="256"/>
            <ac:spMk id="101" creationId="{00000000-0000-0000-0000-000000000000}"/>
          </ac:spMkLst>
        </pc:spChg>
        <pc:grpChg chg="mod">
          <ac:chgData name="Moath Almomani" userId="ff116c73-3ed4-4407-a8d2-899e4a260434" providerId="ADAL" clId="{0E2EDE85-01E2-41E9-80E7-537BDCFC38F8}" dt="2021-04-06T09:16:51.745" v="903" actId="14100"/>
          <ac:grpSpMkLst>
            <pc:docMk/>
            <pc:sldMk cId="0" sldId="256"/>
            <ac:grpSpMk id="104" creationId="{00000000-0000-0000-0000-000000000000}"/>
          </ac:grpSpMkLst>
        </pc:grpChg>
      </pc:sldChg>
      <pc:sldChg chg="del">
        <pc:chgData name="Moath Almomani" userId="ff116c73-3ed4-4407-a8d2-899e4a260434" providerId="ADAL" clId="{0E2EDE85-01E2-41E9-80E7-537BDCFC38F8}" dt="2021-04-06T09:06:07.381" v="329" actId="47"/>
        <pc:sldMkLst>
          <pc:docMk/>
          <pc:sldMk cId="0" sldId="257"/>
        </pc:sldMkLst>
      </pc:sldChg>
      <pc:sldChg chg="del">
        <pc:chgData name="Moath Almomani" userId="ff116c73-3ed4-4407-a8d2-899e4a260434" providerId="ADAL" clId="{0E2EDE85-01E2-41E9-80E7-537BDCFC38F8}" dt="2021-04-06T09:06:07.381" v="329" actId="47"/>
        <pc:sldMkLst>
          <pc:docMk/>
          <pc:sldMk cId="1368490105" sldId="258"/>
        </pc:sldMkLst>
      </pc:sldChg>
      <pc:sldChg chg="del">
        <pc:chgData name="Moath Almomani" userId="ff116c73-3ed4-4407-a8d2-899e4a260434" providerId="ADAL" clId="{0E2EDE85-01E2-41E9-80E7-537BDCFC38F8}" dt="2021-04-06T09:06:07.381" v="329" actId="47"/>
        <pc:sldMkLst>
          <pc:docMk/>
          <pc:sldMk cId="1051649133" sldId="259"/>
        </pc:sldMkLst>
      </pc:sldChg>
      <pc:sldChg chg="del">
        <pc:chgData name="Moath Almomani" userId="ff116c73-3ed4-4407-a8d2-899e4a260434" providerId="ADAL" clId="{0E2EDE85-01E2-41E9-80E7-537BDCFC38F8}" dt="2021-04-06T09:06:07.381" v="329" actId="47"/>
        <pc:sldMkLst>
          <pc:docMk/>
          <pc:sldMk cId="3704995808" sldId="260"/>
        </pc:sldMkLst>
      </pc:sldChg>
      <pc:sldChg chg="del">
        <pc:chgData name="Moath Almomani" userId="ff116c73-3ed4-4407-a8d2-899e4a260434" providerId="ADAL" clId="{0E2EDE85-01E2-41E9-80E7-537BDCFC38F8}" dt="2021-04-06T09:06:07.381" v="329" actId="47"/>
        <pc:sldMkLst>
          <pc:docMk/>
          <pc:sldMk cId="2975555803" sldId="261"/>
        </pc:sldMkLst>
      </pc:sldChg>
      <pc:sldChg chg="del">
        <pc:chgData name="Moath Almomani" userId="ff116c73-3ed4-4407-a8d2-899e4a260434" providerId="ADAL" clId="{0E2EDE85-01E2-41E9-80E7-537BDCFC38F8}" dt="2021-04-06T09:06:07.381" v="329" actId="47"/>
        <pc:sldMkLst>
          <pc:docMk/>
          <pc:sldMk cId="3395007616" sldId="262"/>
        </pc:sldMkLst>
      </pc:sldChg>
      <pc:sldChg chg="addSp delSp modSp mod">
        <pc:chgData name="Moath Almomani" userId="ff116c73-3ed4-4407-a8d2-899e4a260434" providerId="ADAL" clId="{0E2EDE85-01E2-41E9-80E7-537BDCFC38F8}" dt="2021-04-11T09:22:00.323" v="1290" actId="20577"/>
        <pc:sldMkLst>
          <pc:docMk/>
          <pc:sldMk cId="3299758773" sldId="264"/>
        </pc:sldMkLst>
        <pc:spChg chg="add mod">
          <ac:chgData name="Moath Almomani" userId="ff116c73-3ed4-4407-a8d2-899e4a260434" providerId="ADAL" clId="{0E2EDE85-01E2-41E9-80E7-537BDCFC38F8}" dt="2021-04-06T09:17:31.654" v="912"/>
          <ac:spMkLst>
            <pc:docMk/>
            <pc:sldMk cId="3299758773" sldId="264"/>
            <ac:spMk id="10" creationId="{5FCF2DAB-9E12-43DE-B3C1-5E059F321E99}"/>
          </ac:spMkLst>
        </pc:spChg>
        <pc:spChg chg="mod">
          <ac:chgData name="Moath Almomani" userId="ff116c73-3ed4-4407-a8d2-899e4a260434" providerId="ADAL" clId="{0E2EDE85-01E2-41E9-80E7-537BDCFC38F8}" dt="2021-04-06T09:17:21.221" v="908" actId="1076"/>
          <ac:spMkLst>
            <pc:docMk/>
            <pc:sldMk cId="3299758773" sldId="264"/>
            <ac:spMk id="17" creationId="{3491E9C2-141A-47B4-8AF8-20871943362C}"/>
          </ac:spMkLst>
        </pc:spChg>
        <pc:spChg chg="del">
          <ac:chgData name="Moath Almomani" userId="ff116c73-3ed4-4407-a8d2-899e4a260434" providerId="ADAL" clId="{0E2EDE85-01E2-41E9-80E7-537BDCFC38F8}" dt="2021-04-06T09:17:31.288" v="911" actId="21"/>
          <ac:spMkLst>
            <pc:docMk/>
            <pc:sldMk cId="3299758773" sldId="264"/>
            <ac:spMk id="22" creationId="{DD61AAE1-2E64-4ABD-877C-7899B186CE9A}"/>
          </ac:spMkLst>
        </pc:spChg>
        <pc:grpChg chg="mod">
          <ac:chgData name="Moath Almomani" userId="ff116c73-3ed4-4407-a8d2-899e4a260434" providerId="ADAL" clId="{0E2EDE85-01E2-41E9-80E7-537BDCFC38F8}" dt="2021-04-06T09:17:21.221" v="908" actId="1076"/>
          <ac:grpSpMkLst>
            <pc:docMk/>
            <pc:sldMk cId="3299758773" sldId="264"/>
            <ac:grpSpMk id="18" creationId="{82C87080-1F36-471E-9EE2-93A9445BA970}"/>
          </ac:grpSpMkLst>
        </pc:grpChg>
        <pc:graphicFrameChg chg="mod modGraphic">
          <ac:chgData name="Moath Almomani" userId="ff116c73-3ed4-4407-a8d2-899e4a260434" providerId="ADAL" clId="{0E2EDE85-01E2-41E9-80E7-537BDCFC38F8}" dt="2021-04-11T09:22:00.323" v="1290" actId="20577"/>
          <ac:graphicFrameMkLst>
            <pc:docMk/>
            <pc:sldMk cId="3299758773" sldId="264"/>
            <ac:graphicFrameMk id="23" creationId="{6C6CF4B0-4757-42B9-88DC-6C219C26B495}"/>
          </ac:graphicFrameMkLst>
        </pc:graphicFrameChg>
        <pc:picChg chg="add mod">
          <ac:chgData name="Moath Almomani" userId="ff116c73-3ed4-4407-a8d2-899e4a260434" providerId="ADAL" clId="{0E2EDE85-01E2-41E9-80E7-537BDCFC38F8}" dt="2021-04-06T09:17:31.654" v="912"/>
          <ac:picMkLst>
            <pc:docMk/>
            <pc:sldMk cId="3299758773" sldId="264"/>
            <ac:picMk id="9" creationId="{5F41A305-FEAA-464A-BFC5-5F2BB1145018}"/>
          </ac:picMkLst>
        </pc:picChg>
        <pc:picChg chg="del">
          <ac:chgData name="Moath Almomani" userId="ff116c73-3ed4-4407-a8d2-899e4a260434" providerId="ADAL" clId="{0E2EDE85-01E2-41E9-80E7-537BDCFC38F8}" dt="2021-04-06T09:17:31.288" v="911" actId="21"/>
          <ac:picMkLst>
            <pc:docMk/>
            <pc:sldMk cId="3299758773" sldId="264"/>
            <ac:picMk id="21" creationId="{87EACC26-5BEC-466C-93BA-0FC93503BA33}"/>
          </ac:picMkLst>
        </pc:picChg>
      </pc:sldChg>
      <pc:sldChg chg="modSp mod">
        <pc:chgData name="Moath Almomani" userId="ff116c73-3ed4-4407-a8d2-899e4a260434" providerId="ADAL" clId="{0E2EDE85-01E2-41E9-80E7-537BDCFC38F8}" dt="2021-04-11T09:21:02.052" v="1288" actId="20577"/>
        <pc:sldMkLst>
          <pc:docMk/>
          <pc:sldMk cId="2396038251" sldId="265"/>
        </pc:sldMkLst>
        <pc:spChg chg="mod">
          <ac:chgData name="Moath Almomani" userId="ff116c73-3ed4-4407-a8d2-899e4a260434" providerId="ADAL" clId="{0E2EDE85-01E2-41E9-80E7-537BDCFC38F8}" dt="2021-04-11T09:21:02.052" v="1288" actId="20577"/>
          <ac:spMkLst>
            <pc:docMk/>
            <pc:sldMk cId="2396038251" sldId="265"/>
            <ac:spMk id="2" creationId="{FC84119A-9C00-4A4D-B8A1-A3CEF39C8A71}"/>
          </ac:spMkLst>
        </pc:spChg>
        <pc:spChg chg="mod">
          <ac:chgData name="Moath Almomani" userId="ff116c73-3ed4-4407-a8d2-899e4a260434" providerId="ADAL" clId="{0E2EDE85-01E2-41E9-80E7-537BDCFC38F8}" dt="2021-04-06T09:17:07.484" v="905"/>
          <ac:spMkLst>
            <pc:docMk/>
            <pc:sldMk cId="2396038251" sldId="265"/>
            <ac:spMk id="3" creationId="{315EFD2C-9D32-4E66-B641-9629E89EEF30}"/>
          </ac:spMkLst>
        </pc:spChg>
      </pc:sldChg>
      <pc:sldChg chg="addSp delSp modSp add mod">
        <pc:chgData name="Moath Almomani" userId="ff116c73-3ed4-4407-a8d2-899e4a260434" providerId="ADAL" clId="{0E2EDE85-01E2-41E9-80E7-537BDCFC38F8}" dt="2021-04-11T09:24:53.401" v="1334" actId="20577"/>
        <pc:sldMkLst>
          <pc:docMk/>
          <pc:sldMk cId="1918782677" sldId="266"/>
        </pc:sldMkLst>
        <pc:spChg chg="add mod">
          <ac:chgData name="Moath Almomani" userId="ff116c73-3ed4-4407-a8d2-899e4a260434" providerId="ADAL" clId="{0E2EDE85-01E2-41E9-80E7-537BDCFC38F8}" dt="2021-04-11T09:24:53.401" v="1334" actId="20577"/>
          <ac:spMkLst>
            <pc:docMk/>
            <pc:sldMk cId="1918782677" sldId="266"/>
            <ac:spMk id="11" creationId="{C2EAC80D-B3F6-4D74-B298-93F18A45A228}"/>
          </ac:spMkLst>
        </pc:spChg>
        <pc:spChg chg="add mod">
          <ac:chgData name="Moath Almomani" userId="ff116c73-3ed4-4407-a8d2-899e4a260434" providerId="ADAL" clId="{0E2EDE85-01E2-41E9-80E7-537BDCFC38F8}" dt="2021-04-06T09:32:19.383" v="1108" actId="20577"/>
          <ac:spMkLst>
            <pc:docMk/>
            <pc:sldMk cId="1918782677" sldId="266"/>
            <ac:spMk id="12" creationId="{1BB4267A-B356-4BA4-8B2E-ACA3637916F4}"/>
          </ac:spMkLst>
        </pc:spChg>
        <pc:spChg chg="mod">
          <ac:chgData name="Moath Almomani" userId="ff116c73-3ed4-4407-a8d2-899e4a260434" providerId="ADAL" clId="{0E2EDE85-01E2-41E9-80E7-537BDCFC38F8}" dt="2021-04-06T09:19:44.465" v="919"/>
          <ac:spMkLst>
            <pc:docMk/>
            <pc:sldMk cId="1918782677" sldId="266"/>
            <ac:spMk id="14" creationId="{27E62062-1CCC-484D-AC09-CD307252A4D8}"/>
          </ac:spMkLst>
        </pc:spChg>
        <pc:spChg chg="mod">
          <ac:chgData name="Moath Almomani" userId="ff116c73-3ed4-4407-a8d2-899e4a260434" providerId="ADAL" clId="{0E2EDE85-01E2-41E9-80E7-537BDCFC38F8}" dt="2021-04-06T09:19:44.465" v="919"/>
          <ac:spMkLst>
            <pc:docMk/>
            <pc:sldMk cId="1918782677" sldId="266"/>
            <ac:spMk id="15" creationId="{5873631C-FB9C-47CC-90C0-0BAC0487043C}"/>
          </ac:spMkLst>
        </pc:spChg>
        <pc:spChg chg="del">
          <ac:chgData name="Moath Almomani" userId="ff116c73-3ed4-4407-a8d2-899e4a260434" providerId="ADAL" clId="{0E2EDE85-01E2-41E9-80E7-537BDCFC38F8}" dt="2021-04-06T09:19:27.336" v="918" actId="478"/>
          <ac:spMkLst>
            <pc:docMk/>
            <pc:sldMk cId="1918782677" sldId="266"/>
            <ac:spMk id="17" creationId="{3491E9C2-141A-47B4-8AF8-20871943362C}"/>
          </ac:spMkLst>
        </pc:spChg>
        <pc:grpChg chg="add mod">
          <ac:chgData name="Moath Almomani" userId="ff116c73-3ed4-4407-a8d2-899e4a260434" providerId="ADAL" clId="{0E2EDE85-01E2-41E9-80E7-537BDCFC38F8}" dt="2021-04-06T09:19:44.465" v="919"/>
          <ac:grpSpMkLst>
            <pc:docMk/>
            <pc:sldMk cId="1918782677" sldId="266"/>
            <ac:grpSpMk id="13" creationId="{61306588-7D61-45F8-B965-56EBEC47B565}"/>
          </ac:grpSpMkLst>
        </pc:grpChg>
        <pc:grpChg chg="del">
          <ac:chgData name="Moath Almomani" userId="ff116c73-3ed4-4407-a8d2-899e4a260434" providerId="ADAL" clId="{0E2EDE85-01E2-41E9-80E7-537BDCFC38F8}" dt="2021-04-06T09:19:27.336" v="918" actId="478"/>
          <ac:grpSpMkLst>
            <pc:docMk/>
            <pc:sldMk cId="1918782677" sldId="266"/>
            <ac:grpSpMk id="18" creationId="{82C87080-1F36-471E-9EE2-93A9445BA970}"/>
          </ac:grpSpMkLst>
        </pc:grpChg>
        <pc:graphicFrameChg chg="del">
          <ac:chgData name="Moath Almomani" userId="ff116c73-3ed4-4407-a8d2-899e4a260434" providerId="ADAL" clId="{0E2EDE85-01E2-41E9-80E7-537BDCFC38F8}" dt="2021-04-06T09:19:19.181" v="915" actId="478"/>
          <ac:graphicFrameMkLst>
            <pc:docMk/>
            <pc:sldMk cId="1918782677" sldId="266"/>
            <ac:graphicFrameMk id="23" creationId="{6C6CF4B0-4757-42B9-88DC-6C219C26B495}"/>
          </ac:graphicFrameMkLst>
        </pc:graphicFrameChg>
      </pc:sldChg>
      <pc:sldChg chg="del">
        <pc:chgData name="Moath Almomani" userId="ff116c73-3ed4-4407-a8d2-899e4a260434" providerId="ADAL" clId="{0E2EDE85-01E2-41E9-80E7-537BDCFC38F8}" dt="2021-04-06T09:06:07.381" v="329" actId="47"/>
        <pc:sldMkLst>
          <pc:docMk/>
          <pc:sldMk cId="4027102162" sldId="266"/>
        </pc:sldMkLst>
      </pc:sldChg>
      <pc:sldChg chg="addSp delSp modSp add mod">
        <pc:chgData name="Moath Almomani" userId="ff116c73-3ed4-4407-a8d2-899e4a260434" providerId="ADAL" clId="{0E2EDE85-01E2-41E9-80E7-537BDCFC38F8}" dt="2021-04-11T09:26:20.596" v="1365" actId="20577"/>
        <pc:sldMkLst>
          <pc:docMk/>
          <pc:sldMk cId="1307867133" sldId="267"/>
        </pc:sldMkLst>
        <pc:spChg chg="add mod">
          <ac:chgData name="Moath Almomani" userId="ff116c73-3ed4-4407-a8d2-899e4a260434" providerId="ADAL" clId="{0E2EDE85-01E2-41E9-80E7-537BDCFC38F8}" dt="2021-04-06T09:32:28.293" v="1109"/>
          <ac:spMkLst>
            <pc:docMk/>
            <pc:sldMk cId="1307867133" sldId="267"/>
            <ac:spMk id="11" creationId="{42A60DA5-82F7-4927-86E6-A79DAF219820}"/>
          </ac:spMkLst>
        </pc:spChg>
        <pc:spChg chg="mod">
          <ac:chgData name="Moath Almomani" userId="ff116c73-3ed4-4407-a8d2-899e4a260434" providerId="ADAL" clId="{0E2EDE85-01E2-41E9-80E7-537BDCFC38F8}" dt="2021-04-06T09:19:53.062" v="920"/>
          <ac:spMkLst>
            <pc:docMk/>
            <pc:sldMk cId="1307867133" sldId="267"/>
            <ac:spMk id="13" creationId="{B4E39264-4654-4152-A375-F542A3219D6D}"/>
          </ac:spMkLst>
        </pc:spChg>
        <pc:spChg chg="mod">
          <ac:chgData name="Moath Almomani" userId="ff116c73-3ed4-4407-a8d2-899e4a260434" providerId="ADAL" clId="{0E2EDE85-01E2-41E9-80E7-537BDCFC38F8}" dt="2021-04-06T09:19:53.062" v="920"/>
          <ac:spMkLst>
            <pc:docMk/>
            <pc:sldMk cId="1307867133" sldId="267"/>
            <ac:spMk id="14" creationId="{A1692A79-4B39-4DFA-B935-7F4924A14DD9}"/>
          </ac:spMkLst>
        </pc:spChg>
        <pc:spChg chg="add mod">
          <ac:chgData name="Moath Almomani" userId="ff116c73-3ed4-4407-a8d2-899e4a260434" providerId="ADAL" clId="{0E2EDE85-01E2-41E9-80E7-537BDCFC38F8}" dt="2021-04-06T09:19:53.062" v="920"/>
          <ac:spMkLst>
            <pc:docMk/>
            <pc:sldMk cId="1307867133" sldId="267"/>
            <ac:spMk id="16" creationId="{99717770-0DD9-4469-A0FD-1E4011F657BB}"/>
          </ac:spMkLst>
        </pc:spChg>
        <pc:spChg chg="del">
          <ac:chgData name="Moath Almomani" userId="ff116c73-3ed4-4407-a8d2-899e4a260434" providerId="ADAL" clId="{0E2EDE85-01E2-41E9-80E7-537BDCFC38F8}" dt="2021-04-06T09:19:25.062" v="917" actId="478"/>
          <ac:spMkLst>
            <pc:docMk/>
            <pc:sldMk cId="1307867133" sldId="267"/>
            <ac:spMk id="17" creationId="{3491E9C2-141A-47B4-8AF8-20871943362C}"/>
          </ac:spMkLst>
        </pc:spChg>
        <pc:grpChg chg="add mod">
          <ac:chgData name="Moath Almomani" userId="ff116c73-3ed4-4407-a8d2-899e4a260434" providerId="ADAL" clId="{0E2EDE85-01E2-41E9-80E7-537BDCFC38F8}" dt="2021-04-06T09:19:53.062" v="920"/>
          <ac:grpSpMkLst>
            <pc:docMk/>
            <pc:sldMk cId="1307867133" sldId="267"/>
            <ac:grpSpMk id="12" creationId="{478707BE-F5AD-473A-A2DF-1E8EEB79FB48}"/>
          </ac:grpSpMkLst>
        </pc:grpChg>
        <pc:grpChg chg="del">
          <ac:chgData name="Moath Almomani" userId="ff116c73-3ed4-4407-a8d2-899e4a260434" providerId="ADAL" clId="{0E2EDE85-01E2-41E9-80E7-537BDCFC38F8}" dt="2021-04-06T09:19:25.062" v="917" actId="478"/>
          <ac:grpSpMkLst>
            <pc:docMk/>
            <pc:sldMk cId="1307867133" sldId="267"/>
            <ac:grpSpMk id="18" creationId="{82C87080-1F36-471E-9EE2-93A9445BA970}"/>
          </ac:grpSpMkLst>
        </pc:grpChg>
        <pc:graphicFrameChg chg="add mod modGraphic">
          <ac:chgData name="Moath Almomani" userId="ff116c73-3ed4-4407-a8d2-899e4a260434" providerId="ADAL" clId="{0E2EDE85-01E2-41E9-80E7-537BDCFC38F8}" dt="2021-04-11T09:26:20.596" v="1365" actId="20577"/>
          <ac:graphicFrameMkLst>
            <pc:docMk/>
            <pc:sldMk cId="1307867133" sldId="267"/>
            <ac:graphicFrameMk id="21" creationId="{1A927B8C-B335-4CCC-8929-A6853F7334C2}"/>
          </ac:graphicFrameMkLst>
        </pc:graphicFrameChg>
        <pc:graphicFrameChg chg="del">
          <ac:chgData name="Moath Almomani" userId="ff116c73-3ed4-4407-a8d2-899e4a260434" providerId="ADAL" clId="{0E2EDE85-01E2-41E9-80E7-537BDCFC38F8}" dt="2021-04-06T09:19:22.719" v="916" actId="478"/>
          <ac:graphicFrameMkLst>
            <pc:docMk/>
            <pc:sldMk cId="1307867133" sldId="267"/>
            <ac:graphicFrameMk id="23" creationId="{6C6CF4B0-4757-42B9-88DC-6C219C26B495}"/>
          </ac:graphicFrameMkLst>
        </pc:graphicFrameChg>
        <pc:picChg chg="add mod">
          <ac:chgData name="Moath Almomani" userId="ff116c73-3ed4-4407-a8d2-899e4a260434" providerId="ADAL" clId="{0E2EDE85-01E2-41E9-80E7-537BDCFC38F8}" dt="2021-04-06T09:19:53.062" v="920"/>
          <ac:picMkLst>
            <pc:docMk/>
            <pc:sldMk cId="1307867133" sldId="267"/>
            <ac:picMk id="15" creationId="{635EC512-5553-405F-8EBA-5ED52460F331}"/>
          </ac:picMkLst>
        </pc:picChg>
      </pc:sldChg>
      <pc:sldChg chg="del">
        <pc:chgData name="Moath Almomani" userId="ff116c73-3ed4-4407-a8d2-899e4a260434" providerId="ADAL" clId="{0E2EDE85-01E2-41E9-80E7-537BDCFC38F8}" dt="2021-04-06T09:06:07.381" v="329" actId="47"/>
        <pc:sldMkLst>
          <pc:docMk/>
          <pc:sldMk cId="2983114971" sldId="267"/>
        </pc:sldMkLst>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Almomani" userId="ff116c73-3ed4-4407-a8d2-899e4a260434" providerId="ADAL" clId="{F78B0240-183C-4EC5-845C-2DC534FBBDBB}"/>
    <pc:docChg chg="delSld modSld">
      <pc:chgData name="Moath Almomani" userId="ff116c73-3ed4-4407-a8d2-899e4a260434" providerId="ADAL" clId="{F78B0240-183C-4EC5-845C-2DC534FBBDBB}" dt="2021-04-12T08:12:52.599" v="9" actId="20577"/>
      <pc:docMkLst>
        <pc:docMk/>
      </pc:docMkLst>
      <pc:sldChg chg="modSp mod">
        <pc:chgData name="Moath Almomani" userId="ff116c73-3ed4-4407-a8d2-899e4a260434" providerId="ADAL" clId="{F78B0240-183C-4EC5-845C-2DC534FBBDBB}" dt="2021-04-12T08:12:52.599" v="9" actId="20577"/>
        <pc:sldMkLst>
          <pc:docMk/>
          <pc:sldMk cId="3299758773" sldId="264"/>
        </pc:sldMkLst>
        <pc:graphicFrameChg chg="modGraphic">
          <ac:chgData name="Moath Almomani" userId="ff116c73-3ed4-4407-a8d2-899e4a260434" providerId="ADAL" clId="{F78B0240-183C-4EC5-845C-2DC534FBBDBB}" dt="2021-04-12T08:12:52.599" v="9" actId="20577"/>
          <ac:graphicFrameMkLst>
            <pc:docMk/>
            <pc:sldMk cId="3299758773" sldId="264"/>
            <ac:graphicFrameMk id="23" creationId="{6C6CF4B0-4757-42B9-88DC-6C219C26B495}"/>
          </ac:graphicFrameMkLst>
        </pc:graphicFrameChg>
      </pc:sldChg>
      <pc:sldChg chg="del">
        <pc:chgData name="Moath Almomani" userId="ff116c73-3ed4-4407-a8d2-899e4a260434" providerId="ADAL" clId="{F78B0240-183C-4EC5-845C-2DC534FBBDBB}" dt="2021-04-12T08:12:39.380" v="0" actId="47"/>
        <pc:sldMkLst>
          <pc:docMk/>
          <pc:sldMk cId="1918782677" sldId="266"/>
        </pc:sldMkLst>
      </pc:sldChg>
      <pc:sldChg chg="del">
        <pc:chgData name="Moath Almomani" userId="ff116c73-3ed4-4407-a8d2-899e4a260434" providerId="ADAL" clId="{F78B0240-183C-4EC5-845C-2DC534FBBDBB}" dt="2021-04-12T08:12:39.380" v="0" actId="47"/>
        <pc:sldMkLst>
          <pc:docMk/>
          <pc:sldMk cId="1307867133" sldId="267"/>
        </pc:sldMkLst>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15DC819E-E635-473A-B2F6-0C6E5E557365}"/>
    <pc:docChg chg="custSel modSld">
      <pc:chgData name="moath momani" userId="720708e143949568" providerId="LiveId" clId="{15DC819E-E635-473A-B2F6-0C6E5E557365}" dt="2020-10-28T02:32:14.039" v="62" actId="313"/>
      <pc:docMkLst>
        <pc:docMk/>
      </pc:docMkLst>
      <pc:sldChg chg="modSp mod">
        <pc:chgData name="moath momani" userId="720708e143949568" providerId="LiveId" clId="{15DC819E-E635-473A-B2F6-0C6E5E557365}" dt="2020-10-28T02:32:14.039" v="62" actId="313"/>
        <pc:sldMkLst>
          <pc:docMk/>
          <pc:sldMk cId="1368490105" sldId="258"/>
        </pc:sldMkLst>
        <pc:graphicFrameChg chg="mod modGraphic">
          <ac:chgData name="moath momani" userId="720708e143949568" providerId="LiveId" clId="{15DC819E-E635-473A-B2F6-0C6E5E557365}" dt="2020-10-28T02:32:14.039" v="62" actId="313"/>
          <ac:graphicFrameMkLst>
            <pc:docMk/>
            <pc:sldMk cId="1368490105" sldId="258"/>
            <ac:graphicFrameMk id="9" creationId="{D924ADDC-0FC0-4E07-9A6E-A6392502FFAB}"/>
          </ac:graphicFrameMkLst>
        </pc:graphicFrameChg>
      </pc:sldChg>
      <pc:sldChg chg="modSp mod">
        <pc:chgData name="moath momani" userId="720708e143949568" providerId="LiveId" clId="{15DC819E-E635-473A-B2F6-0C6E5E557365}" dt="2020-10-28T02:28:41.204" v="38" actId="20577"/>
        <pc:sldMkLst>
          <pc:docMk/>
          <pc:sldMk cId="2975555803" sldId="261"/>
        </pc:sldMkLst>
        <pc:graphicFrameChg chg="mod modGraphic">
          <ac:chgData name="moath momani" userId="720708e143949568" providerId="LiveId" clId="{15DC819E-E635-473A-B2F6-0C6E5E557365}" dt="2020-10-28T02:28:41.204" v="38" actId="20577"/>
          <ac:graphicFrameMkLst>
            <pc:docMk/>
            <pc:sldMk cId="2975555803" sldId="261"/>
            <ac:graphicFrameMk id="16" creationId="{19F4B6FB-F246-464D-8F74-C3493134C0E4}"/>
          </ac:graphicFrameMkLst>
        </pc:graphicFrameChg>
      </pc:sldChg>
      <pc:sldChg chg="modSp mod">
        <pc:chgData name="moath momani" userId="720708e143949568" providerId="LiveId" clId="{15DC819E-E635-473A-B2F6-0C6E5E557365}" dt="2020-10-28T02:27:02.423" v="19" actId="20577"/>
        <pc:sldMkLst>
          <pc:docMk/>
          <pc:sldMk cId="3299758773" sldId="264"/>
        </pc:sldMkLst>
        <pc:graphicFrameChg chg="modGraphic">
          <ac:chgData name="moath momani" userId="720708e143949568" providerId="LiveId" clId="{15DC819E-E635-473A-B2F6-0C6E5E557365}" dt="2020-10-28T02:27:02.423" v="19" actId="20577"/>
          <ac:graphicFrameMkLst>
            <pc:docMk/>
            <pc:sldMk cId="3299758773" sldId="264"/>
            <ac:graphicFrameMk id="23" creationId="{6C6CF4B0-4757-42B9-88DC-6C219C26B49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707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a:t>
            </a:r>
            <a:endParaRPr lang="en-US" dirty="0"/>
          </a:p>
        </p:txBody>
      </p:sp>
      <p:grpSp>
        <p:nvGrpSpPr>
          <p:cNvPr id="104" name="Google Shape;52;p12"/>
          <p:cNvGrpSpPr/>
          <p:nvPr/>
        </p:nvGrpSpPr>
        <p:grpSpPr>
          <a:xfrm>
            <a:off x="3391297" y="3270852"/>
            <a:ext cx="5676385" cy="49647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952398" y="843736"/>
            <a:ext cx="10568063" cy="5651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 </a:t>
            </a:r>
            <a:r>
              <a:rPr dirty="0"/>
              <a:t>	AGE: </a:t>
            </a:r>
            <a:r>
              <a:rPr lang="en-US" dirty="0"/>
              <a:t>11-14</a:t>
            </a:r>
            <a:r>
              <a:rPr dirty="0"/>
              <a:t>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algn="l"/>
            <a:r>
              <a:rPr lang="en-US" sz="1600" b="0" i="0" dirty="0">
                <a:solidFill>
                  <a:schemeClr val="tx1"/>
                </a:solidFill>
                <a:effectLst/>
                <a:latin typeface="Politica" panose="02000506060000020004"/>
              </a:rPr>
              <a:t>Gold has a very important value in Qatari society as women wear it more frequently during Ramadan gathering, therefore we will be teaching participants about 3D design and is its importance in relating to modern gold accessories manufacturing. So, they will be introduced to Tinkercad software and learn the basics of 3D design to create a 3D golden accessory that has traditional Qatari designs and patterns.</a:t>
            </a:r>
          </a:p>
          <a:p>
            <a:pPr algn="l"/>
            <a:endParaRPr lang="en-US" sz="1600" dirty="0">
              <a:solidFill>
                <a:schemeClr val="tx1"/>
              </a:solidFill>
              <a:latin typeface="Politica" panose="02000506060000020004"/>
            </a:endParaRPr>
          </a:p>
          <a:p>
            <a:pPr>
              <a:lnSpc>
                <a:spcPct val="150000"/>
              </a:lnSpc>
              <a:defRPr>
                <a:solidFill>
                  <a:srgbClr val="FFFFFF"/>
                </a:solidFill>
                <a:latin typeface="Politica"/>
                <a:ea typeface="Politica"/>
                <a:cs typeface="Politica"/>
                <a:sym typeface="Politica"/>
              </a:defRPr>
            </a:pPr>
            <a:r>
              <a:rPr lang="en-US" sz="1600" b="1" dirty="0"/>
              <a:t>ENGINEERING DESIGN CHALLENGE:  </a:t>
            </a:r>
            <a:r>
              <a:rPr lang="en-US" sz="1600" dirty="0"/>
              <a:t>Fatima</a:t>
            </a:r>
            <a:r>
              <a:rPr lang="en-US" dirty="0"/>
              <a:t> is planning to enter a competition in Gold accessory design, and she wants to create unique and special accessories by integrating modern 3d design with digital technology, so she is asking for your support to provide her with modern and innovative designs of gold accessory from your creative imagination.</a:t>
            </a:r>
            <a:endParaRPr lang="en-US" sz="1600" dirty="0"/>
          </a:p>
          <a:p>
            <a:pPr>
              <a:defRPr>
                <a:solidFill>
                  <a:srgbClr val="FFFFFF"/>
                </a:solidFill>
                <a:latin typeface="Politica"/>
                <a:ea typeface="Politica"/>
                <a:cs typeface="Politica"/>
                <a:sym typeface="Politica"/>
              </a:defRPr>
            </a:pPr>
            <a:endParaRPr dirty="0"/>
          </a:p>
          <a:p>
            <a:pPr>
              <a:defRPr>
                <a:solidFill>
                  <a:srgbClr val="FFFFFF"/>
                </a:solidFill>
                <a:latin typeface="Politica"/>
                <a:ea typeface="Politica"/>
                <a:cs typeface="Politica"/>
                <a:sym typeface="Politica"/>
              </a:defRPr>
            </a:pPr>
            <a:r>
              <a:rPr lang="en-US" sz="1600" b="1" dirty="0">
                <a:solidFill>
                  <a:schemeClr val="tx1"/>
                </a:solidFill>
              </a:rPr>
              <a:t>LESSON</a:t>
            </a:r>
            <a:r>
              <a:rPr sz="1600" b="1" dirty="0">
                <a:solidFill>
                  <a:schemeClr val="tx1"/>
                </a:solidFill>
              </a:rPr>
              <a:t> OBJECTIVES</a:t>
            </a:r>
            <a:r>
              <a:rPr sz="1800" b="1" dirty="0">
                <a:solidFill>
                  <a:schemeClr val="tx1"/>
                </a:solidFill>
              </a:rPr>
              <a:t>:</a:t>
            </a:r>
          </a:p>
          <a:p>
            <a:r>
              <a:rPr lang="en-US" dirty="0">
                <a:solidFill>
                  <a:schemeClr val="tx1"/>
                </a:solidFill>
                <a:latin typeface="Politica"/>
              </a:rPr>
              <a:t>After the session students will : </a:t>
            </a:r>
          </a:p>
          <a:p>
            <a:pPr marL="285750" indent="-285750">
              <a:buFont typeface="Arial" panose="020B0604020202020204" pitchFamily="34" charset="0"/>
              <a:buChar char="•"/>
            </a:pPr>
            <a:r>
              <a:rPr lang="en-US" dirty="0">
                <a:solidFill>
                  <a:schemeClr val="tx1"/>
                </a:solidFill>
                <a:latin typeface="Politica"/>
              </a:rPr>
              <a:t>Learn about 3D printing and its applications in gold manufacturing. </a:t>
            </a:r>
          </a:p>
          <a:p>
            <a:pPr marL="285750" indent="-285750">
              <a:buFont typeface="Arial" panose="020B0604020202020204" pitchFamily="34" charset="0"/>
              <a:buChar char="•"/>
            </a:pPr>
            <a:r>
              <a:rPr lang="en-US" dirty="0">
                <a:solidFill>
                  <a:schemeClr val="tx1"/>
                </a:solidFill>
                <a:latin typeface="Politica"/>
              </a:rPr>
              <a:t>Identify different types of design software.</a:t>
            </a:r>
          </a:p>
          <a:p>
            <a:pPr marL="285750" indent="-285750">
              <a:buFont typeface="Arial" panose="020B0604020202020204" pitchFamily="34" charset="0"/>
              <a:buChar char="•"/>
            </a:pPr>
            <a:r>
              <a:rPr lang="en-US" dirty="0">
                <a:solidFill>
                  <a:schemeClr val="tx1"/>
                </a:solidFill>
                <a:latin typeface="Politica"/>
              </a:rPr>
              <a:t>Explain what is parametric design.</a:t>
            </a:r>
          </a:p>
          <a:p>
            <a:pPr marL="285750" indent="-285750">
              <a:buFont typeface="Arial" panose="020B0604020202020204" pitchFamily="34" charset="0"/>
              <a:buChar char="•"/>
            </a:pPr>
            <a:r>
              <a:rPr lang="en-US" dirty="0">
                <a:solidFill>
                  <a:schemeClr val="tx1"/>
                </a:solidFill>
                <a:latin typeface="Politica"/>
              </a:rPr>
              <a:t>Create </a:t>
            </a:r>
            <a:r>
              <a:rPr lang="en-US" sz="1400" b="0" i="0" dirty="0">
                <a:solidFill>
                  <a:schemeClr val="tx1"/>
                </a:solidFill>
                <a:effectLst/>
                <a:latin typeface="Politica" panose="02000506060000020004"/>
              </a:rPr>
              <a:t>traditional Qatari designs and patterns.</a:t>
            </a:r>
            <a:endParaRPr lang="en-US" dirty="0">
              <a:solidFill>
                <a:schemeClr val="tx1"/>
              </a:solidFill>
              <a:latin typeface="Politica"/>
            </a:endParaRP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Equipment: </a:t>
            </a:r>
            <a:r>
              <a:rPr dirty="0"/>
              <a:t>Computer</a:t>
            </a:r>
            <a:r>
              <a:rPr lang="en-US" dirty="0"/>
              <a:t>, Internet connection, 3D printer.</a:t>
            </a:r>
          </a:p>
          <a:p>
            <a:pPr>
              <a:lnSpc>
                <a:spcPct val="150000"/>
              </a:lnSpc>
              <a:defRPr>
                <a:solidFill>
                  <a:srgbClr val="FFFFFF"/>
                </a:solidFill>
                <a:latin typeface="Politica"/>
                <a:ea typeface="Politica"/>
                <a:cs typeface="Politica"/>
                <a:sym typeface="Politica"/>
              </a:defRPr>
            </a:pPr>
            <a:r>
              <a:rPr lang="en-US" dirty="0"/>
              <a:t>Materials: Filament.</a:t>
            </a:r>
          </a:p>
          <a:p>
            <a:pPr>
              <a:lnSpc>
                <a:spcPct val="150000"/>
              </a:lnSpc>
              <a:defRPr>
                <a:solidFill>
                  <a:srgbClr val="FFFFFF"/>
                </a:solidFill>
                <a:latin typeface="Politica"/>
                <a:ea typeface="Politica"/>
                <a:cs typeface="Politica"/>
                <a:sym typeface="Politica"/>
              </a:defRPr>
            </a:pPr>
            <a:r>
              <a:rPr lang="en-US" dirty="0"/>
              <a:t>Software: Tinkercad  www.tinkercad.com</a:t>
            </a:r>
            <a:endParaRPr dirty="0"/>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 3D Gold Accessories </a:t>
            </a:r>
          </a:p>
          <a:p>
            <a:endParaRPr lang="en-US" dirty="0"/>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8922" y="448448"/>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7ED6BC1B-5636-4733-A24C-4AAC094E04AC}"/>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8" name="TextBox 2">
            <a:extLst>
              <a:ext uri="{FF2B5EF4-FFF2-40B4-BE49-F238E27FC236}">
                <a16:creationId xmlns:a16="http://schemas.microsoft.com/office/drawing/2014/main" id="{EB7DF314-2ECC-48D3-B735-DC91BB4F0C4F}"/>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37525" y="242880"/>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 </a:t>
            </a:r>
            <a:r>
              <a:rPr lang="en-US" dirty="0"/>
              <a:t>3D Gold Accessories </a:t>
            </a:r>
          </a:p>
          <a:p>
            <a:endParaRPr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54159" y="282954"/>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1906281801"/>
              </p:ext>
            </p:extLst>
          </p:nvPr>
        </p:nvGraphicFramePr>
        <p:xfrm>
          <a:off x="642079" y="964879"/>
          <a:ext cx="11054418" cy="5678301"/>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Equipment</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05154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min</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Introduction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MS Teams options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Studio 56.</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the client letter.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05154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Show participants different digital manufacturing gold accessories.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a:solidFill>
                            <a:schemeClr val="bg1"/>
                          </a:solidFill>
                          <a:latin typeface="Politica"/>
                        </a:rPr>
                        <a:t>Introduce some jewelry from the Qatari heritage, which is distinguished by being made of gold and pearls.</a:t>
                      </a:r>
                      <a:endParaRPr lang="en-US" sz="1400" u="none" strike="noStrike" cap="none" dirty="0">
                        <a:solidFill>
                          <a:schemeClr val="bg1"/>
                        </a:solidFill>
                        <a:latin typeface="Politica"/>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Show video about digital manufacturing accessories and 3d printing.</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Introduce different types of design software and their functions.</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Explain parametric design.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686913695"/>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introduce Nervous system and explain how to </a:t>
                      </a:r>
                    </a:p>
                    <a:p>
                      <a:pPr marL="73152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bg1"/>
                          </a:solidFill>
                          <a:latin typeface="Politica"/>
                        </a:rPr>
                        <a:t>Customize a necklace.</a:t>
                      </a:r>
                    </a:p>
                    <a:p>
                      <a:pPr marL="73152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bg1"/>
                          </a:solidFill>
                          <a:latin typeface="Politica"/>
                        </a:rPr>
                        <a:t>Change the patterns .</a:t>
                      </a:r>
                    </a:p>
                    <a:p>
                      <a:pPr marL="73152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bg1"/>
                          </a:solidFill>
                          <a:latin typeface="Politica"/>
                        </a:rPr>
                        <a:t>Materialized the necklace.</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Tinkercad software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Ask participants to enter their accounts and share with them the nicknames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UI: How to start a new project, Camera control, zoom in and out, and objects menu.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Basic objects, how to interact, rotate, and scale.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How to group and cut objects.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.Ask them to start designing their projects.</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pic>
        <p:nvPicPr>
          <p:cNvPr id="9" name="Picture 7" descr="Picture 7">
            <a:extLst>
              <a:ext uri="{FF2B5EF4-FFF2-40B4-BE49-F238E27FC236}">
                <a16:creationId xmlns:a16="http://schemas.microsoft.com/office/drawing/2014/main" id="{5F41A305-FEAA-464A-BFC5-5F2BB1145018}"/>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10" name="TextBox 2">
            <a:extLst>
              <a:ext uri="{FF2B5EF4-FFF2-40B4-BE49-F238E27FC236}">
                <a16:creationId xmlns:a16="http://schemas.microsoft.com/office/drawing/2014/main" id="{5FCF2DAB-9E12-43DE-B3C1-5E059F321E99}"/>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3299758773"/>
      </p:ext>
    </p:extLst>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1818</TotalTime>
  <Words>398</Words>
  <Application>Microsoft Office PowerPoint</Application>
  <PresentationFormat>Custom</PresentationFormat>
  <Paragraphs>53</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Politica</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34</cp:revision>
  <dcterms:modified xsi:type="dcterms:W3CDTF">2021-06-07T11:23:04Z</dcterms:modified>
</cp:coreProperties>
</file>