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35"/>
  </p:notesMasterIdLst>
  <p:sldIdLst>
    <p:sldId id="273" r:id="rId2"/>
    <p:sldId id="289" r:id="rId3"/>
    <p:sldId id="288" r:id="rId4"/>
    <p:sldId id="321" r:id="rId5"/>
    <p:sldId id="307" r:id="rId6"/>
    <p:sldId id="319" r:id="rId7"/>
    <p:sldId id="320" r:id="rId8"/>
    <p:sldId id="290" r:id="rId9"/>
    <p:sldId id="276" r:id="rId10"/>
    <p:sldId id="308" r:id="rId11"/>
    <p:sldId id="298" r:id="rId12"/>
    <p:sldId id="264" r:id="rId13"/>
    <p:sldId id="305" r:id="rId14"/>
    <p:sldId id="299" r:id="rId15"/>
    <p:sldId id="300" r:id="rId16"/>
    <p:sldId id="301" r:id="rId17"/>
    <p:sldId id="302" r:id="rId18"/>
    <p:sldId id="281" r:id="rId19"/>
    <p:sldId id="282" r:id="rId20"/>
    <p:sldId id="285" r:id="rId21"/>
    <p:sldId id="283" r:id="rId22"/>
    <p:sldId id="310" r:id="rId23"/>
    <p:sldId id="309" r:id="rId24"/>
    <p:sldId id="311" r:id="rId25"/>
    <p:sldId id="313" r:id="rId26"/>
    <p:sldId id="312" r:id="rId27"/>
    <p:sldId id="314" r:id="rId28"/>
    <p:sldId id="315" r:id="rId29"/>
    <p:sldId id="316" r:id="rId30"/>
    <p:sldId id="318" r:id="rId31"/>
    <p:sldId id="304" r:id="rId32"/>
    <p:sldId id="306"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4A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D610F-3F62-4C81-B02E-4C2846CC89E7}" v="5" dt="2021-06-07T11:47:04.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97" autoAdjust="0"/>
  </p:normalViewPr>
  <p:slideViewPr>
    <p:cSldViewPr snapToGrid="0" showGuides="1">
      <p:cViewPr varScale="1">
        <p:scale>
          <a:sx n="105" d="100"/>
          <a:sy n="105" d="100"/>
        </p:scale>
        <p:origin x="1260" y="114"/>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62620D5-D0FF-4544-AF70-41B95D24927A}"/>
    <pc:docChg chg="undo custSel addSld modSld">
      <pc:chgData name="moath momani" userId="720708e143949568" providerId="LiveId" clId="{062620D5-D0FF-4544-AF70-41B95D24927A}" dt="2020-06-25T09:33:36.503" v="359" actId="20577"/>
      <pc:docMkLst>
        <pc:docMk/>
      </pc:docMkLst>
      <pc:sldChg chg="addSp delSp modSp mod modNotesTx">
        <pc:chgData name="moath momani" userId="720708e143949568" providerId="LiveId" clId="{062620D5-D0FF-4544-AF70-41B95D24927A}" dt="2020-06-25T09:33:36.503" v="359" actId="20577"/>
        <pc:sldMkLst>
          <pc:docMk/>
          <pc:sldMk cId="211947262" sldId="272"/>
        </pc:sldMkLst>
        <pc:spChg chg="mod">
          <ac:chgData name="moath momani" userId="720708e143949568" providerId="LiveId" clId="{062620D5-D0FF-4544-AF70-41B95D24927A}" dt="2020-06-25T09:28:57.217" v="267" actId="1076"/>
          <ac:spMkLst>
            <pc:docMk/>
            <pc:sldMk cId="211947262" sldId="272"/>
            <ac:spMk id="2" creationId="{0B2AAF93-F372-4E32-8DE3-2B37B0349A7C}"/>
          </ac:spMkLst>
        </pc:spChg>
        <pc:spChg chg="add mod">
          <ac:chgData name="moath momani" userId="720708e143949568" providerId="LiveId" clId="{062620D5-D0FF-4544-AF70-41B95D24927A}" dt="2020-06-25T09:26:40.506" v="152" actId="1036"/>
          <ac:spMkLst>
            <pc:docMk/>
            <pc:sldMk cId="211947262" sldId="272"/>
            <ac:spMk id="13" creationId="{3F1A2497-1971-4C58-B102-B8E32919937F}"/>
          </ac:spMkLst>
        </pc:spChg>
        <pc:spChg chg="add mod">
          <ac:chgData name="moath momani" userId="720708e143949568" providerId="LiveId" clId="{062620D5-D0FF-4544-AF70-41B95D24927A}" dt="2020-06-25T09:28:03.776" v="266" actId="207"/>
          <ac:spMkLst>
            <pc:docMk/>
            <pc:sldMk cId="211947262" sldId="272"/>
            <ac:spMk id="14" creationId="{A364EDD5-34D7-4092-84F1-0940EF494C7F}"/>
          </ac:spMkLst>
        </pc:spChg>
        <pc:spChg chg="add mod">
          <ac:chgData name="moath momani" userId="720708e143949568" providerId="LiveId" clId="{062620D5-D0FF-4544-AF70-41B95D24927A}" dt="2020-06-25T09:26:45.456" v="163" actId="1036"/>
          <ac:spMkLst>
            <pc:docMk/>
            <pc:sldMk cId="211947262" sldId="272"/>
            <ac:spMk id="15" creationId="{BECB638C-BDFC-4105-A05D-A1518A3C43F1}"/>
          </ac:spMkLst>
        </pc:spChg>
        <pc:spChg chg="add mod">
          <ac:chgData name="moath momani" userId="720708e143949568" providerId="LiveId" clId="{062620D5-D0FF-4544-AF70-41B95D24927A}" dt="2020-06-25T09:26:58.832" v="248" actId="1037"/>
          <ac:spMkLst>
            <pc:docMk/>
            <pc:sldMk cId="211947262" sldId="272"/>
            <ac:spMk id="17" creationId="{583524F1-A195-4FD5-A3AD-118DFC05E033}"/>
          </ac:spMkLst>
        </pc:spChg>
        <pc:spChg chg="add mod">
          <ac:chgData name="moath momani" userId="720708e143949568" providerId="LiveId" clId="{062620D5-D0FF-4544-AF70-41B95D24927A}" dt="2020-06-25T09:28:01.761" v="265" actId="207"/>
          <ac:spMkLst>
            <pc:docMk/>
            <pc:sldMk cId="211947262" sldId="272"/>
            <ac:spMk id="18" creationId="{60F53F81-3300-4A60-B610-264693357C54}"/>
          </ac:spMkLst>
        </pc:spChg>
        <pc:spChg chg="add mod">
          <ac:chgData name="moath momani" userId="720708e143949568" providerId="LiveId" clId="{062620D5-D0FF-4544-AF70-41B95D24927A}" dt="2020-06-25T09:27:59.461" v="264" actId="207"/>
          <ac:spMkLst>
            <pc:docMk/>
            <pc:sldMk cId="211947262" sldId="272"/>
            <ac:spMk id="19" creationId="{12A20B6A-5407-4573-A1BF-351DFD266313}"/>
          </ac:spMkLst>
        </pc:spChg>
        <pc:picChg chg="add del mod">
          <ac:chgData name="moath momani" userId="720708e143949568" providerId="LiveId" clId="{062620D5-D0FF-4544-AF70-41B95D24927A}" dt="2020-06-25T09:24:07.536" v="5" actId="478"/>
          <ac:picMkLst>
            <pc:docMk/>
            <pc:sldMk cId="211947262" sldId="272"/>
            <ac:picMk id="3" creationId="{531803F3-DE54-44F3-BA91-85495F229F5B}"/>
          </ac:picMkLst>
        </pc:picChg>
        <pc:picChg chg="del">
          <ac:chgData name="moath momani" userId="720708e143949568" providerId="LiveId" clId="{062620D5-D0FF-4544-AF70-41B95D24927A}" dt="2020-06-25T09:17:29.336" v="1" actId="478"/>
          <ac:picMkLst>
            <pc:docMk/>
            <pc:sldMk cId="211947262" sldId="272"/>
            <ac:picMk id="7" creationId="{FE34B53B-90EE-4355-BAF9-AC7A117C8BE1}"/>
          </ac:picMkLst>
        </pc:picChg>
        <pc:picChg chg="add mod">
          <ac:chgData name="moath momani" userId="720708e143949568" providerId="LiveId" clId="{062620D5-D0FF-4544-AF70-41B95D24927A}" dt="2020-06-25T09:27:42.143" v="260" actId="1076"/>
          <ac:picMkLst>
            <pc:docMk/>
            <pc:sldMk cId="211947262" sldId="272"/>
            <ac:picMk id="9" creationId="{8F73BB18-6D38-480A-968D-4357CA986BEA}"/>
          </ac:picMkLst>
        </pc:picChg>
      </pc:sldChg>
      <pc:sldChg chg="addSp delSp modSp mod">
        <pc:chgData name="moath momani" userId="720708e143949568" providerId="LiveId" clId="{062620D5-D0FF-4544-AF70-41B95D24927A}" dt="2020-06-25T09:32:57.983" v="309" actId="207"/>
        <pc:sldMkLst>
          <pc:docMk/>
          <pc:sldMk cId="911208218" sldId="273"/>
        </pc:sldMkLst>
        <pc:spChg chg="mod">
          <ac:chgData name="moath momani" userId="720708e143949568" providerId="LiveId" clId="{062620D5-D0FF-4544-AF70-41B95D24927A}" dt="2020-06-25T09:32:57.983" v="309" actId="207"/>
          <ac:spMkLst>
            <pc:docMk/>
            <pc:sldMk cId="911208218" sldId="273"/>
            <ac:spMk id="7" creationId="{00000000-0000-0000-0000-000000000000}"/>
          </ac:spMkLst>
        </pc:spChg>
        <pc:grpChg chg="add del mod">
          <ac:chgData name="moath momani" userId="720708e143949568" providerId="LiveId" clId="{062620D5-D0FF-4544-AF70-41B95D24927A}" dt="2020-06-25T09:32:11.681" v="303" actId="478"/>
          <ac:grpSpMkLst>
            <pc:docMk/>
            <pc:sldMk cId="911208218" sldId="273"/>
            <ac:grpSpMk id="8" creationId="{00000000-0000-0000-0000-000000000000}"/>
          </ac:grpSpMkLst>
        </pc:grpChg>
        <pc:picChg chg="mod">
          <ac:chgData name="moath momani" userId="720708e143949568" providerId="LiveId" clId="{062620D5-D0FF-4544-AF70-41B95D24927A}" dt="2020-06-25T09:32:45.952" v="308" actId="207"/>
          <ac:picMkLst>
            <pc:docMk/>
            <pc:sldMk cId="911208218" sldId="273"/>
            <ac:picMk id="2" creationId="{00000000-0000-0000-0000-000000000000}"/>
          </ac:picMkLst>
        </pc:picChg>
      </pc:sldChg>
      <pc:sldChg chg="add">
        <pc:chgData name="moath momani" userId="720708e143949568" providerId="LiveId" clId="{062620D5-D0FF-4544-AF70-41B95D24927A}" dt="2020-06-25T09:17:18.965" v="0"/>
        <pc:sldMkLst>
          <pc:docMk/>
          <pc:sldMk cId="2271298433" sldId="279"/>
        </pc:sldMkLst>
      </pc:sldChg>
    </pc:docChg>
  </pc:docChgLst>
  <pc:docChgLst>
    <pc:chgData name="moath momani" userId="720708e143949568" providerId="LiveId" clId="{0C3DF591-A7F9-4BAB-A896-04264AD049A4}"/>
    <pc:docChg chg="undo custSel addSld modSld">
      <pc:chgData name="moath momani" userId="720708e143949568" providerId="LiveId" clId="{0C3DF591-A7F9-4BAB-A896-04264AD049A4}" dt="2020-07-05T09:54:24.842" v="1358"/>
      <pc:docMkLst>
        <pc:docMk/>
      </pc:docMkLst>
      <pc:sldChg chg="modNotesTx">
        <pc:chgData name="moath momani" userId="720708e143949568" providerId="LiveId" clId="{0C3DF591-A7F9-4BAB-A896-04264AD049A4}" dt="2020-07-05T09:52:02.227" v="1349" actId="20577"/>
        <pc:sldMkLst>
          <pc:docMk/>
          <pc:sldMk cId="1521942773" sldId="263"/>
        </pc:sldMkLst>
      </pc:sldChg>
      <pc:sldChg chg="modNotesTx">
        <pc:chgData name="moath momani" userId="720708e143949568" providerId="LiveId" clId="{0C3DF591-A7F9-4BAB-A896-04264AD049A4}" dt="2020-07-05T08:41:07.300" v="117" actId="12"/>
        <pc:sldMkLst>
          <pc:docMk/>
          <pc:sldMk cId="911208218" sldId="273"/>
        </pc:sldMkLst>
      </pc:sldChg>
      <pc:sldChg chg="modSp mod modNotesTx">
        <pc:chgData name="moath momani" userId="720708e143949568" providerId="LiveId" clId="{0C3DF591-A7F9-4BAB-A896-04264AD049A4}" dt="2020-07-05T09:06:03.579" v="589" actId="20577"/>
        <pc:sldMkLst>
          <pc:docMk/>
          <pc:sldMk cId="2729657736" sldId="276"/>
        </pc:sldMkLst>
        <pc:picChg chg="mod">
          <ac:chgData name="moath momani" userId="720708e143949568" providerId="LiveId" clId="{0C3DF591-A7F9-4BAB-A896-04264AD049A4}" dt="2020-07-05T09:01:31.938" v="420" actId="1076"/>
          <ac:picMkLst>
            <pc:docMk/>
            <pc:sldMk cId="2729657736" sldId="276"/>
            <ac:picMk id="15" creationId="{C2742168-B3D3-4C6C-AB27-7F880DD7FEA3}"/>
          </ac:picMkLst>
        </pc:picChg>
      </pc:sldChg>
      <pc:sldChg chg="modSp mod">
        <pc:chgData name="moath momani" userId="720708e143949568" providerId="LiveId" clId="{0C3DF591-A7F9-4BAB-A896-04264AD049A4}" dt="2020-07-05T09:52:14.874" v="1357" actId="20577"/>
        <pc:sldMkLst>
          <pc:docMk/>
          <pc:sldMk cId="2293705616" sldId="277"/>
        </pc:sldMkLst>
        <pc:spChg chg="mod">
          <ac:chgData name="moath momani" userId="720708e143949568" providerId="LiveId" clId="{0C3DF591-A7F9-4BAB-A896-04264AD049A4}" dt="2020-07-05T09:52:14.874" v="1357" actId="20577"/>
          <ac:spMkLst>
            <pc:docMk/>
            <pc:sldMk cId="2293705616" sldId="277"/>
            <ac:spMk id="2" creationId="{00000000-0000-0000-0000-000000000000}"/>
          </ac:spMkLst>
        </pc:spChg>
      </pc:sldChg>
      <pc:sldChg chg="modSp mod modNotesTx">
        <pc:chgData name="moath momani" userId="720708e143949568" providerId="LiveId" clId="{0C3DF591-A7F9-4BAB-A896-04264AD049A4}" dt="2020-07-05T09:47:37.223" v="1293" actId="20577"/>
        <pc:sldMkLst>
          <pc:docMk/>
          <pc:sldMk cId="384976588" sldId="278"/>
        </pc:sldMkLst>
        <pc:spChg chg="mod">
          <ac:chgData name="moath momani" userId="720708e143949568" providerId="LiveId" clId="{0C3DF591-A7F9-4BAB-A896-04264AD049A4}" dt="2020-07-05T09:45:19.705" v="1171" actId="20577"/>
          <ac:spMkLst>
            <pc:docMk/>
            <pc:sldMk cId="384976588" sldId="278"/>
            <ac:spMk id="13" creationId="{B591A822-74DF-419C-A509-EDE907773CAE}"/>
          </ac:spMkLst>
        </pc:spChg>
        <pc:picChg chg="mod">
          <ac:chgData name="moath momani" userId="720708e143949568" providerId="LiveId" clId="{0C3DF591-A7F9-4BAB-A896-04264AD049A4}" dt="2020-07-05T09:12:23.398" v="1073" actId="1076"/>
          <ac:picMkLst>
            <pc:docMk/>
            <pc:sldMk cId="384976588" sldId="278"/>
            <ac:picMk id="15" creationId="{7B9C9AC8-47CF-4D74-89E0-C565A190885D}"/>
          </ac:picMkLst>
        </pc:picChg>
      </pc:sldChg>
      <pc:sldChg chg="modSp mod modNotesTx">
        <pc:chgData name="moath momani" userId="720708e143949568" providerId="LiveId" clId="{0C3DF591-A7F9-4BAB-A896-04264AD049A4}" dt="2020-07-05T09:42:51.025" v="1115" actId="20577"/>
        <pc:sldMkLst>
          <pc:docMk/>
          <pc:sldMk cId="2271298433" sldId="279"/>
        </pc:sldMkLst>
        <pc:spChg chg="mod">
          <ac:chgData name="moath momani" userId="720708e143949568" providerId="LiveId" clId="{0C3DF591-A7F9-4BAB-A896-04264AD049A4}" dt="2020-07-05T08:52:05.206" v="211" actId="113"/>
          <ac:spMkLst>
            <pc:docMk/>
            <pc:sldMk cId="2271298433" sldId="279"/>
            <ac:spMk id="2" creationId="{0B2AAF93-F372-4E32-8DE3-2B37B0349A7C}"/>
          </ac:spMkLst>
        </pc:spChg>
        <pc:spChg chg="mod">
          <ac:chgData name="moath momani" userId="720708e143949568" providerId="LiveId" clId="{0C3DF591-A7F9-4BAB-A896-04264AD049A4}" dt="2020-07-05T08:46:33.103" v="208" actId="1076"/>
          <ac:spMkLst>
            <pc:docMk/>
            <pc:sldMk cId="2271298433" sldId="279"/>
            <ac:spMk id="17" creationId="{4955A6DA-815F-4124-A9F3-75EDB42FED58}"/>
          </ac:spMkLst>
        </pc:spChg>
        <pc:picChg chg="mod">
          <ac:chgData name="moath momani" userId="720708e143949568" providerId="LiveId" clId="{0C3DF591-A7F9-4BAB-A896-04264AD049A4}" dt="2020-07-05T08:46:18.709" v="206" actId="1076"/>
          <ac:picMkLst>
            <pc:docMk/>
            <pc:sldMk cId="2271298433" sldId="279"/>
            <ac:picMk id="13" creationId="{9319865D-7103-44A0-8690-685D1A6BCF9C}"/>
          </ac:picMkLst>
        </pc:picChg>
        <pc:picChg chg="mod">
          <ac:chgData name="moath momani" userId="720708e143949568" providerId="LiveId" clId="{0C3DF591-A7F9-4BAB-A896-04264AD049A4}" dt="2020-07-05T08:46:18.709" v="206" actId="1076"/>
          <ac:picMkLst>
            <pc:docMk/>
            <pc:sldMk cId="2271298433" sldId="279"/>
            <ac:picMk id="14" creationId="{4F44C90C-9AB6-4E41-BBC9-EB36E64FA76A}"/>
          </ac:picMkLst>
        </pc:picChg>
        <pc:picChg chg="mod">
          <ac:chgData name="moath momani" userId="720708e143949568" providerId="LiveId" clId="{0C3DF591-A7F9-4BAB-A896-04264AD049A4}" dt="2020-07-05T08:46:18.709" v="206" actId="1076"/>
          <ac:picMkLst>
            <pc:docMk/>
            <pc:sldMk cId="2271298433" sldId="279"/>
            <ac:picMk id="15" creationId="{782957B5-4F0A-4A4E-A07D-DE1207191CA4}"/>
          </ac:picMkLst>
        </pc:picChg>
      </pc:sldChg>
      <pc:sldChg chg="modSp mod modNotesTx">
        <pc:chgData name="moath momani" userId="720708e143949568" providerId="LiveId" clId="{0C3DF591-A7F9-4BAB-A896-04264AD049A4}" dt="2020-07-05T06:00:47.617" v="95" actId="313"/>
        <pc:sldMkLst>
          <pc:docMk/>
          <pc:sldMk cId="2514924934" sldId="288"/>
        </pc:sldMkLst>
        <pc:spChg chg="mod">
          <ac:chgData name="moath momani" userId="720708e143949568" providerId="LiveId" clId="{0C3DF591-A7F9-4BAB-A896-04264AD049A4}" dt="2020-07-05T05:48:58.043" v="5" actId="113"/>
          <ac:spMkLst>
            <pc:docMk/>
            <pc:sldMk cId="2514924934" sldId="288"/>
            <ac:spMk id="40" creationId="{163E4506-78CC-450F-B675-EC079FA4AE69}"/>
          </ac:spMkLst>
        </pc:spChg>
      </pc:sldChg>
      <pc:sldChg chg="modSp mod modNotesTx">
        <pc:chgData name="moath momani" userId="720708e143949568" providerId="LiveId" clId="{0C3DF591-A7F9-4BAB-A896-04264AD049A4}" dt="2020-07-05T09:04:54.075" v="526" actId="20577"/>
        <pc:sldMkLst>
          <pc:docMk/>
          <pc:sldMk cId="2252611959" sldId="290"/>
        </pc:sldMkLst>
        <pc:spChg chg="mod">
          <ac:chgData name="moath momani" userId="720708e143949568" providerId="LiveId" clId="{0C3DF591-A7F9-4BAB-A896-04264AD049A4}" dt="2020-07-05T08:55:28.662" v="239" actId="1076"/>
          <ac:spMkLst>
            <pc:docMk/>
            <pc:sldMk cId="2252611959" sldId="290"/>
            <ac:spMk id="2" creationId="{0B2AAF93-F372-4E32-8DE3-2B37B0349A7C}"/>
          </ac:spMkLst>
        </pc:spChg>
      </pc:sldChg>
      <pc:sldChg chg="add">
        <pc:chgData name="moath momani" userId="720708e143949568" providerId="LiveId" clId="{0C3DF591-A7F9-4BAB-A896-04264AD049A4}" dt="2020-07-05T09:54:24.842" v="1358"/>
        <pc:sldMkLst>
          <pc:docMk/>
          <pc:sldMk cId="2845015761" sldId="291"/>
        </pc:sldMkLst>
      </pc:sldChg>
    </pc:docChg>
  </pc:docChgLst>
  <pc:docChgLst>
    <pc:chgData name="moath momani" userId="720708e143949568" providerId="LiveId" clId="{5CAD5C34-023A-4A33-BC01-8F1E2D8444BA}"/>
    <pc:docChg chg="undo custSel addSld delSld modSld sldOrd">
      <pc:chgData name="moath momani" userId="720708e143949568" providerId="LiveId" clId="{5CAD5C34-023A-4A33-BC01-8F1E2D8444BA}" dt="2020-10-14T09:15:02.410" v="2592" actId="20577"/>
      <pc:docMkLst>
        <pc:docMk/>
      </pc:docMkLst>
      <pc:sldChg chg="del">
        <pc:chgData name="moath momani" userId="720708e143949568" providerId="LiveId" clId="{5CAD5C34-023A-4A33-BC01-8F1E2D8444BA}" dt="2020-10-14T07:05:10.251" v="1389" actId="47"/>
        <pc:sldMkLst>
          <pc:docMk/>
          <pc:sldMk cId="1521942773" sldId="263"/>
        </pc:sldMkLst>
      </pc:sldChg>
      <pc:sldChg chg="addSp delSp modSp mod">
        <pc:chgData name="moath momani" userId="720708e143949568" providerId="LiveId" clId="{5CAD5C34-023A-4A33-BC01-8F1E2D8444BA}" dt="2020-10-14T07:17:18.106" v="1488" actId="20577"/>
        <pc:sldMkLst>
          <pc:docMk/>
          <pc:sldMk cId="2036179745" sldId="264"/>
        </pc:sldMkLst>
        <pc:spChg chg="mod">
          <ac:chgData name="moath momani" userId="720708e143949568" providerId="LiveId" clId="{5CAD5C34-023A-4A33-BC01-8F1E2D8444BA}" dt="2020-10-14T06:47:20.342" v="542" actId="1076"/>
          <ac:spMkLst>
            <pc:docMk/>
            <pc:sldMk cId="2036179745" sldId="264"/>
            <ac:spMk id="9" creationId="{00000000-0000-0000-0000-000000000000}"/>
          </ac:spMkLst>
        </pc:spChg>
        <pc:spChg chg="mod">
          <ac:chgData name="moath momani" userId="720708e143949568" providerId="LiveId" clId="{5CAD5C34-023A-4A33-BC01-8F1E2D8444BA}" dt="2020-10-14T07:17:18.106" v="1488" actId="20577"/>
          <ac:spMkLst>
            <pc:docMk/>
            <pc:sldMk cId="2036179745" sldId="264"/>
            <ac:spMk id="12" creationId="{CB7F213B-E680-4F6E-B850-3B9D657A9E84}"/>
          </ac:spMkLst>
        </pc:spChg>
        <pc:spChg chg="add del mod">
          <ac:chgData name="moath momani" userId="720708e143949568" providerId="LiveId" clId="{5CAD5C34-023A-4A33-BC01-8F1E2D8444BA}" dt="2020-10-14T06:59:40.295" v="1124"/>
          <ac:spMkLst>
            <pc:docMk/>
            <pc:sldMk cId="2036179745" sldId="264"/>
            <ac:spMk id="13" creationId="{E1BD02B0-EB37-437C-9B54-0D4A5CBA0E0B}"/>
          </ac:spMkLst>
        </pc:spChg>
        <pc:spChg chg="mod">
          <ac:chgData name="moath momani" userId="720708e143949568" providerId="LiveId" clId="{5CAD5C34-023A-4A33-BC01-8F1E2D8444BA}" dt="2020-10-14T07:04:48.917" v="1385" actId="12"/>
          <ac:spMkLst>
            <pc:docMk/>
            <pc:sldMk cId="2036179745" sldId="264"/>
            <ac:spMk id="14" creationId="{E02D2F0A-A520-44A2-B8E2-5DD6E542987A}"/>
          </ac:spMkLst>
        </pc:spChg>
        <pc:picChg chg="del">
          <ac:chgData name="moath momani" userId="720708e143949568" providerId="LiveId" clId="{5CAD5C34-023A-4A33-BC01-8F1E2D8444BA}" dt="2020-10-14T06:47:26.196" v="543" actId="478"/>
          <ac:picMkLst>
            <pc:docMk/>
            <pc:sldMk cId="2036179745" sldId="264"/>
            <ac:picMk id="2" creationId="{79DCDC5B-70F4-4C7D-B4E0-23B530453455}"/>
          </ac:picMkLst>
        </pc:picChg>
        <pc:picChg chg="add del mod">
          <ac:chgData name="moath momani" userId="720708e143949568" providerId="LiveId" clId="{5CAD5C34-023A-4A33-BC01-8F1E2D8444BA}" dt="2020-10-14T06:55:41.273" v="1007" actId="478"/>
          <ac:picMkLst>
            <pc:docMk/>
            <pc:sldMk cId="2036179745" sldId="264"/>
            <ac:picMk id="3" creationId="{52463AED-A86D-4432-AE0F-B7A75EDF909E}"/>
          </ac:picMkLst>
        </pc:picChg>
        <pc:picChg chg="del">
          <ac:chgData name="moath momani" userId="720708e143949568" providerId="LiveId" clId="{5CAD5C34-023A-4A33-BC01-8F1E2D8444BA}" dt="2020-10-14T06:47:28.215" v="544" actId="478"/>
          <ac:picMkLst>
            <pc:docMk/>
            <pc:sldMk cId="2036179745" sldId="264"/>
            <ac:picMk id="11" creationId="{CAE87B09-0555-416D-840C-0FBD24113676}"/>
          </ac:picMkLst>
        </pc:picChg>
      </pc:sldChg>
      <pc:sldChg chg="modSp mod">
        <pc:chgData name="moath momani" userId="720708e143949568" providerId="LiveId" clId="{5CAD5C34-023A-4A33-BC01-8F1E2D8444BA}" dt="2020-10-14T05:29:44.696" v="32" actId="20577"/>
        <pc:sldMkLst>
          <pc:docMk/>
          <pc:sldMk cId="911208218" sldId="273"/>
        </pc:sldMkLst>
        <pc:spChg chg="mod">
          <ac:chgData name="moath momani" userId="720708e143949568" providerId="LiveId" clId="{5CAD5C34-023A-4A33-BC01-8F1E2D8444BA}" dt="2020-10-14T05:29:37.493" v="27" actId="20577"/>
          <ac:spMkLst>
            <pc:docMk/>
            <pc:sldMk cId="911208218" sldId="273"/>
            <ac:spMk id="4" creationId="{00000000-0000-0000-0000-000000000000}"/>
          </ac:spMkLst>
        </pc:spChg>
        <pc:spChg chg="mod">
          <ac:chgData name="moath momani" userId="720708e143949568" providerId="LiveId" clId="{5CAD5C34-023A-4A33-BC01-8F1E2D8444BA}" dt="2020-10-14T05:29:44.696" v="32" actId="20577"/>
          <ac:spMkLst>
            <pc:docMk/>
            <pc:sldMk cId="911208218" sldId="273"/>
            <ac:spMk id="14" creationId="{00000000-0000-0000-0000-000000000000}"/>
          </ac:spMkLst>
        </pc:spChg>
      </pc:sldChg>
      <pc:sldChg chg="addSp delSp modSp mod modNotesTx">
        <pc:chgData name="moath momani" userId="720708e143949568" providerId="LiveId" clId="{5CAD5C34-023A-4A33-BC01-8F1E2D8444BA}" dt="2020-10-14T09:10:27.747" v="2567" actId="1076"/>
        <pc:sldMkLst>
          <pc:docMk/>
          <pc:sldMk cId="2729657736" sldId="276"/>
        </pc:sldMkLst>
        <pc:spChg chg="mod">
          <ac:chgData name="moath momani" userId="720708e143949568" providerId="LiveId" clId="{5CAD5C34-023A-4A33-BC01-8F1E2D8444BA}" dt="2020-10-14T09:10:14.610" v="2562" actId="1076"/>
          <ac:spMkLst>
            <pc:docMk/>
            <pc:sldMk cId="2729657736" sldId="276"/>
            <ac:spMk id="16" creationId="{CCA082C2-3FEC-4BC1-8F72-5280462EB1FD}"/>
          </ac:spMkLst>
        </pc:spChg>
        <pc:spChg chg="mod">
          <ac:chgData name="moath momani" userId="720708e143949568" providerId="LiveId" clId="{5CAD5C34-023A-4A33-BC01-8F1E2D8444BA}" dt="2020-10-14T09:10:16.587" v="2563" actId="14100"/>
          <ac:spMkLst>
            <pc:docMk/>
            <pc:sldMk cId="2729657736" sldId="276"/>
            <ac:spMk id="19" creationId="{3A19FDB5-205D-41F2-A62C-196EC416734C}"/>
          </ac:spMkLst>
        </pc:spChg>
        <pc:spChg chg="mod">
          <ac:chgData name="moath momani" userId="720708e143949568" providerId="LiveId" clId="{5CAD5C34-023A-4A33-BC01-8F1E2D8444BA}" dt="2020-10-14T05:53:47.171" v="335" actId="1037"/>
          <ac:spMkLst>
            <pc:docMk/>
            <pc:sldMk cId="2729657736" sldId="276"/>
            <ac:spMk id="23" creationId="{DBCEF4BA-D7D0-4AE5-AA42-1485677533AF}"/>
          </ac:spMkLst>
        </pc:spChg>
        <pc:spChg chg="mod">
          <ac:chgData name="moath momani" userId="720708e143949568" providerId="LiveId" clId="{5CAD5C34-023A-4A33-BC01-8F1E2D8444BA}" dt="2020-10-14T05:53:47.171" v="335" actId="1037"/>
          <ac:spMkLst>
            <pc:docMk/>
            <pc:sldMk cId="2729657736" sldId="276"/>
            <ac:spMk id="25" creationId="{6EE683CE-B4F9-4F7F-901B-2A9C46B5B3A6}"/>
          </ac:spMkLst>
        </pc:spChg>
        <pc:spChg chg="mod">
          <ac:chgData name="moath momani" userId="720708e143949568" providerId="LiveId" clId="{5CAD5C34-023A-4A33-BC01-8F1E2D8444BA}" dt="2020-10-14T05:54:03.473" v="380" actId="1038"/>
          <ac:spMkLst>
            <pc:docMk/>
            <pc:sldMk cId="2729657736" sldId="276"/>
            <ac:spMk id="27" creationId="{13E6180D-3356-4BE5-95D1-EC8BAE23EC65}"/>
          </ac:spMkLst>
        </pc:spChg>
        <pc:spChg chg="mod">
          <ac:chgData name="moath momani" userId="720708e143949568" providerId="LiveId" clId="{5CAD5C34-023A-4A33-BC01-8F1E2D8444BA}" dt="2020-10-14T05:54:03.473" v="380" actId="1038"/>
          <ac:spMkLst>
            <pc:docMk/>
            <pc:sldMk cId="2729657736" sldId="276"/>
            <ac:spMk id="29" creationId="{21371636-C087-438C-94E8-C41C46C46718}"/>
          </ac:spMkLst>
        </pc:spChg>
        <pc:spChg chg="mod">
          <ac:chgData name="moath momani" userId="720708e143949568" providerId="LiveId" clId="{5CAD5C34-023A-4A33-BC01-8F1E2D8444BA}" dt="2020-10-14T05:54:34.558" v="441" actId="1037"/>
          <ac:spMkLst>
            <pc:docMk/>
            <pc:sldMk cId="2729657736" sldId="276"/>
            <ac:spMk id="31" creationId="{56DA5B16-FCEC-4E05-BCEF-484C2B938B1E}"/>
          </ac:spMkLst>
        </pc:spChg>
        <pc:spChg chg="mod">
          <ac:chgData name="moath momani" userId="720708e143949568" providerId="LiveId" clId="{5CAD5C34-023A-4A33-BC01-8F1E2D8444BA}" dt="2020-10-14T05:54:34.558" v="441" actId="1037"/>
          <ac:spMkLst>
            <pc:docMk/>
            <pc:sldMk cId="2729657736" sldId="276"/>
            <ac:spMk id="33" creationId="{609CCEF0-2513-4EBA-A561-6A5A50C91972}"/>
          </ac:spMkLst>
        </pc:spChg>
        <pc:picChg chg="del">
          <ac:chgData name="moath momani" userId="720708e143949568" providerId="LiveId" clId="{5CAD5C34-023A-4A33-BC01-8F1E2D8444BA}" dt="2020-10-14T05:50:44.881" v="303" actId="478"/>
          <ac:picMkLst>
            <pc:docMk/>
            <pc:sldMk cId="2729657736" sldId="276"/>
            <ac:picMk id="3" creationId="{78DF608C-F6BC-49E1-A454-91D66A4E768A}"/>
          </ac:picMkLst>
        </pc:picChg>
        <pc:picChg chg="add mod">
          <ac:chgData name="moath momani" userId="720708e143949568" providerId="LiveId" clId="{5CAD5C34-023A-4A33-BC01-8F1E2D8444BA}" dt="2020-10-14T05:53:47.171" v="335" actId="1037"/>
          <ac:picMkLst>
            <pc:docMk/>
            <pc:sldMk cId="2729657736" sldId="276"/>
            <ac:picMk id="4" creationId="{3DBB0221-3CAE-4E72-8B96-16620F1F6949}"/>
          </ac:picMkLst>
        </pc:picChg>
        <pc:picChg chg="del">
          <ac:chgData name="moath momani" userId="720708e143949568" providerId="LiveId" clId="{5CAD5C34-023A-4A33-BC01-8F1E2D8444BA}" dt="2020-10-14T05:51:42.471" v="306" actId="478"/>
          <ac:picMkLst>
            <pc:docMk/>
            <pc:sldMk cId="2729657736" sldId="276"/>
            <ac:picMk id="9" creationId="{00000000-0000-0000-0000-000000000000}"/>
          </ac:picMkLst>
        </pc:picChg>
        <pc:picChg chg="del mod">
          <ac:chgData name="moath momani" userId="720708e143949568" providerId="LiveId" clId="{5CAD5C34-023A-4A33-BC01-8F1E2D8444BA}" dt="2020-10-14T09:08:32.780" v="2538" actId="478"/>
          <ac:picMkLst>
            <pc:docMk/>
            <pc:sldMk cId="2729657736" sldId="276"/>
            <ac:picMk id="13" creationId="{385D070F-D482-4667-BBDF-0B339BD257CD}"/>
          </ac:picMkLst>
        </pc:picChg>
        <pc:picChg chg="add mod">
          <ac:chgData name="moath momani" userId="720708e143949568" providerId="LiveId" clId="{5CAD5C34-023A-4A33-BC01-8F1E2D8444BA}" dt="2020-10-14T05:54:29.692" v="431" actId="14100"/>
          <ac:picMkLst>
            <pc:docMk/>
            <pc:sldMk cId="2729657736" sldId="276"/>
            <ac:picMk id="14" creationId="{3EE35C61-994F-40F8-B159-03060990AA41}"/>
          </ac:picMkLst>
        </pc:picChg>
        <pc:picChg chg="add del mod">
          <ac:chgData name="moath momani" userId="720708e143949568" providerId="LiveId" clId="{5CAD5C34-023A-4A33-BC01-8F1E2D8444BA}" dt="2020-10-14T09:08:58.491" v="2544" actId="478"/>
          <ac:picMkLst>
            <pc:docMk/>
            <pc:sldMk cId="2729657736" sldId="276"/>
            <ac:picMk id="17" creationId="{E6AE29D9-ACC6-42B7-9680-1C7825D8938B}"/>
          </ac:picMkLst>
        </pc:picChg>
        <pc:picChg chg="add del mod">
          <ac:chgData name="moath momani" userId="720708e143949568" providerId="LiveId" clId="{5CAD5C34-023A-4A33-BC01-8F1E2D8444BA}" dt="2020-10-14T09:09:39.702" v="2553" actId="478"/>
          <ac:picMkLst>
            <pc:docMk/>
            <pc:sldMk cId="2729657736" sldId="276"/>
            <ac:picMk id="21" creationId="{7A12C0B5-F7E2-448B-91F9-FF71E6644300}"/>
          </ac:picMkLst>
        </pc:picChg>
        <pc:picChg chg="add mod">
          <ac:chgData name="moath momani" userId="720708e143949568" providerId="LiveId" clId="{5CAD5C34-023A-4A33-BC01-8F1E2D8444BA}" dt="2020-10-14T09:10:27.747" v="2567" actId="1076"/>
          <ac:picMkLst>
            <pc:docMk/>
            <pc:sldMk cId="2729657736" sldId="276"/>
            <ac:picMk id="22" creationId="{098EA1B6-6A59-47C8-BB74-D8E2E3D3D95B}"/>
          </ac:picMkLst>
        </pc:picChg>
        <pc:picChg chg="del">
          <ac:chgData name="moath momani" userId="720708e143949568" providerId="LiveId" clId="{5CAD5C34-023A-4A33-BC01-8F1E2D8444BA}" dt="2020-10-14T05:51:52.633" v="310" actId="478"/>
          <ac:picMkLst>
            <pc:docMk/>
            <pc:sldMk cId="2729657736" sldId="276"/>
            <ac:picMk id="35" creationId="{EE65E8C4-4C1F-4C35-86B7-A0270E1FCE92}"/>
          </ac:picMkLst>
        </pc:picChg>
      </pc:sldChg>
      <pc:sldChg chg="addSp delSp modSp mod modNotesTx">
        <pc:chgData name="moath momani" userId="720708e143949568" providerId="LiveId" clId="{5CAD5C34-023A-4A33-BC01-8F1E2D8444BA}" dt="2020-10-14T08:46:39.158" v="2510" actId="20577"/>
        <pc:sldMkLst>
          <pc:docMk/>
          <pc:sldMk cId="2293705616" sldId="277"/>
        </pc:sldMkLst>
        <pc:spChg chg="mod">
          <ac:chgData name="moath momani" userId="720708e143949568" providerId="LiveId" clId="{5CAD5C34-023A-4A33-BC01-8F1E2D8444BA}" dt="2020-10-14T07:22:28.126" v="1591" actId="113"/>
          <ac:spMkLst>
            <pc:docMk/>
            <pc:sldMk cId="2293705616" sldId="277"/>
            <ac:spMk id="2" creationId="{00000000-0000-0000-0000-000000000000}"/>
          </ac:spMkLst>
        </pc:spChg>
        <pc:spChg chg="del">
          <ac:chgData name="moath momani" userId="720708e143949568" providerId="LiveId" clId="{5CAD5C34-023A-4A33-BC01-8F1E2D8444BA}" dt="2020-10-14T07:21:02.996" v="1547" actId="478"/>
          <ac:spMkLst>
            <pc:docMk/>
            <pc:sldMk cId="2293705616" sldId="277"/>
            <ac:spMk id="12" creationId="{4AFB44FE-3BF1-4566-B986-E43AD0DC5860}"/>
          </ac:spMkLst>
        </pc:spChg>
        <pc:picChg chg="add mod">
          <ac:chgData name="moath momani" userId="720708e143949568" providerId="LiveId" clId="{5CAD5C34-023A-4A33-BC01-8F1E2D8444BA}" dt="2020-10-14T07:21:48.658" v="1577" actId="1036"/>
          <ac:picMkLst>
            <pc:docMk/>
            <pc:sldMk cId="2293705616" sldId="277"/>
            <ac:picMk id="3" creationId="{FAA65F2C-77CB-4A2E-B256-3F565B6B986A}"/>
          </ac:picMkLst>
        </pc:picChg>
        <pc:picChg chg="del">
          <ac:chgData name="moath momani" userId="720708e143949568" providerId="LiveId" clId="{5CAD5C34-023A-4A33-BC01-8F1E2D8444BA}" dt="2020-10-14T07:21:01.319" v="1546" actId="478"/>
          <ac:picMkLst>
            <pc:docMk/>
            <pc:sldMk cId="2293705616" sldId="277"/>
            <ac:picMk id="5" creationId="{D6FFD61D-BC0D-45CC-9CE4-D4C5060AC8A9}"/>
          </ac:picMkLst>
        </pc:picChg>
      </pc:sldChg>
      <pc:sldChg chg="addSp delSp modSp mod">
        <pc:chgData name="moath momani" userId="720708e143949568" providerId="LiveId" clId="{5CAD5C34-023A-4A33-BC01-8F1E2D8444BA}" dt="2020-10-14T05:32:46.406" v="107" actId="14100"/>
        <pc:sldMkLst>
          <pc:docMk/>
          <pc:sldMk cId="2271298433" sldId="279"/>
        </pc:sldMkLst>
        <pc:spChg chg="mod">
          <ac:chgData name="moath momani" userId="720708e143949568" providerId="LiveId" clId="{5CAD5C34-023A-4A33-BC01-8F1E2D8444BA}" dt="2020-10-14T05:30:33.014" v="35" actId="255"/>
          <ac:spMkLst>
            <pc:docMk/>
            <pc:sldMk cId="2271298433" sldId="279"/>
            <ac:spMk id="2" creationId="{0B2AAF93-F372-4E32-8DE3-2B37B0349A7C}"/>
          </ac:spMkLst>
        </pc:spChg>
        <pc:spChg chg="mod">
          <ac:chgData name="moath momani" userId="720708e143949568" providerId="LiveId" clId="{5CAD5C34-023A-4A33-BC01-8F1E2D8444BA}" dt="2020-10-14T05:30:54.265" v="37" actId="14100"/>
          <ac:spMkLst>
            <pc:docMk/>
            <pc:sldMk cId="2271298433" sldId="279"/>
            <ac:spMk id="17" creationId="{4955A6DA-815F-4124-A9F3-75EDB42FED58}"/>
          </ac:spMkLst>
        </pc:spChg>
        <pc:picChg chg="add mod">
          <ac:chgData name="moath momani" userId="720708e143949568" providerId="LiveId" clId="{5CAD5C34-023A-4A33-BC01-8F1E2D8444BA}" dt="2020-10-14T05:32:33.644" v="99" actId="1038"/>
          <ac:picMkLst>
            <pc:docMk/>
            <pc:sldMk cId="2271298433" sldId="279"/>
            <ac:picMk id="3" creationId="{03821ED9-2EDD-4A50-B0F5-3B4A8EC5E335}"/>
          </ac:picMkLst>
        </pc:picChg>
        <pc:picChg chg="del mod">
          <ac:chgData name="moath momani" userId="720708e143949568" providerId="LiveId" clId="{5CAD5C34-023A-4A33-BC01-8F1E2D8444BA}" dt="2020-10-14T05:31:37.765" v="43" actId="478"/>
          <ac:picMkLst>
            <pc:docMk/>
            <pc:sldMk cId="2271298433" sldId="279"/>
            <ac:picMk id="14" creationId="{9B7F0385-F61B-44F8-9E69-0DF5D16EA5A7}"/>
          </ac:picMkLst>
        </pc:picChg>
        <pc:picChg chg="mod">
          <ac:chgData name="moath momani" userId="720708e143949568" providerId="LiveId" clId="{5CAD5C34-023A-4A33-BC01-8F1E2D8444BA}" dt="2020-10-14T05:32:46.406" v="107" actId="14100"/>
          <ac:picMkLst>
            <pc:docMk/>
            <pc:sldMk cId="2271298433" sldId="279"/>
            <ac:picMk id="24" creationId="{DE716A95-8587-40CF-9AF7-63D84DD74EB3}"/>
          </ac:picMkLst>
        </pc:picChg>
        <pc:picChg chg="mod">
          <ac:chgData name="moath momani" userId="720708e143949568" providerId="LiveId" clId="{5CAD5C34-023A-4A33-BC01-8F1E2D8444BA}" dt="2020-10-14T05:32:38.174" v="101" actId="14100"/>
          <ac:picMkLst>
            <pc:docMk/>
            <pc:sldMk cId="2271298433" sldId="279"/>
            <ac:picMk id="26" creationId="{987918EF-845F-42B2-AFB5-8470EE6AE81C}"/>
          </ac:picMkLst>
        </pc:picChg>
        <pc:picChg chg="del mod">
          <ac:chgData name="moath momani" userId="720708e143949568" providerId="LiveId" clId="{5CAD5C34-023A-4A33-BC01-8F1E2D8444BA}" dt="2020-10-14T05:32:29.667" v="50" actId="478"/>
          <ac:picMkLst>
            <pc:docMk/>
            <pc:sldMk cId="2271298433" sldId="279"/>
            <ac:picMk id="28" creationId="{03A2CD2C-1679-49F4-8C8D-054178496706}"/>
          </ac:picMkLst>
        </pc:picChg>
      </pc:sldChg>
      <pc:sldChg chg="addSp delSp modSp mod">
        <pc:chgData name="moath momani" userId="720708e143949568" providerId="LiveId" clId="{5CAD5C34-023A-4A33-BC01-8F1E2D8444BA}" dt="2020-10-14T05:41:55.197" v="236" actId="1076"/>
        <pc:sldMkLst>
          <pc:docMk/>
          <pc:sldMk cId="2252611959" sldId="290"/>
        </pc:sldMkLst>
        <pc:spChg chg="mod">
          <ac:chgData name="moath momani" userId="720708e143949568" providerId="LiveId" clId="{5CAD5C34-023A-4A33-BC01-8F1E2D8444BA}" dt="2020-10-14T05:40:20.552" v="183" actId="20577"/>
          <ac:spMkLst>
            <pc:docMk/>
            <pc:sldMk cId="2252611959" sldId="290"/>
            <ac:spMk id="17" creationId="{6F23D8BD-787D-4284-810F-276704CC0200}"/>
          </ac:spMkLst>
        </pc:spChg>
        <pc:spChg chg="mod">
          <ac:chgData name="moath momani" userId="720708e143949568" providerId="LiveId" clId="{5CAD5C34-023A-4A33-BC01-8F1E2D8444BA}" dt="2020-10-14T05:39:25.974" v="165" actId="1076"/>
          <ac:spMkLst>
            <pc:docMk/>
            <pc:sldMk cId="2252611959" sldId="290"/>
            <ac:spMk id="19" creationId="{BE275E7A-EB96-402C-BB89-129A034EC597}"/>
          </ac:spMkLst>
        </pc:spChg>
        <pc:spChg chg="mod">
          <ac:chgData name="moath momani" userId="720708e143949568" providerId="LiveId" clId="{5CAD5C34-023A-4A33-BC01-8F1E2D8444BA}" dt="2020-10-14T05:41:16.381" v="209" actId="1076"/>
          <ac:spMkLst>
            <pc:docMk/>
            <pc:sldMk cId="2252611959" sldId="290"/>
            <ac:spMk id="20" creationId="{B998D8D1-D5F8-47B7-925C-10A48A0D8C53}"/>
          </ac:spMkLst>
        </pc:spChg>
        <pc:spChg chg="mod">
          <ac:chgData name="moath momani" userId="720708e143949568" providerId="LiveId" clId="{5CAD5C34-023A-4A33-BC01-8F1E2D8444BA}" dt="2020-10-14T05:41:55.197" v="236" actId="1076"/>
          <ac:spMkLst>
            <pc:docMk/>
            <pc:sldMk cId="2252611959" sldId="290"/>
            <ac:spMk id="21" creationId="{C4444049-84FB-4279-B211-7378DABE5225}"/>
          </ac:spMkLst>
        </pc:spChg>
        <pc:spChg chg="del">
          <ac:chgData name="moath momani" userId="720708e143949568" providerId="LiveId" clId="{5CAD5C34-023A-4A33-BC01-8F1E2D8444BA}" dt="2020-10-14T05:38:31.576" v="145" actId="478"/>
          <ac:spMkLst>
            <pc:docMk/>
            <pc:sldMk cId="2252611959" sldId="290"/>
            <ac:spMk id="22" creationId="{3B1CBD7A-17DF-4613-B88E-406AD18A78A9}"/>
          </ac:spMkLst>
        </pc:spChg>
        <pc:spChg chg="del">
          <ac:chgData name="moath momani" userId="720708e143949568" providerId="LiveId" clId="{5CAD5C34-023A-4A33-BC01-8F1E2D8444BA}" dt="2020-10-14T05:38:33.072" v="146" actId="478"/>
          <ac:spMkLst>
            <pc:docMk/>
            <pc:sldMk cId="2252611959" sldId="290"/>
            <ac:spMk id="23" creationId="{2B53EFD3-EE9C-4063-B97A-D49AF5A40F4E}"/>
          </ac:spMkLst>
        </pc:spChg>
        <pc:picChg chg="del">
          <ac:chgData name="moath momani" userId="720708e143949568" providerId="LiveId" clId="{5CAD5C34-023A-4A33-BC01-8F1E2D8444BA}" dt="2020-10-14T05:36:16.647" v="117" actId="478"/>
          <ac:picMkLst>
            <pc:docMk/>
            <pc:sldMk cId="2252611959" sldId="290"/>
            <ac:picMk id="3" creationId="{DA725763-1BD2-4FF7-9EA5-5092496DD0AC}"/>
          </ac:picMkLst>
        </pc:picChg>
        <pc:picChg chg="del">
          <ac:chgData name="moath momani" userId="720708e143949568" providerId="LiveId" clId="{5CAD5C34-023A-4A33-BC01-8F1E2D8444BA}" dt="2020-10-14T05:36:02.288" v="112" actId="478"/>
          <ac:picMkLst>
            <pc:docMk/>
            <pc:sldMk cId="2252611959" sldId="290"/>
            <ac:picMk id="7" creationId="{29625EDA-548B-4206-A3FF-2C6C2CC6E846}"/>
          </ac:picMkLst>
        </pc:picChg>
        <pc:picChg chg="add mod">
          <ac:chgData name="moath momani" userId="720708e143949568" providerId="LiveId" clId="{5CAD5C34-023A-4A33-BC01-8F1E2D8444BA}" dt="2020-10-14T05:39:16.469" v="162" actId="1076"/>
          <ac:picMkLst>
            <pc:docMk/>
            <pc:sldMk cId="2252611959" sldId="290"/>
            <ac:picMk id="9" creationId="{982CC5F6-48F2-4EE5-8155-9B979C95E572}"/>
          </ac:picMkLst>
        </pc:picChg>
        <pc:picChg chg="add mod">
          <ac:chgData name="moath momani" userId="720708e143949568" providerId="LiveId" clId="{5CAD5C34-023A-4A33-BC01-8F1E2D8444BA}" dt="2020-10-14T05:39:17.869" v="163" actId="1076"/>
          <ac:picMkLst>
            <pc:docMk/>
            <pc:sldMk cId="2252611959" sldId="290"/>
            <ac:picMk id="13" creationId="{6B630FB3-A762-4085-B059-A7C2605E794D}"/>
          </ac:picMkLst>
        </pc:picChg>
        <pc:picChg chg="del">
          <ac:chgData name="moath momani" userId="720708e143949568" providerId="LiveId" clId="{5CAD5C34-023A-4A33-BC01-8F1E2D8444BA}" dt="2020-10-14T05:31:48.093" v="45" actId="21"/>
          <ac:picMkLst>
            <pc:docMk/>
            <pc:sldMk cId="2252611959" sldId="290"/>
            <ac:picMk id="14" creationId="{F4A18922-E898-4DDC-9D81-A3F9FF27C26A}"/>
          </ac:picMkLst>
        </pc:picChg>
      </pc:sldChg>
      <pc:sldChg chg="del">
        <pc:chgData name="moath momani" userId="720708e143949568" providerId="LiveId" clId="{5CAD5C34-023A-4A33-BC01-8F1E2D8444BA}" dt="2020-10-14T08:51:20.384" v="2537" actId="47"/>
        <pc:sldMkLst>
          <pc:docMk/>
          <pc:sldMk cId="2845015761" sldId="291"/>
        </pc:sldMkLst>
      </pc:sldChg>
      <pc:sldChg chg="addSp delSp modSp mod ord">
        <pc:chgData name="moath momani" userId="720708e143949568" providerId="LiveId" clId="{5CAD5C34-023A-4A33-BC01-8F1E2D8444BA}" dt="2020-10-14T05:55:14.039" v="443"/>
        <pc:sldMkLst>
          <pc:docMk/>
          <pc:sldMk cId="1866362295" sldId="293"/>
        </pc:sldMkLst>
        <pc:spChg chg="del">
          <ac:chgData name="moath momani" userId="720708e143949568" providerId="LiveId" clId="{5CAD5C34-023A-4A33-BC01-8F1E2D8444BA}" dt="2020-10-14T05:49:25.315" v="240" actId="478"/>
          <ac:spMkLst>
            <pc:docMk/>
            <pc:sldMk cId="1866362295" sldId="293"/>
            <ac:spMk id="17" creationId="{6F23D8BD-787D-4284-810F-276704CC0200}"/>
          </ac:spMkLst>
        </pc:spChg>
        <pc:spChg chg="del">
          <ac:chgData name="moath momani" userId="720708e143949568" providerId="LiveId" clId="{5CAD5C34-023A-4A33-BC01-8F1E2D8444BA}" dt="2020-10-14T05:49:23.195" v="239" actId="478"/>
          <ac:spMkLst>
            <pc:docMk/>
            <pc:sldMk cId="1866362295" sldId="293"/>
            <ac:spMk id="19" creationId="{BE275E7A-EB96-402C-BB89-129A034EC597}"/>
          </ac:spMkLst>
        </pc:spChg>
        <pc:spChg chg="mod">
          <ac:chgData name="moath momani" userId="720708e143949568" providerId="LiveId" clId="{5CAD5C34-023A-4A33-BC01-8F1E2D8444BA}" dt="2020-10-14T05:50:23.635" v="302" actId="1076"/>
          <ac:spMkLst>
            <pc:docMk/>
            <pc:sldMk cId="1866362295" sldId="293"/>
            <ac:spMk id="20" creationId="{B998D8D1-D5F8-47B7-925C-10A48A0D8C53}"/>
          </ac:spMkLst>
        </pc:spChg>
        <pc:spChg chg="mod">
          <ac:chgData name="moath momani" userId="720708e143949568" providerId="LiveId" clId="{5CAD5C34-023A-4A33-BC01-8F1E2D8444BA}" dt="2020-10-14T05:50:23.635" v="302" actId="1076"/>
          <ac:spMkLst>
            <pc:docMk/>
            <pc:sldMk cId="1866362295" sldId="293"/>
            <ac:spMk id="21" creationId="{C4444049-84FB-4279-B211-7378DABE5225}"/>
          </ac:spMkLst>
        </pc:spChg>
        <pc:spChg chg="del">
          <ac:chgData name="moath momani" userId="720708e143949568" providerId="LiveId" clId="{5CAD5C34-023A-4A33-BC01-8F1E2D8444BA}" dt="2020-10-14T05:49:38.577" v="289" actId="478"/>
          <ac:spMkLst>
            <pc:docMk/>
            <pc:sldMk cId="1866362295" sldId="293"/>
            <ac:spMk id="22" creationId="{3B1CBD7A-17DF-4613-B88E-406AD18A78A9}"/>
          </ac:spMkLst>
        </pc:spChg>
        <pc:spChg chg="del">
          <ac:chgData name="moath momani" userId="720708e143949568" providerId="LiveId" clId="{5CAD5C34-023A-4A33-BC01-8F1E2D8444BA}" dt="2020-10-14T05:49:40.120" v="290" actId="478"/>
          <ac:spMkLst>
            <pc:docMk/>
            <pc:sldMk cId="1866362295" sldId="293"/>
            <ac:spMk id="23" creationId="{2B53EFD3-EE9C-4063-B97A-D49AF5A40F4E}"/>
          </ac:spMkLst>
        </pc:spChg>
        <pc:picChg chg="del">
          <ac:chgData name="moath momani" userId="720708e143949568" providerId="LiveId" clId="{5CAD5C34-023A-4A33-BC01-8F1E2D8444BA}" dt="2020-10-14T05:49:19.036" v="238" actId="478"/>
          <ac:picMkLst>
            <pc:docMk/>
            <pc:sldMk cId="1866362295" sldId="293"/>
            <ac:picMk id="4" creationId="{B2677AF1-1B89-4919-A610-CF5BEFE052D4}"/>
          </ac:picMkLst>
        </pc:picChg>
        <pc:picChg chg="add mod">
          <ac:chgData name="moath momani" userId="720708e143949568" providerId="LiveId" clId="{5CAD5C34-023A-4A33-BC01-8F1E2D8444BA}" dt="2020-10-14T05:50:18.579" v="301" actId="1076"/>
          <ac:picMkLst>
            <pc:docMk/>
            <pc:sldMk cId="1866362295" sldId="293"/>
            <ac:picMk id="7" creationId="{5F6083D4-6AAB-48BF-9B4E-6950265223CD}"/>
          </ac:picMkLst>
        </pc:picChg>
        <pc:picChg chg="del mod">
          <ac:chgData name="moath momani" userId="720708e143949568" providerId="LiveId" clId="{5CAD5C34-023A-4A33-BC01-8F1E2D8444BA}" dt="2020-10-14T05:50:06.174" v="294" actId="478"/>
          <ac:picMkLst>
            <pc:docMk/>
            <pc:sldMk cId="1866362295" sldId="293"/>
            <ac:picMk id="27" creationId="{147233B8-1D54-4647-8141-277F6D0F1388}"/>
          </ac:picMkLst>
        </pc:picChg>
        <pc:picChg chg="del">
          <ac:chgData name="moath momani" userId="720708e143949568" providerId="LiveId" clId="{5CAD5C34-023A-4A33-BC01-8F1E2D8444BA}" dt="2020-10-14T05:43:43.042" v="237" actId="478"/>
          <ac:picMkLst>
            <pc:docMk/>
            <pc:sldMk cId="1866362295" sldId="293"/>
            <ac:picMk id="31" creationId="{B74D9170-66CE-4FF4-A587-B82CBA5179C7}"/>
          </ac:picMkLst>
        </pc:picChg>
      </pc:sldChg>
      <pc:sldChg chg="del">
        <pc:chgData name="moath momani" userId="720708e143949568" providerId="LiveId" clId="{5CAD5C34-023A-4A33-BC01-8F1E2D8444BA}" dt="2020-10-14T07:34:42.064" v="1908" actId="47"/>
        <pc:sldMkLst>
          <pc:docMk/>
          <pc:sldMk cId="3088862319" sldId="294"/>
        </pc:sldMkLst>
      </pc:sldChg>
      <pc:sldChg chg="del">
        <pc:chgData name="moath momani" userId="720708e143949568" providerId="LiveId" clId="{5CAD5C34-023A-4A33-BC01-8F1E2D8444BA}" dt="2020-10-14T07:34:43.541" v="1909" actId="47"/>
        <pc:sldMkLst>
          <pc:docMk/>
          <pc:sldMk cId="3801030893" sldId="295"/>
        </pc:sldMkLst>
      </pc:sldChg>
      <pc:sldChg chg="del">
        <pc:chgData name="moath momani" userId="720708e143949568" providerId="LiveId" clId="{5CAD5C34-023A-4A33-BC01-8F1E2D8444BA}" dt="2020-10-14T07:34:44.520" v="1910" actId="47"/>
        <pc:sldMkLst>
          <pc:docMk/>
          <pc:sldMk cId="4219974568" sldId="296"/>
        </pc:sldMkLst>
      </pc:sldChg>
      <pc:sldChg chg="del">
        <pc:chgData name="moath momani" userId="720708e143949568" providerId="LiveId" clId="{5CAD5C34-023A-4A33-BC01-8F1E2D8444BA}" dt="2020-10-14T07:34:45.440" v="1911" actId="47"/>
        <pc:sldMkLst>
          <pc:docMk/>
          <pc:sldMk cId="1580388485" sldId="297"/>
        </pc:sldMkLst>
      </pc:sldChg>
      <pc:sldChg chg="addSp delSp modSp add mod delAnim modAnim modNotesTx">
        <pc:chgData name="moath momani" userId="720708e143949568" providerId="LiveId" clId="{5CAD5C34-023A-4A33-BC01-8F1E2D8444BA}" dt="2020-10-14T08:39:11.390" v="2492" actId="20577"/>
        <pc:sldMkLst>
          <pc:docMk/>
          <pc:sldMk cId="2093286337" sldId="298"/>
        </pc:sldMkLst>
        <pc:spChg chg="mod">
          <ac:chgData name="moath momani" userId="720708e143949568" providerId="LiveId" clId="{5CAD5C34-023A-4A33-BC01-8F1E2D8444BA}" dt="2020-10-14T06:02:39.411" v="492" actId="1076"/>
          <ac:spMkLst>
            <pc:docMk/>
            <pc:sldMk cId="2093286337" sldId="298"/>
            <ac:spMk id="2" creationId="{0B2AAF93-F372-4E32-8DE3-2B37B0349A7C}"/>
          </ac:spMkLst>
        </pc:spChg>
        <pc:spChg chg="del mod">
          <ac:chgData name="moath momani" userId="720708e143949568" providerId="LiveId" clId="{5CAD5C34-023A-4A33-BC01-8F1E2D8444BA}" dt="2020-10-14T06:00:41.911" v="487" actId="478"/>
          <ac:spMkLst>
            <pc:docMk/>
            <pc:sldMk cId="2093286337" sldId="298"/>
            <ac:spMk id="17" creationId="{6F23D8BD-787D-4284-810F-276704CC0200}"/>
          </ac:spMkLst>
        </pc:spChg>
        <pc:spChg chg="mod">
          <ac:chgData name="moath momani" userId="720708e143949568" providerId="LiveId" clId="{5CAD5C34-023A-4A33-BC01-8F1E2D8444BA}" dt="2020-10-14T06:02:36.298" v="491" actId="1076"/>
          <ac:spMkLst>
            <pc:docMk/>
            <pc:sldMk cId="2093286337" sldId="298"/>
            <ac:spMk id="18" creationId="{62605D86-DEA7-4D40-906C-66D92E9112CF}"/>
          </ac:spMkLst>
        </pc:spChg>
        <pc:spChg chg="del mod">
          <ac:chgData name="moath momani" userId="720708e143949568" providerId="LiveId" clId="{5CAD5C34-023A-4A33-BC01-8F1E2D8444BA}" dt="2020-10-14T06:00:41.911" v="487" actId="478"/>
          <ac:spMkLst>
            <pc:docMk/>
            <pc:sldMk cId="2093286337" sldId="298"/>
            <ac:spMk id="19" creationId="{BE275E7A-EB96-402C-BB89-129A034EC597}"/>
          </ac:spMkLst>
        </pc:spChg>
        <pc:spChg chg="del">
          <ac:chgData name="moath momani" userId="720708e143949568" providerId="LiveId" clId="{5CAD5C34-023A-4A33-BC01-8F1E2D8444BA}" dt="2020-10-14T05:56:37.846" v="485" actId="478"/>
          <ac:spMkLst>
            <pc:docMk/>
            <pc:sldMk cId="2093286337" sldId="298"/>
            <ac:spMk id="20" creationId="{B998D8D1-D5F8-47B7-925C-10A48A0D8C53}"/>
          </ac:spMkLst>
        </pc:spChg>
        <pc:spChg chg="del">
          <ac:chgData name="moath momani" userId="720708e143949568" providerId="LiveId" clId="{5CAD5C34-023A-4A33-BC01-8F1E2D8444BA}" dt="2020-10-14T05:56:37.846" v="485" actId="478"/>
          <ac:spMkLst>
            <pc:docMk/>
            <pc:sldMk cId="2093286337" sldId="298"/>
            <ac:spMk id="21" creationId="{C4444049-84FB-4279-B211-7378DABE5225}"/>
          </ac:spMkLst>
        </pc:spChg>
        <pc:picChg chg="add del mod">
          <ac:chgData name="moath momani" userId="720708e143949568" providerId="LiveId" clId="{5CAD5C34-023A-4A33-BC01-8F1E2D8444BA}" dt="2020-10-14T06:10:47.398" v="517" actId="478"/>
          <ac:picMkLst>
            <pc:docMk/>
            <pc:sldMk cId="2093286337" sldId="298"/>
            <ac:picMk id="3" creationId="{87F7002C-AFC4-4212-876E-83200058EB5E}"/>
          </ac:picMkLst>
        </pc:picChg>
        <pc:picChg chg="add mod">
          <ac:chgData name="moath momani" userId="720708e143949568" providerId="LiveId" clId="{5CAD5C34-023A-4A33-BC01-8F1E2D8444BA}" dt="2020-10-14T06:14:09.562" v="519" actId="1076"/>
          <ac:picMkLst>
            <pc:docMk/>
            <pc:sldMk cId="2093286337" sldId="298"/>
            <ac:picMk id="4" creationId="{F6A67DF8-1A22-4D50-88C6-9DA6707D6715}"/>
          </ac:picMkLst>
        </pc:picChg>
        <pc:picChg chg="del mod">
          <ac:chgData name="moath momani" userId="720708e143949568" providerId="LiveId" clId="{5CAD5C34-023A-4A33-BC01-8F1E2D8444BA}" dt="2020-10-14T06:00:41.911" v="487" actId="478"/>
          <ac:picMkLst>
            <pc:docMk/>
            <pc:sldMk cId="2093286337" sldId="298"/>
            <ac:picMk id="9" creationId="{982CC5F6-48F2-4EE5-8155-9B979C95E572}"/>
          </ac:picMkLst>
        </pc:picChg>
        <pc:picChg chg="del">
          <ac:chgData name="moath momani" userId="720708e143949568" providerId="LiveId" clId="{5CAD5C34-023A-4A33-BC01-8F1E2D8444BA}" dt="2020-10-14T05:56:37.846" v="485" actId="478"/>
          <ac:picMkLst>
            <pc:docMk/>
            <pc:sldMk cId="2093286337" sldId="298"/>
            <ac:picMk id="13" creationId="{6B630FB3-A762-4085-B059-A7C2605E794D}"/>
          </ac:picMkLst>
        </pc:picChg>
      </pc:sldChg>
      <pc:sldChg chg="addSp delSp modSp add mod modNotesTx">
        <pc:chgData name="moath momani" userId="720708e143949568" providerId="LiveId" clId="{5CAD5C34-023A-4A33-BC01-8F1E2D8444BA}" dt="2020-10-14T08:45:39.227" v="2509" actId="20577"/>
        <pc:sldMkLst>
          <pc:docMk/>
          <pc:sldMk cId="3017246029" sldId="299"/>
        </pc:sldMkLst>
        <pc:spChg chg="mod">
          <ac:chgData name="moath momani" userId="720708e143949568" providerId="LiveId" clId="{5CAD5C34-023A-4A33-BC01-8F1E2D8444BA}" dt="2020-10-14T07:22:13.318" v="1586" actId="113"/>
          <ac:spMkLst>
            <pc:docMk/>
            <pc:sldMk cId="3017246029" sldId="299"/>
            <ac:spMk id="9" creationId="{00000000-0000-0000-0000-000000000000}"/>
          </ac:spMkLst>
        </pc:spChg>
        <pc:spChg chg="del mod">
          <ac:chgData name="moath momani" userId="720708e143949568" providerId="LiveId" clId="{5CAD5C34-023A-4A33-BC01-8F1E2D8444BA}" dt="2020-10-14T07:06:08.648" v="1400"/>
          <ac:spMkLst>
            <pc:docMk/>
            <pc:sldMk cId="3017246029" sldId="299"/>
            <ac:spMk id="12" creationId="{CB7F213B-E680-4F6E-B850-3B9D657A9E84}"/>
          </ac:spMkLst>
        </pc:spChg>
        <pc:spChg chg="del mod">
          <ac:chgData name="moath momani" userId="720708e143949568" providerId="LiveId" clId="{5CAD5C34-023A-4A33-BC01-8F1E2D8444BA}" dt="2020-10-14T07:06:45.645" v="1410" actId="478"/>
          <ac:spMkLst>
            <pc:docMk/>
            <pc:sldMk cId="3017246029" sldId="299"/>
            <ac:spMk id="14" creationId="{E02D2F0A-A520-44A2-B8E2-5DD6E542987A}"/>
          </ac:spMkLst>
        </pc:spChg>
        <pc:picChg chg="add mod">
          <ac:chgData name="moath momani" userId="720708e143949568" providerId="LiveId" clId="{5CAD5C34-023A-4A33-BC01-8F1E2D8444BA}" dt="2020-10-14T07:10:03.421" v="1414" actId="1440"/>
          <ac:picMkLst>
            <pc:docMk/>
            <pc:sldMk cId="3017246029" sldId="299"/>
            <ac:picMk id="2" creationId="{9A3CD030-E159-4ADF-A22E-D5CDA5F9DD80}"/>
          </ac:picMkLst>
        </pc:picChg>
      </pc:sldChg>
      <pc:sldChg chg="addSp delSp modSp add mod modNotesTx">
        <pc:chgData name="moath momani" userId="720708e143949568" providerId="LiveId" clId="{5CAD5C34-023A-4A33-BC01-8F1E2D8444BA}" dt="2020-10-14T07:22:09.902" v="1585"/>
        <pc:sldMkLst>
          <pc:docMk/>
          <pc:sldMk cId="252104698" sldId="300"/>
        </pc:sldMkLst>
        <pc:spChg chg="mod">
          <ac:chgData name="moath momani" userId="720708e143949568" providerId="LiveId" clId="{5CAD5C34-023A-4A33-BC01-8F1E2D8444BA}" dt="2020-10-14T07:22:08.504" v="1583" actId="20577"/>
          <ac:spMkLst>
            <pc:docMk/>
            <pc:sldMk cId="252104698" sldId="300"/>
            <ac:spMk id="9" creationId="{00000000-0000-0000-0000-000000000000}"/>
          </ac:spMkLst>
        </pc:spChg>
        <pc:spChg chg="add del mod">
          <ac:chgData name="moath momani" userId="720708e143949568" providerId="LiveId" clId="{5CAD5C34-023A-4A33-BC01-8F1E2D8444BA}" dt="2020-10-14T07:22:09.902" v="1585"/>
          <ac:spMkLst>
            <pc:docMk/>
            <pc:sldMk cId="252104698" sldId="300"/>
            <ac:spMk id="11" creationId="{B75EAF6D-815B-42D4-BC23-B553AF6E023D}"/>
          </ac:spMkLst>
        </pc:spChg>
        <pc:picChg chg="del">
          <ac:chgData name="moath momani" userId="720708e143949568" providerId="LiveId" clId="{5CAD5C34-023A-4A33-BC01-8F1E2D8444BA}" dt="2020-10-14T07:10:40.587" v="1429" actId="478"/>
          <ac:picMkLst>
            <pc:docMk/>
            <pc:sldMk cId="252104698" sldId="300"/>
            <ac:picMk id="2" creationId="{9A3CD030-E159-4ADF-A22E-D5CDA5F9DD80}"/>
          </ac:picMkLst>
        </pc:picChg>
        <pc:picChg chg="add mod">
          <ac:chgData name="moath momani" userId="720708e143949568" providerId="LiveId" clId="{5CAD5C34-023A-4A33-BC01-8F1E2D8444BA}" dt="2020-10-14T07:15:42.476" v="1478" actId="1076"/>
          <ac:picMkLst>
            <pc:docMk/>
            <pc:sldMk cId="252104698" sldId="300"/>
            <ac:picMk id="3" creationId="{FB03B3F4-9E67-474D-83BC-6579114D850F}"/>
          </ac:picMkLst>
        </pc:picChg>
        <pc:picChg chg="del">
          <ac:chgData name="moath momani" userId="720708e143949568" providerId="LiveId" clId="{5CAD5C34-023A-4A33-BC01-8F1E2D8444BA}" dt="2020-10-14T07:12:53.764" v="1455" actId="478"/>
          <ac:picMkLst>
            <pc:docMk/>
            <pc:sldMk cId="252104698" sldId="300"/>
            <ac:picMk id="6" creationId="{00000000-0000-0000-0000-000000000000}"/>
          </ac:picMkLst>
        </pc:picChg>
        <pc:picChg chg="add del mod">
          <ac:chgData name="moath momani" userId="720708e143949568" providerId="LiveId" clId="{5CAD5C34-023A-4A33-BC01-8F1E2D8444BA}" dt="2020-10-14T07:15:04.117" v="1469" actId="478"/>
          <ac:picMkLst>
            <pc:docMk/>
            <pc:sldMk cId="252104698" sldId="300"/>
            <ac:picMk id="12" creationId="{78346E8A-25E1-4422-9D9A-BD2C47B0653E}"/>
          </ac:picMkLst>
        </pc:picChg>
        <pc:picChg chg="add mod">
          <ac:chgData name="moath momani" userId="720708e143949568" providerId="LiveId" clId="{5CAD5C34-023A-4A33-BC01-8F1E2D8444BA}" dt="2020-10-14T07:15:47.092" v="1480" actId="14100"/>
          <ac:picMkLst>
            <pc:docMk/>
            <pc:sldMk cId="252104698" sldId="300"/>
            <ac:picMk id="13" creationId="{A9BBF4E9-2DFD-43F0-A096-FA0A652667B0}"/>
          </ac:picMkLst>
        </pc:picChg>
      </pc:sldChg>
      <pc:sldChg chg="addSp delSp modSp add mod modNotesTx">
        <pc:chgData name="moath momani" userId="720708e143949568" providerId="LiveId" clId="{5CAD5C34-023A-4A33-BC01-8F1E2D8444BA}" dt="2020-10-14T08:46:54.743" v="2511" actId="20577"/>
        <pc:sldMkLst>
          <pc:docMk/>
          <pc:sldMk cId="1289275880" sldId="301"/>
        </pc:sldMkLst>
        <pc:spChg chg="mod">
          <ac:chgData name="moath momani" userId="720708e143949568" providerId="LiveId" clId="{5CAD5C34-023A-4A33-BC01-8F1E2D8444BA}" dt="2020-10-14T07:26:12.488" v="1617" actId="20577"/>
          <ac:spMkLst>
            <pc:docMk/>
            <pc:sldMk cId="1289275880" sldId="301"/>
            <ac:spMk id="2" creationId="{00000000-0000-0000-0000-000000000000}"/>
          </ac:spMkLst>
        </pc:spChg>
        <pc:picChg chg="del">
          <ac:chgData name="moath momani" userId="720708e143949568" providerId="LiveId" clId="{5CAD5C34-023A-4A33-BC01-8F1E2D8444BA}" dt="2020-10-14T07:25:15.707" v="1593" actId="478"/>
          <ac:picMkLst>
            <pc:docMk/>
            <pc:sldMk cId="1289275880" sldId="301"/>
            <ac:picMk id="3" creationId="{FAA65F2C-77CB-4A2E-B256-3F565B6B986A}"/>
          </ac:picMkLst>
        </pc:picChg>
        <pc:picChg chg="add mod">
          <ac:chgData name="moath momani" userId="720708e143949568" providerId="LiveId" clId="{5CAD5C34-023A-4A33-BC01-8F1E2D8444BA}" dt="2020-10-14T07:25:20.187" v="1597" actId="1076"/>
          <ac:picMkLst>
            <pc:docMk/>
            <pc:sldMk cId="1289275880" sldId="301"/>
            <ac:picMk id="4" creationId="{ADCB9524-C312-4E44-B2FB-57DBE4DB58E0}"/>
          </ac:picMkLst>
        </pc:picChg>
      </pc:sldChg>
      <pc:sldChg chg="addSp delSp modSp add mod modNotesTx">
        <pc:chgData name="moath momani" userId="720708e143949568" providerId="LiveId" clId="{5CAD5C34-023A-4A33-BC01-8F1E2D8444BA}" dt="2020-10-14T09:15:02.410" v="2592" actId="20577"/>
        <pc:sldMkLst>
          <pc:docMk/>
          <pc:sldMk cId="2791550574" sldId="302"/>
        </pc:sldMkLst>
        <pc:spChg chg="mod">
          <ac:chgData name="moath momani" userId="720708e143949568" providerId="LiveId" clId="{5CAD5C34-023A-4A33-BC01-8F1E2D8444BA}" dt="2020-10-14T09:15:02.410" v="2592" actId="20577"/>
          <ac:spMkLst>
            <pc:docMk/>
            <pc:sldMk cId="2791550574" sldId="302"/>
            <ac:spMk id="2" creationId="{00000000-0000-0000-0000-000000000000}"/>
          </ac:spMkLst>
        </pc:spChg>
        <pc:spChg chg="add mod">
          <ac:chgData name="moath momani" userId="720708e143949568" providerId="LiveId" clId="{5CAD5C34-023A-4A33-BC01-8F1E2D8444BA}" dt="2020-10-14T09:14:54.605" v="2591" actId="20577"/>
          <ac:spMkLst>
            <pc:docMk/>
            <pc:sldMk cId="2791550574" sldId="302"/>
            <ac:spMk id="15" creationId="{13DCF886-4045-4F80-9176-3F661ED3F5AE}"/>
          </ac:spMkLst>
        </pc:spChg>
        <pc:picChg chg="del">
          <ac:chgData name="moath momani" userId="720708e143949568" providerId="LiveId" clId="{5CAD5C34-023A-4A33-BC01-8F1E2D8444BA}" dt="2020-10-14T07:26:36.141" v="1636" actId="478"/>
          <ac:picMkLst>
            <pc:docMk/>
            <pc:sldMk cId="2791550574" sldId="302"/>
            <ac:picMk id="4" creationId="{ADCB9524-C312-4E44-B2FB-57DBE4DB58E0}"/>
          </ac:picMkLst>
        </pc:picChg>
        <pc:picChg chg="add mod">
          <ac:chgData name="moath momani" userId="720708e143949568" providerId="LiveId" clId="{5CAD5C34-023A-4A33-BC01-8F1E2D8444BA}" dt="2020-10-14T07:27:58.051" v="1652" actId="14100"/>
          <ac:picMkLst>
            <pc:docMk/>
            <pc:sldMk cId="2791550574" sldId="302"/>
            <ac:picMk id="5" creationId="{79C6DE40-C731-4314-A8E9-842B3DF385E3}"/>
          </ac:picMkLst>
        </pc:picChg>
        <pc:picChg chg="add del mod">
          <ac:chgData name="moath momani" userId="720708e143949568" providerId="LiveId" clId="{5CAD5C34-023A-4A33-BC01-8F1E2D8444BA}" dt="2020-10-14T07:27:39.129" v="1647" actId="478"/>
          <ac:picMkLst>
            <pc:docMk/>
            <pc:sldMk cId="2791550574" sldId="302"/>
            <ac:picMk id="11" creationId="{EB8FC869-F274-4B92-8CD5-C8AF2C2855B6}"/>
          </ac:picMkLst>
        </pc:picChg>
        <pc:picChg chg="add mod">
          <ac:chgData name="moath momani" userId="720708e143949568" providerId="LiveId" clId="{5CAD5C34-023A-4A33-BC01-8F1E2D8444BA}" dt="2020-10-14T07:28:03.355" v="1654" actId="14100"/>
          <ac:picMkLst>
            <pc:docMk/>
            <pc:sldMk cId="2791550574" sldId="302"/>
            <ac:picMk id="13" creationId="{8A0DE358-71B7-4BC8-9F1D-FD0128855E77}"/>
          </ac:picMkLst>
        </pc:picChg>
      </pc:sldChg>
      <pc:sldChg chg="addSp delSp modSp add del mod">
        <pc:chgData name="moath momani" userId="720708e143949568" providerId="LiveId" clId="{5CAD5C34-023A-4A33-BC01-8F1E2D8444BA}" dt="2020-10-14T08:17:09.171" v="2389" actId="47"/>
        <pc:sldMkLst>
          <pc:docMk/>
          <pc:sldMk cId="2904323482" sldId="303"/>
        </pc:sldMkLst>
        <pc:spChg chg="mod">
          <ac:chgData name="moath momani" userId="720708e143949568" providerId="LiveId" clId="{5CAD5C34-023A-4A33-BC01-8F1E2D8444BA}" dt="2020-10-14T07:33:19.699" v="1895" actId="20577"/>
          <ac:spMkLst>
            <pc:docMk/>
            <pc:sldMk cId="2904323482" sldId="303"/>
            <ac:spMk id="2" creationId="{00000000-0000-0000-0000-000000000000}"/>
          </ac:spMkLst>
        </pc:spChg>
        <pc:spChg chg="mod">
          <ac:chgData name="moath momani" userId="720708e143949568" providerId="LiveId" clId="{5CAD5C34-023A-4A33-BC01-8F1E2D8444BA}" dt="2020-10-14T07:34:24.538" v="1907" actId="1076"/>
          <ac:spMkLst>
            <pc:docMk/>
            <pc:sldMk cId="2904323482" sldId="303"/>
            <ac:spMk id="15" creationId="{13DCF886-4045-4F80-9176-3F661ED3F5AE}"/>
          </ac:spMkLst>
        </pc:spChg>
        <pc:picChg chg="add del">
          <ac:chgData name="moath momani" userId="720708e143949568" providerId="LiveId" clId="{5CAD5C34-023A-4A33-BC01-8F1E2D8444BA}" dt="2020-10-14T07:37:56.023" v="1964" actId="478"/>
          <ac:picMkLst>
            <pc:docMk/>
            <pc:sldMk cId="2904323482" sldId="303"/>
            <ac:picMk id="5" creationId="{79C6DE40-C731-4314-A8E9-842B3DF385E3}"/>
          </ac:picMkLst>
        </pc:picChg>
        <pc:picChg chg="add del">
          <ac:chgData name="moath momani" userId="720708e143949568" providerId="LiveId" clId="{5CAD5C34-023A-4A33-BC01-8F1E2D8444BA}" dt="2020-10-14T07:37:55.395" v="1963" actId="478"/>
          <ac:picMkLst>
            <pc:docMk/>
            <pc:sldMk cId="2904323482" sldId="303"/>
            <ac:picMk id="13" creationId="{8A0DE358-71B7-4BC8-9F1D-FD0128855E77}"/>
          </ac:picMkLst>
        </pc:picChg>
      </pc:sldChg>
      <pc:sldChg chg="addSp delSp modSp add del mod">
        <pc:chgData name="moath momani" userId="720708e143949568" providerId="LiveId" clId="{5CAD5C34-023A-4A33-BC01-8F1E2D8444BA}" dt="2020-10-14T07:37:54.534" v="1962" actId="2890"/>
        <pc:sldMkLst>
          <pc:docMk/>
          <pc:sldMk cId="2533936093" sldId="304"/>
        </pc:sldMkLst>
        <pc:spChg chg="mod">
          <ac:chgData name="moath momani" userId="720708e143949568" providerId="LiveId" clId="{5CAD5C34-023A-4A33-BC01-8F1E2D8444BA}" dt="2020-10-14T07:37:53.979" v="1961" actId="20577"/>
          <ac:spMkLst>
            <pc:docMk/>
            <pc:sldMk cId="2533936093" sldId="304"/>
            <ac:spMk id="2" creationId="{00000000-0000-0000-0000-000000000000}"/>
          </ac:spMkLst>
        </pc:spChg>
        <pc:spChg chg="add del">
          <ac:chgData name="moath momani" userId="720708e143949568" providerId="LiveId" clId="{5CAD5C34-023A-4A33-BC01-8F1E2D8444BA}" dt="2020-10-14T07:36:40.019" v="1956" actId="478"/>
          <ac:spMkLst>
            <pc:docMk/>
            <pc:sldMk cId="2533936093" sldId="304"/>
            <ac:spMk id="15" creationId="{13DCF886-4045-4F80-9176-3F661ED3F5AE}"/>
          </ac:spMkLst>
        </pc:spChg>
      </pc:sldChg>
      <pc:sldChg chg="addSp delSp modSp add mod modNotesTx">
        <pc:chgData name="moath momani" userId="720708e143949568" providerId="LiveId" clId="{5CAD5C34-023A-4A33-BC01-8F1E2D8444BA}" dt="2020-10-14T07:58:50.201" v="2388" actId="20577"/>
        <pc:sldMkLst>
          <pc:docMk/>
          <pc:sldMk cId="3321422314" sldId="304"/>
        </pc:sldMkLst>
        <pc:spChg chg="mod">
          <ac:chgData name="moath momani" userId="720708e143949568" providerId="LiveId" clId="{5CAD5C34-023A-4A33-BC01-8F1E2D8444BA}" dt="2020-10-14T07:43:54.618" v="2174" actId="21"/>
          <ac:spMkLst>
            <pc:docMk/>
            <pc:sldMk cId="3321422314" sldId="304"/>
            <ac:spMk id="2" creationId="{00000000-0000-0000-0000-000000000000}"/>
          </ac:spMkLst>
        </pc:spChg>
        <pc:spChg chg="add mod">
          <ac:chgData name="moath momani" userId="720708e143949568" providerId="LiveId" clId="{5CAD5C34-023A-4A33-BC01-8F1E2D8444BA}" dt="2020-10-14T07:55:49.648" v="2221" actId="1076"/>
          <ac:spMkLst>
            <pc:docMk/>
            <pc:sldMk cId="3321422314" sldId="304"/>
            <ac:spMk id="14" creationId="{342DE94F-A914-4E33-A3F2-399E6BE01246}"/>
          </ac:spMkLst>
        </pc:spChg>
        <pc:spChg chg="del mod">
          <ac:chgData name="moath momani" userId="720708e143949568" providerId="LiveId" clId="{5CAD5C34-023A-4A33-BC01-8F1E2D8444BA}" dt="2020-10-14T07:38:25.690" v="1993" actId="478"/>
          <ac:spMkLst>
            <pc:docMk/>
            <pc:sldMk cId="3321422314" sldId="304"/>
            <ac:spMk id="15" creationId="{13DCF886-4045-4F80-9176-3F661ED3F5AE}"/>
          </ac:spMkLst>
        </pc:spChg>
        <pc:spChg chg="add mod">
          <ac:chgData name="moath momani" userId="720708e143949568" providerId="LiveId" clId="{5CAD5C34-023A-4A33-BC01-8F1E2D8444BA}" dt="2020-10-14T07:55:47.368" v="2220" actId="1076"/>
          <ac:spMkLst>
            <pc:docMk/>
            <pc:sldMk cId="3321422314" sldId="304"/>
            <ac:spMk id="16" creationId="{B334C01C-6864-460A-BCCA-FEFE50E35EAE}"/>
          </ac:spMkLst>
        </pc:spChg>
        <pc:picChg chg="del">
          <ac:chgData name="moath momani" userId="720708e143949568" providerId="LiveId" clId="{5CAD5C34-023A-4A33-BC01-8F1E2D8444BA}" dt="2020-10-14T07:38:27.761" v="1994" actId="478"/>
          <ac:picMkLst>
            <pc:docMk/>
            <pc:sldMk cId="3321422314" sldId="304"/>
            <ac:picMk id="5" creationId="{79C6DE40-C731-4314-A8E9-842B3DF385E3}"/>
          </ac:picMkLst>
        </pc:picChg>
        <pc:picChg chg="del">
          <ac:chgData name="moath momani" userId="720708e143949568" providerId="LiveId" clId="{5CAD5C34-023A-4A33-BC01-8F1E2D8444BA}" dt="2020-10-14T07:38:29.547" v="1995" actId="478"/>
          <ac:picMkLst>
            <pc:docMk/>
            <pc:sldMk cId="3321422314" sldId="304"/>
            <ac:picMk id="13" creationId="{8A0DE358-71B7-4BC8-9F1D-FD0128855E77}"/>
          </ac:picMkLst>
        </pc:picChg>
        <pc:picChg chg="add mod">
          <ac:chgData name="moath momani" userId="720708e143949568" providerId="LiveId" clId="{5CAD5C34-023A-4A33-BC01-8F1E2D8444BA}" dt="2020-10-14T07:55:51.903" v="2222" actId="1076"/>
          <ac:picMkLst>
            <pc:docMk/>
            <pc:sldMk cId="3321422314" sldId="304"/>
            <ac:picMk id="1026" creationId="{C0BDBE8E-1641-42DE-9C73-6789959507AE}"/>
          </ac:picMkLst>
        </pc:picChg>
      </pc:sldChg>
      <pc:sldChg chg="addSp delSp modSp add mod modNotesTx">
        <pc:chgData name="moath momani" userId="720708e143949568" providerId="LiveId" clId="{5CAD5C34-023A-4A33-BC01-8F1E2D8444BA}" dt="2020-10-14T09:13:48.328" v="2588" actId="20577"/>
        <pc:sldMkLst>
          <pc:docMk/>
          <pc:sldMk cId="2858008987" sldId="305"/>
        </pc:sldMkLst>
        <pc:spChg chg="mod">
          <ac:chgData name="moath momani" userId="720708e143949568" providerId="LiveId" clId="{5CAD5C34-023A-4A33-BC01-8F1E2D8444BA}" dt="2020-10-14T09:13:48.328" v="2588" actId="20577"/>
          <ac:spMkLst>
            <pc:docMk/>
            <pc:sldMk cId="2858008987" sldId="305"/>
            <ac:spMk id="2" creationId="{00000000-0000-0000-0000-000000000000}"/>
          </ac:spMkLst>
        </pc:spChg>
        <pc:picChg chg="add del mod">
          <ac:chgData name="moath momani" userId="720708e143949568" providerId="LiveId" clId="{5CAD5C34-023A-4A33-BC01-8F1E2D8444BA}" dt="2020-10-14T09:12:07.710" v="2573" actId="478"/>
          <ac:picMkLst>
            <pc:docMk/>
            <pc:sldMk cId="2858008987" sldId="305"/>
            <ac:picMk id="3" creationId="{872F512B-475D-4B2A-9474-4C2158F1928E}"/>
          </ac:picMkLst>
        </pc:picChg>
        <pc:picChg chg="del">
          <ac:chgData name="moath momani" userId="720708e143949568" providerId="LiveId" clId="{5CAD5C34-023A-4A33-BC01-8F1E2D8444BA}" dt="2020-10-14T08:51:09.262" v="2535" actId="478"/>
          <ac:picMkLst>
            <pc:docMk/>
            <pc:sldMk cId="2858008987" sldId="305"/>
            <ac:picMk id="4" creationId="{ADCB9524-C312-4E44-B2FB-57DBE4DB58E0}"/>
          </ac:picMkLst>
        </pc:picChg>
        <pc:picChg chg="add del mod">
          <ac:chgData name="moath momani" userId="720708e143949568" providerId="LiveId" clId="{5CAD5C34-023A-4A33-BC01-8F1E2D8444BA}" dt="2020-10-14T09:13:35.450" v="2579" actId="478"/>
          <ac:picMkLst>
            <pc:docMk/>
            <pc:sldMk cId="2858008987" sldId="305"/>
            <ac:picMk id="5" creationId="{001589BE-BCF3-469B-A0AF-0741D0674D2C}"/>
          </ac:picMkLst>
        </pc:picChg>
        <pc:picChg chg="add mod">
          <ac:chgData name="moath momani" userId="720708e143949568" providerId="LiveId" clId="{5CAD5C34-023A-4A33-BC01-8F1E2D8444BA}" dt="2020-10-14T09:13:43.658" v="2583" actId="1076"/>
          <ac:picMkLst>
            <pc:docMk/>
            <pc:sldMk cId="2858008987" sldId="305"/>
            <ac:picMk id="2050" creationId="{DB12EC42-ABE7-4386-8829-3BDF40C6861E}"/>
          </ac:picMkLst>
        </pc:picChg>
      </pc:sldChg>
    </pc:docChg>
  </pc:docChgLst>
  <pc:docChgLst>
    <pc:chgData name="Moath Almomani" userId="ff116c73-3ed4-4407-a8d2-899e4a260434" providerId="ADAL" clId="{D5AD610F-3F62-4C81-B02E-4C2846CC89E7}"/>
    <pc:docChg chg="custSel modSld">
      <pc:chgData name="Moath Almomani" userId="ff116c73-3ed4-4407-a8d2-899e4a260434" providerId="ADAL" clId="{D5AD610F-3F62-4C81-B02E-4C2846CC89E7}" dt="2021-06-07T11:46:56.812" v="20" actId="1076"/>
      <pc:docMkLst>
        <pc:docMk/>
      </pc:docMkLst>
      <pc:sldChg chg="addSp delSp modSp mod">
        <pc:chgData name="Moath Almomani" userId="ff116c73-3ed4-4407-a8d2-899e4a260434" providerId="ADAL" clId="{D5AD610F-3F62-4C81-B02E-4C2846CC89E7}" dt="2021-06-07T11:46:13.306" v="14" actId="1076"/>
        <pc:sldMkLst>
          <pc:docMk/>
          <pc:sldMk cId="2729657736" sldId="276"/>
        </pc:sldMkLst>
        <pc:picChg chg="add mod">
          <ac:chgData name="Moath Almomani" userId="ff116c73-3ed4-4407-a8d2-899e4a260434" providerId="ADAL" clId="{D5AD610F-3F62-4C81-B02E-4C2846CC89E7}" dt="2021-06-07T11:45:50.931" v="6" actId="1076"/>
          <ac:picMkLst>
            <pc:docMk/>
            <pc:sldMk cId="2729657736" sldId="276"/>
            <ac:picMk id="3" creationId="{E2A01FE3-5492-43AE-B0F5-95A3C0E4E9B5}"/>
          </ac:picMkLst>
        </pc:picChg>
        <pc:picChg chg="del">
          <ac:chgData name="Moath Almomani" userId="ff116c73-3ed4-4407-a8d2-899e4a260434" providerId="ADAL" clId="{D5AD610F-3F62-4C81-B02E-4C2846CC89E7}" dt="2021-06-07T11:46:03.699" v="7" actId="478"/>
          <ac:picMkLst>
            <pc:docMk/>
            <pc:sldMk cId="2729657736" sldId="276"/>
            <ac:picMk id="4" creationId="{3DBB0221-3CAE-4E72-8B96-16620F1F6949}"/>
          </ac:picMkLst>
        </pc:picChg>
        <pc:picChg chg="add mod">
          <ac:chgData name="Moath Almomani" userId="ff116c73-3ed4-4407-a8d2-899e4a260434" providerId="ADAL" clId="{D5AD610F-3F62-4C81-B02E-4C2846CC89E7}" dt="2021-06-07T11:46:13.306" v="14" actId="1076"/>
          <ac:picMkLst>
            <pc:docMk/>
            <pc:sldMk cId="2729657736" sldId="276"/>
            <ac:picMk id="13" creationId="{42F29A0D-0C52-4B2F-8453-42B4F9CE78B2}"/>
          </ac:picMkLst>
        </pc:picChg>
        <pc:picChg chg="del">
          <ac:chgData name="Moath Almomani" userId="ff116c73-3ed4-4407-a8d2-899e4a260434" providerId="ADAL" clId="{D5AD610F-3F62-4C81-B02E-4C2846CC89E7}" dt="2021-06-07T11:45:44.684" v="2" actId="478"/>
          <ac:picMkLst>
            <pc:docMk/>
            <pc:sldMk cId="2729657736" sldId="276"/>
            <ac:picMk id="22" creationId="{098EA1B6-6A59-47C8-BB74-D8E2E3D3D95B}"/>
          </ac:picMkLst>
        </pc:picChg>
      </pc:sldChg>
      <pc:sldChg chg="delSp modSp mod">
        <pc:chgData name="Moath Almomani" userId="ff116c73-3ed4-4407-a8d2-899e4a260434" providerId="ADAL" clId="{D5AD610F-3F62-4C81-B02E-4C2846CC89E7}" dt="2021-06-07T11:45:31.833" v="1" actId="1076"/>
        <pc:sldMkLst>
          <pc:docMk/>
          <pc:sldMk cId="2252611959" sldId="290"/>
        </pc:sldMkLst>
        <pc:picChg chg="del">
          <ac:chgData name="Moath Almomani" userId="ff116c73-3ed4-4407-a8d2-899e4a260434" providerId="ADAL" clId="{D5AD610F-3F62-4C81-B02E-4C2846CC89E7}" dt="2021-06-07T11:45:30.422" v="0" actId="478"/>
          <ac:picMkLst>
            <pc:docMk/>
            <pc:sldMk cId="2252611959" sldId="290"/>
            <ac:picMk id="9" creationId="{982CC5F6-48F2-4EE5-8155-9B979C95E572}"/>
          </ac:picMkLst>
        </pc:picChg>
        <pc:picChg chg="mod">
          <ac:chgData name="Moath Almomani" userId="ff116c73-3ed4-4407-a8d2-899e4a260434" providerId="ADAL" clId="{D5AD610F-3F62-4C81-B02E-4C2846CC89E7}" dt="2021-06-07T11:45:31.833" v="1" actId="1076"/>
          <ac:picMkLst>
            <pc:docMk/>
            <pc:sldMk cId="2252611959" sldId="290"/>
            <ac:picMk id="13" creationId="{6B630FB3-A762-4085-B059-A7C2605E794D}"/>
          </ac:picMkLst>
        </pc:picChg>
      </pc:sldChg>
      <pc:sldChg chg="addSp delSp modSp mod">
        <pc:chgData name="Moath Almomani" userId="ff116c73-3ed4-4407-a8d2-899e4a260434" providerId="ADAL" clId="{D5AD610F-3F62-4C81-B02E-4C2846CC89E7}" dt="2021-06-07T11:46:56.812" v="20" actId="1076"/>
        <pc:sldMkLst>
          <pc:docMk/>
          <pc:sldMk cId="2791550574" sldId="302"/>
        </pc:sldMkLst>
        <pc:picChg chg="add mod">
          <ac:chgData name="Moath Almomani" userId="ff116c73-3ed4-4407-a8d2-899e4a260434" providerId="ADAL" clId="{D5AD610F-3F62-4C81-B02E-4C2846CC89E7}" dt="2021-06-07T11:46:56.812" v="20" actId="1076"/>
          <ac:picMkLst>
            <pc:docMk/>
            <pc:sldMk cId="2791550574" sldId="302"/>
            <ac:picMk id="4" creationId="{CC62D6DA-0D66-4265-B41B-3F412EE7B55B}"/>
          </ac:picMkLst>
        </pc:picChg>
        <pc:picChg chg="del">
          <ac:chgData name="Moath Almomani" userId="ff116c73-3ed4-4407-a8d2-899e4a260434" providerId="ADAL" clId="{D5AD610F-3F62-4C81-B02E-4C2846CC89E7}" dt="2021-06-07T11:46:50.863" v="16" actId="478"/>
          <ac:picMkLst>
            <pc:docMk/>
            <pc:sldMk cId="2791550574" sldId="302"/>
            <ac:picMk id="5" creationId="{79C6DE40-C731-4314-A8E9-842B3DF385E3}"/>
          </ac:picMkLst>
        </pc:picChg>
        <pc:picChg chg="del">
          <ac:chgData name="Moath Almomani" userId="ff116c73-3ed4-4407-a8d2-899e4a260434" providerId="ADAL" clId="{D5AD610F-3F62-4C81-B02E-4C2846CC89E7}" dt="2021-06-07T11:46:50.493" v="15" actId="478"/>
          <ac:picMkLst>
            <pc:docMk/>
            <pc:sldMk cId="2791550574" sldId="302"/>
            <ac:picMk id="13" creationId="{8A0DE358-71B7-4BC8-9F1D-FD0128855E77}"/>
          </ac:picMkLst>
        </pc:picChg>
      </pc:sldChg>
    </pc:docChg>
  </pc:docChgLst>
  <pc:docChgLst>
    <pc:chgData name="moath momani" userId="720708e143949568" providerId="LiveId" clId="{11E64C90-99E3-47A8-8EEF-B6711E15218B}"/>
    <pc:docChg chg="undo redo custSel addSld delSld modSld">
      <pc:chgData name="moath momani" userId="720708e143949568" providerId="LiveId" clId="{11E64C90-99E3-47A8-8EEF-B6711E15218B}" dt="2020-06-25T11:25:03.171" v="714" actId="1076"/>
      <pc:docMkLst>
        <pc:docMk/>
      </pc:docMkLst>
      <pc:sldChg chg="modSp mod">
        <pc:chgData name="moath momani" userId="720708e143949568" providerId="LiveId" clId="{11E64C90-99E3-47A8-8EEF-B6711E15218B}" dt="2020-06-25T11:24:08.987" v="709" actId="1076"/>
        <pc:sldMkLst>
          <pc:docMk/>
          <pc:sldMk cId="211947262" sldId="272"/>
        </pc:sldMkLst>
        <pc:spChg chg="mod">
          <ac:chgData name="moath momani" userId="720708e143949568" providerId="LiveId" clId="{11E64C90-99E3-47A8-8EEF-B6711E15218B}" dt="2020-06-25T11:24:08.987" v="709" actId="1076"/>
          <ac:spMkLst>
            <pc:docMk/>
            <pc:sldMk cId="211947262" sldId="272"/>
            <ac:spMk id="2" creationId="{0B2AAF93-F372-4E32-8DE3-2B37B0349A7C}"/>
          </ac:spMkLst>
        </pc:spChg>
        <pc:picChg chg="mod">
          <ac:chgData name="moath momani" userId="720708e143949568" providerId="LiveId" clId="{11E64C90-99E3-47A8-8EEF-B6711E15218B}" dt="2020-06-25T11:23:56.045" v="705" actId="1076"/>
          <ac:picMkLst>
            <pc:docMk/>
            <pc:sldMk cId="211947262" sldId="272"/>
            <ac:picMk id="9" creationId="{8F73BB18-6D38-480A-968D-4357CA986BEA}"/>
          </ac:picMkLst>
        </pc:picChg>
      </pc:sldChg>
      <pc:sldChg chg="modNotesTx">
        <pc:chgData name="moath momani" userId="720708e143949568" providerId="LiveId" clId="{11E64C90-99E3-47A8-8EEF-B6711E15218B}" dt="2020-06-25T11:23:35.316" v="702" actId="20577"/>
        <pc:sldMkLst>
          <pc:docMk/>
          <pc:sldMk cId="911208218" sldId="273"/>
        </pc:sldMkLst>
      </pc:sldChg>
      <pc:sldChg chg="addSp delSp modSp mod">
        <pc:chgData name="moath momani" userId="720708e143949568" providerId="LiveId" clId="{11E64C90-99E3-47A8-8EEF-B6711E15218B}" dt="2020-06-25T11:25:03.171" v="714" actId="1076"/>
        <pc:sldMkLst>
          <pc:docMk/>
          <pc:sldMk cId="2271298433" sldId="279"/>
        </pc:sldMkLst>
        <pc:spChg chg="add del mod">
          <ac:chgData name="moath momani" userId="720708e143949568" providerId="LiveId" clId="{11E64C90-99E3-47A8-8EEF-B6711E15218B}" dt="2020-06-25T11:25:03.171" v="714" actId="1076"/>
          <ac:spMkLst>
            <pc:docMk/>
            <pc:sldMk cId="2271298433" sldId="279"/>
            <ac:spMk id="2" creationId="{0B2AAF93-F372-4E32-8DE3-2B37B0349A7C}"/>
          </ac:spMkLst>
        </pc:spChg>
        <pc:picChg chg="del">
          <ac:chgData name="moath momani" userId="720708e143949568" providerId="LiveId" clId="{11E64C90-99E3-47A8-8EEF-B6711E15218B}" dt="2020-06-25T09:47:18.219" v="19" actId="478"/>
          <ac:picMkLst>
            <pc:docMk/>
            <pc:sldMk cId="2271298433" sldId="279"/>
            <ac:picMk id="7" creationId="{FE34B53B-90EE-4355-BAF9-AC7A117C8BE1}"/>
          </ac:picMkLst>
        </pc:picChg>
        <pc:picChg chg="add mod">
          <ac:chgData name="moath momani" userId="720708e143949568" providerId="LiveId" clId="{11E64C90-99E3-47A8-8EEF-B6711E15218B}" dt="2020-06-25T11:24:39.524" v="710" actId="14100"/>
          <ac:picMkLst>
            <pc:docMk/>
            <pc:sldMk cId="2271298433" sldId="279"/>
            <ac:picMk id="13" creationId="{9319865D-7103-44A0-8690-685D1A6BCF9C}"/>
          </ac:picMkLst>
        </pc:picChg>
        <pc:picChg chg="add mod">
          <ac:chgData name="moath momani" userId="720708e143949568" providerId="LiveId" clId="{11E64C90-99E3-47A8-8EEF-B6711E15218B}" dt="2020-06-25T11:24:39.524" v="710" actId="14100"/>
          <ac:picMkLst>
            <pc:docMk/>
            <pc:sldMk cId="2271298433" sldId="279"/>
            <ac:picMk id="14" creationId="{4F44C90C-9AB6-4E41-BBC9-EB36E64FA76A}"/>
          </ac:picMkLst>
        </pc:picChg>
        <pc:picChg chg="add mod">
          <ac:chgData name="moath momani" userId="720708e143949568" providerId="LiveId" clId="{11E64C90-99E3-47A8-8EEF-B6711E15218B}" dt="2020-06-25T11:24:39.524" v="710" actId="14100"/>
          <ac:picMkLst>
            <pc:docMk/>
            <pc:sldMk cId="2271298433" sldId="279"/>
            <ac:picMk id="15" creationId="{782957B5-4F0A-4A4E-A07D-DE1207191CA4}"/>
          </ac:picMkLst>
        </pc:picChg>
      </pc:sldChg>
      <pc:sldChg chg="modSp add mod">
        <pc:chgData name="moath momani" userId="720708e143949568" providerId="LiveId" clId="{11E64C90-99E3-47A8-8EEF-B6711E15218B}" dt="2020-06-25T09:45:50.889" v="17" actId="20577"/>
        <pc:sldMkLst>
          <pc:docMk/>
          <pc:sldMk cId="2448404788" sldId="280"/>
        </pc:sldMkLst>
        <pc:spChg chg="mod">
          <ac:chgData name="moath momani" userId="720708e143949568" providerId="LiveId" clId="{11E64C90-99E3-47A8-8EEF-B6711E15218B}" dt="2020-06-25T09:45:50.889" v="17" actId="20577"/>
          <ac:spMkLst>
            <pc:docMk/>
            <pc:sldMk cId="2448404788" sldId="280"/>
            <ac:spMk id="11" creationId="{65284718-9A8B-4649-96DE-DA89CF0137E1}"/>
          </ac:spMkLst>
        </pc:spChg>
      </pc:sldChg>
      <pc:sldChg chg="add del">
        <pc:chgData name="moath momani" userId="720708e143949568" providerId="LiveId" clId="{11E64C90-99E3-47A8-8EEF-B6711E15218B}" dt="2020-06-25T09:49:55.655" v="48" actId="47"/>
        <pc:sldMkLst>
          <pc:docMk/>
          <pc:sldMk cId="2228381312" sldId="281"/>
        </pc:sldMkLst>
      </pc:sldChg>
    </pc:docChg>
  </pc:docChgLst>
  <pc:docChgLst>
    <pc:chgData name="Moath Almomani" userId="ff116c73-3ed4-4407-a8d2-899e4a260434" providerId="ADAL" clId="{3285BCDE-8300-4A9F-8880-CC9EAB916F30}"/>
    <pc:docChg chg="undo custSel modSld">
      <pc:chgData name="Moath Almomani" userId="ff116c73-3ed4-4407-a8d2-899e4a260434" providerId="ADAL" clId="{3285BCDE-8300-4A9F-8880-CC9EAB916F30}" dt="2021-06-07T11:35:53.550" v="22" actId="1076"/>
      <pc:docMkLst>
        <pc:docMk/>
      </pc:docMkLst>
      <pc:sldChg chg="modSp mod">
        <pc:chgData name="Moath Almomani" userId="ff116c73-3ed4-4407-a8d2-899e4a260434" providerId="ADAL" clId="{3285BCDE-8300-4A9F-8880-CC9EAB916F30}" dt="2021-06-07T11:32:06.985" v="15" actId="1076"/>
        <pc:sldMkLst>
          <pc:docMk/>
          <pc:sldMk cId="252104698" sldId="300"/>
        </pc:sldMkLst>
        <pc:spChg chg="mod">
          <ac:chgData name="Moath Almomani" userId="ff116c73-3ed4-4407-a8d2-899e4a260434" providerId="ADAL" clId="{3285BCDE-8300-4A9F-8880-CC9EAB916F30}" dt="2021-06-07T11:32:06.985" v="15" actId="1076"/>
          <ac:spMkLst>
            <pc:docMk/>
            <pc:sldMk cId="252104698" sldId="300"/>
            <ac:spMk id="9" creationId="{00000000-0000-0000-0000-000000000000}"/>
          </ac:spMkLst>
        </pc:spChg>
      </pc:sldChg>
      <pc:sldChg chg="addSp delSp modSp mod">
        <pc:chgData name="Moath Almomani" userId="ff116c73-3ed4-4407-a8d2-899e4a260434" providerId="ADAL" clId="{3285BCDE-8300-4A9F-8880-CC9EAB916F30}" dt="2021-06-07T11:35:53.550" v="22" actId="1076"/>
        <pc:sldMkLst>
          <pc:docMk/>
          <pc:sldMk cId="3321422314" sldId="304"/>
        </pc:sldMkLst>
        <pc:spChg chg="del">
          <ac:chgData name="Moath Almomani" userId="ff116c73-3ed4-4407-a8d2-899e4a260434" providerId="ADAL" clId="{3285BCDE-8300-4A9F-8880-CC9EAB916F30}" dt="2021-06-07T11:35:49.603" v="19" actId="478"/>
          <ac:spMkLst>
            <pc:docMk/>
            <pc:sldMk cId="3321422314" sldId="304"/>
            <ac:spMk id="2" creationId="{00000000-0000-0000-0000-000000000000}"/>
          </ac:spMkLst>
        </pc:spChg>
        <pc:spChg chg="add del mod">
          <ac:chgData name="Moath Almomani" userId="ff116c73-3ed4-4407-a8d2-899e4a260434" providerId="ADAL" clId="{3285BCDE-8300-4A9F-8880-CC9EAB916F30}" dt="2021-06-07T11:35:51.860" v="21" actId="478"/>
          <ac:spMkLst>
            <pc:docMk/>
            <pc:sldMk cId="3321422314" sldId="304"/>
            <ac:spMk id="5" creationId="{9A7F67AE-FABB-4D14-8AF8-E56FEB8AE43A}"/>
          </ac:spMkLst>
        </pc:spChg>
        <pc:spChg chg="del">
          <ac:chgData name="Moath Almomani" userId="ff116c73-3ed4-4407-a8d2-899e4a260434" providerId="ADAL" clId="{3285BCDE-8300-4A9F-8880-CC9EAB916F30}" dt="2021-06-07T11:35:43.995" v="17" actId="478"/>
          <ac:spMkLst>
            <pc:docMk/>
            <pc:sldMk cId="3321422314" sldId="304"/>
            <ac:spMk id="14" creationId="{342DE94F-A914-4E33-A3F2-399E6BE01246}"/>
          </ac:spMkLst>
        </pc:spChg>
        <pc:spChg chg="del">
          <ac:chgData name="Moath Almomani" userId="ff116c73-3ed4-4407-a8d2-899e4a260434" providerId="ADAL" clId="{3285BCDE-8300-4A9F-8880-CC9EAB916F30}" dt="2021-06-07T11:35:47.831" v="18" actId="478"/>
          <ac:spMkLst>
            <pc:docMk/>
            <pc:sldMk cId="3321422314" sldId="304"/>
            <ac:spMk id="16" creationId="{B334C01C-6864-460A-BCCA-FEFE50E35EAE}"/>
          </ac:spMkLst>
        </pc:spChg>
        <pc:picChg chg="mod">
          <ac:chgData name="Moath Almomani" userId="ff116c73-3ed4-4407-a8d2-899e4a260434" providerId="ADAL" clId="{3285BCDE-8300-4A9F-8880-CC9EAB916F30}" dt="2021-06-07T11:35:53.550" v="22" actId="1076"/>
          <ac:picMkLst>
            <pc:docMk/>
            <pc:sldMk cId="3321422314" sldId="304"/>
            <ac:picMk id="4" creationId="{92073332-4F87-4ACE-A608-3DDCB6FC636E}"/>
          </ac:picMkLst>
        </pc:picChg>
      </pc:sldChg>
      <pc:sldChg chg="addSp delSp mod">
        <pc:chgData name="Moath Almomani" userId="ff116c73-3ed4-4407-a8d2-899e4a260434" providerId="ADAL" clId="{3285BCDE-8300-4A9F-8880-CC9EAB916F30}" dt="2021-06-07T11:12:55.585" v="4" actId="478"/>
        <pc:sldMkLst>
          <pc:docMk/>
          <pc:sldMk cId="875523855" sldId="311"/>
        </pc:sldMkLst>
        <pc:spChg chg="add del">
          <ac:chgData name="Moath Almomani" userId="ff116c73-3ed4-4407-a8d2-899e4a260434" providerId="ADAL" clId="{3285BCDE-8300-4A9F-8880-CC9EAB916F30}" dt="2021-06-07T11:12:55.189" v="3" actId="478"/>
          <ac:spMkLst>
            <pc:docMk/>
            <pc:sldMk cId="875523855" sldId="311"/>
            <ac:spMk id="12" creationId="{19B08484-4EAD-404D-AF4F-064D9B669E12}"/>
          </ac:spMkLst>
        </pc:spChg>
        <pc:spChg chg="add del">
          <ac:chgData name="Moath Almomani" userId="ff116c73-3ed4-4407-a8d2-899e4a260434" providerId="ADAL" clId="{3285BCDE-8300-4A9F-8880-CC9EAB916F30}" dt="2021-06-07T11:12:55.585" v="4" actId="478"/>
          <ac:spMkLst>
            <pc:docMk/>
            <pc:sldMk cId="875523855" sldId="311"/>
            <ac:spMk id="15" creationId="{7BA3CF80-78CD-4772-9B80-F5B43E806685}"/>
          </ac:spMkLst>
        </pc:spChg>
      </pc:sldChg>
      <pc:sldChg chg="modSp mod">
        <pc:chgData name="Moath Almomani" userId="ff116c73-3ed4-4407-a8d2-899e4a260434" providerId="ADAL" clId="{3285BCDE-8300-4A9F-8880-CC9EAB916F30}" dt="2021-06-07T11:11:50.118" v="0" actId="1076"/>
        <pc:sldMkLst>
          <pc:docMk/>
          <pc:sldMk cId="3818982794" sldId="318"/>
        </pc:sldMkLst>
        <pc:spChg chg="mod">
          <ac:chgData name="Moath Almomani" userId="ff116c73-3ed4-4407-a8d2-899e4a260434" providerId="ADAL" clId="{3285BCDE-8300-4A9F-8880-CC9EAB916F30}" dt="2021-06-07T11:11:50.118" v="0" actId="1076"/>
          <ac:spMkLst>
            <pc:docMk/>
            <pc:sldMk cId="3818982794" sldId="318"/>
            <ac:spMk id="18" creationId="{9CC1647B-F729-4525-821F-A91632BA4C1D}"/>
          </ac:spMkLst>
        </pc:spChg>
      </pc:sldChg>
      <pc:sldChg chg="modSp mod">
        <pc:chgData name="Moath Almomani" userId="ff116c73-3ed4-4407-a8d2-899e4a260434" providerId="ADAL" clId="{3285BCDE-8300-4A9F-8880-CC9EAB916F30}" dt="2021-06-07T11:23:28.386" v="14" actId="20577"/>
        <pc:sldMkLst>
          <pc:docMk/>
          <pc:sldMk cId="733773776" sldId="321"/>
        </pc:sldMkLst>
        <pc:spChg chg="mod">
          <ac:chgData name="Moath Almomani" userId="ff116c73-3ed4-4407-a8d2-899e4a260434" providerId="ADAL" clId="{3285BCDE-8300-4A9F-8880-CC9EAB916F30}" dt="2021-06-07T11:23:28.386" v="14" actId="20577"/>
          <ac:spMkLst>
            <pc:docMk/>
            <pc:sldMk cId="733773776" sldId="321"/>
            <ac:spMk id="17" creationId="{4955A6DA-815F-4124-A9F3-75EDB42FED58}"/>
          </ac:spMkLst>
        </pc:spChg>
      </pc:sldChg>
    </pc:docChg>
  </pc:docChgLst>
  <pc:docChgLst>
    <pc:chgData name="moath momani" userId="720708e143949568" providerId="LiveId" clId="{29A5F566-38FD-493D-A129-4AEAF41C4985}"/>
    <pc:docChg chg="modSld">
      <pc:chgData name="moath momani" userId="720708e143949568" providerId="LiveId" clId="{29A5F566-38FD-493D-A129-4AEAF41C4985}" dt="2020-07-05T05:45:13.911" v="4" actId="20577"/>
      <pc:docMkLst>
        <pc:docMk/>
      </pc:docMkLst>
      <pc:sldChg chg="modSp mod">
        <pc:chgData name="moath momani" userId="720708e143949568" providerId="LiveId" clId="{29A5F566-38FD-493D-A129-4AEAF41C4985}" dt="2020-07-05T05:45:13.911" v="4" actId="20577"/>
        <pc:sldMkLst>
          <pc:docMk/>
          <pc:sldMk cId="911208218" sldId="273"/>
        </pc:sldMkLst>
        <pc:spChg chg="mod">
          <ac:chgData name="moath momani" userId="720708e143949568" providerId="LiveId" clId="{29A5F566-38FD-493D-A129-4AEAF41C4985}" dt="2020-07-05T05:45:13.911" v="4" actId="20577"/>
          <ac:spMkLst>
            <pc:docMk/>
            <pc:sldMk cId="911208218" sldId="273"/>
            <ac:spMk id="4" creationId="{00000000-0000-0000-0000-000000000000}"/>
          </ac:spMkLst>
        </pc:spChg>
      </pc:sldChg>
    </pc:docChg>
  </pc:docChgLst>
  <pc:docChgLst>
    <pc:chgData name="moath momani" userId="720708e143949568" providerId="LiveId" clId="{E97006B9-446E-4CDA-99B7-6A1EA71FF27B}"/>
    <pc:docChg chg="undo custSel mod addSld delSld modSld">
      <pc:chgData name="moath momani" userId="720708e143949568" providerId="LiveId" clId="{E97006B9-446E-4CDA-99B7-6A1EA71FF27B}" dt="2020-10-11T10:06:07.205" v="2920" actId="1076"/>
      <pc:docMkLst>
        <pc:docMk/>
      </pc:docMkLst>
      <pc:sldChg chg="addSp delSp modSp mod delAnim modAnim modNotesTx">
        <pc:chgData name="moath momani" userId="720708e143949568" providerId="LiveId" clId="{E97006B9-446E-4CDA-99B7-6A1EA71FF27B}" dt="2020-10-08T06:17:09.194" v="2126"/>
        <pc:sldMkLst>
          <pc:docMk/>
          <pc:sldMk cId="1521942773" sldId="263"/>
        </pc:sldMkLst>
        <pc:spChg chg="mod">
          <ac:chgData name="moath momani" userId="720708e143949568" providerId="LiveId" clId="{E97006B9-446E-4CDA-99B7-6A1EA71FF27B}" dt="2020-10-08T06:02:56.930" v="2124" actId="1076"/>
          <ac:spMkLst>
            <pc:docMk/>
            <pc:sldMk cId="1521942773" sldId="263"/>
            <ac:spMk id="2" creationId="{00000000-0000-0000-0000-000000000000}"/>
          </ac:spMkLst>
        </pc:spChg>
        <pc:spChg chg="add del mod">
          <ac:chgData name="moath momani" userId="720708e143949568" providerId="LiveId" clId="{E97006B9-446E-4CDA-99B7-6A1EA71FF27B}" dt="2020-10-08T06:01:28.766" v="2121" actId="478"/>
          <ac:spMkLst>
            <pc:docMk/>
            <pc:sldMk cId="1521942773" sldId="263"/>
            <ac:spMk id="12" creationId="{D03AC1A4-B670-4F7F-A35A-DC799A07DBC4}"/>
          </ac:spMkLst>
        </pc:spChg>
        <pc:picChg chg="del">
          <ac:chgData name="moath momani" userId="720708e143949568" providerId="LiveId" clId="{E97006B9-446E-4CDA-99B7-6A1EA71FF27B}" dt="2020-10-08T06:01:20.653" v="2118" actId="478"/>
          <ac:picMkLst>
            <pc:docMk/>
            <pc:sldMk cId="1521942773" sldId="263"/>
            <ac:picMk id="4" creationId="{20F8A2B3-6EDC-4CB9-B3DD-66F680FECBB4}"/>
          </ac:picMkLst>
        </pc:picChg>
        <pc:picChg chg="add del mod">
          <ac:chgData name="moath momani" userId="720708e143949568" providerId="LiveId" clId="{E97006B9-446E-4CDA-99B7-6A1EA71FF27B}" dt="2020-10-08T06:16:54.079" v="2125" actId="478"/>
          <ac:picMkLst>
            <pc:docMk/>
            <pc:sldMk cId="1521942773" sldId="263"/>
            <ac:picMk id="5" creationId="{42099E9F-661E-4191-9D06-CD8032B7F79D}"/>
          </ac:picMkLst>
        </pc:picChg>
        <pc:picChg chg="add mod">
          <ac:chgData name="moath momani" userId="720708e143949568" providerId="LiveId" clId="{E97006B9-446E-4CDA-99B7-6A1EA71FF27B}" dt="2020-10-08T06:17:09.194" v="2126"/>
          <ac:picMkLst>
            <pc:docMk/>
            <pc:sldMk cId="1521942773" sldId="263"/>
            <ac:picMk id="7" creationId="{6942E5D9-9ADF-4420-8D81-C6664BD109A6}"/>
          </ac:picMkLst>
        </pc:picChg>
      </pc:sldChg>
      <pc:sldChg chg="addSp delSp modSp add mod">
        <pc:chgData name="moath momani" userId="720708e143949568" providerId="LiveId" clId="{E97006B9-446E-4CDA-99B7-6A1EA71FF27B}" dt="2020-10-10T15:37:38.319" v="2796" actId="22"/>
        <pc:sldMkLst>
          <pc:docMk/>
          <pc:sldMk cId="2036179745" sldId="264"/>
        </pc:sldMkLst>
        <pc:spChg chg="del">
          <ac:chgData name="moath momani" userId="720708e143949568" providerId="LiveId" clId="{E97006B9-446E-4CDA-99B7-6A1EA71FF27B}" dt="2020-10-08T05:49:31.287" v="1969" actId="478"/>
          <ac:spMkLst>
            <pc:docMk/>
            <pc:sldMk cId="2036179745" sldId="264"/>
            <ac:spMk id="2" creationId="{00000000-0000-0000-0000-000000000000}"/>
          </ac:spMkLst>
        </pc:spChg>
        <pc:spChg chg="mod">
          <ac:chgData name="moath momani" userId="720708e143949568" providerId="LiveId" clId="{E97006B9-446E-4CDA-99B7-6A1EA71FF27B}" dt="2020-10-08T05:57:04.278" v="2090" actId="1076"/>
          <ac:spMkLst>
            <pc:docMk/>
            <pc:sldMk cId="2036179745" sldId="264"/>
            <ac:spMk id="9" creationId="{00000000-0000-0000-0000-000000000000}"/>
          </ac:spMkLst>
        </pc:spChg>
        <pc:spChg chg="add mod">
          <ac:chgData name="moath momani" userId="720708e143949568" providerId="LiveId" clId="{E97006B9-446E-4CDA-99B7-6A1EA71FF27B}" dt="2020-10-08T05:56:11.559" v="2039" actId="1076"/>
          <ac:spMkLst>
            <pc:docMk/>
            <pc:sldMk cId="2036179745" sldId="264"/>
            <ac:spMk id="12" creationId="{CB7F213B-E680-4F6E-B850-3B9D657A9E84}"/>
          </ac:spMkLst>
        </pc:spChg>
        <pc:spChg chg="add mod">
          <ac:chgData name="moath momani" userId="720708e143949568" providerId="LiveId" clId="{E97006B9-446E-4CDA-99B7-6A1EA71FF27B}" dt="2020-10-08T05:56:52.374" v="2089" actId="20577"/>
          <ac:spMkLst>
            <pc:docMk/>
            <pc:sldMk cId="2036179745" sldId="264"/>
            <ac:spMk id="14" creationId="{E02D2F0A-A520-44A2-B8E2-5DD6E542987A}"/>
          </ac:spMkLst>
        </pc:spChg>
        <pc:picChg chg="add">
          <ac:chgData name="moath momani" userId="720708e143949568" providerId="LiveId" clId="{E97006B9-446E-4CDA-99B7-6A1EA71FF27B}" dt="2020-10-10T15:37:38.319" v="2796" actId="22"/>
          <ac:picMkLst>
            <pc:docMk/>
            <pc:sldMk cId="2036179745" sldId="264"/>
            <ac:picMk id="2" creationId="{79DCDC5B-70F4-4C7D-B4E0-23B530453455}"/>
          </ac:picMkLst>
        </pc:picChg>
        <pc:picChg chg="add del mod">
          <ac:chgData name="moath momani" userId="720708e143949568" providerId="LiveId" clId="{E97006B9-446E-4CDA-99B7-6A1EA71FF27B}" dt="2020-10-08T05:50:27.369" v="1974" actId="478"/>
          <ac:picMkLst>
            <pc:docMk/>
            <pc:sldMk cId="2036179745" sldId="264"/>
            <ac:picMk id="3" creationId="{C1CB39F9-7587-4DE6-BC67-8D4AA3C9552F}"/>
          </ac:picMkLst>
        </pc:picChg>
        <pc:picChg chg="add del mod">
          <ac:chgData name="moath momani" userId="720708e143949568" providerId="LiveId" clId="{E97006B9-446E-4CDA-99B7-6A1EA71FF27B}" dt="2020-10-08T05:53:47.658" v="1984" actId="478"/>
          <ac:picMkLst>
            <pc:docMk/>
            <pc:sldMk cId="2036179745" sldId="264"/>
            <ac:picMk id="4" creationId="{808AD9D1-499C-499B-8E95-431EE1065ACF}"/>
          </ac:picMkLst>
        </pc:picChg>
        <pc:picChg chg="add mod">
          <ac:chgData name="moath momani" userId="720708e143949568" providerId="LiveId" clId="{E97006B9-446E-4CDA-99B7-6A1EA71FF27B}" dt="2020-10-08T05:55:58.525" v="2036" actId="1076"/>
          <ac:picMkLst>
            <pc:docMk/>
            <pc:sldMk cId="2036179745" sldId="264"/>
            <ac:picMk id="11" creationId="{CAE87B09-0555-416D-840C-0FBD24113676}"/>
          </ac:picMkLst>
        </pc:picChg>
        <pc:picChg chg="del mod">
          <ac:chgData name="moath momani" userId="720708e143949568" providerId="LiveId" clId="{E97006B9-446E-4CDA-99B7-6A1EA71FF27B}" dt="2020-10-10T15:36:41.909" v="2795" actId="478"/>
          <ac:picMkLst>
            <pc:docMk/>
            <pc:sldMk cId="2036179745" sldId="264"/>
            <ac:picMk id="5126" creationId="{00000000-0000-0000-0000-000000000000}"/>
          </ac:picMkLst>
        </pc:picChg>
      </pc:sldChg>
      <pc:sldChg chg="modSp mod">
        <pc:chgData name="moath momani" userId="720708e143949568" providerId="LiveId" clId="{E97006B9-446E-4CDA-99B7-6A1EA71FF27B}" dt="2020-10-07T10:51:34.673" v="12" actId="20577"/>
        <pc:sldMkLst>
          <pc:docMk/>
          <pc:sldMk cId="911208218" sldId="273"/>
        </pc:sldMkLst>
        <pc:spChg chg="mod">
          <ac:chgData name="moath momani" userId="720708e143949568" providerId="LiveId" clId="{E97006B9-446E-4CDA-99B7-6A1EA71FF27B}" dt="2020-10-07T10:51:34.673" v="12" actId="20577"/>
          <ac:spMkLst>
            <pc:docMk/>
            <pc:sldMk cId="911208218" sldId="273"/>
            <ac:spMk id="4" creationId="{00000000-0000-0000-0000-000000000000}"/>
          </ac:spMkLst>
        </pc:spChg>
      </pc:sldChg>
      <pc:sldChg chg="del">
        <pc:chgData name="moath momani" userId="720708e143949568" providerId="LiveId" clId="{E97006B9-446E-4CDA-99B7-6A1EA71FF27B}" dt="2020-10-08T06:22:47.464" v="2250" actId="47"/>
        <pc:sldMkLst>
          <pc:docMk/>
          <pc:sldMk cId="1823530429" sldId="275"/>
        </pc:sldMkLst>
      </pc:sldChg>
      <pc:sldChg chg="addSp delSp modSp mod modNotesTx">
        <pc:chgData name="moath momani" userId="720708e143949568" providerId="LiveId" clId="{E97006B9-446E-4CDA-99B7-6A1EA71FF27B}" dt="2020-10-08T05:47:08.857" v="1905" actId="113"/>
        <pc:sldMkLst>
          <pc:docMk/>
          <pc:sldMk cId="2729657736" sldId="276"/>
        </pc:sldMkLst>
        <pc:spChg chg="mod">
          <ac:chgData name="moath momani" userId="720708e143949568" providerId="LiveId" clId="{E97006B9-446E-4CDA-99B7-6A1EA71FF27B}" dt="2020-10-07T22:09:23.425" v="1631" actId="1076"/>
          <ac:spMkLst>
            <pc:docMk/>
            <pc:sldMk cId="2729657736" sldId="276"/>
            <ac:spMk id="7" creationId="{9E33896C-8318-4ED3-B30E-381542C1AF01}"/>
          </ac:spMkLst>
        </pc:spChg>
        <pc:spChg chg="mod">
          <ac:chgData name="moath momani" userId="720708e143949568" providerId="LiveId" clId="{E97006B9-446E-4CDA-99B7-6A1EA71FF27B}" dt="2020-10-08T05:44:36.975" v="1782" actId="1076"/>
          <ac:spMkLst>
            <pc:docMk/>
            <pc:sldMk cId="2729657736" sldId="276"/>
            <ac:spMk id="16" creationId="{CCA082C2-3FEC-4BC1-8F72-5280462EB1FD}"/>
          </ac:spMkLst>
        </pc:spChg>
        <pc:spChg chg="mod">
          <ac:chgData name="moath momani" userId="720708e143949568" providerId="LiveId" clId="{E97006B9-446E-4CDA-99B7-6A1EA71FF27B}" dt="2020-10-08T05:44:20.583" v="1778" actId="1076"/>
          <ac:spMkLst>
            <pc:docMk/>
            <pc:sldMk cId="2729657736" sldId="276"/>
            <ac:spMk id="19" creationId="{3A19FDB5-205D-41F2-A62C-196EC416734C}"/>
          </ac:spMkLst>
        </pc:spChg>
        <pc:spChg chg="add mod">
          <ac:chgData name="moath momani" userId="720708e143949568" providerId="LiveId" clId="{E97006B9-446E-4CDA-99B7-6A1EA71FF27B}" dt="2020-10-07T22:10:16.353" v="1645" actId="20577"/>
          <ac:spMkLst>
            <pc:docMk/>
            <pc:sldMk cId="2729657736" sldId="276"/>
            <ac:spMk id="20" creationId="{D4006D6C-1916-4ED3-8969-8C4CCF20BEF5}"/>
          </ac:spMkLst>
        </pc:spChg>
        <pc:spChg chg="add mod">
          <ac:chgData name="moath momani" userId="720708e143949568" providerId="LiveId" clId="{E97006B9-446E-4CDA-99B7-6A1EA71FF27B}" dt="2020-10-08T05:44:48.385" v="1797" actId="20577"/>
          <ac:spMkLst>
            <pc:docMk/>
            <pc:sldMk cId="2729657736" sldId="276"/>
            <ac:spMk id="23" creationId="{DBCEF4BA-D7D0-4AE5-AA42-1485677533AF}"/>
          </ac:spMkLst>
        </pc:spChg>
        <pc:spChg chg="add mod">
          <ac:chgData name="moath momani" userId="720708e143949568" providerId="LiveId" clId="{E97006B9-446E-4CDA-99B7-6A1EA71FF27B}" dt="2020-10-08T05:44:43.767" v="1790" actId="20577"/>
          <ac:spMkLst>
            <pc:docMk/>
            <pc:sldMk cId="2729657736" sldId="276"/>
            <ac:spMk id="25" creationId="{6EE683CE-B4F9-4F7F-901B-2A9C46B5B3A6}"/>
          </ac:spMkLst>
        </pc:spChg>
        <pc:spChg chg="add mod">
          <ac:chgData name="moath momani" userId="720708e143949568" providerId="LiveId" clId="{E97006B9-446E-4CDA-99B7-6A1EA71FF27B}" dt="2020-10-08T05:47:00.151" v="1903" actId="1076"/>
          <ac:spMkLst>
            <pc:docMk/>
            <pc:sldMk cId="2729657736" sldId="276"/>
            <ac:spMk id="27" creationId="{13E6180D-3356-4BE5-95D1-EC8BAE23EC65}"/>
          </ac:spMkLst>
        </pc:spChg>
        <pc:spChg chg="add mod">
          <ac:chgData name="moath momani" userId="720708e143949568" providerId="LiveId" clId="{E97006B9-446E-4CDA-99B7-6A1EA71FF27B}" dt="2020-10-08T05:47:00.151" v="1903" actId="1076"/>
          <ac:spMkLst>
            <pc:docMk/>
            <pc:sldMk cId="2729657736" sldId="276"/>
            <ac:spMk id="29" creationId="{21371636-C087-438C-94E8-C41C46C46718}"/>
          </ac:spMkLst>
        </pc:spChg>
        <pc:spChg chg="add mod">
          <ac:chgData name="moath momani" userId="720708e143949568" providerId="LiveId" clId="{E97006B9-446E-4CDA-99B7-6A1EA71FF27B}" dt="2020-10-08T05:47:06.655" v="1904" actId="1076"/>
          <ac:spMkLst>
            <pc:docMk/>
            <pc:sldMk cId="2729657736" sldId="276"/>
            <ac:spMk id="31" creationId="{56DA5B16-FCEC-4E05-BCEF-484C2B938B1E}"/>
          </ac:spMkLst>
        </pc:spChg>
        <pc:spChg chg="add mod">
          <ac:chgData name="moath momani" userId="720708e143949568" providerId="LiveId" clId="{E97006B9-446E-4CDA-99B7-6A1EA71FF27B}" dt="2020-10-08T05:47:08.857" v="1905" actId="113"/>
          <ac:spMkLst>
            <pc:docMk/>
            <pc:sldMk cId="2729657736" sldId="276"/>
            <ac:spMk id="33" creationId="{609CCEF0-2513-4EBA-A561-6A5A50C91972}"/>
          </ac:spMkLst>
        </pc:spChg>
        <pc:spChg chg="add mod">
          <ac:chgData name="moath momani" userId="720708e143949568" providerId="LiveId" clId="{E97006B9-446E-4CDA-99B7-6A1EA71FF27B}" dt="2020-10-08T05:46:53.692" v="1902" actId="571"/>
          <ac:spMkLst>
            <pc:docMk/>
            <pc:sldMk cId="2729657736" sldId="276"/>
            <ac:spMk id="36" creationId="{00F336C9-60D1-4B6F-9CF0-194CB92ED5FF}"/>
          </ac:spMkLst>
        </pc:spChg>
        <pc:picChg chg="add mod">
          <ac:chgData name="moath momani" userId="720708e143949568" providerId="LiveId" clId="{E97006B9-446E-4CDA-99B7-6A1EA71FF27B}" dt="2020-10-08T05:44:14.680" v="1775" actId="1076"/>
          <ac:picMkLst>
            <pc:docMk/>
            <pc:sldMk cId="2729657736" sldId="276"/>
            <ac:picMk id="3" creationId="{78DF608C-F6BC-49E1-A454-91D66A4E768A}"/>
          </ac:picMkLst>
        </pc:picChg>
        <pc:picChg chg="add mod">
          <ac:chgData name="moath momani" userId="720708e143949568" providerId="LiveId" clId="{E97006B9-446E-4CDA-99B7-6A1EA71FF27B}" dt="2020-10-08T05:44:39.103" v="1783" actId="1076"/>
          <ac:picMkLst>
            <pc:docMk/>
            <pc:sldMk cId="2729657736" sldId="276"/>
            <ac:picMk id="13" creationId="{385D070F-D482-4667-BBDF-0B339BD257CD}"/>
          </ac:picMkLst>
        </pc:picChg>
        <pc:picChg chg="del">
          <ac:chgData name="moath momani" userId="720708e143949568" providerId="LiveId" clId="{E97006B9-446E-4CDA-99B7-6A1EA71FF27B}" dt="2020-10-08T05:39:57.781" v="1646" actId="478"/>
          <ac:picMkLst>
            <pc:docMk/>
            <pc:sldMk cId="2729657736" sldId="276"/>
            <ac:picMk id="15" creationId="{C2742168-B3D3-4C6C-AB27-7F880DD7FEA3}"/>
          </ac:picMkLst>
        </pc:picChg>
        <pc:picChg chg="del">
          <ac:chgData name="moath momani" userId="720708e143949568" providerId="LiveId" clId="{E97006B9-446E-4CDA-99B7-6A1EA71FF27B}" dt="2020-10-08T05:41:32.838" v="1652" actId="478"/>
          <ac:picMkLst>
            <pc:docMk/>
            <pc:sldMk cId="2729657736" sldId="276"/>
            <ac:picMk id="17" creationId="{2C970B63-BAEC-4260-96B1-A55EB8E0F421}"/>
          </ac:picMkLst>
        </pc:picChg>
        <pc:picChg chg="del">
          <ac:chgData name="moath momani" userId="720708e143949568" providerId="LiveId" clId="{E97006B9-446E-4CDA-99B7-6A1EA71FF27B}" dt="2020-10-08T05:41:43.544" v="1658" actId="478"/>
          <ac:picMkLst>
            <pc:docMk/>
            <pc:sldMk cId="2729657736" sldId="276"/>
            <ac:picMk id="18" creationId="{7AE498B4-B891-4E9A-9CDE-DD8F3DF89E8F}"/>
          </ac:picMkLst>
        </pc:picChg>
        <pc:picChg chg="add del mod">
          <ac:chgData name="moath momani" userId="720708e143949568" providerId="LiveId" clId="{E97006B9-446E-4CDA-99B7-6A1EA71FF27B}" dt="2020-10-08T05:43:55.358" v="1771" actId="478"/>
          <ac:picMkLst>
            <pc:docMk/>
            <pc:sldMk cId="2729657736" sldId="276"/>
            <ac:picMk id="21" creationId="{8B6E1821-CF91-4BDC-A2EA-64DE6B7E5787}"/>
          </ac:picMkLst>
        </pc:picChg>
        <pc:picChg chg="add mod">
          <ac:chgData name="moath momani" userId="720708e143949568" providerId="LiveId" clId="{E97006B9-446E-4CDA-99B7-6A1EA71FF27B}" dt="2020-10-08T05:44:22.208" v="1780" actId="1076"/>
          <ac:picMkLst>
            <pc:docMk/>
            <pc:sldMk cId="2729657736" sldId="276"/>
            <ac:picMk id="35" creationId="{EE65E8C4-4C1F-4C35-86B7-A0270E1FCE92}"/>
          </ac:picMkLst>
        </pc:picChg>
      </pc:sldChg>
      <pc:sldChg chg="addSp delSp modSp mod">
        <pc:chgData name="moath momani" userId="720708e143949568" providerId="LiveId" clId="{E97006B9-446E-4CDA-99B7-6A1EA71FF27B}" dt="2020-10-10T15:40:53.200" v="2828" actId="1036"/>
        <pc:sldMkLst>
          <pc:docMk/>
          <pc:sldMk cId="2293705616" sldId="277"/>
        </pc:sldMkLst>
        <pc:spChg chg="mod">
          <ac:chgData name="moath momani" userId="720708e143949568" providerId="LiveId" clId="{E97006B9-446E-4CDA-99B7-6A1EA71FF27B}" dt="2020-10-08T06:22:36.435" v="2248" actId="255"/>
          <ac:spMkLst>
            <pc:docMk/>
            <pc:sldMk cId="2293705616" sldId="277"/>
            <ac:spMk id="2" creationId="{00000000-0000-0000-0000-000000000000}"/>
          </ac:spMkLst>
        </pc:spChg>
        <pc:spChg chg="add del">
          <ac:chgData name="moath momani" userId="720708e143949568" providerId="LiveId" clId="{E97006B9-446E-4CDA-99B7-6A1EA71FF27B}" dt="2020-10-10T15:39:07.763" v="2802"/>
          <ac:spMkLst>
            <pc:docMk/>
            <pc:sldMk cId="2293705616" sldId="277"/>
            <ac:spMk id="4" creationId="{0C10B6F8-D493-4834-997F-3BFEC4AF68D5}"/>
          </ac:spMkLst>
        </pc:spChg>
        <pc:spChg chg="add mod">
          <ac:chgData name="moath momani" userId="720708e143949568" providerId="LiveId" clId="{E97006B9-446E-4CDA-99B7-6A1EA71FF27B}" dt="2020-10-08T06:22:42.321" v="2249" actId="2711"/>
          <ac:spMkLst>
            <pc:docMk/>
            <pc:sldMk cId="2293705616" sldId="277"/>
            <ac:spMk id="12" creationId="{4AFB44FE-3BF1-4566-B986-E43AD0DC5860}"/>
          </ac:spMkLst>
        </pc:spChg>
        <pc:picChg chg="del">
          <ac:chgData name="moath momani" userId="720708e143949568" providerId="LiveId" clId="{E97006B9-446E-4CDA-99B7-6A1EA71FF27B}" dt="2020-10-08T06:18:28.308" v="2188" actId="478"/>
          <ac:picMkLst>
            <pc:docMk/>
            <pc:sldMk cId="2293705616" sldId="277"/>
            <ac:picMk id="3" creationId="{910D621F-6F2C-48A0-9276-F357B9E21E13}"/>
          </ac:picMkLst>
        </pc:picChg>
        <pc:picChg chg="add del mod">
          <ac:chgData name="moath momani" userId="720708e143949568" providerId="LiveId" clId="{E97006B9-446E-4CDA-99B7-6A1EA71FF27B}" dt="2020-10-10T15:39:03.713" v="2800"/>
          <ac:picMkLst>
            <pc:docMk/>
            <pc:sldMk cId="2293705616" sldId="277"/>
            <ac:picMk id="3" creationId="{987049B3-D6C6-438A-A109-FBCFF0EB2390}"/>
          </ac:picMkLst>
        </pc:picChg>
        <pc:picChg chg="add mod">
          <ac:chgData name="moath momani" userId="720708e143949568" providerId="LiveId" clId="{E97006B9-446E-4CDA-99B7-6A1EA71FF27B}" dt="2020-10-10T15:40:53.200" v="2828" actId="1036"/>
          <ac:picMkLst>
            <pc:docMk/>
            <pc:sldMk cId="2293705616" sldId="277"/>
            <ac:picMk id="5" creationId="{D6FFD61D-BC0D-45CC-9CE4-D4C5060AC8A9}"/>
          </ac:picMkLst>
        </pc:picChg>
        <pc:picChg chg="del mod">
          <ac:chgData name="moath momani" userId="720708e143949568" providerId="LiveId" clId="{E97006B9-446E-4CDA-99B7-6A1EA71FF27B}" dt="2020-10-08T06:18:28.979" v="2189" actId="478"/>
          <ac:picMkLst>
            <pc:docMk/>
            <pc:sldMk cId="2293705616" sldId="277"/>
            <ac:picMk id="5" creationId="{E32174AB-4CAD-47F6-81EB-6685508A3654}"/>
          </ac:picMkLst>
        </pc:picChg>
        <pc:picChg chg="add del mod">
          <ac:chgData name="moath momani" userId="720708e143949568" providerId="LiveId" clId="{E97006B9-446E-4CDA-99B7-6A1EA71FF27B}" dt="2020-10-10T15:39:29.762" v="2806" actId="478"/>
          <ac:picMkLst>
            <pc:docMk/>
            <pc:sldMk cId="2293705616" sldId="277"/>
            <ac:picMk id="11" creationId="{9748F2EA-F332-4A9A-BC00-DB26E2C47005}"/>
          </ac:picMkLst>
        </pc:picChg>
      </pc:sldChg>
      <pc:sldChg chg="add del">
        <pc:chgData name="moath momani" userId="720708e143949568" providerId="LiveId" clId="{E97006B9-446E-4CDA-99B7-6A1EA71FF27B}" dt="2020-10-08T05:42:25.649" v="1669" actId="47"/>
        <pc:sldMkLst>
          <pc:docMk/>
          <pc:sldMk cId="384976588" sldId="278"/>
        </pc:sldMkLst>
      </pc:sldChg>
      <pc:sldChg chg="addSp delSp modSp mod">
        <pc:chgData name="moath momani" userId="720708e143949568" providerId="LiveId" clId="{E97006B9-446E-4CDA-99B7-6A1EA71FF27B}" dt="2020-10-11T10:06:07.205" v="2920" actId="1076"/>
        <pc:sldMkLst>
          <pc:docMk/>
          <pc:sldMk cId="2271298433" sldId="279"/>
        </pc:sldMkLst>
        <pc:spChg chg="mod">
          <ac:chgData name="moath momani" userId="720708e143949568" providerId="LiveId" clId="{E97006B9-446E-4CDA-99B7-6A1EA71FF27B}" dt="2020-10-10T15:34:16.079" v="2728" actId="20577"/>
          <ac:spMkLst>
            <pc:docMk/>
            <pc:sldMk cId="2271298433" sldId="279"/>
            <ac:spMk id="2" creationId="{0B2AAF93-F372-4E32-8DE3-2B37B0349A7C}"/>
          </ac:spMkLst>
        </pc:spChg>
        <pc:spChg chg="del">
          <ac:chgData name="moath momani" userId="720708e143949568" providerId="LiveId" clId="{E97006B9-446E-4CDA-99B7-6A1EA71FF27B}" dt="2020-10-11T09:56:18.634" v="2870" actId="478"/>
          <ac:spMkLst>
            <pc:docMk/>
            <pc:sldMk cId="2271298433" sldId="279"/>
            <ac:spMk id="8" creationId="{00000000-0000-0000-0000-000000000000}"/>
          </ac:spMkLst>
        </pc:spChg>
        <pc:spChg chg="mod">
          <ac:chgData name="moath momani" userId="720708e143949568" providerId="LiveId" clId="{E97006B9-446E-4CDA-99B7-6A1EA71FF27B}" dt="2020-10-11T09:54:22.009" v="2845" actId="1076"/>
          <ac:spMkLst>
            <pc:docMk/>
            <pc:sldMk cId="2271298433" sldId="279"/>
            <ac:spMk id="17" creationId="{4955A6DA-815F-4124-A9F3-75EDB42FED58}"/>
          </ac:spMkLst>
        </pc:spChg>
        <pc:grpChg chg="del">
          <ac:chgData name="moath momani" userId="720708e143949568" providerId="LiveId" clId="{E97006B9-446E-4CDA-99B7-6A1EA71FF27B}" dt="2020-10-11T09:56:21.880" v="2871" actId="478"/>
          <ac:grpSpMkLst>
            <pc:docMk/>
            <pc:sldMk cId="2271298433" sldId="279"/>
            <ac:grpSpMk id="10" creationId="{00000000-0000-0000-0000-000000000000}"/>
          </ac:grpSpMkLst>
        </pc:grpChg>
        <pc:picChg chg="add del mod">
          <ac:chgData name="moath momani" userId="720708e143949568" providerId="LiveId" clId="{E97006B9-446E-4CDA-99B7-6A1EA71FF27B}" dt="2020-10-11T09:56:29.376" v="2875" actId="478"/>
          <ac:picMkLst>
            <pc:docMk/>
            <pc:sldMk cId="2271298433" sldId="279"/>
            <ac:picMk id="4" creationId="{B1D3ACDF-57EE-4FCF-A0A2-6A3E646CE8C2}"/>
          </ac:picMkLst>
        </pc:picChg>
        <pc:picChg chg="add del mod">
          <ac:chgData name="moath momani" userId="720708e143949568" providerId="LiveId" clId="{E97006B9-446E-4CDA-99B7-6A1EA71FF27B}" dt="2020-10-11T09:55:27.936" v="2857" actId="478"/>
          <ac:picMkLst>
            <pc:docMk/>
            <pc:sldMk cId="2271298433" sldId="279"/>
            <ac:picMk id="9" creationId="{8568EA02-0860-4E4A-8BE2-7C64AE64CA13}"/>
          </ac:picMkLst>
        </pc:picChg>
        <pc:picChg chg="del">
          <ac:chgData name="moath momani" userId="720708e143949568" providerId="LiveId" clId="{E97006B9-446E-4CDA-99B7-6A1EA71FF27B}" dt="2020-10-07T11:00:17.127" v="352" actId="478"/>
          <ac:picMkLst>
            <pc:docMk/>
            <pc:sldMk cId="2271298433" sldId="279"/>
            <ac:picMk id="13" creationId="{9319865D-7103-44A0-8690-685D1A6BCF9C}"/>
          </ac:picMkLst>
        </pc:picChg>
        <pc:picChg chg="del">
          <ac:chgData name="moath momani" userId="720708e143949568" providerId="LiveId" clId="{E97006B9-446E-4CDA-99B7-6A1EA71FF27B}" dt="2020-10-07T11:00:22.422" v="353" actId="478"/>
          <ac:picMkLst>
            <pc:docMk/>
            <pc:sldMk cId="2271298433" sldId="279"/>
            <ac:picMk id="14" creationId="{4F44C90C-9AB6-4E41-BBC9-EB36E64FA76A}"/>
          </ac:picMkLst>
        </pc:picChg>
        <pc:picChg chg="add mod">
          <ac:chgData name="moath momani" userId="720708e143949568" providerId="LiveId" clId="{E97006B9-446E-4CDA-99B7-6A1EA71FF27B}" dt="2020-10-11T10:06:07.205" v="2920" actId="1076"/>
          <ac:picMkLst>
            <pc:docMk/>
            <pc:sldMk cId="2271298433" sldId="279"/>
            <ac:picMk id="14" creationId="{9B7F0385-F61B-44F8-9E69-0DF5D16EA5A7}"/>
          </ac:picMkLst>
        </pc:picChg>
        <pc:picChg chg="del">
          <ac:chgData name="moath momani" userId="720708e143949568" providerId="LiveId" clId="{E97006B9-446E-4CDA-99B7-6A1EA71FF27B}" dt="2020-10-07T11:00:26.286" v="354" actId="478"/>
          <ac:picMkLst>
            <pc:docMk/>
            <pc:sldMk cId="2271298433" sldId="279"/>
            <ac:picMk id="15" creationId="{782957B5-4F0A-4A4E-A07D-DE1207191CA4}"/>
          </ac:picMkLst>
        </pc:picChg>
        <pc:picChg chg="add del mod">
          <ac:chgData name="moath momani" userId="720708e143949568" providerId="LiveId" clId="{E97006B9-446E-4CDA-99B7-6A1EA71FF27B}" dt="2020-10-11T10:02:03.273" v="2915" actId="478"/>
          <ac:picMkLst>
            <pc:docMk/>
            <pc:sldMk cId="2271298433" sldId="279"/>
            <ac:picMk id="18" creationId="{C705328E-3483-4DBF-955B-07B6E46160EC}"/>
          </ac:picMkLst>
        </pc:picChg>
        <pc:picChg chg="add del mod">
          <ac:chgData name="moath momani" userId="720708e143949568" providerId="LiveId" clId="{E97006B9-446E-4CDA-99B7-6A1EA71FF27B}" dt="2020-10-11T09:57:51.210" v="2892" actId="478"/>
          <ac:picMkLst>
            <pc:docMk/>
            <pc:sldMk cId="2271298433" sldId="279"/>
            <ac:picMk id="20" creationId="{5B4DF514-3594-4596-9E0C-31689185182E}"/>
          </ac:picMkLst>
        </pc:picChg>
        <pc:picChg chg="add del mod">
          <ac:chgData name="moath momani" userId="720708e143949568" providerId="LiveId" clId="{E97006B9-446E-4CDA-99B7-6A1EA71FF27B}" dt="2020-10-11T10:01:07.073" v="2906" actId="478"/>
          <ac:picMkLst>
            <pc:docMk/>
            <pc:sldMk cId="2271298433" sldId="279"/>
            <ac:picMk id="22" creationId="{0CF28490-8FD5-41E7-8993-65B4066E521F}"/>
          </ac:picMkLst>
        </pc:picChg>
        <pc:picChg chg="add mod">
          <ac:chgData name="moath momani" userId="720708e143949568" providerId="LiveId" clId="{E97006B9-446E-4CDA-99B7-6A1EA71FF27B}" dt="2020-10-11T10:01:46.420" v="2912" actId="1076"/>
          <ac:picMkLst>
            <pc:docMk/>
            <pc:sldMk cId="2271298433" sldId="279"/>
            <ac:picMk id="24" creationId="{DE716A95-8587-40CF-9AF7-63D84DD74EB3}"/>
          </ac:picMkLst>
        </pc:picChg>
        <pc:picChg chg="add mod">
          <ac:chgData name="moath momani" userId="720708e143949568" providerId="LiveId" clId="{E97006B9-446E-4CDA-99B7-6A1EA71FF27B}" dt="2020-10-11T10:01:43.133" v="2911" actId="14100"/>
          <ac:picMkLst>
            <pc:docMk/>
            <pc:sldMk cId="2271298433" sldId="279"/>
            <ac:picMk id="26" creationId="{987918EF-845F-42B2-AFB5-8470EE6AE81C}"/>
          </ac:picMkLst>
        </pc:picChg>
        <pc:picChg chg="add mod">
          <ac:chgData name="moath momani" userId="720708e143949568" providerId="LiveId" clId="{E97006B9-446E-4CDA-99B7-6A1EA71FF27B}" dt="2020-10-11T10:06:04.766" v="2919" actId="1076"/>
          <ac:picMkLst>
            <pc:docMk/>
            <pc:sldMk cId="2271298433" sldId="279"/>
            <ac:picMk id="28" creationId="{03A2CD2C-1679-49F4-8C8D-054178496706}"/>
          </ac:picMkLst>
        </pc:picChg>
      </pc:sldChg>
      <pc:sldChg chg="addSp delSp modSp mod">
        <pc:chgData name="moath momani" userId="720708e143949568" providerId="LiveId" clId="{E97006B9-446E-4CDA-99B7-6A1EA71FF27B}" dt="2020-10-08T06:40:55.829" v="2722" actId="1076"/>
        <pc:sldMkLst>
          <pc:docMk/>
          <pc:sldMk cId="927733710" sldId="289"/>
        </pc:sldMkLst>
        <pc:picChg chg="add del">
          <ac:chgData name="moath momani" userId="720708e143949568" providerId="LiveId" clId="{E97006B9-446E-4CDA-99B7-6A1EA71FF27B}" dt="2020-10-07T10:52:56.872" v="17" actId="22"/>
          <ac:picMkLst>
            <pc:docMk/>
            <pc:sldMk cId="927733710" sldId="289"/>
            <ac:picMk id="3" creationId="{C788ABF6-1D81-400C-970B-85EA4A4021CD}"/>
          </ac:picMkLst>
        </pc:picChg>
        <pc:picChg chg="add del mod">
          <ac:chgData name="moath momani" userId="720708e143949568" providerId="LiveId" clId="{E97006B9-446E-4CDA-99B7-6A1EA71FF27B}" dt="2020-10-08T06:40:55.829" v="2722" actId="1076"/>
          <ac:picMkLst>
            <pc:docMk/>
            <pc:sldMk cId="927733710" sldId="289"/>
            <ac:picMk id="9" creationId="{8F73BB18-6D38-480A-968D-4357CA986BEA}"/>
          </ac:picMkLst>
        </pc:picChg>
      </pc:sldChg>
      <pc:sldChg chg="addSp delSp modSp mod modNotesTx">
        <pc:chgData name="moath momani" userId="720708e143949568" providerId="LiveId" clId="{E97006B9-446E-4CDA-99B7-6A1EA71FF27B}" dt="2020-10-10T15:35:56.056" v="2768" actId="20577"/>
        <pc:sldMkLst>
          <pc:docMk/>
          <pc:sldMk cId="2252611959" sldId="290"/>
        </pc:sldMkLst>
        <pc:spChg chg="add del mod">
          <ac:chgData name="moath momani" userId="720708e143949568" providerId="LiveId" clId="{E97006B9-446E-4CDA-99B7-6A1EA71FF27B}" dt="2020-10-07T21:47:34.310" v="1322" actId="1076"/>
          <ac:spMkLst>
            <pc:docMk/>
            <pc:sldMk cId="2252611959" sldId="290"/>
            <ac:spMk id="2" creationId="{0B2AAF93-F372-4E32-8DE3-2B37B0349A7C}"/>
          </ac:spMkLst>
        </pc:spChg>
        <pc:spChg chg="del">
          <ac:chgData name="moath momani" userId="720708e143949568" providerId="LiveId" clId="{E97006B9-446E-4CDA-99B7-6A1EA71FF27B}" dt="2020-10-07T11:04:20.978" v="358" actId="478"/>
          <ac:spMkLst>
            <pc:docMk/>
            <pc:sldMk cId="2252611959" sldId="290"/>
            <ac:spMk id="7" creationId="{C020CCDB-ED87-4B1B-A899-51F61F3BD5D1}"/>
          </ac:spMkLst>
        </pc:spChg>
        <pc:spChg chg="add del mod">
          <ac:chgData name="moath momani" userId="720708e143949568" providerId="LiveId" clId="{E97006B9-446E-4CDA-99B7-6A1EA71FF27B}" dt="2020-10-07T21:28:16.596" v="709" actId="478"/>
          <ac:spMkLst>
            <pc:docMk/>
            <pc:sldMk cId="2252611959" sldId="290"/>
            <ac:spMk id="9" creationId="{FFBB43CF-8AB5-44E0-A9F2-B4C0A36C8D6A}"/>
          </ac:spMkLst>
        </pc:spChg>
        <pc:spChg chg="add mod">
          <ac:chgData name="moath momani" userId="720708e143949568" providerId="LiveId" clId="{E97006B9-446E-4CDA-99B7-6A1EA71FF27B}" dt="2020-10-07T21:40:34.801" v="812" actId="1076"/>
          <ac:spMkLst>
            <pc:docMk/>
            <pc:sldMk cId="2252611959" sldId="290"/>
            <ac:spMk id="17" creationId="{6F23D8BD-787D-4284-810F-276704CC0200}"/>
          </ac:spMkLst>
        </pc:spChg>
        <pc:spChg chg="add del mod">
          <ac:chgData name="moath momani" userId="720708e143949568" providerId="LiveId" clId="{E97006B9-446E-4CDA-99B7-6A1EA71FF27B}" dt="2020-10-07T21:47:45.042" v="1324" actId="1076"/>
          <ac:spMkLst>
            <pc:docMk/>
            <pc:sldMk cId="2252611959" sldId="290"/>
            <ac:spMk id="18" creationId="{62605D86-DEA7-4D40-906C-66D92E9112CF}"/>
          </ac:spMkLst>
        </pc:spChg>
        <pc:spChg chg="add mod">
          <ac:chgData name="moath momani" userId="720708e143949568" providerId="LiveId" clId="{E97006B9-446E-4CDA-99B7-6A1EA71FF27B}" dt="2020-10-10T15:35:20.484" v="2740" actId="20577"/>
          <ac:spMkLst>
            <pc:docMk/>
            <pc:sldMk cId="2252611959" sldId="290"/>
            <ac:spMk id="19" creationId="{BE275E7A-EB96-402C-BB89-129A034EC597}"/>
          </ac:spMkLst>
        </pc:spChg>
        <pc:spChg chg="add mod">
          <ac:chgData name="moath momani" userId="720708e143949568" providerId="LiveId" clId="{E97006B9-446E-4CDA-99B7-6A1EA71FF27B}" dt="2020-10-10T15:35:56.056" v="2768" actId="20577"/>
          <ac:spMkLst>
            <pc:docMk/>
            <pc:sldMk cId="2252611959" sldId="290"/>
            <ac:spMk id="20" creationId="{B998D8D1-D5F8-47B7-925C-10A48A0D8C53}"/>
          </ac:spMkLst>
        </pc:spChg>
        <pc:spChg chg="add mod">
          <ac:chgData name="moath momani" userId="720708e143949568" providerId="LiveId" clId="{E97006B9-446E-4CDA-99B7-6A1EA71FF27B}" dt="2020-10-07T21:43:02.809" v="1071" actId="1037"/>
          <ac:spMkLst>
            <pc:docMk/>
            <pc:sldMk cId="2252611959" sldId="290"/>
            <ac:spMk id="21" creationId="{C4444049-84FB-4279-B211-7378DABE5225}"/>
          </ac:spMkLst>
        </pc:spChg>
        <pc:spChg chg="add mod">
          <ac:chgData name="moath momani" userId="720708e143949568" providerId="LiveId" clId="{E97006B9-446E-4CDA-99B7-6A1EA71FF27B}" dt="2020-10-10T15:35:53.367" v="2766" actId="1076"/>
          <ac:spMkLst>
            <pc:docMk/>
            <pc:sldMk cId="2252611959" sldId="290"/>
            <ac:spMk id="22" creationId="{3B1CBD7A-17DF-4613-B88E-406AD18A78A9}"/>
          </ac:spMkLst>
        </pc:spChg>
        <pc:spChg chg="add mod">
          <ac:chgData name="moath momani" userId="720708e143949568" providerId="LiveId" clId="{E97006B9-446E-4CDA-99B7-6A1EA71FF27B}" dt="2020-10-07T21:45:55.395" v="1313" actId="20577"/>
          <ac:spMkLst>
            <pc:docMk/>
            <pc:sldMk cId="2252611959" sldId="290"/>
            <ac:spMk id="23" creationId="{2B53EFD3-EE9C-4063-B97A-D49AF5A40F4E}"/>
          </ac:spMkLst>
        </pc:spChg>
        <pc:picChg chg="add mod">
          <ac:chgData name="moath momani" userId="720708e143949568" providerId="LiveId" clId="{E97006B9-446E-4CDA-99B7-6A1EA71FF27B}" dt="2020-10-07T21:37:28.181" v="731" actId="14100"/>
          <ac:picMkLst>
            <pc:docMk/>
            <pc:sldMk cId="2252611959" sldId="290"/>
            <ac:picMk id="3" creationId="{DA725763-1BD2-4FF7-9EA5-5092496DD0AC}"/>
          </ac:picMkLst>
        </pc:picChg>
        <pc:picChg chg="del">
          <ac:chgData name="moath momani" userId="720708e143949568" providerId="LiveId" clId="{E97006B9-446E-4CDA-99B7-6A1EA71FF27B}" dt="2020-10-07T11:04:12.495" v="356" actId="478"/>
          <ac:picMkLst>
            <pc:docMk/>
            <pc:sldMk cId="2252611959" sldId="290"/>
            <ac:picMk id="4" creationId="{3C9AE7FE-933D-409D-A01B-3E62E29ED2BE}"/>
          </ac:picMkLst>
        </pc:picChg>
        <pc:picChg chg="add mod">
          <ac:chgData name="moath momani" userId="720708e143949568" providerId="LiveId" clId="{E97006B9-446E-4CDA-99B7-6A1EA71FF27B}" dt="2020-10-07T21:37:34.260" v="734" actId="14100"/>
          <ac:picMkLst>
            <pc:docMk/>
            <pc:sldMk cId="2252611959" sldId="290"/>
            <ac:picMk id="7" creationId="{29625EDA-548B-4206-A3FF-2C6C2CC6E846}"/>
          </ac:picMkLst>
        </pc:picChg>
        <pc:picChg chg="add del mod">
          <ac:chgData name="moath momani" userId="720708e143949568" providerId="LiveId" clId="{E97006B9-446E-4CDA-99B7-6A1EA71FF27B}" dt="2020-10-07T21:35:03.182" v="718" actId="478"/>
          <ac:picMkLst>
            <pc:docMk/>
            <pc:sldMk cId="2252611959" sldId="290"/>
            <ac:picMk id="13" creationId="{96961488-74BD-429F-BB20-74AF797F6327}"/>
          </ac:picMkLst>
        </pc:picChg>
        <pc:picChg chg="add mod">
          <ac:chgData name="moath momani" userId="720708e143949568" providerId="LiveId" clId="{E97006B9-446E-4CDA-99B7-6A1EA71FF27B}" dt="2020-10-07T21:37:37.351" v="737" actId="1038"/>
          <ac:picMkLst>
            <pc:docMk/>
            <pc:sldMk cId="2252611959" sldId="290"/>
            <ac:picMk id="14" creationId="{F4A18922-E898-4DDC-9D81-A3F9FF27C26A}"/>
          </ac:picMkLst>
        </pc:picChg>
      </pc:sldChg>
      <pc:sldChg chg="modSp add mod">
        <pc:chgData name="moath momani" userId="720708e143949568" providerId="LiveId" clId="{E97006B9-446E-4CDA-99B7-6A1EA71FF27B}" dt="2020-10-07T21:25:18.225" v="486" actId="20577"/>
        <pc:sldMkLst>
          <pc:docMk/>
          <pc:sldMk cId="1109524678" sldId="292"/>
        </pc:sldMkLst>
        <pc:spChg chg="mod">
          <ac:chgData name="moath momani" userId="720708e143949568" providerId="LiveId" clId="{E97006B9-446E-4CDA-99B7-6A1EA71FF27B}" dt="2020-10-07T21:25:01.967" v="478" actId="20577"/>
          <ac:spMkLst>
            <pc:docMk/>
            <pc:sldMk cId="1109524678" sldId="292"/>
            <ac:spMk id="2" creationId="{0B2AAF93-F372-4E32-8DE3-2B37B0349A7C}"/>
          </ac:spMkLst>
        </pc:spChg>
        <pc:spChg chg="mod">
          <ac:chgData name="moath momani" userId="720708e143949568" providerId="LiveId" clId="{E97006B9-446E-4CDA-99B7-6A1EA71FF27B}" dt="2020-10-07T21:25:18.225" v="486" actId="20577"/>
          <ac:spMkLst>
            <pc:docMk/>
            <pc:sldMk cId="1109524678" sldId="292"/>
            <ac:spMk id="17" creationId="{4955A6DA-815F-4124-A9F3-75EDB42FED58}"/>
          </ac:spMkLst>
        </pc:spChg>
      </pc:sldChg>
      <pc:sldChg chg="addSp delSp modSp add mod">
        <pc:chgData name="moath momani" userId="720708e143949568" providerId="LiveId" clId="{E97006B9-446E-4CDA-99B7-6A1EA71FF27B}" dt="2020-10-11T09:57:48.221" v="2891" actId="1076"/>
        <pc:sldMkLst>
          <pc:docMk/>
          <pc:sldMk cId="1866362295" sldId="293"/>
        </pc:sldMkLst>
        <pc:spChg chg="mod">
          <ac:chgData name="moath momani" userId="720708e143949568" providerId="LiveId" clId="{E97006B9-446E-4CDA-99B7-6A1EA71FF27B}" dt="2020-10-07T21:53:35.067" v="1418" actId="122"/>
          <ac:spMkLst>
            <pc:docMk/>
            <pc:sldMk cId="1866362295" sldId="293"/>
            <ac:spMk id="17" creationId="{6F23D8BD-787D-4284-810F-276704CC0200}"/>
          </ac:spMkLst>
        </pc:spChg>
        <pc:spChg chg="mod">
          <ac:chgData name="moath momani" userId="720708e143949568" providerId="LiveId" clId="{E97006B9-446E-4CDA-99B7-6A1EA71FF27B}" dt="2020-10-10T15:36:16.608" v="2780" actId="1076"/>
          <ac:spMkLst>
            <pc:docMk/>
            <pc:sldMk cId="1866362295" sldId="293"/>
            <ac:spMk id="19" creationId="{BE275E7A-EB96-402C-BB89-129A034EC597}"/>
          </ac:spMkLst>
        </pc:spChg>
        <pc:spChg chg="mod">
          <ac:chgData name="moath momani" userId="720708e143949568" providerId="LiveId" clId="{E97006B9-446E-4CDA-99B7-6A1EA71FF27B}" dt="2020-10-10T15:36:24.273" v="2793" actId="20577"/>
          <ac:spMkLst>
            <pc:docMk/>
            <pc:sldMk cId="1866362295" sldId="293"/>
            <ac:spMk id="20" creationId="{B998D8D1-D5F8-47B7-925C-10A48A0D8C53}"/>
          </ac:spMkLst>
        </pc:spChg>
        <pc:spChg chg="mod">
          <ac:chgData name="moath momani" userId="720708e143949568" providerId="LiveId" clId="{E97006B9-446E-4CDA-99B7-6A1EA71FF27B}" dt="2020-10-07T22:01:41.049" v="1550" actId="1037"/>
          <ac:spMkLst>
            <pc:docMk/>
            <pc:sldMk cId="1866362295" sldId="293"/>
            <ac:spMk id="21" creationId="{C4444049-84FB-4279-B211-7378DABE5225}"/>
          </ac:spMkLst>
        </pc:spChg>
        <pc:spChg chg="mod">
          <ac:chgData name="moath momani" userId="720708e143949568" providerId="LiveId" clId="{E97006B9-446E-4CDA-99B7-6A1EA71FF27B}" dt="2020-10-10T15:36:29.044" v="2794" actId="1076"/>
          <ac:spMkLst>
            <pc:docMk/>
            <pc:sldMk cId="1866362295" sldId="293"/>
            <ac:spMk id="22" creationId="{3B1CBD7A-17DF-4613-B88E-406AD18A78A9}"/>
          </ac:spMkLst>
        </pc:spChg>
        <pc:spChg chg="mod">
          <ac:chgData name="moath momani" userId="720708e143949568" providerId="LiveId" clId="{E97006B9-446E-4CDA-99B7-6A1EA71FF27B}" dt="2020-10-07T22:01:53.608" v="1551" actId="20577"/>
          <ac:spMkLst>
            <pc:docMk/>
            <pc:sldMk cId="1866362295" sldId="293"/>
            <ac:spMk id="23" creationId="{2B53EFD3-EE9C-4063-B97A-D49AF5A40F4E}"/>
          </ac:spMkLst>
        </pc:spChg>
        <pc:picChg chg="del">
          <ac:chgData name="moath momani" userId="720708e143949568" providerId="LiveId" clId="{E97006B9-446E-4CDA-99B7-6A1EA71FF27B}" dt="2020-10-07T21:57:43.166" v="1419" actId="478"/>
          <ac:picMkLst>
            <pc:docMk/>
            <pc:sldMk cId="1866362295" sldId="293"/>
            <ac:picMk id="3" creationId="{DA725763-1BD2-4FF7-9EA5-5092496DD0AC}"/>
          </ac:picMkLst>
        </pc:picChg>
        <pc:picChg chg="add mod">
          <ac:chgData name="moath momani" userId="720708e143949568" providerId="LiveId" clId="{E97006B9-446E-4CDA-99B7-6A1EA71FF27B}" dt="2020-10-11T09:57:48.221" v="2891" actId="1076"/>
          <ac:picMkLst>
            <pc:docMk/>
            <pc:sldMk cId="1866362295" sldId="293"/>
            <ac:picMk id="4" creationId="{B2677AF1-1B89-4919-A610-CF5BEFE052D4}"/>
          </ac:picMkLst>
        </pc:picChg>
        <pc:picChg chg="del">
          <ac:chgData name="moath momani" userId="720708e143949568" providerId="LiveId" clId="{E97006B9-446E-4CDA-99B7-6A1EA71FF27B}" dt="2020-10-07T21:48:42.005" v="1326" actId="478"/>
          <ac:picMkLst>
            <pc:docMk/>
            <pc:sldMk cId="1866362295" sldId="293"/>
            <ac:picMk id="7" creationId="{29625EDA-548B-4206-A3FF-2C6C2CC6E846}"/>
          </ac:picMkLst>
        </pc:picChg>
        <pc:picChg chg="add del mod">
          <ac:chgData name="moath momani" userId="720708e143949568" providerId="LiveId" clId="{E97006B9-446E-4CDA-99B7-6A1EA71FF27B}" dt="2020-10-07T21:49:33.889" v="1336" actId="478"/>
          <ac:picMkLst>
            <pc:docMk/>
            <pc:sldMk cId="1866362295" sldId="293"/>
            <ac:picMk id="9" creationId="{6DA306CA-B2BC-40E1-AD0B-E24DC01294B7}"/>
          </ac:picMkLst>
        </pc:picChg>
        <pc:picChg chg="del">
          <ac:chgData name="moath momani" userId="720708e143949568" providerId="LiveId" clId="{E97006B9-446E-4CDA-99B7-6A1EA71FF27B}" dt="2020-10-07T21:50:32.576" v="1354" actId="478"/>
          <ac:picMkLst>
            <pc:docMk/>
            <pc:sldMk cId="1866362295" sldId="293"/>
            <ac:picMk id="14" creationId="{F4A18922-E898-4DDC-9D81-A3F9FF27C26A}"/>
          </ac:picMkLst>
        </pc:picChg>
        <pc:picChg chg="add del mod">
          <ac:chgData name="moath momani" userId="720708e143949568" providerId="LiveId" clId="{E97006B9-446E-4CDA-99B7-6A1EA71FF27B}" dt="2020-10-07T21:49:59.120" v="1346" actId="478"/>
          <ac:picMkLst>
            <pc:docMk/>
            <pc:sldMk cId="1866362295" sldId="293"/>
            <ac:picMk id="15" creationId="{21F3F93A-0EF0-47C9-A83C-E5D78A7A9285}"/>
          </ac:picMkLst>
        </pc:picChg>
        <pc:picChg chg="add del mod">
          <ac:chgData name="moath momani" userId="720708e143949568" providerId="LiveId" clId="{E97006B9-446E-4CDA-99B7-6A1EA71FF27B}" dt="2020-10-07T21:51:11.769" v="1357" actId="478"/>
          <ac:picMkLst>
            <pc:docMk/>
            <pc:sldMk cId="1866362295" sldId="293"/>
            <ac:picMk id="25" creationId="{8EF55E4B-6605-4FCC-9D56-A8A8C976217F}"/>
          </ac:picMkLst>
        </pc:picChg>
        <pc:picChg chg="add mod">
          <ac:chgData name="moath momani" userId="720708e143949568" providerId="LiveId" clId="{E97006B9-446E-4CDA-99B7-6A1EA71FF27B}" dt="2020-10-07T22:01:41.049" v="1550" actId="1037"/>
          <ac:picMkLst>
            <pc:docMk/>
            <pc:sldMk cId="1866362295" sldId="293"/>
            <ac:picMk id="27" creationId="{147233B8-1D54-4647-8141-277F6D0F1388}"/>
          </ac:picMkLst>
        </pc:picChg>
        <pc:picChg chg="add del mod">
          <ac:chgData name="moath momani" userId="720708e143949568" providerId="LiveId" clId="{E97006B9-446E-4CDA-99B7-6A1EA71FF27B}" dt="2020-10-11T09:57:34.455" v="2885" actId="478"/>
          <ac:picMkLst>
            <pc:docMk/>
            <pc:sldMk cId="1866362295" sldId="293"/>
            <ac:picMk id="29" creationId="{707C730B-5472-47F6-8E4B-34D35EDE92D9}"/>
          </ac:picMkLst>
        </pc:picChg>
        <pc:picChg chg="add mod">
          <ac:chgData name="moath momani" userId="720708e143949568" providerId="LiveId" clId="{E97006B9-446E-4CDA-99B7-6A1EA71FF27B}" dt="2020-10-07T22:01:29.748" v="1540" actId="1038"/>
          <ac:picMkLst>
            <pc:docMk/>
            <pc:sldMk cId="1866362295" sldId="293"/>
            <ac:picMk id="31" creationId="{B74D9170-66CE-4FF4-A587-B82CBA5179C7}"/>
          </ac:picMkLst>
        </pc:picChg>
      </pc:sldChg>
      <pc:sldChg chg="modSp add del mod">
        <pc:chgData name="moath momani" userId="720708e143949568" providerId="LiveId" clId="{E97006B9-446E-4CDA-99B7-6A1EA71FF27B}" dt="2020-10-08T05:57:07.793" v="2091" actId="47"/>
        <pc:sldMkLst>
          <pc:docMk/>
          <pc:sldMk cId="2599168703" sldId="294"/>
        </pc:sldMkLst>
        <pc:spChg chg="mod">
          <ac:chgData name="moath momani" userId="720708e143949568" providerId="LiveId" clId="{E97006B9-446E-4CDA-99B7-6A1EA71FF27B}" dt="2020-10-08T05:55:09.595" v="2018" actId="20577"/>
          <ac:spMkLst>
            <pc:docMk/>
            <pc:sldMk cId="2599168703" sldId="294"/>
            <ac:spMk id="2" creationId="{00000000-0000-0000-0000-000000000000}"/>
          </ac:spMkLst>
        </pc:spChg>
        <pc:spChg chg="mod">
          <ac:chgData name="moath momani" userId="720708e143949568" providerId="LiveId" clId="{E97006B9-446E-4CDA-99B7-6A1EA71FF27B}" dt="2020-10-08T05:54:55.754" v="2003" actId="404"/>
          <ac:spMkLst>
            <pc:docMk/>
            <pc:sldMk cId="2599168703" sldId="294"/>
            <ac:spMk id="4" creationId="{00000000-0000-0000-0000-000000000000}"/>
          </ac:spMkLst>
        </pc:spChg>
        <pc:spChg chg="mod">
          <ac:chgData name="moath momani" userId="720708e143949568" providerId="LiveId" clId="{E97006B9-446E-4CDA-99B7-6A1EA71FF27B}" dt="2020-10-08T05:54:55.754" v="2003" actId="404"/>
          <ac:spMkLst>
            <pc:docMk/>
            <pc:sldMk cId="2599168703" sldId="294"/>
            <ac:spMk id="5" creationId="{00000000-0000-0000-0000-000000000000}"/>
          </ac:spMkLst>
        </pc:spChg>
      </pc:sldChg>
      <pc:sldChg chg="addSp delSp modSp add mod">
        <pc:chgData name="moath momani" userId="720708e143949568" providerId="LiveId" clId="{E97006B9-446E-4CDA-99B7-6A1EA71FF27B}" dt="2020-10-10T15:41:31.659" v="2836" actId="1076"/>
        <pc:sldMkLst>
          <pc:docMk/>
          <pc:sldMk cId="3088862319" sldId="294"/>
        </pc:sldMkLst>
        <pc:spChg chg="del">
          <ac:chgData name="moath momani" userId="720708e143949568" providerId="LiveId" clId="{E97006B9-446E-4CDA-99B7-6A1EA71FF27B}" dt="2020-10-08T06:23:23.667" v="2252" actId="478"/>
          <ac:spMkLst>
            <pc:docMk/>
            <pc:sldMk cId="3088862319" sldId="294"/>
            <ac:spMk id="2" creationId="{00000000-0000-0000-0000-000000000000}"/>
          </ac:spMkLst>
        </pc:spChg>
        <pc:spChg chg="add del mod">
          <ac:chgData name="moath momani" userId="720708e143949568" providerId="LiveId" clId="{E97006B9-446E-4CDA-99B7-6A1EA71FF27B}" dt="2020-10-08T06:23:25.627" v="2253" actId="478"/>
          <ac:spMkLst>
            <pc:docMk/>
            <pc:sldMk cId="3088862319" sldId="294"/>
            <ac:spMk id="4" creationId="{00635B9A-BE1C-4043-975B-742C4E2DFB7A}"/>
          </ac:spMkLst>
        </pc:spChg>
        <pc:spChg chg="del">
          <ac:chgData name="moath momani" userId="720708e143949568" providerId="LiveId" clId="{E97006B9-446E-4CDA-99B7-6A1EA71FF27B}" dt="2020-10-08T06:24:13.888" v="2258" actId="478"/>
          <ac:spMkLst>
            <pc:docMk/>
            <pc:sldMk cId="3088862319" sldId="294"/>
            <ac:spMk id="6" creationId="{00000000-0000-0000-0000-000000000000}"/>
          </ac:spMkLst>
        </pc:spChg>
        <pc:spChg chg="del">
          <ac:chgData name="moath momani" userId="720708e143949568" providerId="LiveId" clId="{E97006B9-446E-4CDA-99B7-6A1EA71FF27B}" dt="2020-10-08T06:23:23.667" v="2252" actId="478"/>
          <ac:spMkLst>
            <pc:docMk/>
            <pc:sldMk cId="3088862319" sldId="294"/>
            <ac:spMk id="12" creationId="{4AFB44FE-3BF1-4566-B986-E43AD0DC5860}"/>
          </ac:spMkLst>
        </pc:spChg>
        <pc:spChg chg="add mod">
          <ac:chgData name="moath momani" userId="720708e143949568" providerId="LiveId" clId="{E97006B9-446E-4CDA-99B7-6A1EA71FF27B}" dt="2020-10-08T06:28:24.569" v="2317" actId="1038"/>
          <ac:spMkLst>
            <pc:docMk/>
            <pc:sldMk cId="3088862319" sldId="294"/>
            <ac:spMk id="15" creationId="{881BCC1A-B5CB-4E69-A726-459637F8F428}"/>
          </ac:spMkLst>
        </pc:spChg>
        <pc:spChg chg="add del mod">
          <ac:chgData name="moath momani" userId="720708e143949568" providerId="LiveId" clId="{E97006B9-446E-4CDA-99B7-6A1EA71FF27B}" dt="2020-10-08T06:27:56.162" v="2306" actId="478"/>
          <ac:spMkLst>
            <pc:docMk/>
            <pc:sldMk cId="3088862319" sldId="294"/>
            <ac:spMk id="16" creationId="{E07F4A2D-4C9C-4EAA-8CEC-8E02232B3298}"/>
          </ac:spMkLst>
        </pc:spChg>
        <pc:spChg chg="add del mod">
          <ac:chgData name="moath momani" userId="720708e143949568" providerId="LiveId" clId="{E97006B9-446E-4CDA-99B7-6A1EA71FF27B}" dt="2020-10-08T06:27:57.245" v="2307" actId="478"/>
          <ac:spMkLst>
            <pc:docMk/>
            <pc:sldMk cId="3088862319" sldId="294"/>
            <ac:spMk id="17" creationId="{8FA5DA40-86F1-4D69-B8A4-DAD92A62EB6F}"/>
          </ac:spMkLst>
        </pc:spChg>
        <pc:spChg chg="add mod">
          <ac:chgData name="moath momani" userId="720708e143949568" providerId="LiveId" clId="{E97006B9-446E-4CDA-99B7-6A1EA71FF27B}" dt="2020-10-08T06:28:22.032" v="2313" actId="1582"/>
          <ac:spMkLst>
            <pc:docMk/>
            <pc:sldMk cId="3088862319" sldId="294"/>
            <ac:spMk id="18" creationId="{F5301A3E-30F2-463C-B513-A73257284887}"/>
          </ac:spMkLst>
        </pc:spChg>
        <pc:spChg chg="add mod">
          <ac:chgData name="moath momani" userId="720708e143949568" providerId="LiveId" clId="{E97006B9-446E-4CDA-99B7-6A1EA71FF27B}" dt="2020-10-10T15:41:24.043" v="2834" actId="1076"/>
          <ac:spMkLst>
            <pc:docMk/>
            <pc:sldMk cId="3088862319" sldId="294"/>
            <ac:spMk id="19" creationId="{6D404BFE-0A8A-45D2-9962-8FF5E46FE46C}"/>
          </ac:spMkLst>
        </pc:spChg>
        <pc:spChg chg="add mod">
          <ac:chgData name="moath momani" userId="720708e143949568" providerId="LiveId" clId="{E97006B9-446E-4CDA-99B7-6A1EA71FF27B}" dt="2020-10-10T15:41:31.659" v="2836" actId="1076"/>
          <ac:spMkLst>
            <pc:docMk/>
            <pc:sldMk cId="3088862319" sldId="294"/>
            <ac:spMk id="21" creationId="{F6A0A4CA-6F4D-4768-B46E-040C08E093D8}"/>
          </ac:spMkLst>
        </pc:spChg>
        <pc:grpChg chg="del">
          <ac:chgData name="moath momani" userId="720708e143949568" providerId="LiveId" clId="{E97006B9-446E-4CDA-99B7-6A1EA71FF27B}" dt="2020-10-08T06:24:13.888" v="2258" actId="478"/>
          <ac:grpSpMkLst>
            <pc:docMk/>
            <pc:sldMk cId="3088862319" sldId="294"/>
            <ac:grpSpMk id="8" creationId="{00000000-0000-0000-0000-000000000000}"/>
          </ac:grpSpMkLst>
        </pc:grpChg>
        <pc:picChg chg="del">
          <ac:chgData name="moath momani" userId="720708e143949568" providerId="LiveId" clId="{E97006B9-446E-4CDA-99B7-6A1EA71FF27B}" dt="2020-10-08T06:24:10.007" v="2256" actId="478"/>
          <ac:picMkLst>
            <pc:docMk/>
            <pc:sldMk cId="3088862319" sldId="294"/>
            <ac:picMk id="7" creationId="{00000000-0000-0000-0000-000000000000}"/>
          </ac:picMkLst>
        </pc:picChg>
        <pc:picChg chg="del">
          <ac:chgData name="moath momani" userId="720708e143949568" providerId="LiveId" clId="{E97006B9-446E-4CDA-99B7-6A1EA71FF27B}" dt="2020-10-08T06:23:23.667" v="2252" actId="478"/>
          <ac:picMkLst>
            <pc:docMk/>
            <pc:sldMk cId="3088862319" sldId="294"/>
            <ac:picMk id="11" creationId="{9748F2EA-F332-4A9A-BC00-DB26E2C47005}"/>
          </ac:picMkLst>
        </pc:picChg>
        <pc:picChg chg="add mod">
          <ac:chgData name="moath momani" userId="720708e143949568" providerId="LiveId" clId="{E97006B9-446E-4CDA-99B7-6A1EA71FF27B}" dt="2020-10-10T15:41:21.236" v="2833" actId="1076"/>
          <ac:picMkLst>
            <pc:docMk/>
            <pc:sldMk cId="3088862319" sldId="294"/>
            <ac:picMk id="13" creationId="{0189C4F5-5652-4B34-AFC3-D1A33BFA3F49}"/>
          </ac:picMkLst>
        </pc:picChg>
      </pc:sldChg>
      <pc:sldChg chg="addSp delSp modSp add mod setBg setFolMasterObjs">
        <pc:chgData name="moath momani" userId="720708e143949568" providerId="LiveId" clId="{E97006B9-446E-4CDA-99B7-6A1EA71FF27B}" dt="2020-10-10T15:42:22.352" v="2840" actId="1076"/>
        <pc:sldMkLst>
          <pc:docMk/>
          <pc:sldMk cId="3801030893" sldId="295"/>
        </pc:sldMkLst>
        <pc:spChg chg="add mod">
          <ac:chgData name="moath momani" userId="720708e143949568" providerId="LiveId" clId="{E97006B9-446E-4CDA-99B7-6A1EA71FF27B}" dt="2020-10-08T06:25:47.042" v="2281" actId="207"/>
          <ac:spMkLst>
            <pc:docMk/>
            <pc:sldMk cId="3801030893" sldId="295"/>
            <ac:spMk id="4" creationId="{CC946D7F-EC0E-4AEE-9132-24E8316B28AA}"/>
          </ac:spMkLst>
        </pc:spChg>
        <pc:spChg chg="add mod">
          <ac:chgData name="moath momani" userId="720708e143949568" providerId="LiveId" clId="{E97006B9-446E-4CDA-99B7-6A1EA71FF27B}" dt="2020-10-08T06:25:43.690" v="2280" actId="207"/>
          <ac:spMkLst>
            <pc:docMk/>
            <pc:sldMk cId="3801030893" sldId="295"/>
            <ac:spMk id="5" creationId="{3E568E5E-94A8-4A59-A36E-ACBF76B7B1C7}"/>
          </ac:spMkLst>
        </pc:spChg>
        <pc:spChg chg="add mod">
          <ac:chgData name="moath momani" userId="720708e143949568" providerId="LiveId" clId="{E97006B9-446E-4CDA-99B7-6A1EA71FF27B}" dt="2020-10-10T15:42:22.352" v="2840" actId="1076"/>
          <ac:spMkLst>
            <pc:docMk/>
            <pc:sldMk cId="3801030893" sldId="295"/>
            <ac:spMk id="6" creationId="{426C835E-6312-4DC3-A71F-A8686F834849}"/>
          </ac:spMkLst>
        </pc:spChg>
        <pc:spChg chg="add">
          <ac:chgData name="moath momani" userId="720708e143949568" providerId="LiveId" clId="{E97006B9-446E-4CDA-99B7-6A1EA71FF27B}" dt="2020-10-08T06:25:08.377" v="2274" actId="26606"/>
          <ac:spMkLst>
            <pc:docMk/>
            <pc:sldMk cId="3801030893" sldId="295"/>
            <ac:spMk id="8" creationId="{42A4FC2C-047E-45A5-965D-8E1E3BF09BC6}"/>
          </ac:spMkLst>
        </pc:spChg>
        <pc:spChg chg="add mod">
          <ac:chgData name="moath momani" userId="720708e143949568" providerId="LiveId" clId="{E97006B9-446E-4CDA-99B7-6A1EA71FF27B}" dt="2020-10-10T15:42:15.416" v="2839" actId="1076"/>
          <ac:spMkLst>
            <pc:docMk/>
            <pc:sldMk cId="3801030893" sldId="295"/>
            <ac:spMk id="11" creationId="{89AA6593-BFE9-4E85-A171-B34258604770}"/>
          </ac:spMkLst>
        </pc:spChg>
        <pc:picChg chg="add mod">
          <ac:chgData name="moath momani" userId="720708e143949568" providerId="LiveId" clId="{E97006B9-446E-4CDA-99B7-6A1EA71FF27B}" dt="2020-10-08T06:25:27.683" v="2276" actId="27614"/>
          <ac:picMkLst>
            <pc:docMk/>
            <pc:sldMk cId="3801030893" sldId="295"/>
            <ac:picMk id="3" creationId="{358D7D68-76AF-4314-95CF-6CED4EFC13FA}"/>
          </ac:picMkLst>
        </pc:picChg>
        <pc:picChg chg="del">
          <ac:chgData name="moath momani" userId="720708e143949568" providerId="LiveId" clId="{E97006B9-446E-4CDA-99B7-6A1EA71FF27B}" dt="2020-10-08T06:24:29.736" v="2271" actId="478"/>
          <ac:picMkLst>
            <pc:docMk/>
            <pc:sldMk cId="3801030893" sldId="295"/>
            <ac:picMk id="13" creationId="{0189C4F5-5652-4B34-AFC3-D1A33BFA3F49}"/>
          </ac:picMkLst>
        </pc:picChg>
      </pc:sldChg>
      <pc:sldChg chg="addSp delSp modSp add mod setBg setClrOvrMap">
        <pc:chgData name="moath momani" userId="720708e143949568" providerId="LiveId" clId="{E97006B9-446E-4CDA-99B7-6A1EA71FF27B}" dt="2020-10-10T15:42:33.332" v="2843" actId="1076"/>
        <pc:sldMkLst>
          <pc:docMk/>
          <pc:sldMk cId="4219974568" sldId="296"/>
        </pc:sldMkLst>
        <pc:spChg chg="mod">
          <ac:chgData name="moath momani" userId="720708e143949568" providerId="LiveId" clId="{E97006B9-446E-4CDA-99B7-6A1EA71FF27B}" dt="2020-10-08T06:27:10.090" v="2296" actId="1076"/>
          <ac:spMkLst>
            <pc:docMk/>
            <pc:sldMk cId="4219974568" sldId="296"/>
            <ac:spMk id="4" creationId="{CC946D7F-EC0E-4AEE-9132-24E8316B28AA}"/>
          </ac:spMkLst>
        </pc:spChg>
        <pc:spChg chg="mod">
          <ac:chgData name="moath momani" userId="720708e143949568" providerId="LiveId" clId="{E97006B9-446E-4CDA-99B7-6A1EA71FF27B}" dt="2020-10-08T06:27:02.930" v="2293" actId="1076"/>
          <ac:spMkLst>
            <pc:docMk/>
            <pc:sldMk cId="4219974568" sldId="296"/>
            <ac:spMk id="5" creationId="{3E568E5E-94A8-4A59-A36E-ACBF76B7B1C7}"/>
          </ac:spMkLst>
        </pc:spChg>
        <pc:spChg chg="add mod">
          <ac:chgData name="moath momani" userId="720708e143949568" providerId="LiveId" clId="{E97006B9-446E-4CDA-99B7-6A1EA71FF27B}" dt="2020-10-10T15:42:33.332" v="2843" actId="1076"/>
          <ac:spMkLst>
            <pc:docMk/>
            <pc:sldMk cId="4219974568" sldId="296"/>
            <ac:spMk id="7" creationId="{E3071749-3458-4732-AF2F-688391E09EDE}"/>
          </ac:spMkLst>
        </pc:spChg>
        <pc:spChg chg="add del">
          <ac:chgData name="moath momani" userId="720708e143949568" providerId="LiveId" clId="{E97006B9-446E-4CDA-99B7-6A1EA71FF27B}" dt="2020-10-08T06:26:56.720" v="2291" actId="26606"/>
          <ac:spMkLst>
            <pc:docMk/>
            <pc:sldMk cId="4219974568" sldId="296"/>
            <ac:spMk id="8" creationId="{42A4FC2C-047E-45A5-965D-8E1E3BF09BC6}"/>
          </ac:spMkLst>
        </pc:spChg>
        <pc:spChg chg="add mod">
          <ac:chgData name="moath momani" userId="720708e143949568" providerId="LiveId" clId="{E97006B9-446E-4CDA-99B7-6A1EA71FF27B}" dt="2020-10-10T15:42:33.332" v="2843" actId="1076"/>
          <ac:spMkLst>
            <pc:docMk/>
            <pc:sldMk cId="4219974568" sldId="296"/>
            <ac:spMk id="12" creationId="{F224D073-6768-447C-AAE6-6EF2961F95DD}"/>
          </ac:spMkLst>
        </pc:spChg>
        <pc:spChg chg="add del">
          <ac:chgData name="moath momani" userId="720708e143949568" providerId="LiveId" clId="{E97006B9-446E-4CDA-99B7-6A1EA71FF27B}" dt="2020-10-08T06:26:56.719" v="2290" actId="26606"/>
          <ac:spMkLst>
            <pc:docMk/>
            <pc:sldMk cId="4219974568" sldId="296"/>
            <ac:spMk id="13" creationId="{42A4FC2C-047E-45A5-965D-8E1E3BF09BC6}"/>
          </ac:spMkLst>
        </pc:spChg>
        <pc:picChg chg="del mod">
          <ac:chgData name="moath momani" userId="720708e143949568" providerId="LiveId" clId="{E97006B9-446E-4CDA-99B7-6A1EA71FF27B}" dt="2020-10-08T06:25:59.237" v="2284" actId="478"/>
          <ac:picMkLst>
            <pc:docMk/>
            <pc:sldMk cId="4219974568" sldId="296"/>
            <ac:picMk id="3" creationId="{358D7D68-76AF-4314-95CF-6CED4EFC13FA}"/>
          </ac:picMkLst>
        </pc:picChg>
        <pc:picChg chg="add mod ord">
          <ac:chgData name="moath momani" userId="720708e143949568" providerId="LiveId" clId="{E97006B9-446E-4CDA-99B7-6A1EA71FF27B}" dt="2020-10-08T06:26:56.720" v="2291" actId="26606"/>
          <ac:picMkLst>
            <pc:docMk/>
            <pc:sldMk cId="4219974568" sldId="296"/>
            <ac:picMk id="6" creationId="{5CE5CF01-698E-4F40-B2B2-13CB1675DE1B}"/>
          </ac:picMkLst>
        </pc:picChg>
      </pc:sldChg>
      <pc:sldChg chg="add">
        <pc:chgData name="moath momani" userId="720708e143949568" providerId="LiveId" clId="{E97006B9-446E-4CDA-99B7-6A1EA71FF27B}" dt="2020-10-08T06:27:19.953" v="2297" actId="2890"/>
        <pc:sldMkLst>
          <pc:docMk/>
          <pc:sldMk cId="1580388485" sldId="297"/>
        </pc:sldMkLst>
      </pc:sldChg>
      <pc:sldChg chg="add del">
        <pc:chgData name="moath momani" userId="720708e143949568" providerId="LiveId" clId="{E97006B9-446E-4CDA-99B7-6A1EA71FF27B}" dt="2020-10-11T09:56:58.258" v="2884" actId="47"/>
        <pc:sldMkLst>
          <pc:docMk/>
          <pc:sldMk cId="2978772517" sldId="298"/>
        </pc:sldMkLst>
      </pc:sldChg>
    </pc:docChg>
  </pc:docChgLst>
  <pc:docChgLst>
    <pc:chgData name="moath momani" userId="720708e143949568" providerId="LiveId" clId="{2C13763B-52F0-4838-A5D5-22C9023B9AD1}"/>
    <pc:docChg chg="modSld">
      <pc:chgData name="moath momani" userId="720708e143949568" providerId="LiveId" clId="{2C13763B-52F0-4838-A5D5-22C9023B9AD1}" dt="2021-01-17T11:26:26.546" v="4"/>
      <pc:docMkLst>
        <pc:docMk/>
      </pc:docMkLst>
      <pc:sldChg chg="modSp mod">
        <pc:chgData name="moath momani" userId="720708e143949568" providerId="LiveId" clId="{2C13763B-52F0-4838-A5D5-22C9023B9AD1}" dt="2021-01-17T10:14:34.853" v="0" actId="20577"/>
        <pc:sldMkLst>
          <pc:docMk/>
          <pc:sldMk cId="2271298433" sldId="279"/>
        </pc:sldMkLst>
        <pc:spChg chg="mod">
          <ac:chgData name="moath momani" userId="720708e143949568" providerId="LiveId" clId="{2C13763B-52F0-4838-A5D5-22C9023B9AD1}" dt="2021-01-17T10:14:34.853" v="0" actId="20577"/>
          <ac:spMkLst>
            <pc:docMk/>
            <pc:sldMk cId="2271298433" sldId="279"/>
            <ac:spMk id="17" creationId="{4955A6DA-815F-4124-A9F3-75EDB42FED58}"/>
          </ac:spMkLst>
        </pc:spChg>
      </pc:sldChg>
      <pc:sldChg chg="modNotesTx">
        <pc:chgData name="moath momani" userId="720708e143949568" providerId="LiveId" clId="{2C13763B-52F0-4838-A5D5-22C9023B9AD1}" dt="2021-01-17T11:26:26.546" v="4"/>
        <pc:sldMkLst>
          <pc:docMk/>
          <pc:sldMk cId="3321422314" sldId="304"/>
        </pc:sldMkLst>
      </pc:sldChg>
    </pc:docChg>
  </pc:docChgLst>
  <pc:docChgLst>
    <pc:chgData name="moath momani" userId="720708e143949568" providerId="LiveId" clId="{E9BF02B8-1D9C-45A8-8E4F-EEEF76AC7EB6}"/>
    <pc:docChg chg="modSld">
      <pc:chgData name="moath momani" userId="720708e143949568" providerId="LiveId" clId="{E9BF02B8-1D9C-45A8-8E4F-EEEF76AC7EB6}" dt="2020-06-26T11:25:03.013" v="2" actId="2711"/>
      <pc:docMkLst>
        <pc:docMk/>
      </pc:docMkLst>
      <pc:sldChg chg="modSp mod">
        <pc:chgData name="moath momani" userId="720708e143949568" providerId="LiveId" clId="{E9BF02B8-1D9C-45A8-8E4F-EEEF76AC7EB6}" dt="2020-06-26T11:25:03.013" v="2" actId="2711"/>
        <pc:sldMkLst>
          <pc:docMk/>
          <pc:sldMk cId="2448404788" sldId="280"/>
        </pc:sldMkLst>
        <pc:spChg chg="mod">
          <ac:chgData name="moath momani" userId="720708e143949568" providerId="LiveId" clId="{E9BF02B8-1D9C-45A8-8E4F-EEEF76AC7EB6}" dt="2020-06-26T11:24:45.846" v="1" actId="2711"/>
          <ac:spMkLst>
            <pc:docMk/>
            <pc:sldMk cId="2448404788" sldId="280"/>
            <ac:spMk id="4" creationId="{00000000-0000-0000-0000-000000000000}"/>
          </ac:spMkLst>
        </pc:spChg>
        <pc:spChg chg="mod">
          <ac:chgData name="moath momani" userId="720708e143949568" providerId="LiveId" clId="{E9BF02B8-1D9C-45A8-8E4F-EEEF76AC7EB6}" dt="2020-06-26T11:25:03.013" v="2" actId="2711"/>
          <ac:spMkLst>
            <pc:docMk/>
            <pc:sldMk cId="2448404788" sldId="280"/>
            <ac:spMk id="11" creationId="{65284718-9A8B-4649-96DE-DA89CF0137E1}"/>
          </ac:spMkLst>
        </pc:spChg>
      </pc:sldChg>
    </pc:docChg>
  </pc:docChgLst>
  <pc:docChgLst>
    <pc:chgData name="moath momani" userId="720708e143949568" providerId="LiveId" clId="{4DF5193D-AD23-4517-9512-8F408CC725A9}"/>
    <pc:docChg chg="undo custSel addSld modSld">
      <pc:chgData name="moath momani" userId="720708e143949568" providerId="LiveId" clId="{4DF5193D-AD23-4517-9512-8F408CC725A9}" dt="2020-07-03T06:14:48.211" v="304" actId="1076"/>
      <pc:docMkLst>
        <pc:docMk/>
      </pc:docMkLst>
      <pc:sldChg chg="modSp mod">
        <pc:chgData name="moath momani" userId="720708e143949568" providerId="LiveId" clId="{4DF5193D-AD23-4517-9512-8F408CC725A9}" dt="2020-07-03T06:14:48.211" v="304" actId="1076"/>
        <pc:sldMkLst>
          <pc:docMk/>
          <pc:sldMk cId="2293705616" sldId="277"/>
        </pc:sldMkLst>
        <pc:spChg chg="mod">
          <ac:chgData name="moath momani" userId="720708e143949568" providerId="LiveId" clId="{4DF5193D-AD23-4517-9512-8F408CC725A9}" dt="2020-07-03T06:14:48.211" v="304" actId="1076"/>
          <ac:spMkLst>
            <pc:docMk/>
            <pc:sldMk cId="2293705616" sldId="277"/>
            <ac:spMk id="2" creationId="{00000000-0000-0000-0000-000000000000}"/>
          </ac:spMkLst>
        </pc:spChg>
      </pc:sldChg>
      <pc:sldChg chg="addSp delSp modSp mod">
        <pc:chgData name="moath momani" userId="720708e143949568" providerId="LiveId" clId="{4DF5193D-AD23-4517-9512-8F408CC725A9}" dt="2020-07-03T06:06:41.700" v="191" actId="478"/>
        <pc:sldMkLst>
          <pc:docMk/>
          <pc:sldMk cId="2271298433" sldId="279"/>
        </pc:sldMkLst>
        <pc:spChg chg="mod">
          <ac:chgData name="moath momani" userId="720708e143949568" providerId="LiveId" clId="{4DF5193D-AD23-4517-9512-8F408CC725A9}" dt="2020-07-03T06:06:40.021" v="189" actId="1076"/>
          <ac:spMkLst>
            <pc:docMk/>
            <pc:sldMk cId="2271298433" sldId="279"/>
            <ac:spMk id="2" creationId="{0B2AAF93-F372-4E32-8DE3-2B37B0349A7C}"/>
          </ac:spMkLst>
        </pc:spChg>
        <pc:spChg chg="add mod">
          <ac:chgData name="moath momani" userId="720708e143949568" providerId="LiveId" clId="{4DF5193D-AD23-4517-9512-8F408CC725A9}" dt="2020-07-03T06:06:41.213" v="190" actId="1076"/>
          <ac:spMkLst>
            <pc:docMk/>
            <pc:sldMk cId="2271298433" sldId="279"/>
            <ac:spMk id="17" creationId="{4955A6DA-815F-4124-A9F3-75EDB42FED58}"/>
          </ac:spMkLst>
        </pc:spChg>
        <pc:picChg chg="add del mod">
          <ac:chgData name="moath momani" userId="720708e143949568" providerId="LiveId" clId="{4DF5193D-AD23-4517-9512-8F408CC725A9}" dt="2020-07-03T06:06:41.700" v="191" actId="478"/>
          <ac:picMkLst>
            <pc:docMk/>
            <pc:sldMk cId="2271298433" sldId="279"/>
            <ac:picMk id="13" creationId="{9319865D-7103-44A0-8690-685D1A6BCF9C}"/>
          </ac:picMkLst>
        </pc:picChg>
        <pc:picChg chg="add del mod">
          <ac:chgData name="moath momani" userId="720708e143949568" providerId="LiveId" clId="{4DF5193D-AD23-4517-9512-8F408CC725A9}" dt="2020-07-03T06:06:41.700" v="191" actId="478"/>
          <ac:picMkLst>
            <pc:docMk/>
            <pc:sldMk cId="2271298433" sldId="279"/>
            <ac:picMk id="14" creationId="{4F44C90C-9AB6-4E41-BBC9-EB36E64FA76A}"/>
          </ac:picMkLst>
        </pc:picChg>
        <pc:picChg chg="add del mod">
          <ac:chgData name="moath momani" userId="720708e143949568" providerId="LiveId" clId="{4DF5193D-AD23-4517-9512-8F408CC725A9}" dt="2020-07-03T06:06:41.700" v="191" actId="478"/>
          <ac:picMkLst>
            <pc:docMk/>
            <pc:sldMk cId="2271298433" sldId="279"/>
            <ac:picMk id="15" creationId="{782957B5-4F0A-4A4E-A07D-DE1207191CA4}"/>
          </ac:picMkLst>
        </pc:picChg>
      </pc:sldChg>
      <pc:sldChg chg="addSp delSp modSp add mod modNotesTx">
        <pc:chgData name="moath momani" userId="720708e143949568" providerId="LiveId" clId="{4DF5193D-AD23-4517-9512-8F408CC725A9}" dt="2020-07-03T06:14:37.602" v="303" actId="20577"/>
        <pc:sldMkLst>
          <pc:docMk/>
          <pc:sldMk cId="2252611959" sldId="290"/>
        </pc:sldMkLst>
        <pc:spChg chg="mod">
          <ac:chgData name="moath momani" userId="720708e143949568" providerId="LiveId" clId="{4DF5193D-AD23-4517-9512-8F408CC725A9}" dt="2020-07-03T06:13:56.583" v="300" actId="20577"/>
          <ac:spMkLst>
            <pc:docMk/>
            <pc:sldMk cId="2252611959" sldId="290"/>
            <ac:spMk id="2" creationId="{0B2AAF93-F372-4E32-8DE3-2B37B0349A7C}"/>
          </ac:spMkLst>
        </pc:spChg>
        <pc:spChg chg="add mod">
          <ac:chgData name="moath momani" userId="720708e143949568" providerId="LiveId" clId="{4DF5193D-AD23-4517-9512-8F408CC725A9}" dt="2020-07-03T06:14:25.736" v="302" actId="1076"/>
          <ac:spMkLst>
            <pc:docMk/>
            <pc:sldMk cId="2252611959" sldId="290"/>
            <ac:spMk id="7" creationId="{C020CCDB-ED87-4B1B-A899-51F61F3BD5D1}"/>
          </ac:spMkLst>
        </pc:spChg>
        <pc:spChg chg="add mod">
          <ac:chgData name="moath momani" userId="720708e143949568" providerId="LiveId" clId="{4DF5193D-AD23-4517-9512-8F408CC725A9}" dt="2020-07-03T06:14:25.736" v="302" actId="1076"/>
          <ac:spMkLst>
            <pc:docMk/>
            <pc:sldMk cId="2252611959" sldId="290"/>
            <ac:spMk id="9" creationId="{FFBB43CF-8AB5-44E0-A9F2-B4C0A36C8D6A}"/>
          </ac:spMkLst>
        </pc:spChg>
        <pc:spChg chg="add mod">
          <ac:chgData name="moath momani" userId="720708e143949568" providerId="LiveId" clId="{4DF5193D-AD23-4517-9512-8F408CC725A9}" dt="2020-07-03T06:14:05.279" v="301" actId="20577"/>
          <ac:spMkLst>
            <pc:docMk/>
            <pc:sldMk cId="2252611959" sldId="290"/>
            <ac:spMk id="18" creationId="{62605D86-DEA7-4D40-906C-66D92E9112CF}"/>
          </ac:spMkLst>
        </pc:spChg>
        <pc:picChg chg="add del mod">
          <ac:chgData name="moath momani" userId="720708e143949568" providerId="LiveId" clId="{4DF5193D-AD23-4517-9512-8F408CC725A9}" dt="2020-07-03T06:08:36.197" v="243" actId="478"/>
          <ac:picMkLst>
            <pc:docMk/>
            <pc:sldMk cId="2252611959" sldId="290"/>
            <ac:picMk id="3" creationId="{0511347E-29CB-424E-8DEA-EA97B24D09D3}"/>
          </ac:picMkLst>
        </pc:picChg>
        <pc:picChg chg="add mod">
          <ac:chgData name="moath momani" userId="720708e143949568" providerId="LiveId" clId="{4DF5193D-AD23-4517-9512-8F408CC725A9}" dt="2020-07-03T06:14:25.736" v="302" actId="1076"/>
          <ac:picMkLst>
            <pc:docMk/>
            <pc:sldMk cId="2252611959" sldId="290"/>
            <ac:picMk id="4" creationId="{3C9AE7FE-933D-409D-A01B-3E62E29ED2BE}"/>
          </ac:picMkLst>
        </pc:picChg>
        <pc:picChg chg="del">
          <ac:chgData name="moath momani" userId="720708e143949568" providerId="LiveId" clId="{4DF5193D-AD23-4517-9512-8F408CC725A9}" dt="2020-07-03T06:07:05.264" v="196" actId="478"/>
          <ac:picMkLst>
            <pc:docMk/>
            <pc:sldMk cId="2252611959" sldId="290"/>
            <ac:picMk id="13" creationId="{9319865D-7103-44A0-8690-685D1A6BCF9C}"/>
          </ac:picMkLst>
        </pc:picChg>
        <pc:picChg chg="del">
          <ac:chgData name="moath momani" userId="720708e143949568" providerId="LiveId" clId="{4DF5193D-AD23-4517-9512-8F408CC725A9}" dt="2020-07-03T06:07:05.264" v="196" actId="478"/>
          <ac:picMkLst>
            <pc:docMk/>
            <pc:sldMk cId="2252611959" sldId="290"/>
            <ac:picMk id="14" creationId="{4F44C90C-9AB6-4E41-BBC9-EB36E64FA76A}"/>
          </ac:picMkLst>
        </pc:picChg>
        <pc:picChg chg="del">
          <ac:chgData name="moath momani" userId="720708e143949568" providerId="LiveId" clId="{4DF5193D-AD23-4517-9512-8F408CC725A9}" dt="2020-07-03T06:07:05.264" v="196" actId="478"/>
          <ac:picMkLst>
            <pc:docMk/>
            <pc:sldMk cId="2252611959" sldId="290"/>
            <ac:picMk id="15" creationId="{782957B5-4F0A-4A4E-A07D-DE1207191CA4}"/>
          </ac:picMkLst>
        </pc:picChg>
      </pc:sldChg>
    </pc:docChg>
  </pc:docChgLst>
  <pc:docChgLst>
    <pc:chgData name="moath momani" userId="720708e143949568" providerId="LiveId" clId="{5CC22D6B-352E-4FC0-9F01-45142431A23E}"/>
    <pc:docChg chg="addSld delSld modSld">
      <pc:chgData name="moath momani" userId="720708e143949568" providerId="LiveId" clId="{5CC22D6B-352E-4FC0-9F01-45142431A23E}" dt="2020-07-02T08:26:27.398" v="4"/>
      <pc:docMkLst>
        <pc:docMk/>
      </pc:docMkLst>
      <pc:sldChg chg="del">
        <pc:chgData name="moath momani" userId="720708e143949568" providerId="LiveId" clId="{5CC22D6B-352E-4FC0-9F01-45142431A23E}" dt="2020-07-02T08:26:12.862" v="3" actId="47"/>
        <pc:sldMkLst>
          <pc:docMk/>
          <pc:sldMk cId="211947262" sldId="272"/>
        </pc:sldMkLst>
      </pc:sldChg>
      <pc:sldChg chg="del">
        <pc:chgData name="moath momani" userId="720708e143949568" providerId="LiveId" clId="{5CC22D6B-352E-4FC0-9F01-45142431A23E}" dt="2020-07-02T08:26:04.778" v="0" actId="47"/>
        <pc:sldMkLst>
          <pc:docMk/>
          <pc:sldMk cId="2448404788" sldId="280"/>
        </pc:sldMkLst>
      </pc:sldChg>
      <pc:sldChg chg="delSp add setBg delDesignElem">
        <pc:chgData name="moath momani" userId="720708e143949568" providerId="LiveId" clId="{5CC22D6B-352E-4FC0-9F01-45142431A23E}" dt="2020-07-02T08:26:06.864" v="2"/>
        <pc:sldMkLst>
          <pc:docMk/>
          <pc:sldMk cId="2514924934" sldId="288"/>
        </pc:sldMkLst>
        <pc:spChg chg="del">
          <ac:chgData name="moath momani" userId="720708e143949568" providerId="LiveId" clId="{5CC22D6B-352E-4FC0-9F01-45142431A23E}" dt="2020-07-02T08:26:06.864" v="2"/>
          <ac:spMkLst>
            <pc:docMk/>
            <pc:sldMk cId="2514924934" sldId="288"/>
            <ac:spMk id="31" creationId="{7EBFDB7D-DD97-44CE-AFFB-458781A3DB9B}"/>
          </ac:spMkLst>
        </pc:spChg>
        <pc:spChg chg="del">
          <ac:chgData name="moath momani" userId="720708e143949568" providerId="LiveId" clId="{5CC22D6B-352E-4FC0-9F01-45142431A23E}" dt="2020-07-02T08:26:06.864" v="2"/>
          <ac:spMkLst>
            <pc:docMk/>
            <pc:sldMk cId="2514924934" sldId="288"/>
            <ac:spMk id="32" creationId="{50F864A1-23CF-4954-887F-3C4458622A68}"/>
          </ac:spMkLst>
        </pc:spChg>
        <pc:spChg chg="del">
          <ac:chgData name="moath momani" userId="720708e143949568" providerId="LiveId" clId="{5CC22D6B-352E-4FC0-9F01-45142431A23E}" dt="2020-07-02T08:26:06.864" v="2"/>
          <ac:spMkLst>
            <pc:docMk/>
            <pc:sldMk cId="2514924934" sldId="288"/>
            <ac:spMk id="33" creationId="{8D313E8C-7457-407E-BDA5-EACA44D38247}"/>
          </ac:spMkLst>
        </pc:spChg>
      </pc:sldChg>
      <pc:sldChg chg="add">
        <pc:chgData name="moath momani" userId="720708e143949568" providerId="LiveId" clId="{5CC22D6B-352E-4FC0-9F01-45142431A23E}" dt="2020-07-02T08:26:27.398" v="4"/>
        <pc:sldMkLst>
          <pc:docMk/>
          <pc:sldMk cId="927733710" sldId="289"/>
        </pc:sldMkLst>
      </pc:sldChg>
    </pc:docChg>
  </pc:docChgLst>
  <pc:docChgLst>
    <pc:chgData name="Moath Almomani" userId="ff116c73-3ed4-4407-a8d2-899e4a260434" providerId="ADAL" clId="{16805E86-747A-4719-BFA0-397B03201382}"/>
    <pc:docChg chg="undo custSel addSld delSld modSld sldOrd">
      <pc:chgData name="Moath Almomani" userId="ff116c73-3ed4-4407-a8d2-899e4a260434" providerId="ADAL" clId="{16805E86-747A-4719-BFA0-397B03201382}" dt="2021-04-22T11:32:00.692" v="1696" actId="47"/>
      <pc:docMkLst>
        <pc:docMk/>
      </pc:docMkLst>
      <pc:sldChg chg="addSp modSp mod">
        <pc:chgData name="Moath Almomani" userId="ff116c73-3ed4-4407-a8d2-899e4a260434" providerId="ADAL" clId="{16805E86-747A-4719-BFA0-397B03201382}" dt="2021-04-11T09:07:10.121" v="1466" actId="1076"/>
        <pc:sldMkLst>
          <pc:docMk/>
          <pc:sldMk cId="911208218" sldId="273"/>
        </pc:sldMkLst>
        <pc:spChg chg="mod">
          <ac:chgData name="Moath Almomani" userId="ff116c73-3ed4-4407-a8d2-899e4a260434" providerId="ADAL" clId="{16805E86-747A-4719-BFA0-397B03201382}" dt="2021-04-04T06:07:02.856" v="16" actId="20577"/>
          <ac:spMkLst>
            <pc:docMk/>
            <pc:sldMk cId="911208218" sldId="273"/>
            <ac:spMk id="4" creationId="{00000000-0000-0000-0000-000000000000}"/>
          </ac:spMkLst>
        </pc:spChg>
        <pc:spChg chg="add mod">
          <ac:chgData name="Moath Almomani" userId="ff116c73-3ed4-4407-a8d2-899e4a260434" providerId="ADAL" clId="{16805E86-747A-4719-BFA0-397B03201382}" dt="2021-04-11T09:07:10.121" v="1466" actId="1076"/>
          <ac:spMkLst>
            <pc:docMk/>
            <pc:sldMk cId="911208218" sldId="273"/>
            <ac:spMk id="10" creationId="{F4B927AD-9596-4CEC-841A-601BD1F4D60F}"/>
          </ac:spMkLst>
        </pc:spChg>
      </pc:sldChg>
      <pc:sldChg chg="addSp delSp modSp del mod ord">
        <pc:chgData name="Moath Almomani" userId="ff116c73-3ed4-4407-a8d2-899e4a260434" providerId="ADAL" clId="{16805E86-747A-4719-BFA0-397B03201382}" dt="2021-04-22T11:32:00.692" v="1696" actId="47"/>
        <pc:sldMkLst>
          <pc:docMk/>
          <pc:sldMk cId="2271298433" sldId="279"/>
        </pc:sldMkLst>
        <pc:spChg chg="mod">
          <ac:chgData name="Moath Almomani" userId="ff116c73-3ed4-4407-a8d2-899e4a260434" providerId="ADAL" clId="{16805E86-747A-4719-BFA0-397B03201382}" dt="2021-04-12T06:53:28.874" v="1694" actId="1076"/>
          <ac:spMkLst>
            <pc:docMk/>
            <pc:sldMk cId="2271298433" sldId="279"/>
            <ac:spMk id="2" creationId="{0B2AAF93-F372-4E32-8DE3-2B37B0349A7C}"/>
          </ac:spMkLst>
        </pc:spChg>
        <pc:spChg chg="add del mod">
          <ac:chgData name="Moath Almomani" userId="ff116c73-3ed4-4407-a8d2-899e4a260434" providerId="ADAL" clId="{16805E86-747A-4719-BFA0-397B03201382}" dt="2021-04-11T09:41:48.652" v="1524" actId="478"/>
          <ac:spMkLst>
            <pc:docMk/>
            <pc:sldMk cId="2271298433" sldId="279"/>
            <ac:spMk id="13" creationId="{7941E15F-13BF-4FBD-90BE-0967A0D1B1D8}"/>
          </ac:spMkLst>
        </pc:spChg>
        <pc:spChg chg="mod">
          <ac:chgData name="Moath Almomani" userId="ff116c73-3ed4-4407-a8d2-899e4a260434" providerId="ADAL" clId="{16805E86-747A-4719-BFA0-397B03201382}" dt="2021-04-12T06:53:20.533" v="1693" actId="1076"/>
          <ac:spMkLst>
            <pc:docMk/>
            <pc:sldMk cId="2271298433" sldId="279"/>
            <ac:spMk id="17" creationId="{4955A6DA-815F-4124-A9F3-75EDB42FED58}"/>
          </ac:spMkLst>
        </pc:spChg>
        <pc:grpChg chg="add del mod">
          <ac:chgData name="Moath Almomani" userId="ff116c73-3ed4-4407-a8d2-899e4a260434" providerId="ADAL" clId="{16805E86-747A-4719-BFA0-397B03201382}" dt="2021-04-11T09:41:48.652" v="1524" actId="478"/>
          <ac:grpSpMkLst>
            <pc:docMk/>
            <pc:sldMk cId="2271298433" sldId="279"/>
            <ac:grpSpMk id="14" creationId="{4814BD25-CFC8-4557-A177-5261AD8720ED}"/>
          </ac:grpSpMkLst>
        </pc:grpChg>
        <pc:picChg chg="del">
          <ac:chgData name="Moath Almomani" userId="ff116c73-3ed4-4407-a8d2-899e4a260434" providerId="ADAL" clId="{16805E86-747A-4719-BFA0-397B03201382}" dt="2021-04-04T06:07:15.549" v="17" actId="478"/>
          <ac:picMkLst>
            <pc:docMk/>
            <pc:sldMk cId="2271298433" sldId="279"/>
            <ac:picMk id="3" creationId="{03821ED9-2EDD-4A50-B0F5-3B4A8EC5E335}"/>
          </ac:picMkLst>
        </pc:picChg>
        <pc:picChg chg="add mod">
          <ac:chgData name="Moath Almomani" userId="ff116c73-3ed4-4407-a8d2-899e4a260434" providerId="ADAL" clId="{16805E86-747A-4719-BFA0-397B03201382}" dt="2021-04-12T06:36:40.084" v="1588" actId="1036"/>
          <ac:picMkLst>
            <pc:docMk/>
            <pc:sldMk cId="2271298433" sldId="279"/>
            <ac:picMk id="4" creationId="{DA06064F-95A5-4416-AFBF-A8C58ABAD249}"/>
          </ac:picMkLst>
        </pc:picChg>
        <pc:picChg chg="add mod">
          <ac:chgData name="Moath Almomani" userId="ff116c73-3ed4-4407-a8d2-899e4a260434" providerId="ADAL" clId="{16805E86-747A-4719-BFA0-397B03201382}" dt="2021-04-12T06:53:11.945" v="1691" actId="1036"/>
          <ac:picMkLst>
            <pc:docMk/>
            <pc:sldMk cId="2271298433" sldId="279"/>
            <ac:picMk id="7" creationId="{1F5BF9E5-D6DA-43D9-9CDF-3FCC942671FB}"/>
          </ac:picMkLst>
        </pc:picChg>
        <pc:picChg chg="add del mod">
          <ac:chgData name="Moath Almomani" userId="ff116c73-3ed4-4407-a8d2-899e4a260434" providerId="ADAL" clId="{16805E86-747A-4719-BFA0-397B03201382}" dt="2021-04-04T06:09:58.871" v="42" actId="478"/>
          <ac:picMkLst>
            <pc:docMk/>
            <pc:sldMk cId="2271298433" sldId="279"/>
            <ac:picMk id="7" creationId="{728B1AED-671B-4659-93DA-512B4460434A}"/>
          </ac:picMkLst>
        </pc:picChg>
        <pc:picChg chg="add del mod">
          <ac:chgData name="Moath Almomani" userId="ff116c73-3ed4-4407-a8d2-899e4a260434" providerId="ADAL" clId="{16805E86-747A-4719-BFA0-397B03201382}" dt="2021-04-11T09:41:33.849" v="1519" actId="478"/>
          <ac:picMkLst>
            <pc:docMk/>
            <pc:sldMk cId="2271298433" sldId="279"/>
            <ac:picMk id="8" creationId="{614A0A29-8185-4790-9C53-A5E0A4C37E5D}"/>
          </ac:picMkLst>
        </pc:picChg>
        <pc:picChg chg="add mod">
          <ac:chgData name="Moath Almomani" userId="ff116c73-3ed4-4407-a8d2-899e4a260434" providerId="ADAL" clId="{16805E86-747A-4719-BFA0-397B03201382}" dt="2021-04-12T06:53:11.945" v="1691" actId="1036"/>
          <ac:picMkLst>
            <pc:docMk/>
            <pc:sldMk cId="2271298433" sldId="279"/>
            <ac:picMk id="9" creationId="{1A2CC315-1C55-400B-AB0B-10160AF4FC80}"/>
          </ac:picMkLst>
        </pc:picChg>
        <pc:picChg chg="add mod">
          <ac:chgData name="Moath Almomani" userId="ff116c73-3ed4-4407-a8d2-899e4a260434" providerId="ADAL" clId="{16805E86-747A-4719-BFA0-397B03201382}" dt="2021-04-12T06:53:11.945" v="1691" actId="1036"/>
          <ac:picMkLst>
            <pc:docMk/>
            <pc:sldMk cId="2271298433" sldId="279"/>
            <ac:picMk id="11" creationId="{D93839EE-A3BC-4314-90DE-6ADF7697C801}"/>
          </ac:picMkLst>
        </pc:picChg>
        <pc:picChg chg="mod">
          <ac:chgData name="Moath Almomani" userId="ff116c73-3ed4-4407-a8d2-899e4a260434" providerId="ADAL" clId="{16805E86-747A-4719-BFA0-397B03201382}" dt="2021-04-04T06:10:10.102" v="45"/>
          <ac:picMkLst>
            <pc:docMk/>
            <pc:sldMk cId="2271298433" sldId="279"/>
            <ac:picMk id="15" creationId="{008995AE-DA14-42CC-B0D5-2ED66FBAF473}"/>
          </ac:picMkLst>
        </pc:picChg>
        <pc:picChg chg="del">
          <ac:chgData name="Moath Almomani" userId="ff116c73-3ed4-4407-a8d2-899e4a260434" providerId="ADAL" clId="{16805E86-747A-4719-BFA0-397B03201382}" dt="2021-04-11T09:42:10.287" v="1531" actId="478"/>
          <ac:picMkLst>
            <pc:docMk/>
            <pc:sldMk cId="2271298433" sldId="279"/>
            <ac:picMk id="16" creationId="{66B73202-E48F-4C29-AF70-F62EC9FDA449}"/>
          </ac:picMkLst>
        </pc:picChg>
        <pc:picChg chg="mod">
          <ac:chgData name="Moath Almomani" userId="ff116c73-3ed4-4407-a8d2-899e4a260434" providerId="ADAL" clId="{16805E86-747A-4719-BFA0-397B03201382}" dt="2021-04-04T06:10:10.102" v="45"/>
          <ac:picMkLst>
            <pc:docMk/>
            <pc:sldMk cId="2271298433" sldId="279"/>
            <ac:picMk id="18" creationId="{68325309-069F-442A-B800-1D63F939E47A}"/>
          </ac:picMkLst>
        </pc:picChg>
        <pc:picChg chg="add mod">
          <ac:chgData name="Moath Almomani" userId="ff116c73-3ed4-4407-a8d2-899e4a260434" providerId="ADAL" clId="{16805E86-747A-4719-BFA0-397B03201382}" dt="2021-04-11T09:45:53.538" v="1577" actId="1076"/>
          <ac:picMkLst>
            <pc:docMk/>
            <pc:sldMk cId="2271298433" sldId="279"/>
            <ac:picMk id="19" creationId="{C903B27F-657D-4201-B8C4-C9C0649201B8}"/>
          </ac:picMkLst>
        </pc:picChg>
        <pc:picChg chg="del">
          <ac:chgData name="Moath Almomani" userId="ff116c73-3ed4-4407-a8d2-899e4a260434" providerId="ADAL" clId="{16805E86-747A-4719-BFA0-397B03201382}" dt="2021-04-04T06:09:58.146" v="41" actId="478"/>
          <ac:picMkLst>
            <pc:docMk/>
            <pc:sldMk cId="2271298433" sldId="279"/>
            <ac:picMk id="24" creationId="{DE716A95-8587-40CF-9AF7-63D84DD74EB3}"/>
          </ac:picMkLst>
        </pc:picChg>
        <pc:picChg chg="del">
          <ac:chgData name="Moath Almomani" userId="ff116c73-3ed4-4407-a8d2-899e4a260434" providerId="ADAL" clId="{16805E86-747A-4719-BFA0-397B03201382}" dt="2021-04-04T06:09:57.485" v="40" actId="478"/>
          <ac:picMkLst>
            <pc:docMk/>
            <pc:sldMk cId="2271298433" sldId="279"/>
            <ac:picMk id="26" creationId="{987918EF-845F-42B2-AFB5-8470EE6AE81C}"/>
          </ac:picMkLst>
        </pc:picChg>
      </pc:sldChg>
      <pc:sldChg chg="add">
        <pc:chgData name="Moath Almomani" userId="ff116c73-3ed4-4407-a8d2-899e4a260434" providerId="ADAL" clId="{16805E86-747A-4719-BFA0-397B03201382}" dt="2021-04-04T09:15:05.900" v="174"/>
        <pc:sldMkLst>
          <pc:docMk/>
          <pc:sldMk cId="552383949" sldId="281"/>
        </pc:sldMkLst>
      </pc:sldChg>
      <pc:sldChg chg="modSp add mod">
        <pc:chgData name="Moath Almomani" userId="ff116c73-3ed4-4407-a8d2-899e4a260434" providerId="ADAL" clId="{16805E86-747A-4719-BFA0-397B03201382}" dt="2021-04-07T07:47:24.680" v="322" actId="1076"/>
        <pc:sldMkLst>
          <pc:docMk/>
          <pc:sldMk cId="726861172" sldId="282"/>
        </pc:sldMkLst>
        <pc:spChg chg="mod">
          <ac:chgData name="Moath Almomani" userId="ff116c73-3ed4-4407-a8d2-899e4a260434" providerId="ADAL" clId="{16805E86-747A-4719-BFA0-397B03201382}" dt="2021-04-07T07:46:29.817" v="320" actId="20577"/>
          <ac:spMkLst>
            <pc:docMk/>
            <pc:sldMk cId="726861172" sldId="282"/>
            <ac:spMk id="9" creationId="{8C86B758-F35E-4F64-B765-9552F9E6979B}"/>
          </ac:spMkLst>
        </pc:spChg>
        <pc:spChg chg="mod">
          <ac:chgData name="Moath Almomani" userId="ff116c73-3ed4-4407-a8d2-899e4a260434" providerId="ADAL" clId="{16805E86-747A-4719-BFA0-397B03201382}" dt="2021-04-07T07:47:24.680" v="322" actId="1076"/>
          <ac:spMkLst>
            <pc:docMk/>
            <pc:sldMk cId="726861172" sldId="282"/>
            <ac:spMk id="15" creationId="{25E41919-33CC-4848-B429-AE373B607F71}"/>
          </ac:spMkLst>
        </pc:spChg>
      </pc:sldChg>
      <pc:sldChg chg="add">
        <pc:chgData name="Moath Almomani" userId="ff116c73-3ed4-4407-a8d2-899e4a260434" providerId="ADAL" clId="{16805E86-747A-4719-BFA0-397B03201382}" dt="2021-04-04T09:15:05.900" v="174"/>
        <pc:sldMkLst>
          <pc:docMk/>
          <pc:sldMk cId="637404386" sldId="283"/>
        </pc:sldMkLst>
      </pc:sldChg>
      <pc:sldChg chg="add">
        <pc:chgData name="Moath Almomani" userId="ff116c73-3ed4-4407-a8d2-899e4a260434" providerId="ADAL" clId="{16805E86-747A-4719-BFA0-397B03201382}" dt="2021-04-04T09:15:05.900" v="174"/>
        <pc:sldMkLst>
          <pc:docMk/>
          <pc:sldMk cId="3594284595" sldId="285"/>
        </pc:sldMkLst>
      </pc:sldChg>
      <pc:sldChg chg="modSp mod">
        <pc:chgData name="Moath Almomani" userId="ff116c73-3ed4-4407-a8d2-899e4a260434" providerId="ADAL" clId="{16805E86-747A-4719-BFA0-397B03201382}" dt="2021-04-11T09:08:36.588" v="1474" actId="207"/>
        <pc:sldMkLst>
          <pc:docMk/>
          <pc:sldMk cId="2514924934" sldId="288"/>
        </pc:sldMkLst>
        <pc:spChg chg="mod">
          <ac:chgData name="Moath Almomani" userId="ff116c73-3ed4-4407-a8d2-899e4a260434" providerId="ADAL" clId="{16805E86-747A-4719-BFA0-397B03201382}" dt="2021-04-11T09:08:36.588" v="1474" actId="207"/>
          <ac:spMkLst>
            <pc:docMk/>
            <pc:sldMk cId="2514924934" sldId="288"/>
            <ac:spMk id="40" creationId="{163E4506-78CC-450F-B675-EC079FA4AE69}"/>
          </ac:spMkLst>
        </pc:spChg>
      </pc:sldChg>
      <pc:sldChg chg="addSp delSp modSp mod">
        <pc:chgData name="Moath Almomani" userId="ff116c73-3ed4-4407-a8d2-899e4a260434" providerId="ADAL" clId="{16805E86-747A-4719-BFA0-397B03201382}" dt="2021-04-11T09:07:41.098" v="1468"/>
        <pc:sldMkLst>
          <pc:docMk/>
          <pc:sldMk cId="927733710" sldId="289"/>
        </pc:sldMkLst>
        <pc:picChg chg="del">
          <ac:chgData name="Moath Almomani" userId="ff116c73-3ed4-4407-a8d2-899e4a260434" providerId="ADAL" clId="{16805E86-747A-4719-BFA0-397B03201382}" dt="2021-04-11T09:07:40.883" v="1467" actId="478"/>
          <ac:picMkLst>
            <pc:docMk/>
            <pc:sldMk cId="927733710" sldId="289"/>
            <ac:picMk id="9" creationId="{8F73BB18-6D38-480A-968D-4357CA986BEA}"/>
          </ac:picMkLst>
        </pc:picChg>
        <pc:picChg chg="add mod">
          <ac:chgData name="Moath Almomani" userId="ff116c73-3ed4-4407-a8d2-899e4a260434" providerId="ADAL" clId="{16805E86-747A-4719-BFA0-397B03201382}" dt="2021-04-11T09:07:41.098" v="1468"/>
          <ac:picMkLst>
            <pc:docMk/>
            <pc:sldMk cId="927733710" sldId="289"/>
            <ac:picMk id="23" creationId="{E166E759-4C91-40BF-9F69-226A32E18F81}"/>
          </ac:picMkLst>
        </pc:picChg>
      </pc:sldChg>
      <pc:sldChg chg="modSp mod">
        <pc:chgData name="Moath Almomani" userId="ff116c73-3ed4-4407-a8d2-899e4a260434" providerId="ADAL" clId="{16805E86-747A-4719-BFA0-397B03201382}" dt="2021-04-06T08:54:12.393" v="265" actId="20577"/>
        <pc:sldMkLst>
          <pc:docMk/>
          <pc:sldMk cId="2252611959" sldId="290"/>
        </pc:sldMkLst>
        <pc:spChg chg="mod">
          <ac:chgData name="Moath Almomani" userId="ff116c73-3ed4-4407-a8d2-899e4a260434" providerId="ADAL" clId="{16805E86-747A-4719-BFA0-397B03201382}" dt="2021-04-06T08:54:05.905" v="254" actId="20577"/>
          <ac:spMkLst>
            <pc:docMk/>
            <pc:sldMk cId="2252611959" sldId="290"/>
            <ac:spMk id="2" creationId="{0B2AAF93-F372-4E32-8DE3-2B37B0349A7C}"/>
          </ac:spMkLst>
        </pc:spChg>
        <pc:spChg chg="mod">
          <ac:chgData name="Moath Almomani" userId="ff116c73-3ed4-4407-a8d2-899e4a260434" providerId="ADAL" clId="{16805E86-747A-4719-BFA0-397B03201382}" dt="2021-04-06T08:54:12.393" v="265" actId="20577"/>
          <ac:spMkLst>
            <pc:docMk/>
            <pc:sldMk cId="2252611959" sldId="290"/>
            <ac:spMk id="18" creationId="{62605D86-DEA7-4D40-906C-66D92E9112CF}"/>
          </ac:spMkLst>
        </pc:spChg>
      </pc:sldChg>
      <pc:sldChg chg="del">
        <pc:chgData name="Moath Almomani" userId="ff116c73-3ed4-4407-a8d2-899e4a260434" providerId="ADAL" clId="{16805E86-747A-4719-BFA0-397B03201382}" dt="2021-04-04T06:13:15.857" v="113" actId="47"/>
        <pc:sldMkLst>
          <pc:docMk/>
          <pc:sldMk cId="1109524678" sldId="292"/>
        </pc:sldMkLst>
      </pc:sldChg>
      <pc:sldChg chg="del">
        <pc:chgData name="Moath Almomani" userId="ff116c73-3ed4-4407-a8d2-899e4a260434" providerId="ADAL" clId="{16805E86-747A-4719-BFA0-397B03201382}" dt="2021-04-04T06:13:26.408" v="114" actId="47"/>
        <pc:sldMkLst>
          <pc:docMk/>
          <pc:sldMk cId="1866362295" sldId="293"/>
        </pc:sldMkLst>
      </pc:sldChg>
      <pc:sldChg chg="ord">
        <pc:chgData name="Moath Almomani" userId="ff116c73-3ed4-4407-a8d2-899e4a260434" providerId="ADAL" clId="{16805E86-747A-4719-BFA0-397B03201382}" dt="2021-04-06T09:03:21.121" v="313"/>
        <pc:sldMkLst>
          <pc:docMk/>
          <pc:sldMk cId="2093286337" sldId="298"/>
        </pc:sldMkLst>
      </pc:sldChg>
      <pc:sldChg chg="addSp delSp modSp mod ord">
        <pc:chgData name="Moath Almomani" userId="ff116c73-3ed4-4407-a8d2-899e4a260434" providerId="ADAL" clId="{16805E86-747A-4719-BFA0-397B03201382}" dt="2021-04-07T07:45:33.221" v="317"/>
        <pc:sldMkLst>
          <pc:docMk/>
          <pc:sldMk cId="3321422314" sldId="304"/>
        </pc:sldMkLst>
        <pc:spChg chg="mod">
          <ac:chgData name="Moath Almomani" userId="ff116c73-3ed4-4407-a8d2-899e4a260434" providerId="ADAL" clId="{16805E86-747A-4719-BFA0-397B03201382}" dt="2021-04-04T06:38:19.535" v="157" actId="1076"/>
          <ac:spMkLst>
            <pc:docMk/>
            <pc:sldMk cId="3321422314" sldId="304"/>
            <ac:spMk id="2" creationId="{00000000-0000-0000-0000-000000000000}"/>
          </ac:spMkLst>
        </pc:spChg>
        <pc:spChg chg="mod">
          <ac:chgData name="Moath Almomani" userId="ff116c73-3ed4-4407-a8d2-899e4a260434" providerId="ADAL" clId="{16805E86-747A-4719-BFA0-397B03201382}" dt="2021-04-04T09:14:04.949" v="173" actId="20577"/>
          <ac:spMkLst>
            <pc:docMk/>
            <pc:sldMk cId="3321422314" sldId="304"/>
            <ac:spMk id="16" creationId="{B334C01C-6864-460A-BCCA-FEFE50E35EAE}"/>
          </ac:spMkLst>
        </pc:spChg>
        <pc:picChg chg="add mod">
          <ac:chgData name="Moath Almomani" userId="ff116c73-3ed4-4407-a8d2-899e4a260434" providerId="ADAL" clId="{16805E86-747A-4719-BFA0-397B03201382}" dt="2021-04-04T06:37:35.274" v="122" actId="14100"/>
          <ac:picMkLst>
            <pc:docMk/>
            <pc:sldMk cId="3321422314" sldId="304"/>
            <ac:picMk id="4" creationId="{92073332-4F87-4ACE-A608-3DDCB6FC636E}"/>
          </ac:picMkLst>
        </pc:picChg>
        <pc:picChg chg="del">
          <ac:chgData name="Moath Almomani" userId="ff116c73-3ed4-4407-a8d2-899e4a260434" providerId="ADAL" clId="{16805E86-747A-4719-BFA0-397B03201382}" dt="2021-04-04T06:37:27.190" v="118" actId="478"/>
          <ac:picMkLst>
            <pc:docMk/>
            <pc:sldMk cId="3321422314" sldId="304"/>
            <ac:picMk id="7" creationId="{00000000-0000-0000-0000-000000000000}"/>
          </ac:picMkLst>
        </pc:picChg>
        <pc:picChg chg="del">
          <ac:chgData name="Moath Almomani" userId="ff116c73-3ed4-4407-a8d2-899e4a260434" providerId="ADAL" clId="{16805E86-747A-4719-BFA0-397B03201382}" dt="2021-04-04T06:37:19.874" v="116" actId="478"/>
          <ac:picMkLst>
            <pc:docMk/>
            <pc:sldMk cId="3321422314" sldId="304"/>
            <ac:picMk id="1026" creationId="{C0BDBE8E-1641-42DE-9C73-6789959507AE}"/>
          </ac:picMkLst>
        </pc:picChg>
      </pc:sldChg>
      <pc:sldChg chg="modSp mod ord">
        <pc:chgData name="Moath Almomani" userId="ff116c73-3ed4-4407-a8d2-899e4a260434" providerId="ADAL" clId="{16805E86-747A-4719-BFA0-397B03201382}" dt="2021-04-12T06:54:33.051" v="1695" actId="14100"/>
        <pc:sldMkLst>
          <pc:docMk/>
          <pc:sldMk cId="2858008987" sldId="305"/>
        </pc:sldMkLst>
        <pc:picChg chg="mod">
          <ac:chgData name="Moath Almomani" userId="ff116c73-3ed4-4407-a8d2-899e4a260434" providerId="ADAL" clId="{16805E86-747A-4719-BFA0-397B03201382}" dt="2021-04-12T06:54:33.051" v="1695" actId="14100"/>
          <ac:picMkLst>
            <pc:docMk/>
            <pc:sldMk cId="2858008987" sldId="305"/>
            <ac:picMk id="7" creationId="{00000000-0000-0000-0000-000000000000}"/>
          </ac:picMkLst>
        </pc:picChg>
      </pc:sldChg>
      <pc:sldChg chg="addSp delSp add mod ord">
        <pc:chgData name="Moath Almomani" userId="ff116c73-3ed4-4407-a8d2-899e4a260434" providerId="ADAL" clId="{16805E86-747A-4719-BFA0-397B03201382}" dt="2021-04-07T07:45:33.221" v="317"/>
        <pc:sldMkLst>
          <pc:docMk/>
          <pc:sldMk cId="4099185390" sldId="306"/>
        </pc:sldMkLst>
        <pc:spChg chg="del">
          <ac:chgData name="Moath Almomani" userId="ff116c73-3ed4-4407-a8d2-899e4a260434" providerId="ADAL" clId="{16805E86-747A-4719-BFA0-397B03201382}" dt="2021-04-04T09:13:49.160" v="162" actId="478"/>
          <ac:spMkLst>
            <pc:docMk/>
            <pc:sldMk cId="4099185390" sldId="306"/>
            <ac:spMk id="14" creationId="{342DE94F-A914-4E33-A3F2-399E6BE01246}"/>
          </ac:spMkLst>
        </pc:spChg>
        <pc:spChg chg="del">
          <ac:chgData name="Moath Almomani" userId="ff116c73-3ed4-4407-a8d2-899e4a260434" providerId="ADAL" clId="{16805E86-747A-4719-BFA0-397B03201382}" dt="2021-04-04T09:13:50.586" v="163" actId="478"/>
          <ac:spMkLst>
            <pc:docMk/>
            <pc:sldMk cId="4099185390" sldId="306"/>
            <ac:spMk id="16" creationId="{B334C01C-6864-460A-BCCA-FEFE50E35EAE}"/>
          </ac:spMkLst>
        </pc:spChg>
        <pc:picChg chg="del">
          <ac:chgData name="Moath Almomani" userId="ff116c73-3ed4-4407-a8d2-899e4a260434" providerId="ADAL" clId="{16805E86-747A-4719-BFA0-397B03201382}" dt="2021-04-04T09:13:13.905" v="159" actId="478"/>
          <ac:picMkLst>
            <pc:docMk/>
            <pc:sldMk cId="4099185390" sldId="306"/>
            <ac:picMk id="4" creationId="{92073332-4F87-4ACE-A608-3DDCB6FC636E}"/>
          </ac:picMkLst>
        </pc:picChg>
        <pc:picChg chg="add del">
          <ac:chgData name="Moath Almomani" userId="ff116c73-3ed4-4407-a8d2-899e4a260434" providerId="ADAL" clId="{16805E86-747A-4719-BFA0-397B03201382}" dt="2021-04-04T09:13:21.036" v="161" actId="478"/>
          <ac:picMkLst>
            <pc:docMk/>
            <pc:sldMk cId="4099185390" sldId="306"/>
            <ac:picMk id="5" creationId="{FDA55308-113B-4340-BD23-492ABAB1AD1C}"/>
          </ac:picMkLst>
        </pc:picChg>
        <pc:picChg chg="add">
          <ac:chgData name="Moath Almomani" userId="ff116c73-3ed4-4407-a8d2-899e4a260434" providerId="ADAL" clId="{16805E86-747A-4719-BFA0-397B03201382}" dt="2021-04-04T09:13:51.973" v="164" actId="22"/>
          <ac:picMkLst>
            <pc:docMk/>
            <pc:sldMk cId="4099185390" sldId="306"/>
            <ac:picMk id="11" creationId="{C446278F-4F3E-4FC2-8A16-91677861D77A}"/>
          </ac:picMkLst>
        </pc:picChg>
      </pc:sldChg>
      <pc:sldChg chg="addSp delSp modSp add mod">
        <pc:chgData name="Moath Almomani" userId="ff116c73-3ed4-4407-a8d2-899e4a260434" providerId="ADAL" clId="{16805E86-747A-4719-BFA0-397B03201382}" dt="2021-04-06T08:51:08.300" v="204" actId="1076"/>
        <pc:sldMkLst>
          <pc:docMk/>
          <pc:sldMk cId="946397516" sldId="307"/>
        </pc:sldMkLst>
        <pc:spChg chg="mod">
          <ac:chgData name="Moath Almomani" userId="ff116c73-3ed4-4407-a8d2-899e4a260434" providerId="ADAL" clId="{16805E86-747A-4719-BFA0-397B03201382}" dt="2021-04-06T08:50:58.084" v="201" actId="1076"/>
          <ac:spMkLst>
            <pc:docMk/>
            <pc:sldMk cId="946397516" sldId="307"/>
            <ac:spMk id="2" creationId="{0B2AAF93-F372-4E32-8DE3-2B37B0349A7C}"/>
          </ac:spMkLst>
        </pc:spChg>
        <pc:spChg chg="mod">
          <ac:chgData name="Moath Almomani" userId="ff116c73-3ed4-4407-a8d2-899e4a260434" providerId="ADAL" clId="{16805E86-747A-4719-BFA0-397B03201382}" dt="2021-04-06T08:50:54.409" v="200" actId="1076"/>
          <ac:spMkLst>
            <pc:docMk/>
            <pc:sldMk cId="946397516" sldId="307"/>
            <ac:spMk id="17" creationId="{4955A6DA-815F-4124-A9F3-75EDB42FED58}"/>
          </ac:spMkLst>
        </pc:spChg>
        <pc:picChg chg="add mod">
          <ac:chgData name="Moath Almomani" userId="ff116c73-3ed4-4407-a8d2-899e4a260434" providerId="ADAL" clId="{16805E86-747A-4719-BFA0-397B03201382}" dt="2021-04-06T08:51:08.300" v="204" actId="1076"/>
          <ac:picMkLst>
            <pc:docMk/>
            <pc:sldMk cId="946397516" sldId="307"/>
            <ac:picMk id="3" creationId="{DFD1A6D6-0C06-484B-947F-E42E2463DAA4}"/>
          </ac:picMkLst>
        </pc:picChg>
        <pc:picChg chg="del">
          <ac:chgData name="Moath Almomani" userId="ff116c73-3ed4-4407-a8d2-899e4a260434" providerId="ADAL" clId="{16805E86-747A-4719-BFA0-397B03201382}" dt="2021-04-06T08:48:03.445" v="178" actId="478"/>
          <ac:picMkLst>
            <pc:docMk/>
            <pc:sldMk cId="946397516" sldId="307"/>
            <ac:picMk id="8" creationId="{614A0A29-8185-4790-9C53-A5E0A4C37E5D}"/>
          </ac:picMkLst>
        </pc:picChg>
      </pc:sldChg>
      <pc:sldChg chg="addSp delSp modSp add mod ord delAnim">
        <pc:chgData name="Moath Almomani" userId="ff116c73-3ed4-4407-a8d2-899e4a260434" providerId="ADAL" clId="{16805E86-747A-4719-BFA0-397B03201382}" dt="2021-04-06T09:03:24.967" v="315"/>
        <pc:sldMkLst>
          <pc:docMk/>
          <pc:sldMk cId="1873704187" sldId="308"/>
        </pc:sldMkLst>
        <pc:spChg chg="mod">
          <ac:chgData name="Moath Almomani" userId="ff116c73-3ed4-4407-a8d2-899e4a260434" providerId="ADAL" clId="{16805E86-747A-4719-BFA0-397B03201382}" dt="2021-04-06T08:53:54.068" v="240" actId="20577"/>
          <ac:spMkLst>
            <pc:docMk/>
            <pc:sldMk cId="1873704187" sldId="308"/>
            <ac:spMk id="2" creationId="{0B2AAF93-F372-4E32-8DE3-2B37B0349A7C}"/>
          </ac:spMkLst>
        </pc:spChg>
        <pc:spChg chg="mod">
          <ac:chgData name="Moath Almomani" userId="ff116c73-3ed4-4407-a8d2-899e4a260434" providerId="ADAL" clId="{16805E86-747A-4719-BFA0-397B03201382}" dt="2021-04-06T08:53:36.594" v="212"/>
          <ac:spMkLst>
            <pc:docMk/>
            <pc:sldMk cId="1873704187" sldId="308"/>
            <ac:spMk id="18" creationId="{62605D86-DEA7-4D40-906C-66D92E9112CF}"/>
          </ac:spMkLst>
        </pc:spChg>
        <pc:picChg chg="del">
          <ac:chgData name="Moath Almomani" userId="ff116c73-3ed4-4407-a8d2-899e4a260434" providerId="ADAL" clId="{16805E86-747A-4719-BFA0-397B03201382}" dt="2021-04-06T08:51:40.919" v="206" actId="478"/>
          <ac:picMkLst>
            <pc:docMk/>
            <pc:sldMk cId="1873704187" sldId="308"/>
            <ac:picMk id="4" creationId="{F6A67DF8-1A22-4D50-88C6-9DA6707D6715}"/>
          </ac:picMkLst>
        </pc:picChg>
        <pc:picChg chg="add mod">
          <ac:chgData name="Moath Almomani" userId="ff116c73-3ed4-4407-a8d2-899e4a260434" providerId="ADAL" clId="{16805E86-747A-4719-BFA0-397B03201382}" dt="2021-04-06T09:02:08.595" v="275" actId="1076"/>
          <ac:picMkLst>
            <pc:docMk/>
            <pc:sldMk cId="1873704187" sldId="308"/>
            <ac:picMk id="7" creationId="{AF0DD5C9-9D76-4B1B-87F2-E3F7FA098960}"/>
          </ac:picMkLst>
        </pc:picChg>
        <pc:picChg chg="add mod">
          <ac:chgData name="Moath Almomani" userId="ff116c73-3ed4-4407-a8d2-899e4a260434" providerId="ADAL" clId="{16805E86-747A-4719-BFA0-397B03201382}" dt="2021-04-06T09:02:22.062" v="306" actId="1037"/>
          <ac:picMkLst>
            <pc:docMk/>
            <pc:sldMk cId="1873704187" sldId="308"/>
            <ac:picMk id="9" creationId="{5229CBF9-F619-484C-A8ED-CB07F76D05B8}"/>
          </ac:picMkLst>
        </pc:picChg>
        <pc:picChg chg="add mod">
          <ac:chgData name="Moath Almomani" userId="ff116c73-3ed4-4407-a8d2-899e4a260434" providerId="ADAL" clId="{16805E86-747A-4719-BFA0-397B03201382}" dt="2021-04-06T09:02:23.306" v="309" actId="1037"/>
          <ac:picMkLst>
            <pc:docMk/>
            <pc:sldMk cId="1873704187" sldId="308"/>
            <ac:picMk id="13" creationId="{BE14C8FD-58A3-4C9E-9234-B2A62CB0614E}"/>
          </ac:picMkLst>
        </pc:picChg>
      </pc:sldChg>
      <pc:sldChg chg="addSp delSp modSp add mod">
        <pc:chgData name="Moath Almomani" userId="ff116c73-3ed4-4407-a8d2-899e4a260434" providerId="ADAL" clId="{16805E86-747A-4719-BFA0-397B03201382}" dt="2021-04-08T09:35:21.401" v="1374" actId="20577"/>
        <pc:sldMkLst>
          <pc:docMk/>
          <pc:sldMk cId="2083289333" sldId="309"/>
        </pc:sldMkLst>
        <pc:spChg chg="add mod">
          <ac:chgData name="Moath Almomani" userId="ff116c73-3ed4-4407-a8d2-899e4a260434" providerId="ADAL" clId="{16805E86-747A-4719-BFA0-397B03201382}" dt="2021-04-08T08:49:35.036" v="449" actId="13926"/>
          <ac:spMkLst>
            <pc:docMk/>
            <pc:sldMk cId="2083289333" sldId="309"/>
            <ac:spMk id="13" creationId="{45C00E7C-BC90-475A-BB37-93F6A6BB18B7}"/>
          </ac:spMkLst>
        </pc:spChg>
        <pc:spChg chg="add mod">
          <ac:chgData name="Moath Almomani" userId="ff116c73-3ed4-4407-a8d2-899e4a260434" providerId="ADAL" clId="{16805E86-747A-4719-BFA0-397B03201382}" dt="2021-04-08T09:35:21.401" v="1374" actId="20577"/>
          <ac:spMkLst>
            <pc:docMk/>
            <pc:sldMk cId="2083289333" sldId="309"/>
            <ac:spMk id="14" creationId="{F8F7FB34-3E6F-4C7F-B87B-27ABE4288958}"/>
          </ac:spMkLst>
        </pc:spChg>
        <pc:spChg chg="del mod">
          <ac:chgData name="Moath Almomani" userId="ff116c73-3ed4-4407-a8d2-899e4a260434" providerId="ADAL" clId="{16805E86-747A-4719-BFA0-397B03201382}" dt="2021-04-08T08:45:26.166" v="328" actId="21"/>
          <ac:spMkLst>
            <pc:docMk/>
            <pc:sldMk cId="2083289333" sldId="309"/>
            <ac:spMk id="15" creationId="{966AB0BB-EF84-4C62-BFC7-DA4BB13E7E31}"/>
          </ac:spMkLst>
        </pc:spChg>
        <pc:spChg chg="del">
          <ac:chgData name="Moath Almomani" userId="ff116c73-3ed4-4407-a8d2-899e4a260434" providerId="ADAL" clId="{16805E86-747A-4719-BFA0-397B03201382}" dt="2021-04-08T08:45:26.166" v="328" actId="21"/>
          <ac:spMkLst>
            <pc:docMk/>
            <pc:sldMk cId="2083289333" sldId="309"/>
            <ac:spMk id="17" creationId="{77C27D0C-EC6E-4348-9700-267571C21DC5}"/>
          </ac:spMkLst>
        </pc:spChg>
        <pc:picChg chg="add">
          <ac:chgData name="Moath Almomani" userId="ff116c73-3ed4-4407-a8d2-899e4a260434" providerId="ADAL" clId="{16805E86-747A-4719-BFA0-397B03201382}" dt="2021-04-08T08:45:15.681" v="326" actId="22"/>
          <ac:picMkLst>
            <pc:docMk/>
            <pc:sldMk cId="2083289333" sldId="309"/>
            <ac:picMk id="4" creationId="{8A72BFC4-9181-41F7-990D-333CC65E5FB0}"/>
          </ac:picMkLst>
        </pc:picChg>
        <pc:picChg chg="del">
          <ac:chgData name="Moath Almomani" userId="ff116c73-3ed4-4407-a8d2-899e4a260434" providerId="ADAL" clId="{16805E86-747A-4719-BFA0-397B03201382}" dt="2021-04-08T08:45:23.484" v="327" actId="478"/>
          <ac:picMkLst>
            <pc:docMk/>
            <pc:sldMk cId="2083289333" sldId="309"/>
            <ac:picMk id="12" creationId="{F6D059E2-4153-4475-B6F6-5FBD22ECF0D0}"/>
          </ac:picMkLst>
        </pc:picChg>
        <pc:picChg chg="del">
          <ac:chgData name="Moath Almomani" userId="ff116c73-3ed4-4407-a8d2-899e4a260434" providerId="ADAL" clId="{16805E86-747A-4719-BFA0-397B03201382}" dt="2021-04-08T08:45:11.179" v="324" actId="478"/>
          <ac:picMkLst>
            <pc:docMk/>
            <pc:sldMk cId="2083289333" sldId="309"/>
            <ac:picMk id="16" creationId="{71BF3673-1E8C-4967-9C2A-BCA3D4C966CF}"/>
          </ac:picMkLst>
        </pc:picChg>
      </pc:sldChg>
      <pc:sldChg chg="add ord">
        <pc:chgData name="Moath Almomani" userId="ff116c73-3ed4-4407-a8d2-899e4a260434" providerId="ADAL" clId="{16805E86-747A-4719-BFA0-397B03201382}" dt="2021-04-08T08:45:44.050" v="333"/>
        <pc:sldMkLst>
          <pc:docMk/>
          <pc:sldMk cId="480515871" sldId="310"/>
        </pc:sldMkLst>
      </pc:sldChg>
      <pc:sldChg chg="addSp delSp modSp add mod">
        <pc:chgData name="Moath Almomani" userId="ff116c73-3ed4-4407-a8d2-899e4a260434" providerId="ADAL" clId="{16805E86-747A-4719-BFA0-397B03201382}" dt="2021-04-08T08:53:44.918" v="645" actId="1076"/>
        <pc:sldMkLst>
          <pc:docMk/>
          <pc:sldMk cId="875523855" sldId="311"/>
        </pc:sldMkLst>
        <pc:spChg chg="add mod">
          <ac:chgData name="Moath Almomani" userId="ff116c73-3ed4-4407-a8d2-899e4a260434" providerId="ADAL" clId="{16805E86-747A-4719-BFA0-397B03201382}" dt="2021-04-08T08:53:35.815" v="641" actId="207"/>
          <ac:spMkLst>
            <pc:docMk/>
            <pc:sldMk cId="875523855" sldId="311"/>
            <ac:spMk id="10" creationId="{5F21F1B1-47DE-4ACA-8A8D-246F747B2D27}"/>
          </ac:spMkLst>
        </pc:spChg>
        <pc:spChg chg="add mod">
          <ac:chgData name="Moath Almomani" userId="ff116c73-3ed4-4407-a8d2-899e4a260434" providerId="ADAL" clId="{16805E86-747A-4719-BFA0-397B03201382}" dt="2021-04-08T08:53:29.900" v="640" actId="1076"/>
          <ac:spMkLst>
            <pc:docMk/>
            <pc:sldMk cId="875523855" sldId="311"/>
            <ac:spMk id="12" creationId="{19B08484-4EAD-404D-AF4F-064D9B669E12}"/>
          </ac:spMkLst>
        </pc:spChg>
        <pc:spChg chg="del">
          <ac:chgData name="Moath Almomani" userId="ff116c73-3ed4-4407-a8d2-899e4a260434" providerId="ADAL" clId="{16805E86-747A-4719-BFA0-397B03201382}" dt="2021-04-08T08:50:29.677" v="453" actId="21"/>
          <ac:spMkLst>
            <pc:docMk/>
            <pc:sldMk cId="875523855" sldId="311"/>
            <ac:spMk id="13" creationId="{45C00E7C-BC90-475A-BB37-93F6A6BB18B7}"/>
          </ac:spMkLst>
        </pc:spChg>
        <pc:spChg chg="del">
          <ac:chgData name="Moath Almomani" userId="ff116c73-3ed4-4407-a8d2-899e4a260434" providerId="ADAL" clId="{16805E86-747A-4719-BFA0-397B03201382}" dt="2021-04-08T08:50:29.677" v="453" actId="21"/>
          <ac:spMkLst>
            <pc:docMk/>
            <pc:sldMk cId="875523855" sldId="311"/>
            <ac:spMk id="14" creationId="{F8F7FB34-3E6F-4C7F-B87B-27ABE4288958}"/>
          </ac:spMkLst>
        </pc:spChg>
        <pc:spChg chg="add mod">
          <ac:chgData name="Moath Almomani" userId="ff116c73-3ed4-4407-a8d2-899e4a260434" providerId="ADAL" clId="{16805E86-747A-4719-BFA0-397B03201382}" dt="2021-04-08T08:52:37.274" v="635" actId="14100"/>
          <ac:spMkLst>
            <pc:docMk/>
            <pc:sldMk cId="875523855" sldId="311"/>
            <ac:spMk id="15" creationId="{7BA3CF80-78CD-4772-9B80-F5B43E806685}"/>
          </ac:spMkLst>
        </pc:spChg>
        <pc:spChg chg="add mod">
          <ac:chgData name="Moath Almomani" userId="ff116c73-3ed4-4407-a8d2-899e4a260434" providerId="ADAL" clId="{16805E86-747A-4719-BFA0-397B03201382}" dt="2021-04-08T08:53:44.918" v="645" actId="1076"/>
          <ac:spMkLst>
            <pc:docMk/>
            <pc:sldMk cId="875523855" sldId="311"/>
            <ac:spMk id="16" creationId="{6B526259-FEF6-40FD-80BD-C269526E7D52}"/>
          </ac:spMkLst>
        </pc:spChg>
        <pc:picChg chg="del">
          <ac:chgData name="Moath Almomani" userId="ff116c73-3ed4-4407-a8d2-899e4a260434" providerId="ADAL" clId="{16805E86-747A-4719-BFA0-397B03201382}" dt="2021-04-08T08:50:25.308" v="451" actId="478"/>
          <ac:picMkLst>
            <pc:docMk/>
            <pc:sldMk cId="875523855" sldId="311"/>
            <ac:picMk id="4" creationId="{8A72BFC4-9181-41F7-990D-333CC65E5FB0}"/>
          </ac:picMkLst>
        </pc:picChg>
        <pc:picChg chg="add">
          <ac:chgData name="Moath Almomani" userId="ff116c73-3ed4-4407-a8d2-899e4a260434" providerId="ADAL" clId="{16805E86-747A-4719-BFA0-397B03201382}" dt="2021-04-08T08:50:26.761" v="452" actId="22"/>
          <ac:picMkLst>
            <pc:docMk/>
            <pc:sldMk cId="875523855" sldId="311"/>
            <ac:picMk id="9" creationId="{F100E118-8683-4A03-A841-C5BEBD8D9DE1}"/>
          </ac:picMkLst>
        </pc:picChg>
      </pc:sldChg>
      <pc:sldChg chg="addSp delSp modSp add mod ord">
        <pc:chgData name="Moath Almomani" userId="ff116c73-3ed4-4407-a8d2-899e4a260434" providerId="ADAL" clId="{16805E86-747A-4719-BFA0-397B03201382}" dt="2021-04-08T08:59:35.609" v="738" actId="1076"/>
        <pc:sldMkLst>
          <pc:docMk/>
          <pc:sldMk cId="3564145615" sldId="312"/>
        </pc:sldMkLst>
        <pc:spChg chg="del">
          <ac:chgData name="Moath Almomani" userId="ff116c73-3ed4-4407-a8d2-899e4a260434" providerId="ADAL" clId="{16805E86-747A-4719-BFA0-397B03201382}" dt="2021-04-08T08:54:38.199" v="651" actId="21"/>
          <ac:spMkLst>
            <pc:docMk/>
            <pc:sldMk cId="3564145615" sldId="312"/>
            <ac:spMk id="5" creationId="{FD80D67D-648A-4D40-B43F-22BD53F43591}"/>
          </ac:spMkLst>
        </pc:spChg>
        <pc:spChg chg="del">
          <ac:chgData name="Moath Almomani" userId="ff116c73-3ed4-4407-a8d2-899e4a260434" providerId="ADAL" clId="{16805E86-747A-4719-BFA0-397B03201382}" dt="2021-04-08T08:54:38.199" v="651" actId="21"/>
          <ac:spMkLst>
            <pc:docMk/>
            <pc:sldMk cId="3564145615" sldId="312"/>
            <ac:spMk id="10" creationId="{5F21F1B1-47DE-4ACA-8A8D-246F747B2D27}"/>
          </ac:spMkLst>
        </pc:spChg>
        <pc:spChg chg="del">
          <ac:chgData name="Moath Almomani" userId="ff116c73-3ed4-4407-a8d2-899e4a260434" providerId="ADAL" clId="{16805E86-747A-4719-BFA0-397B03201382}" dt="2021-04-08T08:54:38.199" v="651" actId="21"/>
          <ac:spMkLst>
            <pc:docMk/>
            <pc:sldMk cId="3564145615" sldId="312"/>
            <ac:spMk id="12" creationId="{19B08484-4EAD-404D-AF4F-064D9B669E12}"/>
          </ac:spMkLst>
        </pc:spChg>
        <pc:spChg chg="add del mod">
          <ac:chgData name="Moath Almomani" userId="ff116c73-3ed4-4407-a8d2-899e4a260434" providerId="ADAL" clId="{16805E86-747A-4719-BFA0-397B03201382}" dt="2021-04-08T08:57:40.253" v="715" actId="21"/>
          <ac:spMkLst>
            <pc:docMk/>
            <pc:sldMk cId="3564145615" sldId="312"/>
            <ac:spMk id="14" creationId="{D32747F4-CEC1-4B20-82A4-C612AC2C56AF}"/>
          </ac:spMkLst>
        </pc:spChg>
        <pc:spChg chg="del">
          <ac:chgData name="Moath Almomani" userId="ff116c73-3ed4-4407-a8d2-899e4a260434" providerId="ADAL" clId="{16805E86-747A-4719-BFA0-397B03201382}" dt="2021-04-08T08:54:34.316" v="649" actId="21"/>
          <ac:spMkLst>
            <pc:docMk/>
            <pc:sldMk cId="3564145615" sldId="312"/>
            <ac:spMk id="15" creationId="{7BA3CF80-78CD-4772-9B80-F5B43E806685}"/>
          </ac:spMkLst>
        </pc:spChg>
        <pc:spChg chg="del">
          <ac:chgData name="Moath Almomani" userId="ff116c73-3ed4-4407-a8d2-899e4a260434" providerId="ADAL" clId="{16805E86-747A-4719-BFA0-397B03201382}" dt="2021-04-08T08:54:38.199" v="651" actId="21"/>
          <ac:spMkLst>
            <pc:docMk/>
            <pc:sldMk cId="3564145615" sldId="312"/>
            <ac:spMk id="16" creationId="{6B526259-FEF6-40FD-80BD-C269526E7D52}"/>
          </ac:spMkLst>
        </pc:spChg>
        <pc:spChg chg="add mod">
          <ac:chgData name="Moath Almomani" userId="ff116c73-3ed4-4407-a8d2-899e4a260434" providerId="ADAL" clId="{16805E86-747A-4719-BFA0-397B03201382}" dt="2021-04-08T08:54:38.668" v="652"/>
          <ac:spMkLst>
            <pc:docMk/>
            <pc:sldMk cId="3564145615" sldId="312"/>
            <ac:spMk id="17" creationId="{71D5FB71-1106-4D07-A369-655C5EA45A2B}"/>
          </ac:spMkLst>
        </pc:spChg>
        <pc:spChg chg="add del mod">
          <ac:chgData name="Moath Almomani" userId="ff116c73-3ed4-4407-a8d2-899e4a260434" providerId="ADAL" clId="{16805E86-747A-4719-BFA0-397B03201382}" dt="2021-04-08T08:57:40.253" v="715" actId="21"/>
          <ac:spMkLst>
            <pc:docMk/>
            <pc:sldMk cId="3564145615" sldId="312"/>
            <ac:spMk id="21" creationId="{7E9842C6-6F8E-443D-A458-B2BB77E5E28E}"/>
          </ac:spMkLst>
        </pc:spChg>
        <pc:spChg chg="add del mod">
          <ac:chgData name="Moath Almomani" userId="ff116c73-3ed4-4407-a8d2-899e4a260434" providerId="ADAL" clId="{16805E86-747A-4719-BFA0-397B03201382}" dt="2021-04-08T08:56:55.932" v="712" actId="478"/>
          <ac:spMkLst>
            <pc:docMk/>
            <pc:sldMk cId="3564145615" sldId="312"/>
            <ac:spMk id="22" creationId="{74C0116D-05AA-4E41-AA77-3898DDBFD1A5}"/>
          </ac:spMkLst>
        </pc:spChg>
        <pc:spChg chg="add del mod">
          <ac:chgData name="Moath Almomani" userId="ff116c73-3ed4-4407-a8d2-899e4a260434" providerId="ADAL" clId="{16805E86-747A-4719-BFA0-397B03201382}" dt="2021-04-08T08:54:42.126" v="653" actId="478"/>
          <ac:spMkLst>
            <pc:docMk/>
            <pc:sldMk cId="3564145615" sldId="312"/>
            <ac:spMk id="23" creationId="{31305DDB-8D3D-42EA-9930-227BFDCB5286}"/>
          </ac:spMkLst>
        </pc:spChg>
        <pc:spChg chg="add mod">
          <ac:chgData name="Moath Almomani" userId="ff116c73-3ed4-4407-a8d2-899e4a260434" providerId="ADAL" clId="{16805E86-747A-4719-BFA0-397B03201382}" dt="2021-04-08T08:58:52.609" v="732" actId="20577"/>
          <ac:spMkLst>
            <pc:docMk/>
            <pc:sldMk cId="3564145615" sldId="312"/>
            <ac:spMk id="24" creationId="{C80ACEF3-8580-4A29-A655-F12679F55D0E}"/>
          </ac:spMkLst>
        </pc:spChg>
        <pc:spChg chg="add mod">
          <ac:chgData name="Moath Almomani" userId="ff116c73-3ed4-4407-a8d2-899e4a260434" providerId="ADAL" clId="{16805E86-747A-4719-BFA0-397B03201382}" dt="2021-04-08T08:59:19.060" v="734" actId="1076"/>
          <ac:spMkLst>
            <pc:docMk/>
            <pc:sldMk cId="3564145615" sldId="312"/>
            <ac:spMk id="25" creationId="{D4B623E6-1EAB-4004-97BA-D8C7D4EEEC36}"/>
          </ac:spMkLst>
        </pc:spChg>
        <pc:spChg chg="add del mod">
          <ac:chgData name="Moath Almomani" userId="ff116c73-3ed4-4407-a8d2-899e4a260434" providerId="ADAL" clId="{16805E86-747A-4719-BFA0-397B03201382}" dt="2021-04-08T08:59:35.609" v="738" actId="1076"/>
          <ac:spMkLst>
            <pc:docMk/>
            <pc:sldMk cId="3564145615" sldId="312"/>
            <ac:spMk id="26" creationId="{258F9666-A25E-47B5-A11D-8495C79FD243}"/>
          </ac:spMkLst>
        </pc:spChg>
        <pc:grpChg chg="del">
          <ac:chgData name="Moath Almomani" userId="ff116c73-3ed4-4407-a8d2-899e4a260434" providerId="ADAL" clId="{16805E86-747A-4719-BFA0-397B03201382}" dt="2021-04-08T08:54:38.199" v="651" actId="21"/>
          <ac:grpSpMkLst>
            <pc:docMk/>
            <pc:sldMk cId="3564145615" sldId="312"/>
            <ac:grpSpMk id="6" creationId="{30F8E2AD-F48E-4A0F-8A1F-154FA32B590F}"/>
          </ac:grpSpMkLst>
        </pc:grpChg>
        <pc:grpChg chg="add mod">
          <ac:chgData name="Moath Almomani" userId="ff116c73-3ed4-4407-a8d2-899e4a260434" providerId="ADAL" clId="{16805E86-747A-4719-BFA0-397B03201382}" dt="2021-04-08T08:54:38.668" v="652"/>
          <ac:grpSpMkLst>
            <pc:docMk/>
            <pc:sldMk cId="3564145615" sldId="312"/>
            <ac:grpSpMk id="18" creationId="{3E1A4488-F42F-4FFD-B7DB-DBD625D454BE}"/>
          </ac:grpSpMkLst>
        </pc:grpChg>
        <pc:picChg chg="add del">
          <ac:chgData name="Moath Almomani" userId="ff116c73-3ed4-4407-a8d2-899e4a260434" providerId="ADAL" clId="{16805E86-747A-4719-BFA0-397B03201382}" dt="2021-04-08T08:56:56.906" v="713" actId="478"/>
          <ac:picMkLst>
            <pc:docMk/>
            <pc:sldMk cId="3564145615" sldId="312"/>
            <ac:picMk id="4" creationId="{FEFA8AD6-CB16-411B-A019-54B4CD9C421B}"/>
          </ac:picMkLst>
        </pc:picChg>
        <pc:picChg chg="del">
          <ac:chgData name="Moath Almomani" userId="ff116c73-3ed4-4407-a8d2-899e4a260434" providerId="ADAL" clId="{16805E86-747A-4719-BFA0-397B03201382}" dt="2021-04-08T08:54:31.090" v="647" actId="478"/>
          <ac:picMkLst>
            <pc:docMk/>
            <pc:sldMk cId="3564145615" sldId="312"/>
            <ac:picMk id="9" creationId="{F100E118-8683-4A03-A841-C5BEBD8D9DE1}"/>
          </ac:picMkLst>
        </pc:picChg>
        <pc:picChg chg="add">
          <ac:chgData name="Moath Almomani" userId="ff116c73-3ed4-4407-a8d2-899e4a260434" providerId="ADAL" clId="{16805E86-747A-4719-BFA0-397B03201382}" dt="2021-04-08T08:57:36.549" v="714" actId="22"/>
          <ac:picMkLst>
            <pc:docMk/>
            <pc:sldMk cId="3564145615" sldId="312"/>
            <ac:picMk id="13" creationId="{2F15C8A5-2391-4DDE-8BCD-D7367130D221}"/>
          </ac:picMkLst>
        </pc:picChg>
        <pc:picChg chg="mod">
          <ac:chgData name="Moath Almomani" userId="ff116c73-3ed4-4407-a8d2-899e4a260434" providerId="ADAL" clId="{16805E86-747A-4719-BFA0-397B03201382}" dt="2021-04-08T08:54:38.668" v="652"/>
          <ac:picMkLst>
            <pc:docMk/>
            <pc:sldMk cId="3564145615" sldId="312"/>
            <ac:picMk id="19" creationId="{09ED0901-AED1-4838-BBD8-3319E918AFDB}"/>
          </ac:picMkLst>
        </pc:picChg>
        <pc:picChg chg="mod">
          <ac:chgData name="Moath Almomani" userId="ff116c73-3ed4-4407-a8d2-899e4a260434" providerId="ADAL" clId="{16805E86-747A-4719-BFA0-397B03201382}" dt="2021-04-08T08:54:38.668" v="652"/>
          <ac:picMkLst>
            <pc:docMk/>
            <pc:sldMk cId="3564145615" sldId="312"/>
            <ac:picMk id="20" creationId="{88DBB7CE-97BA-476C-B399-09D79C5348C1}"/>
          </ac:picMkLst>
        </pc:picChg>
      </pc:sldChg>
      <pc:sldChg chg="delSp modSp add mod">
        <pc:chgData name="Moath Almomani" userId="ff116c73-3ed4-4407-a8d2-899e4a260434" providerId="ADAL" clId="{16805E86-747A-4719-BFA0-397B03201382}" dt="2021-04-08T08:58:43.441" v="725"/>
        <pc:sldMkLst>
          <pc:docMk/>
          <pc:sldMk cId="1317381462" sldId="313"/>
        </pc:sldMkLst>
        <pc:spChg chg="mod">
          <ac:chgData name="Moath Almomani" userId="ff116c73-3ed4-4407-a8d2-899e4a260434" providerId="ADAL" clId="{16805E86-747A-4719-BFA0-397B03201382}" dt="2021-04-08T08:58:43.441" v="725"/>
          <ac:spMkLst>
            <pc:docMk/>
            <pc:sldMk cId="1317381462" sldId="313"/>
            <ac:spMk id="14" creationId="{D32747F4-CEC1-4B20-82A4-C612AC2C56AF}"/>
          </ac:spMkLst>
        </pc:spChg>
        <pc:spChg chg="del">
          <ac:chgData name="Moath Almomani" userId="ff116c73-3ed4-4407-a8d2-899e4a260434" providerId="ADAL" clId="{16805E86-747A-4719-BFA0-397B03201382}" dt="2021-04-08T08:58:12.938" v="720" actId="21"/>
          <ac:spMkLst>
            <pc:docMk/>
            <pc:sldMk cId="1317381462" sldId="313"/>
            <ac:spMk id="22" creationId="{74C0116D-05AA-4E41-AA77-3898DDBFD1A5}"/>
          </ac:spMkLst>
        </pc:spChg>
      </pc:sldChg>
      <pc:sldChg chg="addSp delSp modSp add mod">
        <pc:chgData name="Moath Almomani" userId="ff116c73-3ed4-4407-a8d2-899e4a260434" providerId="ADAL" clId="{16805E86-747A-4719-BFA0-397B03201382}" dt="2021-04-08T09:03:20.562" v="867" actId="1076"/>
        <pc:sldMkLst>
          <pc:docMk/>
          <pc:sldMk cId="3063025408" sldId="314"/>
        </pc:sldMkLst>
        <pc:spChg chg="del">
          <ac:chgData name="Moath Almomani" userId="ff116c73-3ed4-4407-a8d2-899e4a260434" providerId="ADAL" clId="{16805E86-747A-4719-BFA0-397B03201382}" dt="2021-04-08T09:02:22.433" v="849" actId="478"/>
          <ac:spMkLst>
            <pc:docMk/>
            <pc:sldMk cId="3063025408" sldId="314"/>
            <ac:spMk id="2" creationId="{00000000-0000-0000-0000-000000000000}"/>
          </ac:spMkLst>
        </pc:spChg>
        <pc:spChg chg="add del mod">
          <ac:chgData name="Moath Almomani" userId="ff116c73-3ed4-4407-a8d2-899e4a260434" providerId="ADAL" clId="{16805E86-747A-4719-BFA0-397B03201382}" dt="2021-04-08T09:02:25.315" v="850" actId="478"/>
          <ac:spMkLst>
            <pc:docMk/>
            <pc:sldMk cId="3063025408" sldId="314"/>
            <ac:spMk id="8" creationId="{37074177-2DAE-422F-B7AC-BD1AFF18A476}"/>
          </ac:spMkLst>
        </pc:spChg>
        <pc:spChg chg="mod">
          <ac:chgData name="Moath Almomani" userId="ff116c73-3ed4-4407-a8d2-899e4a260434" providerId="ADAL" clId="{16805E86-747A-4719-BFA0-397B03201382}" dt="2021-04-08T09:02:59.843" v="856"/>
          <ac:spMkLst>
            <pc:docMk/>
            <pc:sldMk cId="3063025408" sldId="314"/>
            <ac:spMk id="24" creationId="{C80ACEF3-8580-4A29-A655-F12679F55D0E}"/>
          </ac:spMkLst>
        </pc:spChg>
        <pc:spChg chg="mod">
          <ac:chgData name="Moath Almomani" userId="ff116c73-3ed4-4407-a8d2-899e4a260434" providerId="ADAL" clId="{16805E86-747A-4719-BFA0-397B03201382}" dt="2021-04-08T09:03:20.562" v="867" actId="1076"/>
          <ac:spMkLst>
            <pc:docMk/>
            <pc:sldMk cId="3063025408" sldId="314"/>
            <ac:spMk id="25" creationId="{D4B623E6-1EAB-4004-97BA-D8C7D4EEEC36}"/>
          </ac:spMkLst>
        </pc:spChg>
        <pc:spChg chg="mod">
          <ac:chgData name="Moath Almomani" userId="ff116c73-3ed4-4407-a8d2-899e4a260434" providerId="ADAL" clId="{16805E86-747A-4719-BFA0-397B03201382}" dt="2021-04-08T09:01:10.335" v="751" actId="1076"/>
          <ac:spMkLst>
            <pc:docMk/>
            <pc:sldMk cId="3063025408" sldId="314"/>
            <ac:spMk id="26" creationId="{258F9666-A25E-47B5-A11D-8495C79FD243}"/>
          </ac:spMkLst>
        </pc:spChg>
        <pc:picChg chg="add mod">
          <ac:chgData name="Moath Almomani" userId="ff116c73-3ed4-4407-a8d2-899e4a260434" providerId="ADAL" clId="{16805E86-747A-4719-BFA0-397B03201382}" dt="2021-04-08T09:01:08.919" v="750" actId="1076"/>
          <ac:picMkLst>
            <pc:docMk/>
            <pc:sldMk cId="3063025408" sldId="314"/>
            <ac:picMk id="4" creationId="{23E9560A-0D9B-4205-AB79-FF1C5BB0C111}"/>
          </ac:picMkLst>
        </pc:picChg>
        <pc:picChg chg="add mod">
          <ac:chgData name="Moath Almomani" userId="ff116c73-3ed4-4407-a8d2-899e4a260434" providerId="ADAL" clId="{16805E86-747A-4719-BFA0-397B03201382}" dt="2021-04-08T09:01:12.165" v="752" actId="1076"/>
          <ac:picMkLst>
            <pc:docMk/>
            <pc:sldMk cId="3063025408" sldId="314"/>
            <ac:picMk id="6" creationId="{14040186-E9DA-4271-8B4D-5F0AC3497BD7}"/>
          </ac:picMkLst>
        </pc:picChg>
        <pc:picChg chg="del">
          <ac:chgData name="Moath Almomani" userId="ff116c73-3ed4-4407-a8d2-899e4a260434" providerId="ADAL" clId="{16805E86-747A-4719-BFA0-397B03201382}" dt="2021-04-08T09:00:28.143" v="739" actId="478"/>
          <ac:picMkLst>
            <pc:docMk/>
            <pc:sldMk cId="3063025408" sldId="314"/>
            <ac:picMk id="13" creationId="{2F15C8A5-2391-4DDE-8BCD-D7367130D221}"/>
          </ac:picMkLst>
        </pc:picChg>
      </pc:sldChg>
      <pc:sldChg chg="addSp delSp modSp add mod ord">
        <pc:chgData name="Moath Almomani" userId="ff116c73-3ed4-4407-a8d2-899e4a260434" providerId="ADAL" clId="{16805E86-747A-4719-BFA0-397B03201382}" dt="2021-04-08T09:08:27.609" v="957"/>
        <pc:sldMkLst>
          <pc:docMk/>
          <pc:sldMk cId="4220922128" sldId="315"/>
        </pc:sldMkLst>
        <pc:spChg chg="del">
          <ac:chgData name="Moath Almomani" userId="ff116c73-3ed4-4407-a8d2-899e4a260434" providerId="ADAL" clId="{16805E86-747A-4719-BFA0-397B03201382}" dt="2021-04-08T09:06:59.264" v="875" actId="21"/>
          <ac:spMkLst>
            <pc:docMk/>
            <pc:sldMk cId="4220922128" sldId="315"/>
            <ac:spMk id="2" creationId="{00000000-0000-0000-0000-000000000000}"/>
          </ac:spMkLst>
        </pc:spChg>
        <pc:spChg chg="add del mod">
          <ac:chgData name="Moath Almomani" userId="ff116c73-3ed4-4407-a8d2-899e4a260434" providerId="ADAL" clId="{16805E86-747A-4719-BFA0-397B03201382}" dt="2021-04-08T09:07:05.613" v="879" actId="478"/>
          <ac:spMkLst>
            <pc:docMk/>
            <pc:sldMk cId="4220922128" sldId="315"/>
            <ac:spMk id="8" creationId="{F5F740D2-40D9-46DB-995B-CBC5EC50F750}"/>
          </ac:spMkLst>
        </pc:spChg>
        <pc:spChg chg="del">
          <ac:chgData name="Moath Almomani" userId="ff116c73-3ed4-4407-a8d2-899e4a260434" providerId="ADAL" clId="{16805E86-747A-4719-BFA0-397B03201382}" dt="2021-04-08T09:07:02.267" v="877" actId="21"/>
          <ac:spMkLst>
            <pc:docMk/>
            <pc:sldMk cId="4220922128" sldId="315"/>
            <ac:spMk id="17" creationId="{71D5FB71-1106-4D07-A369-655C5EA45A2B}"/>
          </ac:spMkLst>
        </pc:spChg>
        <pc:spChg chg="add del mod">
          <ac:chgData name="Moath Almomani" userId="ff116c73-3ed4-4407-a8d2-899e4a260434" providerId="ADAL" clId="{16805E86-747A-4719-BFA0-397B03201382}" dt="2021-04-08T09:07:09.589" v="881" actId="478"/>
          <ac:spMkLst>
            <pc:docMk/>
            <pc:sldMk cId="4220922128" sldId="315"/>
            <ac:spMk id="21" creationId="{1AECFBD7-1A24-4506-9D4C-6748C7D135B6}"/>
          </ac:spMkLst>
        </pc:spChg>
        <pc:spChg chg="add mod">
          <ac:chgData name="Moath Almomani" userId="ff116c73-3ed4-4407-a8d2-899e4a260434" providerId="ADAL" clId="{16805E86-747A-4719-BFA0-397B03201382}" dt="2021-04-08T09:07:42.355" v="956" actId="20577"/>
          <ac:spMkLst>
            <pc:docMk/>
            <pc:sldMk cId="4220922128" sldId="315"/>
            <ac:spMk id="22" creationId="{BC6481C6-1B07-4313-9F2C-95E6E835C0F5}"/>
          </ac:spMkLst>
        </pc:spChg>
        <pc:spChg chg="add mod">
          <ac:chgData name="Moath Almomani" userId="ff116c73-3ed4-4407-a8d2-899e4a260434" providerId="ADAL" clId="{16805E86-747A-4719-BFA0-397B03201382}" dt="2021-04-08T09:06:59.622" v="876"/>
          <ac:spMkLst>
            <pc:docMk/>
            <pc:sldMk cId="4220922128" sldId="315"/>
            <ac:spMk id="23" creationId="{ED3E4973-2F92-484D-8765-DD4551E8E946}"/>
          </ac:spMkLst>
        </pc:spChg>
        <pc:spChg chg="del">
          <ac:chgData name="Moath Almomani" userId="ff116c73-3ed4-4407-a8d2-899e4a260434" providerId="ADAL" clId="{16805E86-747A-4719-BFA0-397B03201382}" dt="2021-04-08T09:06:59.264" v="875" actId="21"/>
          <ac:spMkLst>
            <pc:docMk/>
            <pc:sldMk cId="4220922128" sldId="315"/>
            <ac:spMk id="24" creationId="{C80ACEF3-8580-4A29-A655-F12679F55D0E}"/>
          </ac:spMkLst>
        </pc:spChg>
        <pc:spChg chg="del">
          <ac:chgData name="Moath Almomani" userId="ff116c73-3ed4-4407-a8d2-899e4a260434" providerId="ADAL" clId="{16805E86-747A-4719-BFA0-397B03201382}" dt="2021-04-08T09:07:02.267" v="877" actId="21"/>
          <ac:spMkLst>
            <pc:docMk/>
            <pc:sldMk cId="4220922128" sldId="315"/>
            <ac:spMk id="25" creationId="{D4B623E6-1EAB-4004-97BA-D8C7D4EEEC36}"/>
          </ac:spMkLst>
        </pc:spChg>
        <pc:spChg chg="del">
          <ac:chgData name="Moath Almomani" userId="ff116c73-3ed4-4407-a8d2-899e4a260434" providerId="ADAL" clId="{16805E86-747A-4719-BFA0-397B03201382}" dt="2021-04-08T09:06:59.264" v="875" actId="21"/>
          <ac:spMkLst>
            <pc:docMk/>
            <pc:sldMk cId="4220922128" sldId="315"/>
            <ac:spMk id="26" creationId="{258F9666-A25E-47B5-A11D-8495C79FD243}"/>
          </ac:spMkLst>
        </pc:spChg>
        <pc:spChg chg="add mod">
          <ac:chgData name="Moath Almomani" userId="ff116c73-3ed4-4407-a8d2-899e4a260434" providerId="ADAL" clId="{16805E86-747A-4719-BFA0-397B03201382}" dt="2021-04-08T09:07:02.609" v="878"/>
          <ac:spMkLst>
            <pc:docMk/>
            <pc:sldMk cId="4220922128" sldId="315"/>
            <ac:spMk id="27" creationId="{387E5CB3-EC5C-4A3B-8C26-7D9AC270B13F}"/>
          </ac:spMkLst>
        </pc:spChg>
        <pc:spChg chg="add mod">
          <ac:chgData name="Moath Almomani" userId="ff116c73-3ed4-4407-a8d2-899e4a260434" providerId="ADAL" clId="{16805E86-747A-4719-BFA0-397B03201382}" dt="2021-04-08T09:08:27.609" v="957"/>
          <ac:spMkLst>
            <pc:docMk/>
            <pc:sldMk cId="4220922128" sldId="315"/>
            <ac:spMk id="31" creationId="{63939DC8-E701-423A-8C3C-CD49465A3ACB}"/>
          </ac:spMkLst>
        </pc:spChg>
        <pc:grpChg chg="del">
          <ac:chgData name="Moath Almomani" userId="ff116c73-3ed4-4407-a8d2-899e4a260434" providerId="ADAL" clId="{16805E86-747A-4719-BFA0-397B03201382}" dt="2021-04-08T09:07:02.267" v="877" actId="21"/>
          <ac:grpSpMkLst>
            <pc:docMk/>
            <pc:sldMk cId="4220922128" sldId="315"/>
            <ac:grpSpMk id="18" creationId="{3E1A4488-F42F-4FFD-B7DB-DBD625D454BE}"/>
          </ac:grpSpMkLst>
        </pc:grpChg>
        <pc:grpChg chg="add mod">
          <ac:chgData name="Moath Almomani" userId="ff116c73-3ed4-4407-a8d2-899e4a260434" providerId="ADAL" clId="{16805E86-747A-4719-BFA0-397B03201382}" dt="2021-04-08T09:07:02.609" v="878"/>
          <ac:grpSpMkLst>
            <pc:docMk/>
            <pc:sldMk cId="4220922128" sldId="315"/>
            <ac:grpSpMk id="28" creationId="{99278110-C703-4B19-9859-BDBADF805346}"/>
          </ac:grpSpMkLst>
        </pc:grpChg>
        <pc:picChg chg="add del">
          <ac:chgData name="Moath Almomani" userId="ff116c73-3ed4-4407-a8d2-899e4a260434" providerId="ADAL" clId="{16805E86-747A-4719-BFA0-397B03201382}" dt="2021-04-08T09:06:38.170" v="873" actId="22"/>
          <ac:picMkLst>
            <pc:docMk/>
            <pc:sldMk cId="4220922128" sldId="315"/>
            <ac:picMk id="4" creationId="{1E1849A1-A74D-4F2C-ADC6-634C76841FF7}"/>
          </ac:picMkLst>
        </pc:picChg>
        <pc:picChg chg="add">
          <ac:chgData name="Moath Almomani" userId="ff116c73-3ed4-4407-a8d2-899e4a260434" providerId="ADAL" clId="{16805E86-747A-4719-BFA0-397B03201382}" dt="2021-04-08T09:06:55.672" v="874" actId="22"/>
          <ac:picMkLst>
            <pc:docMk/>
            <pc:sldMk cId="4220922128" sldId="315"/>
            <ac:picMk id="6" creationId="{61D89176-E34E-46A2-A965-B595814FD722}"/>
          </ac:picMkLst>
        </pc:picChg>
        <pc:picChg chg="del">
          <ac:chgData name="Moath Almomani" userId="ff116c73-3ed4-4407-a8d2-899e4a260434" providerId="ADAL" clId="{16805E86-747A-4719-BFA0-397B03201382}" dt="2021-04-08T09:06:33.926" v="871" actId="478"/>
          <ac:picMkLst>
            <pc:docMk/>
            <pc:sldMk cId="4220922128" sldId="315"/>
            <ac:picMk id="13" creationId="{2F15C8A5-2391-4DDE-8BCD-D7367130D221}"/>
          </ac:picMkLst>
        </pc:picChg>
        <pc:picChg chg="mod">
          <ac:chgData name="Moath Almomani" userId="ff116c73-3ed4-4407-a8d2-899e4a260434" providerId="ADAL" clId="{16805E86-747A-4719-BFA0-397B03201382}" dt="2021-04-08T09:07:02.609" v="878"/>
          <ac:picMkLst>
            <pc:docMk/>
            <pc:sldMk cId="4220922128" sldId="315"/>
            <ac:picMk id="29" creationId="{5DA12AD0-AD3B-4A23-A84D-0067E49F800D}"/>
          </ac:picMkLst>
        </pc:picChg>
        <pc:picChg chg="mod">
          <ac:chgData name="Moath Almomani" userId="ff116c73-3ed4-4407-a8d2-899e4a260434" providerId="ADAL" clId="{16805E86-747A-4719-BFA0-397B03201382}" dt="2021-04-08T09:07:02.609" v="878"/>
          <ac:picMkLst>
            <pc:docMk/>
            <pc:sldMk cId="4220922128" sldId="315"/>
            <ac:picMk id="30" creationId="{A76F26CB-3AD2-449E-AB40-C6E1346518E0}"/>
          </ac:picMkLst>
        </pc:picChg>
      </pc:sldChg>
      <pc:sldChg chg="addSp delSp modSp add mod">
        <pc:chgData name="Moath Almomani" userId="ff116c73-3ed4-4407-a8d2-899e4a260434" providerId="ADAL" clId="{16805E86-747A-4719-BFA0-397B03201382}" dt="2021-04-08T09:11:40.080" v="1022" actId="478"/>
        <pc:sldMkLst>
          <pc:docMk/>
          <pc:sldMk cId="1099445743" sldId="316"/>
        </pc:sldMkLst>
        <pc:spChg chg="add mod">
          <ac:chgData name="Moath Almomani" userId="ff116c73-3ed4-4407-a8d2-899e4a260434" providerId="ADAL" clId="{16805E86-747A-4719-BFA0-397B03201382}" dt="2021-04-08T09:09:46.876" v="1012" actId="313"/>
          <ac:spMkLst>
            <pc:docMk/>
            <pc:sldMk cId="1099445743" sldId="316"/>
            <ac:spMk id="12" creationId="{F9B1EC25-2E57-42FA-992A-A8852BEBC65C}"/>
          </ac:spMkLst>
        </pc:spChg>
        <pc:spChg chg="add mod">
          <ac:chgData name="Moath Almomani" userId="ff116c73-3ed4-4407-a8d2-899e4a260434" providerId="ADAL" clId="{16805E86-747A-4719-BFA0-397B03201382}" dt="2021-04-08T09:10:06.178" v="1014"/>
          <ac:spMkLst>
            <pc:docMk/>
            <pc:sldMk cId="1099445743" sldId="316"/>
            <ac:spMk id="13" creationId="{0752AAF7-3671-427E-A917-EBB44707F572}"/>
          </ac:spMkLst>
        </pc:spChg>
        <pc:spChg chg="add mod">
          <ac:chgData name="Moath Almomani" userId="ff116c73-3ed4-4407-a8d2-899e4a260434" providerId="ADAL" clId="{16805E86-747A-4719-BFA0-397B03201382}" dt="2021-04-08T09:10:22.593" v="1018" actId="1076"/>
          <ac:spMkLst>
            <pc:docMk/>
            <pc:sldMk cId="1099445743" sldId="316"/>
            <ac:spMk id="17" creationId="{78AB3E38-D7D7-4460-9337-7DDE8853D20C}"/>
          </ac:spMkLst>
        </pc:spChg>
        <pc:spChg chg="del">
          <ac:chgData name="Moath Almomani" userId="ff116c73-3ed4-4407-a8d2-899e4a260434" providerId="ADAL" clId="{16805E86-747A-4719-BFA0-397B03201382}" dt="2021-04-08T09:09:18.264" v="961" actId="21"/>
          <ac:spMkLst>
            <pc:docMk/>
            <pc:sldMk cId="1099445743" sldId="316"/>
            <ac:spMk id="22" creationId="{BC6481C6-1B07-4313-9F2C-95E6E835C0F5}"/>
          </ac:spMkLst>
        </pc:spChg>
        <pc:spChg chg="del">
          <ac:chgData name="Moath Almomani" userId="ff116c73-3ed4-4407-a8d2-899e4a260434" providerId="ADAL" clId="{16805E86-747A-4719-BFA0-397B03201382}" dt="2021-04-08T09:10:05.470" v="1013" actId="21"/>
          <ac:spMkLst>
            <pc:docMk/>
            <pc:sldMk cId="1099445743" sldId="316"/>
            <ac:spMk id="27" creationId="{387E5CB3-EC5C-4A3B-8C26-7D9AC270B13F}"/>
          </ac:spMkLst>
        </pc:spChg>
        <pc:spChg chg="del">
          <ac:chgData name="Moath Almomani" userId="ff116c73-3ed4-4407-a8d2-899e4a260434" providerId="ADAL" clId="{16805E86-747A-4719-BFA0-397B03201382}" dt="2021-04-08T09:10:05.470" v="1013" actId="21"/>
          <ac:spMkLst>
            <pc:docMk/>
            <pc:sldMk cId="1099445743" sldId="316"/>
            <ac:spMk id="31" creationId="{63939DC8-E701-423A-8C3C-CD49465A3ACB}"/>
          </ac:spMkLst>
        </pc:spChg>
        <pc:grpChg chg="add mod">
          <ac:chgData name="Moath Almomani" userId="ff116c73-3ed4-4407-a8d2-899e4a260434" providerId="ADAL" clId="{16805E86-747A-4719-BFA0-397B03201382}" dt="2021-04-08T09:10:06.178" v="1014"/>
          <ac:grpSpMkLst>
            <pc:docMk/>
            <pc:sldMk cId="1099445743" sldId="316"/>
            <ac:grpSpMk id="14" creationId="{7C20E8C2-42BC-41FB-B9C4-3F31673C05C9}"/>
          </ac:grpSpMkLst>
        </pc:grpChg>
        <pc:grpChg chg="del">
          <ac:chgData name="Moath Almomani" userId="ff116c73-3ed4-4407-a8d2-899e4a260434" providerId="ADAL" clId="{16805E86-747A-4719-BFA0-397B03201382}" dt="2021-04-08T09:10:05.470" v="1013" actId="21"/>
          <ac:grpSpMkLst>
            <pc:docMk/>
            <pc:sldMk cId="1099445743" sldId="316"/>
            <ac:grpSpMk id="28" creationId="{99278110-C703-4B19-9859-BDBADF805346}"/>
          </ac:grpSpMkLst>
        </pc:grpChg>
        <pc:picChg chg="add">
          <ac:chgData name="Moath Almomani" userId="ff116c73-3ed4-4407-a8d2-899e4a260434" providerId="ADAL" clId="{16805E86-747A-4719-BFA0-397B03201382}" dt="2021-04-08T09:09:14.452" v="960" actId="22"/>
          <ac:picMkLst>
            <pc:docMk/>
            <pc:sldMk cId="1099445743" sldId="316"/>
            <ac:picMk id="3" creationId="{784BD20B-8A18-4DCC-B088-FD874687CF59}"/>
          </ac:picMkLst>
        </pc:picChg>
        <pc:picChg chg="add del">
          <ac:chgData name="Moath Almomani" userId="ff116c73-3ed4-4407-a8d2-899e4a260434" providerId="ADAL" clId="{16805E86-747A-4719-BFA0-397B03201382}" dt="2021-04-08T09:10:09.988" v="1016"/>
          <ac:picMkLst>
            <pc:docMk/>
            <pc:sldMk cId="1099445743" sldId="316"/>
            <ac:picMk id="4" creationId="{CCFA13D5-57BE-4E89-BE1A-6DDD12DF4341}"/>
          </ac:picMkLst>
        </pc:picChg>
        <pc:picChg chg="del">
          <ac:chgData name="Moath Almomani" userId="ff116c73-3ed4-4407-a8d2-899e4a260434" providerId="ADAL" clId="{16805E86-747A-4719-BFA0-397B03201382}" dt="2021-04-08T09:09:13.662" v="959" actId="478"/>
          <ac:picMkLst>
            <pc:docMk/>
            <pc:sldMk cId="1099445743" sldId="316"/>
            <ac:picMk id="6" creationId="{61D89176-E34E-46A2-A965-B595814FD722}"/>
          </ac:picMkLst>
        </pc:picChg>
        <pc:picChg chg="add del mod">
          <ac:chgData name="Moath Almomani" userId="ff116c73-3ed4-4407-a8d2-899e4a260434" providerId="ADAL" clId="{16805E86-747A-4719-BFA0-397B03201382}" dt="2021-04-08T09:11:40.080" v="1022" actId="478"/>
          <ac:picMkLst>
            <pc:docMk/>
            <pc:sldMk cId="1099445743" sldId="316"/>
            <ac:picMk id="7" creationId="{696F5959-91A7-4910-9347-51C08DFECC69}"/>
          </ac:picMkLst>
        </pc:picChg>
        <pc:picChg chg="mod">
          <ac:chgData name="Moath Almomani" userId="ff116c73-3ed4-4407-a8d2-899e4a260434" providerId="ADAL" clId="{16805E86-747A-4719-BFA0-397B03201382}" dt="2021-04-08T09:10:06.178" v="1014"/>
          <ac:picMkLst>
            <pc:docMk/>
            <pc:sldMk cId="1099445743" sldId="316"/>
            <ac:picMk id="15" creationId="{3C61D28A-DB4A-435F-8758-2E07D12F5A8F}"/>
          </ac:picMkLst>
        </pc:picChg>
        <pc:picChg chg="mod">
          <ac:chgData name="Moath Almomani" userId="ff116c73-3ed4-4407-a8d2-899e4a260434" providerId="ADAL" clId="{16805E86-747A-4719-BFA0-397B03201382}" dt="2021-04-08T09:10:06.178" v="1014"/>
          <ac:picMkLst>
            <pc:docMk/>
            <pc:sldMk cId="1099445743" sldId="316"/>
            <ac:picMk id="16" creationId="{74B1BA9F-6854-444E-9C72-93B16494FFA3}"/>
          </ac:picMkLst>
        </pc:picChg>
      </pc:sldChg>
      <pc:sldChg chg="add del">
        <pc:chgData name="Moath Almomani" userId="ff116c73-3ed4-4407-a8d2-899e4a260434" providerId="ADAL" clId="{16805E86-747A-4719-BFA0-397B03201382}" dt="2021-04-08T09:34:47.717" v="1348" actId="47"/>
        <pc:sldMkLst>
          <pc:docMk/>
          <pc:sldMk cId="4168711737" sldId="317"/>
        </pc:sldMkLst>
      </pc:sldChg>
      <pc:sldChg chg="addSp delSp modSp add mod">
        <pc:chgData name="Moath Almomani" userId="ff116c73-3ed4-4407-a8d2-899e4a260434" providerId="ADAL" clId="{16805E86-747A-4719-BFA0-397B03201382}" dt="2021-04-08T09:12:58.573" v="1057" actId="20577"/>
        <pc:sldMkLst>
          <pc:docMk/>
          <pc:sldMk cId="3818982794" sldId="318"/>
        </pc:sldMkLst>
        <pc:spChg chg="del">
          <ac:chgData name="Moath Almomani" userId="ff116c73-3ed4-4407-a8d2-899e4a260434" providerId="ADAL" clId="{16805E86-747A-4719-BFA0-397B03201382}" dt="2021-04-08T09:12:18.021" v="1027" actId="21"/>
          <ac:spMkLst>
            <pc:docMk/>
            <pc:sldMk cId="3818982794" sldId="318"/>
            <ac:spMk id="12" creationId="{F9B1EC25-2E57-42FA-992A-A8852BEBC65C}"/>
          </ac:spMkLst>
        </pc:spChg>
        <pc:spChg chg="del">
          <ac:chgData name="Moath Almomani" userId="ff116c73-3ed4-4407-a8d2-899e4a260434" providerId="ADAL" clId="{16805E86-747A-4719-BFA0-397B03201382}" dt="2021-04-08T09:12:20.782" v="1029" actId="21"/>
          <ac:spMkLst>
            <pc:docMk/>
            <pc:sldMk cId="3818982794" sldId="318"/>
            <ac:spMk id="13" creationId="{0752AAF7-3671-427E-A917-EBB44707F572}"/>
          </ac:spMkLst>
        </pc:spChg>
        <pc:spChg chg="del">
          <ac:chgData name="Moath Almomani" userId="ff116c73-3ed4-4407-a8d2-899e4a260434" providerId="ADAL" clId="{16805E86-747A-4719-BFA0-397B03201382}" dt="2021-04-08T09:12:20.782" v="1029" actId="21"/>
          <ac:spMkLst>
            <pc:docMk/>
            <pc:sldMk cId="3818982794" sldId="318"/>
            <ac:spMk id="17" creationId="{78AB3E38-D7D7-4460-9337-7DDE8853D20C}"/>
          </ac:spMkLst>
        </pc:spChg>
        <pc:spChg chg="add mod">
          <ac:chgData name="Moath Almomani" userId="ff116c73-3ed4-4407-a8d2-899e4a260434" providerId="ADAL" clId="{16805E86-747A-4719-BFA0-397B03201382}" dt="2021-04-08T09:12:39.663" v="1055" actId="20577"/>
          <ac:spMkLst>
            <pc:docMk/>
            <pc:sldMk cId="3818982794" sldId="318"/>
            <ac:spMk id="18" creationId="{9CC1647B-F729-4525-821F-A91632BA4C1D}"/>
          </ac:spMkLst>
        </pc:spChg>
        <pc:spChg chg="add mod">
          <ac:chgData name="Moath Almomani" userId="ff116c73-3ed4-4407-a8d2-899e4a260434" providerId="ADAL" clId="{16805E86-747A-4719-BFA0-397B03201382}" dt="2021-04-08T09:12:21.184" v="1030"/>
          <ac:spMkLst>
            <pc:docMk/>
            <pc:sldMk cId="3818982794" sldId="318"/>
            <ac:spMk id="19" creationId="{BA8B2F03-03E9-4815-8574-590B6AFC4335}"/>
          </ac:spMkLst>
        </pc:spChg>
        <pc:spChg chg="add mod">
          <ac:chgData name="Moath Almomani" userId="ff116c73-3ed4-4407-a8d2-899e4a260434" providerId="ADAL" clId="{16805E86-747A-4719-BFA0-397B03201382}" dt="2021-04-08T09:12:58.573" v="1057" actId="20577"/>
          <ac:spMkLst>
            <pc:docMk/>
            <pc:sldMk cId="3818982794" sldId="318"/>
            <ac:spMk id="24" creationId="{B9C8876C-ECAA-426C-A84D-CC7AF29A8381}"/>
          </ac:spMkLst>
        </pc:spChg>
        <pc:grpChg chg="del">
          <ac:chgData name="Moath Almomani" userId="ff116c73-3ed4-4407-a8d2-899e4a260434" providerId="ADAL" clId="{16805E86-747A-4719-BFA0-397B03201382}" dt="2021-04-08T09:12:20.782" v="1029" actId="21"/>
          <ac:grpSpMkLst>
            <pc:docMk/>
            <pc:sldMk cId="3818982794" sldId="318"/>
            <ac:grpSpMk id="14" creationId="{7C20E8C2-42BC-41FB-B9C4-3F31673C05C9}"/>
          </ac:grpSpMkLst>
        </pc:grpChg>
        <pc:grpChg chg="add mod">
          <ac:chgData name="Moath Almomani" userId="ff116c73-3ed4-4407-a8d2-899e4a260434" providerId="ADAL" clId="{16805E86-747A-4719-BFA0-397B03201382}" dt="2021-04-08T09:12:21.184" v="1030"/>
          <ac:grpSpMkLst>
            <pc:docMk/>
            <pc:sldMk cId="3818982794" sldId="318"/>
            <ac:grpSpMk id="20" creationId="{607CCC73-FA00-4833-ABA6-6EE267FF8DE5}"/>
          </ac:grpSpMkLst>
        </pc:grpChg>
        <pc:picChg chg="del">
          <ac:chgData name="Moath Almomani" userId="ff116c73-3ed4-4407-a8d2-899e4a260434" providerId="ADAL" clId="{16805E86-747A-4719-BFA0-397B03201382}" dt="2021-04-08T09:12:13.906" v="1025" actId="478"/>
          <ac:picMkLst>
            <pc:docMk/>
            <pc:sldMk cId="3818982794" sldId="318"/>
            <ac:picMk id="3" creationId="{784BD20B-8A18-4DCC-B088-FD874687CF59}"/>
          </ac:picMkLst>
        </pc:picChg>
        <pc:picChg chg="add">
          <ac:chgData name="Moath Almomani" userId="ff116c73-3ed4-4407-a8d2-899e4a260434" providerId="ADAL" clId="{16805E86-747A-4719-BFA0-397B03201382}" dt="2021-04-08T09:12:15.048" v="1026" actId="22"/>
          <ac:picMkLst>
            <pc:docMk/>
            <pc:sldMk cId="3818982794" sldId="318"/>
            <ac:picMk id="4" creationId="{7D08A79E-2254-4973-91F0-45326B8CC017}"/>
          </ac:picMkLst>
        </pc:picChg>
        <pc:picChg chg="mod">
          <ac:chgData name="Moath Almomani" userId="ff116c73-3ed4-4407-a8d2-899e4a260434" providerId="ADAL" clId="{16805E86-747A-4719-BFA0-397B03201382}" dt="2021-04-08T09:12:21.184" v="1030"/>
          <ac:picMkLst>
            <pc:docMk/>
            <pc:sldMk cId="3818982794" sldId="318"/>
            <ac:picMk id="21" creationId="{6B569BAF-03E3-4052-86DD-AFDCFCD1EB86}"/>
          </ac:picMkLst>
        </pc:picChg>
        <pc:picChg chg="mod">
          <ac:chgData name="Moath Almomani" userId="ff116c73-3ed4-4407-a8d2-899e4a260434" providerId="ADAL" clId="{16805E86-747A-4719-BFA0-397B03201382}" dt="2021-04-08T09:12:21.184" v="1030"/>
          <ac:picMkLst>
            <pc:docMk/>
            <pc:sldMk cId="3818982794" sldId="318"/>
            <ac:picMk id="22" creationId="{7AB196A1-E7B0-4708-BC16-AB66C210889D}"/>
          </ac:picMkLst>
        </pc:picChg>
      </pc:sldChg>
      <pc:sldChg chg="addSp delSp modSp add mod">
        <pc:chgData name="Moath Almomani" userId="ff116c73-3ed4-4407-a8d2-899e4a260434" providerId="ADAL" clId="{16805E86-747A-4719-BFA0-397B03201382}" dt="2021-04-11T09:34:25.193" v="1517" actId="1076"/>
        <pc:sldMkLst>
          <pc:docMk/>
          <pc:sldMk cId="1306016239" sldId="319"/>
        </pc:sldMkLst>
        <pc:spChg chg="del mod">
          <ac:chgData name="Moath Almomani" userId="ff116c73-3ed4-4407-a8d2-899e4a260434" providerId="ADAL" clId="{16805E86-747A-4719-BFA0-397B03201382}" dt="2021-04-08T09:34:12.149" v="1346" actId="478"/>
          <ac:spMkLst>
            <pc:docMk/>
            <pc:sldMk cId="1306016239" sldId="319"/>
            <ac:spMk id="2" creationId="{0B2AAF93-F372-4E32-8DE3-2B37B0349A7C}"/>
          </ac:spMkLst>
        </pc:spChg>
        <pc:spChg chg="del">
          <ac:chgData name="Moath Almomani" userId="ff116c73-3ed4-4407-a8d2-899e4a260434" providerId="ADAL" clId="{16805E86-747A-4719-BFA0-397B03201382}" dt="2021-04-08T09:18:22.518" v="1139" actId="21"/>
          <ac:spMkLst>
            <pc:docMk/>
            <pc:sldMk cId="1306016239" sldId="319"/>
            <ac:spMk id="13" creationId="{7941E15F-13BF-4FBD-90BE-0967A0D1B1D8}"/>
          </ac:spMkLst>
        </pc:spChg>
        <pc:spChg chg="del">
          <ac:chgData name="Moath Almomani" userId="ff116c73-3ed4-4407-a8d2-899e4a260434" providerId="ADAL" clId="{16805E86-747A-4719-BFA0-397B03201382}" dt="2021-04-08T09:17:27.019" v="1122" actId="478"/>
          <ac:spMkLst>
            <pc:docMk/>
            <pc:sldMk cId="1306016239" sldId="319"/>
            <ac:spMk id="17" creationId="{4955A6DA-815F-4124-A9F3-75EDB42FED58}"/>
          </ac:spMkLst>
        </pc:spChg>
        <pc:spChg chg="add mod">
          <ac:chgData name="Moath Almomani" userId="ff116c73-3ed4-4407-a8d2-899e4a260434" providerId="ADAL" clId="{16805E86-747A-4719-BFA0-397B03201382}" dt="2021-04-08T09:18:23.217" v="1140"/>
          <ac:spMkLst>
            <pc:docMk/>
            <pc:sldMk cId="1306016239" sldId="319"/>
            <ac:spMk id="19" creationId="{EF7D0530-7342-4069-9653-8113D25987B0}"/>
          </ac:spMkLst>
        </pc:spChg>
        <pc:spChg chg="add mod">
          <ac:chgData name="Moath Almomani" userId="ff116c73-3ed4-4407-a8d2-899e4a260434" providerId="ADAL" clId="{16805E86-747A-4719-BFA0-397B03201382}" dt="2021-04-08T09:34:12.512" v="1347"/>
          <ac:spMkLst>
            <pc:docMk/>
            <pc:sldMk cId="1306016239" sldId="319"/>
            <ac:spMk id="32" creationId="{1E6949B2-676B-4A7A-8AAC-87B99F95A41C}"/>
          </ac:spMkLst>
        </pc:spChg>
        <pc:spChg chg="add mod">
          <ac:chgData name="Moath Almomani" userId="ff116c73-3ed4-4407-a8d2-899e4a260434" providerId="ADAL" clId="{16805E86-747A-4719-BFA0-397B03201382}" dt="2021-04-08T09:34:12.512" v="1347"/>
          <ac:spMkLst>
            <pc:docMk/>
            <pc:sldMk cId="1306016239" sldId="319"/>
            <ac:spMk id="33" creationId="{85DE33C9-CB0B-47C5-8041-EB887A518A6A}"/>
          </ac:spMkLst>
        </pc:spChg>
        <pc:spChg chg="add mod">
          <ac:chgData name="Moath Almomani" userId="ff116c73-3ed4-4407-a8d2-899e4a260434" providerId="ADAL" clId="{16805E86-747A-4719-BFA0-397B03201382}" dt="2021-04-08T09:37:00.363" v="1422" actId="1076"/>
          <ac:spMkLst>
            <pc:docMk/>
            <pc:sldMk cId="1306016239" sldId="319"/>
            <ac:spMk id="34" creationId="{FD04E3CD-95AE-4420-94F9-D3A4F03D34AB}"/>
          </ac:spMkLst>
        </pc:spChg>
        <pc:spChg chg="add mod">
          <ac:chgData name="Moath Almomani" userId="ff116c73-3ed4-4407-a8d2-899e4a260434" providerId="ADAL" clId="{16805E86-747A-4719-BFA0-397B03201382}" dt="2021-04-08T09:36:57.150" v="1421" actId="1076"/>
          <ac:spMkLst>
            <pc:docMk/>
            <pc:sldMk cId="1306016239" sldId="319"/>
            <ac:spMk id="35" creationId="{263CC97F-8A21-4B82-8EC7-59676235A70F}"/>
          </ac:spMkLst>
        </pc:spChg>
        <pc:spChg chg="add mod">
          <ac:chgData name="Moath Almomani" userId="ff116c73-3ed4-4407-a8d2-899e4a260434" providerId="ADAL" clId="{16805E86-747A-4719-BFA0-397B03201382}" dt="2021-04-08T09:36:38.227" v="1413" actId="20577"/>
          <ac:spMkLst>
            <pc:docMk/>
            <pc:sldMk cId="1306016239" sldId="319"/>
            <ac:spMk id="36" creationId="{554E26B0-2537-408D-AFD5-6EAFEBB878FC}"/>
          </ac:spMkLst>
        </pc:spChg>
        <pc:spChg chg="add mod">
          <ac:chgData name="Moath Almomani" userId="ff116c73-3ed4-4407-a8d2-899e4a260434" providerId="ADAL" clId="{16805E86-747A-4719-BFA0-397B03201382}" dt="2021-04-08T09:36:51.029" v="1420" actId="20577"/>
          <ac:spMkLst>
            <pc:docMk/>
            <pc:sldMk cId="1306016239" sldId="319"/>
            <ac:spMk id="37" creationId="{5352890B-0D64-4B13-A221-A33C1D55B5A0}"/>
          </ac:spMkLst>
        </pc:spChg>
        <pc:grpChg chg="del">
          <ac:chgData name="Moath Almomani" userId="ff116c73-3ed4-4407-a8d2-899e4a260434" providerId="ADAL" clId="{16805E86-747A-4719-BFA0-397B03201382}" dt="2021-04-08T09:18:22.518" v="1139" actId="21"/>
          <ac:grpSpMkLst>
            <pc:docMk/>
            <pc:sldMk cId="1306016239" sldId="319"/>
            <ac:grpSpMk id="14" creationId="{4814BD25-CFC8-4557-A177-5261AD8720ED}"/>
          </ac:grpSpMkLst>
        </pc:grpChg>
        <pc:grpChg chg="add mod">
          <ac:chgData name="Moath Almomani" userId="ff116c73-3ed4-4407-a8d2-899e4a260434" providerId="ADAL" clId="{16805E86-747A-4719-BFA0-397B03201382}" dt="2021-04-08T09:18:23.217" v="1140"/>
          <ac:grpSpMkLst>
            <pc:docMk/>
            <pc:sldMk cId="1306016239" sldId="319"/>
            <ac:grpSpMk id="20" creationId="{C3110B8B-A754-47DC-A48F-B47BC750A510}"/>
          </ac:grpSpMkLst>
        </pc:grpChg>
        <pc:picChg chg="add mod">
          <ac:chgData name="Moath Almomani" userId="ff116c73-3ed4-4407-a8d2-899e4a260434" providerId="ADAL" clId="{16805E86-747A-4719-BFA0-397B03201382}" dt="2021-04-11T09:33:01.788" v="1501" actId="14100"/>
          <ac:picMkLst>
            <pc:docMk/>
            <pc:sldMk cId="1306016239" sldId="319"/>
            <ac:picMk id="3" creationId="{D1A7DDB2-27E4-4722-877C-892CCD1913C3}"/>
          </ac:picMkLst>
        </pc:picChg>
        <pc:picChg chg="del">
          <ac:chgData name="Moath Almomani" userId="ff116c73-3ed4-4407-a8d2-899e4a260434" providerId="ADAL" clId="{16805E86-747A-4719-BFA0-397B03201382}" dt="2021-04-08T09:17:25.694" v="1121" actId="478"/>
          <ac:picMkLst>
            <pc:docMk/>
            <pc:sldMk cId="1306016239" sldId="319"/>
            <ac:picMk id="3" creationId="{DFD1A6D6-0C06-484B-947F-E42E2463DAA4}"/>
          </ac:picMkLst>
        </pc:picChg>
        <pc:picChg chg="add mod">
          <ac:chgData name="Moath Almomani" userId="ff116c73-3ed4-4407-a8d2-899e4a260434" providerId="ADAL" clId="{16805E86-747A-4719-BFA0-397B03201382}" dt="2021-04-11T09:33:21.940" v="1504" actId="1076"/>
          <ac:picMkLst>
            <pc:docMk/>
            <pc:sldMk cId="1306016239" sldId="319"/>
            <ac:picMk id="7" creationId="{96109B0F-6CC2-4A56-BC78-1E2ACEDF7BF6}"/>
          </ac:picMkLst>
        </pc:picChg>
        <pc:picChg chg="add del mod">
          <ac:chgData name="Moath Almomani" userId="ff116c73-3ed4-4407-a8d2-899e4a260434" providerId="ADAL" clId="{16805E86-747A-4719-BFA0-397B03201382}" dt="2021-04-08T09:19:09.477" v="1150" actId="478"/>
          <ac:picMkLst>
            <pc:docMk/>
            <pc:sldMk cId="1306016239" sldId="319"/>
            <ac:picMk id="7" creationId="{A79D74F8-730D-4E11-8254-5D7948284CFE}"/>
          </ac:picMkLst>
        </pc:picChg>
        <pc:picChg chg="add del mod">
          <ac:chgData name="Moath Almomani" userId="ff116c73-3ed4-4407-a8d2-899e4a260434" providerId="ADAL" clId="{16805E86-747A-4719-BFA0-397B03201382}" dt="2021-04-08T09:19:29.719" v="1157" actId="478"/>
          <ac:picMkLst>
            <pc:docMk/>
            <pc:sldMk cId="1306016239" sldId="319"/>
            <ac:picMk id="9" creationId="{565950AA-9198-47AF-A929-9B446B9728B3}"/>
          </ac:picMkLst>
        </pc:picChg>
        <pc:picChg chg="add del mod">
          <ac:chgData name="Moath Almomani" userId="ff116c73-3ed4-4407-a8d2-899e4a260434" providerId="ADAL" clId="{16805E86-747A-4719-BFA0-397B03201382}" dt="2021-04-11T09:33:45.878" v="1509" actId="22"/>
          <ac:picMkLst>
            <pc:docMk/>
            <pc:sldMk cId="1306016239" sldId="319"/>
            <ac:picMk id="9" creationId="{F1EB4923-0205-4D4D-93F0-C3135E41FBFD}"/>
          </ac:picMkLst>
        </pc:picChg>
        <pc:picChg chg="add mod">
          <ac:chgData name="Moath Almomani" userId="ff116c73-3ed4-4407-a8d2-899e4a260434" providerId="ADAL" clId="{16805E86-747A-4719-BFA0-397B03201382}" dt="2021-04-11T09:34:20.467" v="1515" actId="14100"/>
          <ac:picMkLst>
            <pc:docMk/>
            <pc:sldMk cId="1306016239" sldId="319"/>
            <ac:picMk id="11" creationId="{25C097D0-F4A4-4201-9FBA-0F4CCDF9D32F}"/>
          </ac:picMkLst>
        </pc:picChg>
        <pc:picChg chg="add del mod">
          <ac:chgData name="Moath Almomani" userId="ff116c73-3ed4-4407-a8d2-899e4a260434" providerId="ADAL" clId="{16805E86-747A-4719-BFA0-397B03201382}" dt="2021-04-08T09:19:52.776" v="1165" actId="478"/>
          <ac:picMkLst>
            <pc:docMk/>
            <pc:sldMk cId="1306016239" sldId="319"/>
            <ac:picMk id="11" creationId="{9A3AE665-0776-442D-9AD4-885B51CE8939}"/>
          </ac:picMkLst>
        </pc:picChg>
        <pc:picChg chg="add mod">
          <ac:chgData name="Moath Almomani" userId="ff116c73-3ed4-4407-a8d2-899e4a260434" providerId="ADAL" clId="{16805E86-747A-4719-BFA0-397B03201382}" dt="2021-04-11T09:34:25.193" v="1517" actId="1076"/>
          <ac:picMkLst>
            <pc:docMk/>
            <pc:sldMk cId="1306016239" sldId="319"/>
            <ac:picMk id="13" creationId="{2D4D5D57-0378-48CE-8D5B-9EB139D38E71}"/>
          </ac:picMkLst>
        </pc:picChg>
        <pc:picChg chg="mod">
          <ac:chgData name="Moath Almomani" userId="ff116c73-3ed4-4407-a8d2-899e4a260434" providerId="ADAL" clId="{16805E86-747A-4719-BFA0-397B03201382}" dt="2021-04-08T09:18:23.217" v="1140"/>
          <ac:picMkLst>
            <pc:docMk/>
            <pc:sldMk cId="1306016239" sldId="319"/>
            <ac:picMk id="21" creationId="{D80CD690-2D81-4BEE-AEA8-4ECE580495D1}"/>
          </ac:picMkLst>
        </pc:picChg>
        <pc:picChg chg="mod">
          <ac:chgData name="Moath Almomani" userId="ff116c73-3ed4-4407-a8d2-899e4a260434" providerId="ADAL" clId="{16805E86-747A-4719-BFA0-397B03201382}" dt="2021-04-08T09:18:23.217" v="1140"/>
          <ac:picMkLst>
            <pc:docMk/>
            <pc:sldMk cId="1306016239" sldId="319"/>
            <ac:picMk id="22" creationId="{4852B918-FA56-437B-B02B-A955DE330671}"/>
          </ac:picMkLst>
        </pc:picChg>
        <pc:picChg chg="add del mod">
          <ac:chgData name="Moath Almomani" userId="ff116c73-3ed4-4407-a8d2-899e4a260434" providerId="ADAL" clId="{16805E86-747A-4719-BFA0-397B03201382}" dt="2021-04-08T09:20:13.989" v="1176" actId="478"/>
          <ac:picMkLst>
            <pc:docMk/>
            <pc:sldMk cId="1306016239" sldId="319"/>
            <ac:picMk id="23" creationId="{8E708A3E-882F-4B07-91B6-2E8DE2295B5D}"/>
          </ac:picMkLst>
        </pc:picChg>
        <pc:picChg chg="add mod">
          <ac:chgData name="Moath Almomani" userId="ff116c73-3ed4-4407-a8d2-899e4a260434" providerId="ADAL" clId="{16805E86-747A-4719-BFA0-397B03201382}" dt="2021-04-08T09:21:01.333" v="1230" actId="1038"/>
          <ac:picMkLst>
            <pc:docMk/>
            <pc:sldMk cId="1306016239" sldId="319"/>
            <ac:picMk id="25" creationId="{415ADE4A-5B60-4369-A219-F832259C7F78}"/>
          </ac:picMkLst>
        </pc:picChg>
        <pc:picChg chg="add del mod">
          <ac:chgData name="Moath Almomani" userId="ff116c73-3ed4-4407-a8d2-899e4a260434" providerId="ADAL" clId="{16805E86-747A-4719-BFA0-397B03201382}" dt="2021-04-11T09:33:15.423" v="1502" actId="478"/>
          <ac:picMkLst>
            <pc:docMk/>
            <pc:sldMk cId="1306016239" sldId="319"/>
            <ac:picMk id="27" creationId="{705664E6-81AF-474C-A747-1B30BC6DEBA8}"/>
          </ac:picMkLst>
        </pc:picChg>
        <pc:picChg chg="add del mod">
          <ac:chgData name="Moath Almomani" userId="ff116c73-3ed4-4407-a8d2-899e4a260434" providerId="ADAL" clId="{16805E86-747A-4719-BFA0-397B03201382}" dt="2021-04-11T09:34:11.660" v="1512" actId="478"/>
          <ac:picMkLst>
            <pc:docMk/>
            <pc:sldMk cId="1306016239" sldId="319"/>
            <ac:picMk id="29" creationId="{A50E7E1B-2CFA-47F7-A05D-0ACFFBA18C20}"/>
          </ac:picMkLst>
        </pc:picChg>
        <pc:picChg chg="add del mod">
          <ac:chgData name="Moath Almomani" userId="ff116c73-3ed4-4407-a8d2-899e4a260434" providerId="ADAL" clId="{16805E86-747A-4719-BFA0-397B03201382}" dt="2021-04-11T09:32:45.508" v="1492" actId="478"/>
          <ac:picMkLst>
            <pc:docMk/>
            <pc:sldMk cId="1306016239" sldId="319"/>
            <ac:picMk id="31" creationId="{AC0D745F-AF39-4726-93FF-B2F545ABBE3C}"/>
          </ac:picMkLst>
        </pc:picChg>
      </pc:sldChg>
      <pc:sldChg chg="addSp delSp modSp add mod">
        <pc:chgData name="Moath Almomani" userId="ff116c73-3ed4-4407-a8d2-899e4a260434" providerId="ADAL" clId="{16805E86-747A-4719-BFA0-397B03201382}" dt="2021-04-08T09:39:02.875" v="1457" actId="1076"/>
        <pc:sldMkLst>
          <pc:docMk/>
          <pc:sldMk cId="4025313229" sldId="320"/>
        </pc:sldMkLst>
        <pc:spChg chg="mod">
          <ac:chgData name="Moath Almomani" userId="ff116c73-3ed4-4407-a8d2-899e4a260434" providerId="ADAL" clId="{16805E86-747A-4719-BFA0-397B03201382}" dt="2021-04-08T09:33:53.464" v="1340" actId="20577"/>
          <ac:spMkLst>
            <pc:docMk/>
            <pc:sldMk cId="4025313229" sldId="320"/>
            <ac:spMk id="2" creationId="{0B2AAF93-F372-4E32-8DE3-2B37B0349A7C}"/>
          </ac:spMkLst>
        </pc:spChg>
        <pc:spChg chg="add mod">
          <ac:chgData name="Moath Almomani" userId="ff116c73-3ed4-4407-a8d2-899e4a260434" providerId="ADAL" clId="{16805E86-747A-4719-BFA0-397B03201382}" dt="2021-04-08T09:34:02.081" v="1345" actId="20577"/>
          <ac:spMkLst>
            <pc:docMk/>
            <pc:sldMk cId="4025313229" sldId="320"/>
            <ac:spMk id="23" creationId="{85D7F3CA-1D7F-424D-B09E-6B9787D9BDFC}"/>
          </ac:spMkLst>
        </pc:spChg>
        <pc:spChg chg="add mod">
          <ac:chgData name="Moath Almomani" userId="ff116c73-3ed4-4407-a8d2-899e4a260434" providerId="ADAL" clId="{16805E86-747A-4719-BFA0-397B03201382}" dt="2021-04-08T09:37:27.532" v="1436" actId="20577"/>
          <ac:spMkLst>
            <pc:docMk/>
            <pc:sldMk cId="4025313229" sldId="320"/>
            <ac:spMk id="24" creationId="{BFD5AA96-1D91-4C44-840A-4324A09E9531}"/>
          </ac:spMkLst>
        </pc:spChg>
        <pc:spChg chg="add mod">
          <ac:chgData name="Moath Almomani" userId="ff116c73-3ed4-4407-a8d2-899e4a260434" providerId="ADAL" clId="{16805E86-747A-4719-BFA0-397B03201382}" dt="2021-04-08T09:37:35.523" v="1438" actId="1076"/>
          <ac:spMkLst>
            <pc:docMk/>
            <pc:sldMk cId="4025313229" sldId="320"/>
            <ac:spMk id="26" creationId="{BAF00F61-7866-411F-8794-1CEF140BF4CA}"/>
          </ac:spMkLst>
        </pc:spChg>
        <pc:spChg chg="add mod">
          <ac:chgData name="Moath Almomani" userId="ff116c73-3ed4-4407-a8d2-899e4a260434" providerId="ADAL" clId="{16805E86-747A-4719-BFA0-397B03201382}" dt="2021-04-08T09:39:02.875" v="1457" actId="1076"/>
          <ac:spMkLst>
            <pc:docMk/>
            <pc:sldMk cId="4025313229" sldId="320"/>
            <ac:spMk id="28" creationId="{7EAB8A00-A362-47DE-914E-1265D1349BE3}"/>
          </ac:spMkLst>
        </pc:spChg>
        <pc:picChg chg="add mod">
          <ac:chgData name="Moath Almomani" userId="ff116c73-3ed4-4407-a8d2-899e4a260434" providerId="ADAL" clId="{16805E86-747A-4719-BFA0-397B03201382}" dt="2021-04-08T09:22:19.470" v="1241" actId="1076"/>
          <ac:picMkLst>
            <pc:docMk/>
            <pc:sldMk cId="4025313229" sldId="320"/>
            <ac:picMk id="4" creationId="{31C6E5B6-1A4B-4DB4-9981-6DF4849F066E}"/>
          </ac:picMkLst>
        </pc:picChg>
        <pc:picChg chg="add mod">
          <ac:chgData name="Moath Almomani" userId="ff116c73-3ed4-4407-a8d2-899e4a260434" providerId="ADAL" clId="{16805E86-747A-4719-BFA0-397B03201382}" dt="2021-04-08T09:37:16.655" v="1425" actId="14100"/>
          <ac:picMkLst>
            <pc:docMk/>
            <pc:sldMk cId="4025313229" sldId="320"/>
            <ac:picMk id="8" creationId="{F380A418-209B-4997-8F44-BBB66F8E0F00}"/>
          </ac:picMkLst>
        </pc:picChg>
        <pc:picChg chg="add mod">
          <ac:chgData name="Moath Almomani" userId="ff116c73-3ed4-4407-a8d2-899e4a260434" providerId="ADAL" clId="{16805E86-747A-4719-BFA0-397B03201382}" dt="2021-04-08T09:37:19.012" v="1426" actId="14100"/>
          <ac:picMkLst>
            <pc:docMk/>
            <pc:sldMk cId="4025313229" sldId="320"/>
            <ac:picMk id="10" creationId="{0B55922D-DC9F-4E29-B457-D6EDBBFAF435}"/>
          </ac:picMkLst>
        </pc:picChg>
        <pc:picChg chg="del">
          <ac:chgData name="Moath Almomani" userId="ff116c73-3ed4-4407-a8d2-899e4a260434" providerId="ADAL" clId="{16805E86-747A-4719-BFA0-397B03201382}" dt="2021-04-08T09:22:05.910" v="1232" actId="478"/>
          <ac:picMkLst>
            <pc:docMk/>
            <pc:sldMk cId="4025313229" sldId="320"/>
            <ac:picMk id="25" creationId="{415ADE4A-5B60-4369-A219-F832259C7F78}"/>
          </ac:picMkLst>
        </pc:picChg>
        <pc:picChg chg="del">
          <ac:chgData name="Moath Almomani" userId="ff116c73-3ed4-4407-a8d2-899e4a260434" providerId="ADAL" clId="{16805E86-747A-4719-BFA0-397B03201382}" dt="2021-04-08T09:22:15.169" v="1238" actId="478"/>
          <ac:picMkLst>
            <pc:docMk/>
            <pc:sldMk cId="4025313229" sldId="320"/>
            <ac:picMk id="27" creationId="{705664E6-81AF-474C-A747-1B30BC6DEBA8}"/>
          </ac:picMkLst>
        </pc:picChg>
        <pc:picChg chg="del">
          <ac:chgData name="Moath Almomani" userId="ff116c73-3ed4-4407-a8d2-899e4a260434" providerId="ADAL" clId="{16805E86-747A-4719-BFA0-397B03201382}" dt="2021-04-08T09:22:15.547" v="1239" actId="478"/>
          <ac:picMkLst>
            <pc:docMk/>
            <pc:sldMk cId="4025313229" sldId="320"/>
            <ac:picMk id="29" creationId="{A50E7E1B-2CFA-47F7-A05D-0ACFFBA18C20}"/>
          </ac:picMkLst>
        </pc:picChg>
        <pc:picChg chg="del">
          <ac:chgData name="Moath Almomani" userId="ff116c73-3ed4-4407-a8d2-899e4a260434" providerId="ADAL" clId="{16805E86-747A-4719-BFA0-397B03201382}" dt="2021-04-08T09:22:14.685" v="1237" actId="478"/>
          <ac:picMkLst>
            <pc:docMk/>
            <pc:sldMk cId="4025313229" sldId="320"/>
            <ac:picMk id="31" creationId="{AC0D745F-AF39-4726-93FF-B2F545ABBE3C}"/>
          </ac:picMkLst>
        </pc:picChg>
      </pc:sldChg>
      <pc:sldChg chg="add">
        <pc:chgData name="Moath Almomani" userId="ff116c73-3ed4-4407-a8d2-899e4a260434" providerId="ADAL" clId="{16805E86-747A-4719-BFA0-397B03201382}" dt="2021-04-11T09:41:26.729" v="1518" actId="2890"/>
        <pc:sldMkLst>
          <pc:docMk/>
          <pc:sldMk cId="733773776" sldId="321"/>
        </pc:sldMkLst>
      </pc:sldChg>
    </pc:docChg>
  </pc:docChgLst>
  <pc:docChgLst>
    <pc:chgData name="moath momani" userId="720708e143949568" providerId="LiveId" clId="{F5EAF766-8D4B-4093-8072-6ED40C71E07B}"/>
    <pc:docChg chg="modSld">
      <pc:chgData name="moath momani" userId="720708e143949568" providerId="LiveId" clId="{F5EAF766-8D4B-4093-8072-6ED40C71E07B}" dt="2020-06-24T10:18:48.559" v="3" actId="20577"/>
      <pc:docMkLst>
        <pc:docMk/>
      </pc:docMkLst>
      <pc:sldChg chg="modSp mod">
        <pc:chgData name="moath momani" userId="720708e143949568" providerId="LiveId" clId="{F5EAF766-8D4B-4093-8072-6ED40C71E07B}" dt="2020-06-24T10:18:48.559" v="3" actId="20577"/>
        <pc:sldMkLst>
          <pc:docMk/>
          <pc:sldMk cId="911208218" sldId="273"/>
        </pc:sldMkLst>
        <pc:spChg chg="mod">
          <ac:chgData name="moath momani" userId="720708e143949568" providerId="LiveId" clId="{F5EAF766-8D4B-4093-8072-6ED40C71E07B}" dt="2020-06-24T10:18:48.559" v="3" actId="20577"/>
          <ac:spMkLst>
            <pc:docMk/>
            <pc:sldMk cId="911208218" sldId="273"/>
            <ac:spMk id="14" creationId="{00000000-0000-0000-0000-000000000000}"/>
          </ac:spMkLst>
        </pc:spChg>
      </pc:sldChg>
    </pc:docChg>
  </pc:docChgLst>
  <pc:docChgLst>
    <pc:chgData name="moath momani" userId="720708e143949568" providerId="LiveId" clId="{2179C5FE-1B2E-47AE-AE0D-9C4FCE364B67}"/>
    <pc:docChg chg="undo custSel modSld">
      <pc:chgData name="moath momani" userId="720708e143949568" providerId="LiveId" clId="{2179C5FE-1B2E-47AE-AE0D-9C4FCE364B67}" dt="2020-07-19T09:18:08.237" v="67" actId="20577"/>
      <pc:docMkLst>
        <pc:docMk/>
      </pc:docMkLst>
      <pc:sldChg chg="modSp mod">
        <pc:chgData name="moath momani" userId="720708e143949568" providerId="LiveId" clId="{2179C5FE-1B2E-47AE-AE0D-9C4FCE364B67}" dt="2020-07-19T09:18:08.237" v="67" actId="20577"/>
        <pc:sldMkLst>
          <pc:docMk/>
          <pc:sldMk cId="2271298433" sldId="279"/>
        </pc:sldMkLst>
        <pc:spChg chg="mod">
          <ac:chgData name="moath momani" userId="720708e143949568" providerId="LiveId" clId="{2179C5FE-1B2E-47AE-AE0D-9C4FCE364B67}" dt="2020-07-19T09:18:08.237" v="67" actId="20577"/>
          <ac:spMkLst>
            <pc:docMk/>
            <pc:sldMk cId="2271298433" sldId="279"/>
            <ac:spMk id="2" creationId="{0B2AAF93-F372-4E32-8DE3-2B37B0349A7C}"/>
          </ac:spMkLst>
        </pc:spChg>
      </pc:sldChg>
      <pc:sldChg chg="modSp mod">
        <pc:chgData name="moath momani" userId="720708e143949568" providerId="LiveId" clId="{2179C5FE-1B2E-47AE-AE0D-9C4FCE364B67}" dt="2020-07-19T09:08:21.328" v="50" actId="20577"/>
        <pc:sldMkLst>
          <pc:docMk/>
          <pc:sldMk cId="2514924934" sldId="288"/>
        </pc:sldMkLst>
        <pc:spChg chg="mod">
          <ac:chgData name="moath momani" userId="720708e143949568" providerId="LiveId" clId="{2179C5FE-1B2E-47AE-AE0D-9C4FCE364B67}" dt="2020-07-19T09:08:21.328" v="50" actId="20577"/>
          <ac:spMkLst>
            <pc:docMk/>
            <pc:sldMk cId="2514924934" sldId="288"/>
            <ac:spMk id="7" creationId="{DF5976E2-F309-462B-9964-CF1825FFB057}"/>
          </ac:spMkLst>
        </pc:spChg>
      </pc:sldChg>
    </pc:docChg>
  </pc:docChgLst>
  <pc:docChgLst>
    <pc:chgData name="moath momani" userId="720708e143949568" providerId="LiveId" clId="{2604A760-CFCE-4A6C-986A-BB6E86FB46CD}"/>
    <pc:docChg chg="modSld">
      <pc:chgData name="moath momani" userId="720708e143949568" providerId="LiveId" clId="{2604A760-CFCE-4A6C-986A-BB6E86FB46CD}" dt="2020-10-04T10:36:53.659" v="5" actId="20577"/>
      <pc:docMkLst>
        <pc:docMk/>
      </pc:docMkLst>
      <pc:sldChg chg="modSp mod">
        <pc:chgData name="moath momani" userId="720708e143949568" providerId="LiveId" clId="{2604A760-CFCE-4A6C-986A-BB6E86FB46CD}" dt="2020-10-04T10:36:53.659" v="5" actId="20577"/>
        <pc:sldMkLst>
          <pc:docMk/>
          <pc:sldMk cId="2514924934" sldId="288"/>
        </pc:sldMkLst>
        <pc:spChg chg="mod">
          <ac:chgData name="moath momani" userId="720708e143949568" providerId="LiveId" clId="{2604A760-CFCE-4A6C-986A-BB6E86FB46CD}" dt="2020-10-04T10:36:53.659" v="5" actId="20577"/>
          <ac:spMkLst>
            <pc:docMk/>
            <pc:sldMk cId="2514924934" sldId="288"/>
            <ac:spMk id="7" creationId="{DF5976E2-F309-462B-9964-CF1825FFB057}"/>
          </ac:spMkLst>
        </pc:sp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126844B3-8C04-4698-A7EF-8AB723C668D3}"/>
    <pc:docChg chg="delSld modSld">
      <pc:chgData name="moath momani" userId="720708e143949568" providerId="LiveId" clId="{126844B3-8C04-4698-A7EF-8AB723C668D3}" dt="2021-01-31T16:02:06.971" v="21" actId="20577"/>
      <pc:docMkLst>
        <pc:docMk/>
      </pc:docMkLst>
      <pc:sldChg chg="del">
        <pc:chgData name="moath momani" userId="720708e143949568" providerId="LiveId" clId="{126844B3-8C04-4698-A7EF-8AB723C668D3}" dt="2021-01-26T07:34:56.967" v="0" actId="47"/>
        <pc:sldMkLst>
          <pc:docMk/>
          <pc:sldMk cId="2293705616" sldId="277"/>
        </pc:sldMkLst>
      </pc:sldChg>
      <pc:sldChg chg="modSp mod">
        <pc:chgData name="moath momani" userId="720708e143949568" providerId="LiveId" clId="{126844B3-8C04-4698-A7EF-8AB723C668D3}" dt="2021-01-31T16:02:06.971" v="21" actId="20577"/>
        <pc:sldMkLst>
          <pc:docMk/>
          <pc:sldMk cId="1109524678" sldId="292"/>
        </pc:sldMkLst>
        <pc:spChg chg="mod">
          <ac:chgData name="moath momani" userId="720708e143949568" providerId="LiveId" clId="{126844B3-8C04-4698-A7EF-8AB723C668D3}" dt="2021-01-31T16:01:58.294" v="18" actId="20577"/>
          <ac:spMkLst>
            <pc:docMk/>
            <pc:sldMk cId="1109524678" sldId="292"/>
            <ac:spMk id="2" creationId="{0B2AAF93-F372-4E32-8DE3-2B37B0349A7C}"/>
          </ac:spMkLst>
        </pc:spChg>
        <pc:spChg chg="mod">
          <ac:chgData name="moath momani" userId="720708e143949568" providerId="LiveId" clId="{126844B3-8C04-4698-A7EF-8AB723C668D3}" dt="2021-01-31T16:02:06.971" v="21" actId="20577"/>
          <ac:spMkLst>
            <pc:docMk/>
            <pc:sldMk cId="1109524678" sldId="292"/>
            <ac:spMk id="17" creationId="{4955A6DA-815F-4124-A9F3-75EDB42FED58}"/>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9418614B-DBAA-42B0-B373-584E836D2913}"/>
    <pc:docChg chg="undo custSel modSld">
      <pc:chgData name="moath momani" userId="720708e143949568" providerId="LiveId" clId="{9418614B-DBAA-42B0-B373-584E836D2913}" dt="2020-07-03T04:49:27.755" v="530" actId="1076"/>
      <pc:docMkLst>
        <pc:docMk/>
      </pc:docMkLst>
      <pc:sldChg chg="modSp mod">
        <pc:chgData name="moath momani" userId="720708e143949568" providerId="LiveId" clId="{9418614B-DBAA-42B0-B373-584E836D2913}" dt="2020-07-03T04:49:27.755" v="530" actId="1076"/>
        <pc:sldMkLst>
          <pc:docMk/>
          <pc:sldMk cId="2271298433" sldId="279"/>
        </pc:sldMkLst>
        <pc:spChg chg="mod">
          <ac:chgData name="moath momani" userId="720708e143949568" providerId="LiveId" clId="{9418614B-DBAA-42B0-B373-584E836D2913}" dt="2020-07-03T04:49:27.755" v="530" actId="1076"/>
          <ac:spMkLst>
            <pc:docMk/>
            <pc:sldMk cId="2271298433" sldId="279"/>
            <ac:spMk id="2" creationId="{0B2AAF93-F372-4E32-8DE3-2B37B0349A7C}"/>
          </ac:spMkLst>
        </pc:spChg>
        <pc:picChg chg="mod">
          <ac:chgData name="moath momani" userId="720708e143949568" providerId="LiveId" clId="{9418614B-DBAA-42B0-B373-584E836D2913}" dt="2020-07-02T09:00:28.402" v="353" actId="1076"/>
          <ac:picMkLst>
            <pc:docMk/>
            <pc:sldMk cId="2271298433" sldId="279"/>
            <ac:picMk id="13" creationId="{9319865D-7103-44A0-8690-685D1A6BCF9C}"/>
          </ac:picMkLst>
        </pc:picChg>
        <pc:picChg chg="mod">
          <ac:chgData name="moath momani" userId="720708e143949568" providerId="LiveId" clId="{9418614B-DBAA-42B0-B373-584E836D2913}" dt="2020-07-02T09:00:28.402" v="353" actId="1076"/>
          <ac:picMkLst>
            <pc:docMk/>
            <pc:sldMk cId="2271298433" sldId="279"/>
            <ac:picMk id="14" creationId="{4F44C90C-9AB6-4E41-BBC9-EB36E64FA76A}"/>
          </ac:picMkLst>
        </pc:picChg>
        <pc:picChg chg="mod">
          <ac:chgData name="moath momani" userId="720708e143949568" providerId="LiveId" clId="{9418614B-DBAA-42B0-B373-584E836D2913}" dt="2020-07-02T09:00:28.402" v="353" actId="1076"/>
          <ac:picMkLst>
            <pc:docMk/>
            <pc:sldMk cId="2271298433" sldId="279"/>
            <ac:picMk id="15" creationId="{782957B5-4F0A-4A4E-A07D-DE1207191C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Laser cutting video </a:t>
            </a:r>
          </a:p>
          <a:p>
            <a:pPr marL="0" indent="0">
              <a:buFont typeface="+mj-lt"/>
              <a:buNone/>
            </a:pPr>
            <a:r>
              <a:rPr lang="en-US" dirty="0"/>
              <a:t>https://www.youtube.com/watch?v=KLTihO71h6o </a:t>
            </a:r>
          </a:p>
          <a:p>
            <a:pPr marL="0" indent="0">
              <a:buFont typeface="+mj-lt"/>
              <a:buNone/>
            </a:pPr>
            <a:endParaRPr lang="en-US" dirty="0"/>
          </a:p>
          <a:p>
            <a:pPr marL="0" indent="0">
              <a:buFont typeface="+mj-lt"/>
              <a:buNone/>
            </a:pPr>
            <a:r>
              <a:rPr lang="en-US" dirty="0"/>
              <a:t>The current video</a:t>
            </a:r>
          </a:p>
          <a:p>
            <a:pPr marL="0" indent="0">
              <a:buFont typeface="+mj-lt"/>
              <a:buNone/>
            </a:pPr>
            <a:r>
              <a:rPr lang="en-US" dirty="0"/>
              <a:t>https://www.youtube.com/watch?v=FalNsx2zULM</a:t>
            </a:r>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71878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Laser cutting video </a:t>
            </a:r>
          </a:p>
          <a:p>
            <a:pPr marL="0" indent="0">
              <a:buFont typeface="+mj-lt"/>
              <a:buNone/>
            </a:pPr>
            <a:r>
              <a:rPr lang="en-US" dirty="0"/>
              <a:t>https://www.youtube.com/watch?v=KLTihO71h6o </a:t>
            </a:r>
          </a:p>
          <a:p>
            <a:pPr marL="0" indent="0">
              <a:buFont typeface="+mj-lt"/>
              <a:buNone/>
            </a:pPr>
            <a:endParaRPr lang="en-US" dirty="0"/>
          </a:p>
          <a:p>
            <a:pPr marL="0" indent="0">
              <a:buFont typeface="+mj-lt"/>
              <a:buNone/>
            </a:pPr>
            <a:r>
              <a:rPr lang="en-US" dirty="0"/>
              <a:t>The current video</a:t>
            </a:r>
          </a:p>
          <a:p>
            <a:pPr marL="0" indent="0">
              <a:buFont typeface="+mj-lt"/>
              <a:buNone/>
            </a:pPr>
            <a:r>
              <a:rPr lang="en-US" dirty="0"/>
              <a:t>https://www.youtube.com/watch?v=FalNsx2zULM</a:t>
            </a:r>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263377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Engage students in discussions, what is this machine ??</a:t>
            </a:r>
            <a:endParaRPr lang="en-US" dirty="0">
              <a:solidFill>
                <a:schemeClr val="lt1"/>
              </a:solidFill>
            </a:endParaRPr>
          </a:p>
          <a:p>
            <a:pPr marL="171450" indent="-171450">
              <a:buFont typeface="Arial" panose="020B0604020202020204" pitchFamily="34" charset="0"/>
              <a:buChar char="•"/>
            </a:pPr>
            <a:r>
              <a:rPr lang="en-US" dirty="0"/>
              <a:t>Have you heard about this machine before?</a:t>
            </a:r>
          </a:p>
          <a:p>
            <a:pPr marL="171450" indent="-171450">
              <a:buFont typeface="Arial" panose="020B0604020202020204" pitchFamily="34" charset="0"/>
              <a:buChar char="•"/>
            </a:pPr>
            <a:r>
              <a:rPr lang="en-US" dirty="0"/>
              <a:t>Have</a:t>
            </a:r>
            <a:r>
              <a:rPr lang="en-US" baseline="0" dirty="0"/>
              <a:t> you seen it before?</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https://www.youtube.com/watch?v=tWGLeJ-cS58</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98082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Biem</a:t>
            </a:r>
            <a:r>
              <a:rPr lang="en-US" dirty="0"/>
              <a:t> design </a:t>
            </a:r>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398299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cap="none" dirty="0">
                <a:solidFill>
                  <a:schemeClr val="lt1"/>
                </a:solidFill>
              </a:rPr>
              <a:t>SAY there are more design software such as </a:t>
            </a:r>
            <a:r>
              <a:rPr lang="en-US" sz="1200" u="none" strike="noStrike" cap="none" dirty="0" err="1">
                <a:solidFill>
                  <a:schemeClr val="lt1"/>
                </a:solidFill>
              </a:rPr>
              <a:t>semens</a:t>
            </a:r>
            <a:r>
              <a:rPr lang="en-US" sz="1200" u="none" strike="noStrike" cap="none" dirty="0">
                <a:solidFill>
                  <a:schemeClr val="lt1"/>
                </a:solidFill>
              </a:rPr>
              <a:t> </a:t>
            </a:r>
            <a:r>
              <a:rPr lang="en-US" sz="1200" u="none" strike="noStrike" cap="none" dirty="0" err="1">
                <a:solidFill>
                  <a:schemeClr val="lt1"/>
                </a:solidFill>
              </a:rPr>
              <a:t>nx</a:t>
            </a:r>
            <a:r>
              <a:rPr lang="en-US" sz="1200" u="none" strike="noStrike" cap="none" dirty="0">
                <a:solidFill>
                  <a:schemeClr val="lt1"/>
                </a:solidFill>
              </a:rPr>
              <a:t> </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942690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153914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finish explaining </a:t>
            </a:r>
            <a:r>
              <a:rPr lang="en-US" dirty="0" err="1"/>
              <a:t>nervo</a:t>
            </a:r>
            <a:r>
              <a:rPr lang="en-US" dirty="0"/>
              <a:t> present to participant the parametric design </a:t>
            </a:r>
          </a:p>
        </p:txBody>
      </p:sp>
      <p:sp>
        <p:nvSpPr>
          <p:cNvPr id="4" name="Slide Number Placeholder 3"/>
          <p:cNvSpPr>
            <a:spLocks noGrp="1"/>
          </p:cNvSpPr>
          <p:nvPr>
            <p:ph type="sldNum" sz="quarter" idx="5"/>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128682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dirty="0"/>
              <a:t>Ask Participants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What kind of design software have you experiences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aseline="0" dirty="0"/>
              <a:t>Have you used Tinkercad before?</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lang="en-US" baseline="0" dirty="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1" baseline="0" dirty="0"/>
              <a:t>Introduced Tinkercad</a:t>
            </a:r>
          </a:p>
        </p:txBody>
      </p:sp>
      <p:sp>
        <p:nvSpPr>
          <p:cNvPr id="4" name="Slide Number Placeholder 3"/>
          <p:cNvSpPr>
            <a:spLocks noGrp="1"/>
          </p:cNvSpPr>
          <p:nvPr>
            <p:ph type="sldNum" sz="quarter" idx="10"/>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122977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123924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Introduce how to use Microsoft teams.</a:t>
            </a:r>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325704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20</a:t>
            </a:fld>
            <a:endParaRPr lang="en-US"/>
          </a:p>
        </p:txBody>
      </p:sp>
    </p:spTree>
    <p:extLst>
      <p:ext uri="{BB962C8B-B14F-4D97-AF65-F5344CB8AC3E}">
        <p14:creationId xmlns:p14="http://schemas.microsoft.com/office/powerpoint/2010/main" val="20175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21</a:t>
            </a:fld>
            <a:endParaRPr lang="en-US"/>
          </a:p>
        </p:txBody>
      </p:sp>
    </p:spTree>
    <p:extLst>
      <p:ext uri="{BB962C8B-B14F-4D97-AF65-F5344CB8AC3E}">
        <p14:creationId xmlns:p14="http://schemas.microsoft.com/office/powerpoint/2010/main" val="397589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Onshape and show the main interface : </a:t>
            </a:r>
          </a:p>
          <a:p>
            <a:r>
              <a:rPr lang="en-US" b="0" i="0">
                <a:solidFill>
                  <a:srgbClr val="4D5156"/>
                </a:solidFill>
                <a:effectLst/>
                <a:latin typeface="arial" panose="020B0604020202020204" pitchFamily="34" charset="0"/>
              </a:rPr>
              <a:t>Onshape is a computer-aided design software system, delivered over the Internet via a Software as a Service model.</a:t>
            </a:r>
            <a:endParaRPr lang="en-US" dirty="0"/>
          </a:p>
          <a:p>
            <a:r>
              <a:rPr lang="en-US" dirty="0"/>
              <a:t>Ask students to create accounts and help them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22</a:t>
            </a:fld>
            <a:endParaRPr lang="en-US"/>
          </a:p>
        </p:txBody>
      </p:sp>
    </p:spTree>
    <p:extLst>
      <p:ext uri="{BB962C8B-B14F-4D97-AF65-F5344CB8AC3E}">
        <p14:creationId xmlns:p14="http://schemas.microsoft.com/office/powerpoint/2010/main" val="418930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23</a:t>
            </a:fld>
            <a:endParaRPr lang="en-US"/>
          </a:p>
        </p:txBody>
      </p:sp>
    </p:spTree>
    <p:extLst>
      <p:ext uri="{BB962C8B-B14F-4D97-AF65-F5344CB8AC3E}">
        <p14:creationId xmlns:p14="http://schemas.microsoft.com/office/powerpoint/2010/main" val="167628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24</a:t>
            </a:fld>
            <a:endParaRPr lang="en-US"/>
          </a:p>
        </p:txBody>
      </p:sp>
    </p:spTree>
    <p:extLst>
      <p:ext uri="{BB962C8B-B14F-4D97-AF65-F5344CB8AC3E}">
        <p14:creationId xmlns:p14="http://schemas.microsoft.com/office/powerpoint/2010/main" val="78935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25</a:t>
            </a:fld>
            <a:endParaRPr lang="en-US"/>
          </a:p>
        </p:txBody>
      </p:sp>
    </p:spTree>
    <p:extLst>
      <p:ext uri="{BB962C8B-B14F-4D97-AF65-F5344CB8AC3E}">
        <p14:creationId xmlns:p14="http://schemas.microsoft.com/office/powerpoint/2010/main" val="83931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26</a:t>
            </a:fld>
            <a:endParaRPr lang="en-US"/>
          </a:p>
        </p:txBody>
      </p:sp>
    </p:spTree>
    <p:extLst>
      <p:ext uri="{BB962C8B-B14F-4D97-AF65-F5344CB8AC3E}">
        <p14:creationId xmlns:p14="http://schemas.microsoft.com/office/powerpoint/2010/main" val="3534834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27</a:t>
            </a:fld>
            <a:endParaRPr lang="en-US"/>
          </a:p>
        </p:txBody>
      </p:sp>
    </p:spTree>
    <p:extLst>
      <p:ext uri="{BB962C8B-B14F-4D97-AF65-F5344CB8AC3E}">
        <p14:creationId xmlns:p14="http://schemas.microsoft.com/office/powerpoint/2010/main" val="4001422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28</a:t>
            </a:fld>
            <a:endParaRPr lang="en-US"/>
          </a:p>
        </p:txBody>
      </p:sp>
    </p:spTree>
    <p:extLst>
      <p:ext uri="{BB962C8B-B14F-4D97-AF65-F5344CB8AC3E}">
        <p14:creationId xmlns:p14="http://schemas.microsoft.com/office/powerpoint/2010/main" val="6389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29</a:t>
            </a:fld>
            <a:endParaRPr lang="en-US"/>
          </a:p>
        </p:txBody>
      </p:sp>
    </p:spTree>
    <p:extLst>
      <p:ext uri="{BB962C8B-B14F-4D97-AF65-F5344CB8AC3E}">
        <p14:creationId xmlns:p14="http://schemas.microsoft.com/office/powerpoint/2010/main" val="217830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Politica"/>
                <a:ea typeface="Politica" charset="0"/>
                <a:cs typeface="Politica" charset="0"/>
              </a:rPr>
              <a:t>Fab lab Studio 56 teaches youth about the necessary skills of this century such as digital fabrication, design and computer science.</a:t>
            </a:r>
          </a:p>
          <a:p>
            <a:pPr marL="457200" indent="-457200">
              <a:buFont typeface="Arial" panose="020B0604020202020204" pitchFamily="34" charset="0"/>
              <a:buChar char="•"/>
            </a:pPr>
            <a:endParaRPr lang="en-US" sz="1200" dirty="0">
              <a:latin typeface="Politica"/>
              <a:ea typeface="Politica" charset="0"/>
              <a:cs typeface="Politica" charset="0"/>
            </a:endParaRPr>
          </a:p>
          <a:p>
            <a:pPr marL="457200" indent="-457200">
              <a:buFont typeface="Arial" panose="020B0604020202020204" pitchFamily="34" charset="0"/>
              <a:buChar char="•"/>
            </a:pPr>
            <a:r>
              <a:rPr lang="en-US" sz="1200" dirty="0">
                <a:latin typeface="Politica"/>
                <a:ea typeface="Politica" charset="0"/>
                <a:cs typeface="Politica" charset="0"/>
              </a:rPr>
              <a:t>Studio 56 has 3 main zones:</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3928279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30</a:t>
            </a:fld>
            <a:endParaRPr lang="en-US"/>
          </a:p>
        </p:txBody>
      </p:sp>
    </p:spTree>
    <p:extLst>
      <p:ext uri="{BB962C8B-B14F-4D97-AF65-F5344CB8AC3E}">
        <p14:creationId xmlns:p14="http://schemas.microsoft.com/office/powerpoint/2010/main" val="215330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Onshape and show the main interface : </a:t>
            </a:r>
          </a:p>
          <a:p>
            <a:r>
              <a:rPr lang="en-US" b="0" i="0">
                <a:solidFill>
                  <a:srgbClr val="4D5156"/>
                </a:solidFill>
                <a:effectLst/>
                <a:latin typeface="arial" panose="020B0604020202020204" pitchFamily="34" charset="0"/>
              </a:rPr>
              <a:t>Onshape is a computer-aided design software system, delivered over the Internet via a Software as a Service model.</a:t>
            </a:r>
            <a:endParaRPr lang="en-US" dirty="0"/>
          </a:p>
          <a:p>
            <a:r>
              <a:rPr lang="en-US" dirty="0"/>
              <a:t>Ask students to create accounts and help them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31</a:t>
            </a:fld>
            <a:endParaRPr lang="en-US"/>
          </a:p>
        </p:txBody>
      </p:sp>
    </p:spTree>
    <p:extLst>
      <p:ext uri="{BB962C8B-B14F-4D97-AF65-F5344CB8AC3E}">
        <p14:creationId xmlns:p14="http://schemas.microsoft.com/office/powerpoint/2010/main" val="18186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Onshape and show the main interface : </a:t>
            </a:r>
          </a:p>
          <a:p>
            <a:r>
              <a:rPr lang="en-US" b="0" i="0">
                <a:solidFill>
                  <a:srgbClr val="4D5156"/>
                </a:solidFill>
                <a:effectLst/>
                <a:latin typeface="arial" panose="020B0604020202020204" pitchFamily="34" charset="0"/>
              </a:rPr>
              <a:t>Onshape is a computer-aided design software system, delivered over the Internet via a Software as a Service model.</a:t>
            </a:r>
            <a:endParaRPr lang="en-US" dirty="0"/>
          </a:p>
          <a:p>
            <a:r>
              <a:rPr lang="en-US" dirty="0"/>
              <a:t>Ask students to create accounts and help them </a:t>
            </a:r>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32</a:t>
            </a:fld>
            <a:endParaRPr lang="en-US"/>
          </a:p>
        </p:txBody>
      </p:sp>
    </p:spTree>
    <p:extLst>
      <p:ext uri="{BB962C8B-B14F-4D97-AF65-F5344CB8AC3E}">
        <p14:creationId xmlns:p14="http://schemas.microsoft.com/office/powerpoint/2010/main" val="83168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33</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359103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298767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38649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Ice braking activity.</a:t>
            </a:r>
          </a:p>
          <a:p>
            <a:pPr marL="0" indent="0">
              <a:buFont typeface="+mj-lt"/>
              <a:buNone/>
            </a:pPr>
            <a:endParaRPr lang="en-US" dirty="0"/>
          </a:p>
          <a:p>
            <a:pPr marL="171450" indent="-171450">
              <a:buFont typeface="Arial" panose="020B0604020202020204" pitchFamily="34" charset="0"/>
              <a:buChar char="•"/>
            </a:pPr>
            <a:r>
              <a:rPr lang="en-US" dirty="0"/>
              <a:t>Have you played Minecraft before?</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226851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54004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Say that the first step in the digital manufacturing process is the design </a:t>
            </a:r>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291611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FalNsx2zULM?feature=oembed" TargetMode="External"/><Relationship Id="rId6" Type="http://schemas.openxmlformats.org/officeDocument/2006/relationships/image" Target="../media/image26.jpeg"/><Relationship Id="rId5" Type="http://schemas.openxmlformats.org/officeDocument/2006/relationships/image" Target="../media/image8.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hyperlink" Target="https://n-e-r-v-o-u-s.com/labs/#ap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emf"/><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e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3D Gold Accessories </a:t>
            </a:r>
          </a:p>
        </p:txBody>
      </p:sp>
      <p:sp>
        <p:nvSpPr>
          <p:cNvPr id="14" name="TextBox 13"/>
          <p:cNvSpPr txBox="1"/>
          <p:nvPr/>
        </p:nvSpPr>
        <p:spPr>
          <a:xfrm>
            <a:off x="45024" y="2040048"/>
            <a:ext cx="97013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11 -14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10" name="TextBox 9">
            <a:extLst>
              <a:ext uri="{FF2B5EF4-FFF2-40B4-BE49-F238E27FC236}">
                <a16:creationId xmlns:a16="http://schemas.microsoft.com/office/drawing/2014/main" id="{F4B927AD-9596-4CEC-841A-601BD1F4D60F}"/>
              </a:ext>
            </a:extLst>
          </p:cNvPr>
          <p:cNvSpPr txBox="1"/>
          <p:nvPr/>
        </p:nvSpPr>
        <p:spPr>
          <a:xfrm>
            <a:off x="6882872" y="1285995"/>
            <a:ext cx="6304788" cy="584775"/>
          </a:xfrm>
          <a:prstGeom prst="rect">
            <a:avLst/>
          </a:prstGeom>
          <a:noFill/>
        </p:spPr>
        <p:txBody>
          <a:bodyPr wrap="square">
            <a:spAutoFit/>
          </a:bodyPr>
          <a:lstStyle/>
          <a:p>
            <a:r>
              <a:rPr lang="ar-QA" sz="3200" dirty="0">
                <a:solidFill>
                  <a:schemeClr val="bg1"/>
                </a:solidFill>
              </a:rPr>
              <a:t>إكسسوارات ذهبية ثلاثية الأبعاد</a:t>
            </a:r>
            <a:endParaRPr lang="en-US" sz="3200" dirty="0">
              <a:solidFill>
                <a:schemeClr val="bg1"/>
              </a:solidFill>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219844" y="940343"/>
            <a:ext cx="8728929" cy="830997"/>
          </a:xfrm>
          <a:prstGeom prst="rect">
            <a:avLst/>
          </a:prstGeom>
        </p:spPr>
        <p:txBody>
          <a:bodyPr wrap="square">
            <a:spAutoFit/>
          </a:bodyPr>
          <a:lstStyle/>
          <a:p>
            <a:pPr algn="ctr"/>
            <a:r>
              <a:rPr lang="en-US" sz="2400" dirty="0">
                <a:latin typeface="Politica"/>
              </a:rPr>
              <a:t>Those are some examples of 3D printed gold accessories </a:t>
            </a: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219844" y="1309675"/>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لأزياء التي تم تصنيعها رقميا </a:t>
            </a:r>
          </a:p>
        </p:txBody>
      </p:sp>
      <p:pic>
        <p:nvPicPr>
          <p:cNvPr id="7" name="Picture 6">
            <a:extLst>
              <a:ext uri="{FF2B5EF4-FFF2-40B4-BE49-F238E27FC236}">
                <a16:creationId xmlns:a16="http://schemas.microsoft.com/office/drawing/2014/main" id="{AF0DD5C9-9D76-4B1B-87F2-E3F7FA0989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8368" y="2619375"/>
            <a:ext cx="2568279" cy="2814637"/>
          </a:xfrm>
          <a:prstGeom prst="rect">
            <a:avLst/>
          </a:prstGeom>
        </p:spPr>
      </p:pic>
      <p:pic>
        <p:nvPicPr>
          <p:cNvPr id="9" name="Picture 8">
            <a:extLst>
              <a:ext uri="{FF2B5EF4-FFF2-40B4-BE49-F238E27FC236}">
                <a16:creationId xmlns:a16="http://schemas.microsoft.com/office/drawing/2014/main" id="{5229CBF9-F619-484C-A8ED-CB07F76D05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0239" y="2619375"/>
            <a:ext cx="2814637" cy="2814637"/>
          </a:xfrm>
          <a:prstGeom prst="rect">
            <a:avLst/>
          </a:prstGeom>
        </p:spPr>
      </p:pic>
      <p:pic>
        <p:nvPicPr>
          <p:cNvPr id="13" name="Picture 12">
            <a:extLst>
              <a:ext uri="{FF2B5EF4-FFF2-40B4-BE49-F238E27FC236}">
                <a16:creationId xmlns:a16="http://schemas.microsoft.com/office/drawing/2014/main" id="{BE14C8FD-58A3-4C9E-9234-B2A62CB061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83718" y="2619374"/>
            <a:ext cx="4255733" cy="2814638"/>
          </a:xfrm>
          <a:prstGeom prst="rect">
            <a:avLst/>
          </a:prstGeom>
        </p:spPr>
      </p:pic>
    </p:spTree>
    <p:extLst>
      <p:ext uri="{BB962C8B-B14F-4D97-AF65-F5344CB8AC3E}">
        <p14:creationId xmlns:p14="http://schemas.microsoft.com/office/powerpoint/2010/main" val="187370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219844" y="940343"/>
            <a:ext cx="8728929" cy="830997"/>
          </a:xfrm>
          <a:prstGeom prst="rect">
            <a:avLst/>
          </a:prstGeom>
        </p:spPr>
        <p:txBody>
          <a:bodyPr wrap="square">
            <a:spAutoFit/>
          </a:bodyPr>
          <a:lstStyle/>
          <a:p>
            <a:pPr algn="ctr"/>
            <a:r>
              <a:rPr lang="en-US" sz="2400" dirty="0">
                <a:latin typeface="Politica"/>
              </a:rPr>
              <a:t>Let’s watch a video about </a:t>
            </a:r>
            <a:r>
              <a:rPr lang="en-US" sz="2400" u="none" strike="noStrike" cap="none" dirty="0">
                <a:latin typeface="Politica"/>
              </a:rPr>
              <a:t>digital manufacturing and fashion </a:t>
            </a:r>
            <a:endParaRPr lang="en-US" sz="2400" dirty="0">
              <a:latin typeface="Politica"/>
            </a:endParaRP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219844" y="1309675"/>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لنشاهد مقطع فيديو عن التصنيع الرقمي والأزياء</a:t>
            </a:r>
            <a:endParaRPr lang="en-US" sz="2400" b="1" dirty="0">
              <a:latin typeface="Arial" panose="020B0604020202020204" pitchFamily="34" charset="0"/>
              <a:cs typeface="Arial" panose="020B0604020202020204" pitchFamily="34" charset="0"/>
            </a:endParaRPr>
          </a:p>
        </p:txBody>
      </p:sp>
      <p:pic>
        <p:nvPicPr>
          <p:cNvPr id="4" name="Online Media 3" title="How to make jewelry design with Dws and rapid shape 3d printer resin, wax and gold">
            <a:hlinkClick r:id="" action="ppaction://media"/>
            <a:extLst>
              <a:ext uri="{FF2B5EF4-FFF2-40B4-BE49-F238E27FC236}">
                <a16:creationId xmlns:a16="http://schemas.microsoft.com/office/drawing/2014/main" id="{F6A67DF8-1A22-4D50-88C6-9DA6707D6715}"/>
              </a:ext>
            </a:extLst>
          </p:cNvPr>
          <p:cNvPicPr>
            <a:picLocks noRot="1" noChangeAspect="1"/>
          </p:cNvPicPr>
          <p:nvPr>
            <a:videoFile r:link="rId1"/>
          </p:nvPr>
        </p:nvPicPr>
        <p:blipFill>
          <a:blip r:embed="rId6"/>
          <a:stretch>
            <a:fillRect/>
          </a:stretch>
        </p:blipFill>
        <p:spPr>
          <a:xfrm>
            <a:off x="3048000" y="2119325"/>
            <a:ext cx="6096000" cy="3429000"/>
          </a:xfrm>
          <a:prstGeom prst="rect">
            <a:avLst/>
          </a:prstGeom>
        </p:spPr>
      </p:pic>
    </p:spTree>
    <p:extLst>
      <p:ext uri="{BB962C8B-B14F-4D97-AF65-F5344CB8AC3E}">
        <p14:creationId xmlns:p14="http://schemas.microsoft.com/office/powerpoint/2010/main" val="2093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35914" y="12813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800" dirty="0">
                <a:solidFill>
                  <a:schemeClr val="tx1"/>
                </a:solidFill>
                <a:latin typeface="Politica" panose="02000506060000020004"/>
              </a:rPr>
              <a:t>التصميم</a:t>
            </a:r>
          </a:p>
          <a:p>
            <a:pPr algn="ctr"/>
            <a:r>
              <a:rPr lang="en-US" sz="2800" dirty="0">
                <a:solidFill>
                  <a:schemeClr val="tx1"/>
                </a:solidFill>
                <a:latin typeface="Politica" panose="02000506060000020004"/>
              </a:rPr>
              <a:t>Design</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2" name="Rectangle 11">
            <a:extLst>
              <a:ext uri="{FF2B5EF4-FFF2-40B4-BE49-F238E27FC236}">
                <a16:creationId xmlns:a16="http://schemas.microsoft.com/office/drawing/2014/main" id="{CB7F213B-E680-4F6E-B850-3B9D657A9E84}"/>
              </a:ext>
            </a:extLst>
          </p:cNvPr>
          <p:cNvSpPr/>
          <p:nvPr/>
        </p:nvSpPr>
        <p:spPr>
          <a:xfrm>
            <a:off x="2710599" y="1020836"/>
            <a:ext cx="8517466" cy="3785652"/>
          </a:xfrm>
          <a:prstGeom prst="rect">
            <a:avLst/>
          </a:prstGeom>
        </p:spPr>
        <p:txBody>
          <a:bodyPr wrap="square">
            <a:spAutoFit/>
          </a:bodyPr>
          <a:lstStyle/>
          <a:p>
            <a:pPr algn="r" rtl="1"/>
            <a:r>
              <a:rPr lang="ar-QA" sz="2000" dirty="0">
                <a:latin typeface="Politica" panose="02000506060000020004"/>
                <a:ea typeface="Roboto"/>
                <a:cs typeface="Roboto"/>
                <a:sym typeface="Roboto"/>
              </a:rPr>
              <a:t> </a:t>
            </a:r>
          </a:p>
          <a:p>
            <a:pPr algn="r" rtl="1"/>
            <a:r>
              <a:rPr lang="ar-QA" sz="2000" dirty="0">
                <a:latin typeface="Politica" panose="02000506060000020004"/>
                <a:ea typeface="Roboto"/>
                <a:cs typeface="Roboto"/>
                <a:sym typeface="Roboto"/>
              </a:rPr>
              <a:t>يوجد الآن الكثير من برامج التصميم وكل منها مخصص لوظيفة معينة.</a:t>
            </a:r>
          </a:p>
          <a:p>
            <a:pPr algn="r" rtl="1"/>
            <a:r>
              <a:rPr lang="ar-QA" sz="2000" dirty="0">
                <a:latin typeface="Politica" panose="02000506060000020004"/>
                <a:ea typeface="Roboto"/>
                <a:cs typeface="Roboto"/>
                <a:sym typeface="Roboto"/>
              </a:rPr>
              <a:t>دعونا نستكشف بعض برامج التصميم و المخصصة للمجالات التالية:</a:t>
            </a:r>
            <a:endParaRPr lang="en-US" sz="2000" dirty="0">
              <a:latin typeface="Politica" panose="02000506060000020004"/>
              <a:ea typeface="Roboto"/>
              <a:cs typeface="Roboto"/>
              <a:sym typeface="Roboto"/>
            </a:endParaRPr>
          </a:p>
          <a:p>
            <a:pPr marL="457200" indent="-457200" algn="r" rtl="1">
              <a:buFont typeface="+mj-lt"/>
              <a:buAutoNum type="arabicPeriod"/>
            </a:pPr>
            <a:r>
              <a:rPr lang="ar-QA" sz="2000" dirty="0">
                <a:latin typeface="Politica" panose="02000506060000020004"/>
                <a:ea typeface="Roboto"/>
                <a:cs typeface="Roboto"/>
                <a:sym typeface="Roboto"/>
              </a:rPr>
              <a:t>هندسة العمارة</a:t>
            </a:r>
          </a:p>
          <a:p>
            <a:pPr marL="457200" indent="-457200" algn="r" rtl="1">
              <a:buFont typeface="+mj-lt"/>
              <a:buAutoNum type="arabicPeriod"/>
            </a:pPr>
            <a:r>
              <a:rPr lang="ar-QA" sz="2000" dirty="0">
                <a:latin typeface="Politica" panose="02000506060000020004"/>
                <a:ea typeface="Roboto"/>
                <a:cs typeface="Roboto"/>
                <a:sym typeface="Roboto"/>
              </a:rPr>
              <a:t>الطيران</a:t>
            </a:r>
          </a:p>
          <a:p>
            <a:pPr marL="457200" indent="-457200" algn="r" rtl="1">
              <a:buFont typeface="+mj-lt"/>
              <a:buAutoNum type="arabicPeriod"/>
            </a:pPr>
            <a:r>
              <a:rPr lang="ar-QA" sz="2000" dirty="0">
                <a:latin typeface="Politica" panose="02000506060000020004"/>
                <a:ea typeface="Roboto"/>
                <a:cs typeface="Roboto"/>
                <a:sym typeface="Roboto"/>
              </a:rPr>
              <a:t>الميكانيك</a:t>
            </a:r>
          </a:p>
          <a:p>
            <a:pPr marL="457200" indent="-457200" algn="r" rtl="1">
              <a:buFont typeface="+mj-lt"/>
              <a:buAutoNum type="arabicPeriod"/>
            </a:pPr>
            <a:r>
              <a:rPr lang="ar-QA" sz="2000" dirty="0">
                <a:latin typeface="Politica" panose="02000506060000020004"/>
                <a:ea typeface="Roboto"/>
                <a:cs typeface="Roboto"/>
                <a:sym typeface="Roboto"/>
              </a:rPr>
              <a:t>المنتجات</a:t>
            </a:r>
          </a:p>
          <a:p>
            <a:pPr marL="457200" indent="-457200" algn="r" rtl="1">
              <a:buFont typeface="+mj-lt"/>
              <a:buAutoNum type="arabicPeriod"/>
            </a:pPr>
            <a:r>
              <a:rPr lang="ar-QA" sz="2000" dirty="0">
                <a:latin typeface="Politica" panose="02000506060000020004"/>
                <a:ea typeface="Roboto"/>
                <a:cs typeface="Roboto"/>
                <a:sym typeface="Roboto"/>
              </a:rPr>
              <a:t>الألعاب</a:t>
            </a:r>
          </a:p>
          <a:p>
            <a:pPr marL="457200" indent="-457200" algn="r" rtl="1">
              <a:buFont typeface="+mj-lt"/>
              <a:buAutoNum type="arabicPeriod"/>
            </a:pPr>
            <a:r>
              <a:rPr lang="ar-QA" sz="2000" dirty="0">
                <a:latin typeface="Politica" panose="02000506060000020004"/>
                <a:ea typeface="Roboto"/>
                <a:cs typeface="Roboto"/>
                <a:sym typeface="Roboto"/>
              </a:rPr>
              <a:t>الأفلام</a:t>
            </a:r>
          </a:p>
          <a:p>
            <a:pPr algn="r" rtl="1"/>
            <a:endParaRPr lang="ar-QA" sz="2000" dirty="0">
              <a:latin typeface="Politica" panose="02000506060000020004"/>
              <a:ea typeface="Roboto"/>
              <a:cs typeface="Roboto"/>
              <a:sym typeface="Roboto"/>
            </a:endParaRPr>
          </a:p>
          <a:p>
            <a:pPr algn="r" rtl="1"/>
            <a:endParaRPr lang="ar-QA" sz="2000" dirty="0">
              <a:latin typeface="Politica" panose="02000506060000020004"/>
              <a:ea typeface="Roboto"/>
              <a:cs typeface="Roboto"/>
              <a:sym typeface="Roboto"/>
            </a:endParaRPr>
          </a:p>
          <a:p>
            <a:pPr algn="r" rtl="1"/>
            <a:endParaRPr lang="ar-QA" sz="2000" dirty="0">
              <a:latin typeface="Politica" panose="02000506060000020004"/>
              <a:ea typeface="Roboto"/>
              <a:cs typeface="Roboto"/>
              <a:sym typeface="Roboto"/>
            </a:endParaRPr>
          </a:p>
        </p:txBody>
      </p:sp>
      <p:sp>
        <p:nvSpPr>
          <p:cNvPr id="14" name="Rectangle 13">
            <a:extLst>
              <a:ext uri="{FF2B5EF4-FFF2-40B4-BE49-F238E27FC236}">
                <a16:creationId xmlns:a16="http://schemas.microsoft.com/office/drawing/2014/main" id="{E02D2F0A-A520-44A2-B8E2-5DD6E542987A}"/>
              </a:ext>
            </a:extLst>
          </p:cNvPr>
          <p:cNvSpPr/>
          <p:nvPr/>
        </p:nvSpPr>
        <p:spPr>
          <a:xfrm>
            <a:off x="2532103" y="3878441"/>
            <a:ext cx="9008534" cy="2554545"/>
          </a:xfrm>
          <a:prstGeom prst="rect">
            <a:avLst/>
          </a:prstGeom>
        </p:spPr>
        <p:txBody>
          <a:bodyPr wrap="square">
            <a:spAutoFit/>
          </a:bodyPr>
          <a:lstStyle/>
          <a:p>
            <a:pPr lvl="0"/>
            <a:r>
              <a:rPr lang="en-US" sz="2000" dirty="0">
                <a:latin typeface="Politica" panose="02000506060000020004"/>
                <a:ea typeface="Consolas" charset="0"/>
                <a:cs typeface="Consolas" charset="0"/>
                <a:sym typeface="Roboto"/>
              </a:rPr>
              <a:t>Now there are plenty of design software and each one is dedicated for a certain job.</a:t>
            </a:r>
          </a:p>
          <a:p>
            <a:pPr lvl="0"/>
            <a:r>
              <a:rPr lang="en-US" sz="2000" dirty="0">
                <a:latin typeface="Politica" panose="02000506060000020004"/>
                <a:ea typeface="Consolas" charset="0"/>
                <a:cs typeface="Consolas" charset="0"/>
                <a:sym typeface="Roboto"/>
              </a:rPr>
              <a:t>Let’s explore some of design software</a:t>
            </a:r>
            <a:r>
              <a:rPr lang="ar-QA" sz="2000" dirty="0">
                <a:latin typeface="Politica" panose="02000506060000020004"/>
                <a:ea typeface="Consolas" charset="0"/>
                <a:cs typeface="Consolas" charset="0"/>
                <a:sym typeface="Roboto"/>
              </a:rPr>
              <a:t> </a:t>
            </a:r>
            <a:r>
              <a:rPr lang="en-US" sz="2000" dirty="0">
                <a:latin typeface="Politica" panose="02000506060000020004"/>
                <a:ea typeface="Consolas" charset="0"/>
                <a:cs typeface="Consolas" charset="0"/>
                <a:sym typeface="Roboto"/>
              </a:rPr>
              <a:t>that are dedicated for the following task:</a:t>
            </a:r>
          </a:p>
          <a:p>
            <a:pPr marL="457200" lvl="0" indent="-457200">
              <a:buFont typeface="+mj-lt"/>
              <a:buAutoNum type="arabicPeriod"/>
            </a:pPr>
            <a:r>
              <a:rPr lang="en-US" sz="2000" dirty="0">
                <a:latin typeface="Politica" panose="02000506060000020004"/>
                <a:ea typeface="Consolas" charset="0"/>
                <a:cs typeface="Consolas" charset="0"/>
                <a:sym typeface="Roboto"/>
              </a:rPr>
              <a:t>Architecture </a:t>
            </a:r>
          </a:p>
          <a:p>
            <a:pPr marL="457200" lvl="0" indent="-457200">
              <a:buFont typeface="+mj-lt"/>
              <a:buAutoNum type="arabicPeriod"/>
            </a:pPr>
            <a:r>
              <a:rPr lang="en-US" sz="2000" dirty="0">
                <a:latin typeface="Politica" panose="02000506060000020004"/>
                <a:ea typeface="Consolas" charset="0"/>
                <a:cs typeface="Consolas" charset="0"/>
                <a:sym typeface="Roboto"/>
              </a:rPr>
              <a:t>Aerospace </a:t>
            </a:r>
          </a:p>
          <a:p>
            <a:pPr marL="457200" lvl="0" indent="-457200">
              <a:buFont typeface="+mj-lt"/>
              <a:buAutoNum type="arabicPeriod"/>
            </a:pPr>
            <a:r>
              <a:rPr lang="en-US" sz="2000" dirty="0">
                <a:latin typeface="Politica" panose="02000506060000020004"/>
                <a:ea typeface="Consolas" charset="0"/>
                <a:cs typeface="Consolas" charset="0"/>
                <a:sym typeface="Roboto"/>
              </a:rPr>
              <a:t>Mechanical design </a:t>
            </a:r>
          </a:p>
          <a:p>
            <a:pPr marL="457200" lvl="0" indent="-457200">
              <a:buFont typeface="+mj-lt"/>
              <a:buAutoNum type="arabicPeriod"/>
            </a:pPr>
            <a:r>
              <a:rPr lang="en-US" sz="2000" dirty="0">
                <a:latin typeface="Politica" panose="02000506060000020004"/>
                <a:ea typeface="Consolas" charset="0"/>
                <a:cs typeface="Consolas" charset="0"/>
                <a:sym typeface="Roboto"/>
              </a:rPr>
              <a:t>Product design </a:t>
            </a:r>
          </a:p>
          <a:p>
            <a:pPr marL="457200" lvl="0" indent="-457200">
              <a:buFont typeface="+mj-lt"/>
              <a:buAutoNum type="arabicPeriod"/>
            </a:pPr>
            <a:r>
              <a:rPr lang="en-US" sz="2000" dirty="0">
                <a:latin typeface="Politica" panose="02000506060000020004"/>
                <a:ea typeface="Consolas" charset="0"/>
                <a:cs typeface="Consolas" charset="0"/>
                <a:sym typeface="Roboto"/>
              </a:rPr>
              <a:t>Games </a:t>
            </a:r>
          </a:p>
          <a:p>
            <a:pPr marL="457200" lvl="0" indent="-457200">
              <a:buFont typeface="+mj-lt"/>
              <a:buAutoNum type="arabicPeriod"/>
            </a:pPr>
            <a:r>
              <a:rPr lang="en-US" sz="2000" dirty="0">
                <a:latin typeface="Politica" panose="02000506060000020004"/>
                <a:ea typeface="Consolas" charset="0"/>
                <a:cs typeface="Consolas" charset="0"/>
                <a:sym typeface="Roboto"/>
              </a:rPr>
              <a:t>Movies </a:t>
            </a:r>
          </a:p>
        </p:txBody>
      </p:sp>
    </p:spTree>
    <p:extLst>
      <p:ext uri="{BB962C8B-B14F-4D97-AF65-F5344CB8AC3E}">
        <p14:creationId xmlns:p14="http://schemas.microsoft.com/office/powerpoint/2010/main" val="203617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b="1" dirty="0">
                <a:latin typeface="Politica"/>
              </a:rPr>
              <a:t>Rhino gold</a:t>
            </a:r>
            <a:r>
              <a:rPr lang="en-US" sz="2400" dirty="0">
                <a:latin typeface="Politica"/>
              </a:rPr>
              <a:t> - jewelry</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 y="-3075"/>
            <a:ext cx="13425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050" name="Picture 2" descr="Welcome to RhinoGold 6 - YouTube">
            <a:extLst>
              <a:ext uri="{FF2B5EF4-FFF2-40B4-BE49-F238E27FC236}">
                <a16:creationId xmlns:a16="http://schemas.microsoft.com/office/drawing/2014/main" id="{DB12EC42-ABE7-4386-8829-3BDF40C686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6925" y="1068297"/>
            <a:ext cx="8741553" cy="491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0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78445" y="335301"/>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tx1"/>
                </a:solidFill>
                <a:latin typeface="Politica" panose="02000506060000020004"/>
              </a:rPr>
              <a:t>Revit</a:t>
            </a:r>
            <a:r>
              <a:rPr lang="en-US" sz="2800" dirty="0">
                <a:solidFill>
                  <a:schemeClr val="tx1"/>
                </a:solidFill>
                <a:latin typeface="Politica" panose="02000506060000020004"/>
              </a:rPr>
              <a:t> Architecture</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9A3CD030-E159-4ADF-A22E-D5CDA5F9DD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9840" y="1143000"/>
            <a:ext cx="81280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724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93638" y="845774"/>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tx1"/>
                </a:solidFill>
                <a:latin typeface="Politica" panose="02000506060000020004"/>
              </a:rPr>
              <a:t>CATIA</a:t>
            </a:r>
            <a:r>
              <a:rPr lang="en-US" sz="2800" b="1" dirty="0"/>
              <a:t> - </a:t>
            </a:r>
            <a:r>
              <a:rPr lang="en-US" sz="2800" dirty="0">
                <a:solidFill>
                  <a:schemeClr val="tx1"/>
                </a:solidFill>
                <a:latin typeface="Politica" panose="02000506060000020004"/>
              </a:rPr>
              <a:t>Aero space</a:t>
            </a:r>
          </a:p>
          <a:p>
            <a:pPr algn="ctr"/>
            <a:r>
              <a:rPr lang="en-US" sz="2800" dirty="0">
                <a:solidFill>
                  <a:schemeClr val="tx1"/>
                </a:solidFill>
                <a:latin typeface="Politica" panose="02000506060000020004"/>
              </a:rPr>
              <a:t>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FB03B3F4-9E67-474D-83BC-6579114D8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39" y="2447679"/>
            <a:ext cx="5845734" cy="3134090"/>
          </a:xfrm>
          <a:prstGeom prst="rect">
            <a:avLst/>
          </a:prstGeom>
        </p:spPr>
      </p:pic>
      <p:pic>
        <p:nvPicPr>
          <p:cNvPr id="13" name="Picture 12">
            <a:extLst>
              <a:ext uri="{FF2B5EF4-FFF2-40B4-BE49-F238E27FC236}">
                <a16:creationId xmlns:a16="http://schemas.microsoft.com/office/drawing/2014/main" id="{A9BBF4E9-2DFD-43F0-A096-FA0A652667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005" y="2447679"/>
            <a:ext cx="5551156" cy="3134090"/>
          </a:xfrm>
          <a:prstGeom prst="rect">
            <a:avLst/>
          </a:prstGeom>
        </p:spPr>
      </p:pic>
    </p:spTree>
    <p:extLst>
      <p:ext uri="{BB962C8B-B14F-4D97-AF65-F5344CB8AC3E}">
        <p14:creationId xmlns:p14="http://schemas.microsoft.com/office/powerpoint/2010/main" val="25210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1456" y="372368"/>
            <a:ext cx="8634063" cy="792726"/>
          </a:xfrm>
        </p:spPr>
        <p:txBody>
          <a:bodyPr>
            <a:noAutofit/>
          </a:bodyPr>
          <a:lstStyle/>
          <a:p>
            <a:pPr algn="ctr"/>
            <a:r>
              <a:rPr lang="en-US" sz="2400" b="1" dirty="0">
                <a:latin typeface="Politica"/>
              </a:rPr>
              <a:t>Solidworks</a:t>
            </a:r>
            <a:r>
              <a:rPr lang="en-US" sz="2400" dirty="0">
                <a:latin typeface="Politica"/>
              </a:rPr>
              <a:t> - Mechanical</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ADCB9524-C312-4E44-B2FB-57DBE4DB58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456" y="1552354"/>
            <a:ext cx="8191488" cy="4603410"/>
          </a:xfrm>
          <a:prstGeom prst="rect">
            <a:avLst/>
          </a:prstGeom>
        </p:spPr>
      </p:pic>
    </p:spTree>
    <p:extLst>
      <p:ext uri="{BB962C8B-B14F-4D97-AF65-F5344CB8AC3E}">
        <p14:creationId xmlns:p14="http://schemas.microsoft.com/office/powerpoint/2010/main" val="128927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29579" y="698994"/>
            <a:ext cx="8634063" cy="792726"/>
          </a:xfrm>
        </p:spPr>
        <p:txBody>
          <a:bodyPr>
            <a:noAutofit/>
          </a:bodyPr>
          <a:lstStyle/>
          <a:p>
            <a:pPr algn="ctr"/>
            <a:r>
              <a:rPr lang="en-US" sz="2400" u="sng" dirty="0">
                <a:latin typeface="Politica"/>
                <a:hlinkClick r:id="rId3"/>
              </a:rPr>
              <a:t>Nervous system </a:t>
            </a:r>
            <a:r>
              <a:rPr lang="en-US" sz="2400" dirty="0">
                <a:latin typeface="Politica"/>
              </a:rPr>
              <a:t>– Fashions</a:t>
            </a:r>
            <a:br>
              <a:rPr lang="en-US" sz="2400" dirty="0">
                <a:latin typeface="Politica"/>
              </a:rPr>
            </a:br>
            <a:r>
              <a:rPr lang="en-US" sz="2400" dirty="0">
                <a:latin typeface="Politica"/>
              </a:rPr>
              <a:t>Let’s Explore Nervo systems </a:t>
            </a:r>
            <a:r>
              <a:rPr lang="en-US" sz="2400">
                <a:latin typeface="Politica"/>
              </a:rPr>
              <a:t>and fashion </a:t>
            </a:r>
            <a:r>
              <a:rPr lang="en-US" sz="2400" dirty="0">
                <a:latin typeface="Politica"/>
              </a:rPr>
              <a:t>design  </a:t>
            </a:r>
            <a:br>
              <a:rPr lang="en-US" sz="2400" dirty="0">
                <a:latin typeface="Politica"/>
              </a:rPr>
            </a:br>
            <a:r>
              <a:rPr lang="en-US" sz="2400" dirty="0">
                <a:latin typeface="Politica"/>
              </a:rPr>
              <a:t> </a:t>
            </a: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72" y="-3075"/>
            <a:ext cx="1566602"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5" name="TextBox 14">
            <a:extLst>
              <a:ext uri="{FF2B5EF4-FFF2-40B4-BE49-F238E27FC236}">
                <a16:creationId xmlns:a16="http://schemas.microsoft.com/office/drawing/2014/main" id="{13DCF886-4045-4F80-9176-3F661ED3F5AE}"/>
              </a:ext>
            </a:extLst>
          </p:cNvPr>
          <p:cNvSpPr txBox="1"/>
          <p:nvPr/>
        </p:nvSpPr>
        <p:spPr>
          <a:xfrm>
            <a:off x="3792227" y="1769678"/>
            <a:ext cx="6097772" cy="461665"/>
          </a:xfrm>
          <a:prstGeom prst="rect">
            <a:avLst/>
          </a:prstGeom>
          <a:noFill/>
        </p:spPr>
        <p:txBody>
          <a:bodyPr wrap="square">
            <a:spAutoFit/>
          </a:bodyPr>
          <a:lstStyle/>
          <a:p>
            <a:r>
              <a:rPr lang="en-US" sz="2400" dirty="0"/>
              <a:t>دعونا نستكشف أنظمة </a:t>
            </a:r>
            <a:r>
              <a:rPr lang="ar-QA" sz="2400" dirty="0"/>
              <a:t>نيرفو </a:t>
            </a:r>
            <a:r>
              <a:rPr lang="en-US" sz="2400" dirty="0"/>
              <a:t>و تصميم الأزياء</a:t>
            </a:r>
          </a:p>
        </p:txBody>
      </p:sp>
      <p:pic>
        <p:nvPicPr>
          <p:cNvPr id="4" name="Picture 3">
            <a:extLst>
              <a:ext uri="{FF2B5EF4-FFF2-40B4-BE49-F238E27FC236}">
                <a16:creationId xmlns:a16="http://schemas.microsoft.com/office/drawing/2014/main" id="{CC62D6DA-0D66-4265-B41B-3F412EE7B5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4431" y="2666544"/>
            <a:ext cx="9148953" cy="2588309"/>
          </a:xfrm>
          <a:prstGeom prst="rect">
            <a:avLst/>
          </a:prstGeom>
        </p:spPr>
      </p:pic>
    </p:spTree>
    <p:extLst>
      <p:ext uri="{BB962C8B-B14F-4D97-AF65-F5344CB8AC3E}">
        <p14:creationId xmlns:p14="http://schemas.microsoft.com/office/powerpoint/2010/main" val="279155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INKERCAD pn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3595974" y="3603045"/>
            <a:ext cx="5893363" cy="2542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00477-74D9-410A-ADF9-02EBCD7838C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BEA09619-94DB-4ACC-824E-7A600336712E}"/>
              </a:ext>
            </a:extLst>
          </p:cNvPr>
          <p:cNvGrpSpPr/>
          <p:nvPr/>
        </p:nvGrpSpPr>
        <p:grpSpPr>
          <a:xfrm>
            <a:off x="9248482" y="6273830"/>
            <a:ext cx="1415160" cy="476766"/>
            <a:chOff x="8882864" y="6158525"/>
            <a:chExt cx="1780778" cy="599942"/>
          </a:xfrm>
        </p:grpSpPr>
        <p:pic>
          <p:nvPicPr>
            <p:cNvPr id="10" name="Picture 9">
              <a:extLst>
                <a:ext uri="{FF2B5EF4-FFF2-40B4-BE49-F238E27FC236}">
                  <a16:creationId xmlns:a16="http://schemas.microsoft.com/office/drawing/2014/main" id="{9353B7FF-5ADB-474E-981B-BFE7ED0975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1" name="Picture 10">
              <a:extLst>
                <a:ext uri="{FF2B5EF4-FFF2-40B4-BE49-F238E27FC236}">
                  <a16:creationId xmlns:a16="http://schemas.microsoft.com/office/drawing/2014/main" id="{4296A1D2-AF78-4C62-A663-5E3E6D4F597D}"/>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5" name="TextBox 4">
            <a:extLst>
              <a:ext uri="{FF2B5EF4-FFF2-40B4-BE49-F238E27FC236}">
                <a16:creationId xmlns:a16="http://schemas.microsoft.com/office/drawing/2014/main" id="{BB06E2DE-4CCB-4E98-96AD-6EFAA7477C62}"/>
              </a:ext>
            </a:extLst>
          </p:cNvPr>
          <p:cNvSpPr txBox="1"/>
          <p:nvPr/>
        </p:nvSpPr>
        <p:spPr>
          <a:xfrm>
            <a:off x="944843" y="1658203"/>
            <a:ext cx="5940454" cy="138499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Politica" panose="02000506060000020004"/>
              </a:rPr>
              <a:t>Today we are going to use an online tool which will help us to create 3D objects.</a:t>
            </a:r>
          </a:p>
        </p:txBody>
      </p:sp>
      <p:sp>
        <p:nvSpPr>
          <p:cNvPr id="13" name="TextBox 12">
            <a:extLst>
              <a:ext uri="{FF2B5EF4-FFF2-40B4-BE49-F238E27FC236}">
                <a16:creationId xmlns:a16="http://schemas.microsoft.com/office/drawing/2014/main" id="{A56D33EA-3755-4E78-A92A-DD35EB0BAA38}"/>
              </a:ext>
            </a:extLst>
          </p:cNvPr>
          <p:cNvSpPr txBox="1"/>
          <p:nvPr/>
        </p:nvSpPr>
        <p:spPr>
          <a:xfrm>
            <a:off x="7096835" y="1749075"/>
            <a:ext cx="4541639" cy="1384995"/>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سنستخدم اليوم أداة عبر الإنترنت ستساعدنا في إنشاء </a:t>
            </a:r>
            <a:r>
              <a:rPr lang="ar-JO" sz="2800" dirty="0">
                <a:latin typeface="Politica" panose="02000506060000020004"/>
              </a:rPr>
              <a:t>تصاميم</a:t>
            </a:r>
            <a:r>
              <a:rPr lang="en-US" sz="2800" dirty="0">
                <a:latin typeface="Politica" panose="02000506060000020004"/>
              </a:rPr>
              <a:t> ثلاثية الأبعاد</a:t>
            </a:r>
            <a:r>
              <a:rPr lang="ar-JO" sz="2800" dirty="0">
                <a:latin typeface="Politica" panose="02000506060000020004"/>
              </a:rPr>
              <a:t>.</a:t>
            </a:r>
            <a:endParaRPr lang="en-US" sz="2800" dirty="0">
              <a:latin typeface="Politica" panose="02000506060000020004"/>
            </a:endParaRPr>
          </a:p>
        </p:txBody>
      </p:sp>
      <p:sp>
        <p:nvSpPr>
          <p:cNvPr id="16" name="Title 15">
            <a:extLst>
              <a:ext uri="{FF2B5EF4-FFF2-40B4-BE49-F238E27FC236}">
                <a16:creationId xmlns:a16="http://schemas.microsoft.com/office/drawing/2014/main" id="{9B50C31E-600E-491D-8AD6-9346FA2CE5EE}"/>
              </a:ext>
            </a:extLst>
          </p:cNvPr>
          <p:cNvSpPr txBox="1">
            <a:spLocks noGrp="1"/>
          </p:cNvSpPr>
          <p:nvPr>
            <p:ph type="title"/>
          </p:nvPr>
        </p:nvSpPr>
        <p:spPr>
          <a:xfrm>
            <a:off x="2065742" y="832784"/>
            <a:ext cx="8597900" cy="590931"/>
          </a:xfrm>
          <a:prstGeom prst="rect">
            <a:avLst/>
          </a:prstGeom>
          <a:noFill/>
        </p:spPr>
        <p:txBody>
          <a:bodyPr wrap="square" rtlCol="0">
            <a:spAutoFit/>
          </a:bodyPr>
          <a:lstStyle/>
          <a:p>
            <a:pPr algn="ctr"/>
            <a:r>
              <a:rPr lang="en-US" sz="3600" b="1" dirty="0">
                <a:solidFill>
                  <a:srgbClr val="0070C0"/>
                </a:solidFill>
                <a:latin typeface="Politica" panose="02000506060000020004"/>
              </a:rPr>
              <a:t>TINKERCAD</a:t>
            </a:r>
          </a:p>
        </p:txBody>
      </p:sp>
    </p:spTree>
    <p:extLst>
      <p:ext uri="{BB962C8B-B14F-4D97-AF65-F5344CB8AC3E}">
        <p14:creationId xmlns:p14="http://schemas.microsoft.com/office/powerpoint/2010/main" val="55238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29" y="118658"/>
            <a:ext cx="9404723" cy="1400530"/>
          </a:xfrm>
        </p:spPr>
        <p:txBody>
          <a:bodyPr>
            <a:normAutofit/>
          </a:bodyPr>
          <a:lstStyle/>
          <a:p>
            <a:r>
              <a:rPr lang="en-US" sz="3600" b="1" dirty="0">
                <a:solidFill>
                  <a:srgbClr val="0070C0"/>
                </a:solidFill>
                <a:latin typeface="Politica" panose="02000506060000020004"/>
              </a:rPr>
              <a:t>Getting started with Tinkercad</a:t>
            </a: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9" name="TextBox 8">
            <a:extLst>
              <a:ext uri="{FF2B5EF4-FFF2-40B4-BE49-F238E27FC236}">
                <a16:creationId xmlns:a16="http://schemas.microsoft.com/office/drawing/2014/main" id="{8C86B758-F35E-4F64-B765-9552F9E6979B}"/>
              </a:ext>
            </a:extLst>
          </p:cNvPr>
          <p:cNvSpPr txBox="1"/>
          <p:nvPr/>
        </p:nvSpPr>
        <p:spPr>
          <a:xfrm>
            <a:off x="2286329" y="1613118"/>
            <a:ext cx="6434595" cy="2677656"/>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Politica" panose="02000506060000020004"/>
              </a:rPr>
              <a:t>UI: How to start a new project, Camera control, zoom in and out, and objects menu. </a:t>
            </a:r>
          </a:p>
          <a:p>
            <a:pPr marL="285750" indent="-285750">
              <a:buFont typeface="Wingdings" panose="05000000000000000000" pitchFamily="2" charset="2"/>
              <a:buChar char="Ø"/>
            </a:pPr>
            <a:r>
              <a:rPr lang="en-US" sz="2800" dirty="0">
                <a:latin typeface="Politica" panose="02000506060000020004"/>
              </a:rPr>
              <a:t>Basic objects, how to interact, rotate, and scale.</a:t>
            </a:r>
          </a:p>
          <a:p>
            <a:pPr marL="285750" indent="-285750">
              <a:buFont typeface="Wingdings" panose="05000000000000000000" pitchFamily="2" charset="2"/>
              <a:buChar char="Ø"/>
            </a:pPr>
            <a:r>
              <a:rPr lang="en-US" sz="2800" dirty="0">
                <a:latin typeface="Politica" panose="02000506060000020004"/>
              </a:rPr>
              <a:t>How to group and cut objects.</a:t>
            </a:r>
          </a:p>
          <a:p>
            <a:endParaRPr lang="en-US" sz="2800" dirty="0">
              <a:latin typeface="Politica" panose="02000506060000020004"/>
            </a:endParaRPr>
          </a:p>
          <a:p>
            <a:endParaRPr lang="en-US" sz="2800" dirty="0">
              <a:latin typeface="Politica" panose="02000506060000020004"/>
            </a:endParaRPr>
          </a:p>
        </p:txBody>
      </p:sp>
      <p:sp>
        <p:nvSpPr>
          <p:cNvPr id="15" name="TextBox 14">
            <a:extLst>
              <a:ext uri="{FF2B5EF4-FFF2-40B4-BE49-F238E27FC236}">
                <a16:creationId xmlns:a16="http://schemas.microsoft.com/office/drawing/2014/main" id="{25E41919-33CC-4848-B429-AE373B607F71}"/>
              </a:ext>
            </a:extLst>
          </p:cNvPr>
          <p:cNvSpPr txBox="1"/>
          <p:nvPr/>
        </p:nvSpPr>
        <p:spPr>
          <a:xfrm>
            <a:off x="4112391" y="3616425"/>
            <a:ext cx="6097136" cy="3108543"/>
          </a:xfrm>
          <a:prstGeom prst="rect">
            <a:avLst/>
          </a:prstGeom>
          <a:noFill/>
        </p:spPr>
        <p:txBody>
          <a:bodyPr wrap="square">
            <a:spAutoFit/>
          </a:bodyPr>
          <a:lstStyle/>
          <a:p>
            <a:pPr marL="457200" indent="-457200" algn="r" rtl="1">
              <a:buFont typeface="Wingdings" panose="05000000000000000000" pitchFamily="2" charset="2"/>
              <a:buChar char="q"/>
            </a:pPr>
            <a:r>
              <a:rPr lang="ar-JO" sz="2800" dirty="0">
                <a:latin typeface="Politica" panose="02000506060000020004"/>
              </a:rPr>
              <a:t>واجهة المستخدم: كيفية بدء مشروع جديد ، والتحكم في الكاميرا ، والتكبير والتصغير ، وقائمة الاشكال.</a:t>
            </a:r>
          </a:p>
          <a:p>
            <a:pPr marL="457200" indent="-457200" algn="r" rtl="1">
              <a:buFont typeface="Wingdings" panose="05000000000000000000" pitchFamily="2" charset="2"/>
              <a:buChar char="q"/>
            </a:pPr>
            <a:r>
              <a:rPr lang="ar-JO" sz="2800" dirty="0">
                <a:latin typeface="Politica" panose="02000506060000020004"/>
              </a:rPr>
              <a:t>الاشكال الأساسية ، وكيفية التفاعل ، والتدوير ، والقياس.</a:t>
            </a:r>
          </a:p>
          <a:p>
            <a:pPr marL="457200" indent="-457200" algn="r" rtl="1">
              <a:buFont typeface="Wingdings" panose="05000000000000000000" pitchFamily="2" charset="2"/>
              <a:buChar char="q"/>
            </a:pPr>
            <a:r>
              <a:rPr lang="ar-JO" sz="2800" dirty="0">
                <a:latin typeface="Politica" panose="02000506060000020004"/>
              </a:rPr>
              <a:t>كيفية تجميع وقطع الأشياء.</a:t>
            </a:r>
          </a:p>
          <a:p>
            <a:pPr algn="r" rtl="1"/>
            <a:endParaRPr lang="en-US" sz="2800" dirty="0">
              <a:latin typeface="Politica" panose="02000506060000020004"/>
            </a:endParaRPr>
          </a:p>
        </p:txBody>
      </p:sp>
      <p:pic>
        <p:nvPicPr>
          <p:cNvPr id="16" name="Picture 15">
            <a:extLst>
              <a:ext uri="{FF2B5EF4-FFF2-40B4-BE49-F238E27FC236}">
                <a16:creationId xmlns:a16="http://schemas.microsoft.com/office/drawing/2014/main" id="{74C8FCC3-7586-40DB-A757-B9E8C36DF2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0000"/>
          <a:stretch/>
        </p:blipFill>
        <p:spPr>
          <a:xfrm>
            <a:off x="9730854" y="731154"/>
            <a:ext cx="2461146" cy="3893786"/>
          </a:xfrm>
          <a:prstGeom prst="rect">
            <a:avLst/>
          </a:prstGeom>
        </p:spPr>
      </p:pic>
      <p:pic>
        <p:nvPicPr>
          <p:cNvPr id="17" name="Picture 16">
            <a:extLst>
              <a:ext uri="{FF2B5EF4-FFF2-40B4-BE49-F238E27FC236}">
                <a16:creationId xmlns:a16="http://schemas.microsoft.com/office/drawing/2014/main" id="{CF676154-980B-4106-900B-FA1C37E30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spTree>
    <p:extLst>
      <p:ext uri="{BB962C8B-B14F-4D97-AF65-F5344CB8AC3E}">
        <p14:creationId xmlns:p14="http://schemas.microsoft.com/office/powerpoint/2010/main" val="72686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3" name="Arrow: Down 12">
            <a:extLst>
              <a:ext uri="{FF2B5EF4-FFF2-40B4-BE49-F238E27FC236}">
                <a16:creationId xmlns:a16="http://schemas.microsoft.com/office/drawing/2014/main" id="{3F1A2497-1971-4C58-B102-B8E32919937F}"/>
              </a:ext>
            </a:extLst>
          </p:cNvPr>
          <p:cNvSpPr/>
          <p:nvPr/>
        </p:nvSpPr>
        <p:spPr>
          <a:xfrm>
            <a:off x="6902664"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Arrow: Down 14">
            <a:extLst>
              <a:ext uri="{FF2B5EF4-FFF2-40B4-BE49-F238E27FC236}">
                <a16:creationId xmlns:a16="http://schemas.microsoft.com/office/drawing/2014/main" id="{BECB638C-BDFC-4105-A05D-A1518A3C43F1}"/>
              </a:ext>
            </a:extLst>
          </p:cNvPr>
          <p:cNvSpPr/>
          <p:nvPr/>
        </p:nvSpPr>
        <p:spPr>
          <a:xfrm>
            <a:off x="6551150" y="4190714"/>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7" name="Arrow: Down 16">
            <a:extLst>
              <a:ext uri="{FF2B5EF4-FFF2-40B4-BE49-F238E27FC236}">
                <a16:creationId xmlns:a16="http://schemas.microsoft.com/office/drawing/2014/main" id="{583524F1-A195-4FD5-A3AD-118DFC05E033}"/>
              </a:ext>
            </a:extLst>
          </p:cNvPr>
          <p:cNvSpPr/>
          <p:nvPr/>
        </p:nvSpPr>
        <p:spPr>
          <a:xfrm>
            <a:off x="5851761" y="4179041"/>
            <a:ext cx="185195" cy="5092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Box 13">
            <a:extLst>
              <a:ext uri="{FF2B5EF4-FFF2-40B4-BE49-F238E27FC236}">
                <a16:creationId xmlns:a16="http://schemas.microsoft.com/office/drawing/2014/main" id="{A364EDD5-34D7-4092-84F1-0940EF494C7F}"/>
              </a:ext>
            </a:extLst>
          </p:cNvPr>
          <p:cNvSpPr txBox="1"/>
          <p:nvPr/>
        </p:nvSpPr>
        <p:spPr>
          <a:xfrm>
            <a:off x="5793515" y="3824542"/>
            <a:ext cx="301686" cy="369332"/>
          </a:xfrm>
          <a:prstGeom prst="rect">
            <a:avLst/>
          </a:prstGeom>
          <a:noFill/>
        </p:spPr>
        <p:txBody>
          <a:bodyPr wrap="none" rtlCol="0">
            <a:spAutoFit/>
          </a:bodyPr>
          <a:lstStyle/>
          <a:p>
            <a:r>
              <a:rPr lang="en-US" dirty="0">
                <a:solidFill>
                  <a:srgbClr val="FFFF00"/>
                </a:solidFill>
              </a:rPr>
              <a:t>1</a:t>
            </a:r>
          </a:p>
        </p:txBody>
      </p:sp>
      <p:sp>
        <p:nvSpPr>
          <p:cNvPr id="18" name="TextBox 17">
            <a:extLst>
              <a:ext uri="{FF2B5EF4-FFF2-40B4-BE49-F238E27FC236}">
                <a16:creationId xmlns:a16="http://schemas.microsoft.com/office/drawing/2014/main" id="{60F53F81-3300-4A60-B610-264693357C54}"/>
              </a:ext>
            </a:extLst>
          </p:cNvPr>
          <p:cNvSpPr txBox="1"/>
          <p:nvPr/>
        </p:nvSpPr>
        <p:spPr>
          <a:xfrm>
            <a:off x="6492904" y="3833055"/>
            <a:ext cx="301686" cy="369332"/>
          </a:xfrm>
          <a:prstGeom prst="rect">
            <a:avLst/>
          </a:prstGeom>
          <a:noFill/>
        </p:spPr>
        <p:txBody>
          <a:bodyPr wrap="none" rtlCol="0">
            <a:spAutoFit/>
          </a:bodyPr>
          <a:lstStyle/>
          <a:p>
            <a:r>
              <a:rPr lang="en-US" dirty="0">
                <a:solidFill>
                  <a:srgbClr val="FFFF00"/>
                </a:solidFill>
              </a:rPr>
              <a:t>2</a:t>
            </a:r>
          </a:p>
        </p:txBody>
      </p:sp>
      <p:sp>
        <p:nvSpPr>
          <p:cNvPr id="19" name="TextBox 18">
            <a:extLst>
              <a:ext uri="{FF2B5EF4-FFF2-40B4-BE49-F238E27FC236}">
                <a16:creationId xmlns:a16="http://schemas.microsoft.com/office/drawing/2014/main" id="{12A20B6A-5407-4573-A1BF-351DFD266313}"/>
              </a:ext>
            </a:extLst>
          </p:cNvPr>
          <p:cNvSpPr txBox="1"/>
          <p:nvPr/>
        </p:nvSpPr>
        <p:spPr>
          <a:xfrm>
            <a:off x="6858065" y="3833055"/>
            <a:ext cx="301686" cy="369332"/>
          </a:xfrm>
          <a:prstGeom prst="rect">
            <a:avLst/>
          </a:prstGeom>
          <a:noFill/>
        </p:spPr>
        <p:txBody>
          <a:bodyPr wrap="none" rtlCol="0">
            <a:spAutoFit/>
          </a:bodyPr>
          <a:lstStyle/>
          <a:p>
            <a:r>
              <a:rPr lang="en-US" dirty="0">
                <a:solidFill>
                  <a:srgbClr val="FFFF00"/>
                </a:solidFill>
              </a:rPr>
              <a:t>3</a:t>
            </a:r>
          </a:p>
        </p:txBody>
      </p:sp>
      <p:sp>
        <p:nvSpPr>
          <p:cNvPr id="20" name="Rectangle 19">
            <a:extLst>
              <a:ext uri="{FF2B5EF4-FFF2-40B4-BE49-F238E27FC236}">
                <a16:creationId xmlns:a16="http://schemas.microsoft.com/office/drawing/2014/main" id="{CD099CD4-0177-4332-AAC3-DAB82DEAF086}"/>
              </a:ext>
            </a:extLst>
          </p:cNvPr>
          <p:cNvSpPr/>
          <p:nvPr/>
        </p:nvSpPr>
        <p:spPr>
          <a:xfrm>
            <a:off x="2646738" y="1122504"/>
            <a:ext cx="6745799" cy="707886"/>
          </a:xfrm>
          <a:prstGeom prst="rect">
            <a:avLst/>
          </a:prstGeom>
        </p:spPr>
        <p:txBody>
          <a:bodyPr wrap="square">
            <a:spAutoFit/>
          </a:bodyPr>
          <a:lstStyle/>
          <a:p>
            <a:r>
              <a:rPr lang="en-US" sz="4000" b="1" dirty="0">
                <a:solidFill>
                  <a:srgbClr val="FFFF00"/>
                </a:solidFill>
                <a:latin typeface="Politica"/>
              </a:rPr>
              <a:t>Microsoft Teams basics</a:t>
            </a:r>
          </a:p>
        </p:txBody>
      </p:sp>
      <p:sp>
        <p:nvSpPr>
          <p:cNvPr id="4" name="Rectangle: Rounded Corners 3">
            <a:extLst>
              <a:ext uri="{FF2B5EF4-FFF2-40B4-BE49-F238E27FC236}">
                <a16:creationId xmlns:a16="http://schemas.microsoft.com/office/drawing/2014/main" id="{9C67E42A-6E72-41DB-B8B3-76AE8C2DDCB8}"/>
              </a:ext>
            </a:extLst>
          </p:cNvPr>
          <p:cNvSpPr/>
          <p:nvPr/>
        </p:nvSpPr>
        <p:spPr>
          <a:xfrm>
            <a:off x="5793515"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5B16ACB-AF0A-4AF5-B042-23FCD6ADD2A5}"/>
              </a:ext>
            </a:extLst>
          </p:cNvPr>
          <p:cNvSpPr/>
          <p:nvPr/>
        </p:nvSpPr>
        <p:spPr>
          <a:xfrm>
            <a:off x="6478251"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1352EEB-5013-480D-A746-F08CC27E5D3F}"/>
              </a:ext>
            </a:extLst>
          </p:cNvPr>
          <p:cNvSpPr/>
          <p:nvPr/>
        </p:nvSpPr>
        <p:spPr>
          <a:xfrm>
            <a:off x="6838183" y="4688327"/>
            <a:ext cx="301686" cy="33928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166E759-4C91-40BF-9F69-226A32E18F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175" y="198437"/>
            <a:ext cx="11185732" cy="6063294"/>
          </a:xfrm>
          <a:prstGeom prst="rect">
            <a:avLst/>
          </a:prstGeom>
        </p:spPr>
      </p:pic>
    </p:spTree>
    <p:extLst>
      <p:ext uri="{BB962C8B-B14F-4D97-AF65-F5344CB8AC3E}">
        <p14:creationId xmlns:p14="http://schemas.microsoft.com/office/powerpoint/2010/main" val="92773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324" y="272572"/>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pic>
        <p:nvPicPr>
          <p:cNvPr id="10" name="Picture 9">
            <a:extLst>
              <a:ext uri="{FF2B5EF4-FFF2-40B4-BE49-F238E27FC236}">
                <a16:creationId xmlns:a16="http://schemas.microsoft.com/office/drawing/2014/main" id="{104F624C-2C7B-44F1-871C-9D7128F904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9170" y="1894917"/>
            <a:ext cx="6419501" cy="4287053"/>
          </a:xfrm>
          <a:prstGeom prst="rect">
            <a:avLst/>
          </a:prstGeom>
        </p:spPr>
      </p:pic>
      <p:sp>
        <p:nvSpPr>
          <p:cNvPr id="14" name="Arrow: Right 13">
            <a:extLst>
              <a:ext uri="{FF2B5EF4-FFF2-40B4-BE49-F238E27FC236}">
                <a16:creationId xmlns:a16="http://schemas.microsoft.com/office/drawing/2014/main" id="{A9177350-29B1-4E87-B07D-2B36219D3994}"/>
              </a:ext>
            </a:extLst>
          </p:cNvPr>
          <p:cNvSpPr/>
          <p:nvPr/>
        </p:nvSpPr>
        <p:spPr>
          <a:xfrm flipH="1">
            <a:off x="9312633" y="5426587"/>
            <a:ext cx="506929" cy="5912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683BC0-9991-4F0D-9C12-C763759090BE}"/>
              </a:ext>
            </a:extLst>
          </p:cNvPr>
          <p:cNvSpPr txBox="1"/>
          <p:nvPr/>
        </p:nvSpPr>
        <p:spPr>
          <a:xfrm>
            <a:off x="2381466" y="1050002"/>
            <a:ext cx="7489210" cy="523220"/>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يمكن نقل الكائنات عن طريق النقر واسحب الكائنات</a:t>
            </a:r>
            <a:r>
              <a:rPr lang="ar-JO" sz="2800" dirty="0">
                <a:latin typeface="Politica" panose="02000506060000020004"/>
              </a:rPr>
              <a:t>.</a:t>
            </a:r>
            <a:endParaRPr lang="en-US" sz="2800" dirty="0">
              <a:latin typeface="Politica" panose="02000506060000020004"/>
            </a:endParaRPr>
          </a:p>
        </p:txBody>
      </p:sp>
    </p:spTree>
    <p:extLst>
      <p:ext uri="{BB962C8B-B14F-4D97-AF65-F5344CB8AC3E}">
        <p14:creationId xmlns:p14="http://schemas.microsoft.com/office/powerpoint/2010/main" val="359428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F6D059E2-4153-4475-B6F6-5FBD22ECF0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854200" cy="6804914"/>
          </a:xfrm>
          <a:prstGeom prst="rect">
            <a:avLst/>
          </a:prstGeom>
        </p:spPr>
      </p:pic>
      <p:sp>
        <p:nvSpPr>
          <p:cNvPr id="15" name="TextBox 14">
            <a:extLst>
              <a:ext uri="{FF2B5EF4-FFF2-40B4-BE49-F238E27FC236}">
                <a16:creationId xmlns:a16="http://schemas.microsoft.com/office/drawing/2014/main" id="{966AB0BB-EF84-4C62-BFC7-DA4BB13E7E31}"/>
              </a:ext>
            </a:extLst>
          </p:cNvPr>
          <p:cNvSpPr txBox="1"/>
          <p:nvPr/>
        </p:nvSpPr>
        <p:spPr>
          <a:xfrm>
            <a:off x="3007016" y="2225787"/>
            <a:ext cx="7015154" cy="523220"/>
          </a:xfrm>
          <a:prstGeom prst="rect">
            <a:avLst/>
          </a:prstGeom>
          <a:noFill/>
        </p:spPr>
        <p:txBody>
          <a:bodyPr wrap="square">
            <a:spAutoFit/>
          </a:bodyPr>
          <a:lstStyle/>
          <a:p>
            <a:pPr marL="514350" indent="-514350" algn="r" rtl="1">
              <a:buFont typeface="Wingdings" panose="05000000000000000000" pitchFamily="2" charset="2"/>
              <a:buChar char="q"/>
            </a:pPr>
            <a:r>
              <a:rPr lang="en-US" sz="2800" dirty="0">
                <a:latin typeface="Politica" panose="02000506060000020004"/>
              </a:rPr>
              <a:t>يمكن نقل </a:t>
            </a:r>
            <a:r>
              <a:rPr lang="ar-JO" sz="2800" dirty="0">
                <a:latin typeface="Politica" panose="02000506060000020004"/>
              </a:rPr>
              <a:t>المجسمات</a:t>
            </a:r>
            <a:r>
              <a:rPr lang="en-US" sz="2800" dirty="0">
                <a:latin typeface="Politica" panose="02000506060000020004"/>
              </a:rPr>
              <a:t> عن طريق النقر و</a:t>
            </a:r>
            <a:r>
              <a:rPr lang="ar-JO" sz="2800" dirty="0">
                <a:latin typeface="Politica" panose="02000506060000020004"/>
              </a:rPr>
              <a:t>ال</a:t>
            </a:r>
            <a:r>
              <a:rPr lang="en-US" sz="2800" dirty="0">
                <a:latin typeface="Politica" panose="02000506060000020004"/>
              </a:rPr>
              <a:t>سحب.</a:t>
            </a:r>
          </a:p>
        </p:txBody>
      </p:sp>
      <p:pic>
        <p:nvPicPr>
          <p:cNvPr id="16" name="Picture 15">
            <a:extLst>
              <a:ext uri="{FF2B5EF4-FFF2-40B4-BE49-F238E27FC236}">
                <a16:creationId xmlns:a16="http://schemas.microsoft.com/office/drawing/2014/main" id="{71BF3673-1E8C-4967-9C2A-BCA3D4C966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7522" y="3213481"/>
            <a:ext cx="7354142" cy="2652500"/>
          </a:xfrm>
          <a:prstGeom prst="rect">
            <a:avLst/>
          </a:prstGeom>
        </p:spPr>
      </p:pic>
      <p:sp>
        <p:nvSpPr>
          <p:cNvPr id="17" name="TextBox 16">
            <a:extLst>
              <a:ext uri="{FF2B5EF4-FFF2-40B4-BE49-F238E27FC236}">
                <a16:creationId xmlns:a16="http://schemas.microsoft.com/office/drawing/2014/main" id="{77C27D0C-EC6E-4348-9700-267571C21DC5}"/>
              </a:ext>
            </a:extLst>
          </p:cNvPr>
          <p:cNvSpPr txBox="1"/>
          <p:nvPr/>
        </p:nvSpPr>
        <p:spPr>
          <a:xfrm>
            <a:off x="2736490" y="282512"/>
            <a:ext cx="5629701" cy="584775"/>
          </a:xfrm>
          <a:prstGeom prst="rect">
            <a:avLst/>
          </a:prstGeom>
          <a:noFill/>
        </p:spPr>
        <p:txBody>
          <a:bodyPr wrap="square" rtlCol="0">
            <a:spAutoFit/>
          </a:bodyPr>
          <a:lstStyle/>
          <a:p>
            <a:r>
              <a:rPr lang="en-US" sz="3200" b="1" dirty="0">
                <a:solidFill>
                  <a:schemeClr val="accent1"/>
                </a:solidFill>
                <a:latin typeface="Politica" panose="02000506060000020004"/>
              </a:rPr>
              <a:t>Moving Objects   </a:t>
            </a:r>
            <a:r>
              <a:rPr lang="ar-JO" sz="3200" b="1" dirty="0">
                <a:solidFill>
                  <a:schemeClr val="accent1"/>
                </a:solidFill>
                <a:latin typeface="Politica" panose="02000506060000020004"/>
              </a:rPr>
              <a:t>تحريك المجسمات</a:t>
            </a:r>
            <a:endParaRPr lang="en-US" sz="3200" b="1" dirty="0">
              <a:solidFill>
                <a:schemeClr val="accent1"/>
              </a:solidFill>
              <a:latin typeface="Politica" panose="02000506060000020004"/>
            </a:endParaRPr>
          </a:p>
        </p:txBody>
      </p:sp>
    </p:spTree>
    <p:extLst>
      <p:ext uri="{BB962C8B-B14F-4D97-AF65-F5344CB8AC3E}">
        <p14:creationId xmlns:p14="http://schemas.microsoft.com/office/powerpoint/2010/main" val="63740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8332" y="32990"/>
            <a:ext cx="8634063" cy="792726"/>
          </a:xfrm>
        </p:spPr>
        <p:txBody>
          <a:bodyPr>
            <a:noAutofit/>
          </a:bodyPr>
          <a:lstStyle/>
          <a:p>
            <a:pPr algn="ctr"/>
            <a:r>
              <a:rPr lang="en-US" sz="2400" dirty="0">
                <a:latin typeface="Politica"/>
              </a:rPr>
              <a:t>Accessory and general design – Tinkercad</a:t>
            </a:r>
            <a:br>
              <a:rPr lang="en-US" sz="2400" dirty="0">
                <a:latin typeface="Politica"/>
              </a:rPr>
            </a:b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C446278F-4F3E-4FC2-8A16-91677861D7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6067"/>
            <a:ext cx="12192000" cy="5545865"/>
          </a:xfrm>
          <a:prstGeom prst="rect">
            <a:avLst/>
          </a:prstGeom>
        </p:spPr>
      </p:pic>
    </p:spTree>
    <p:extLst>
      <p:ext uri="{BB962C8B-B14F-4D97-AF65-F5344CB8AC3E}">
        <p14:creationId xmlns:p14="http://schemas.microsoft.com/office/powerpoint/2010/main" val="48051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8A72BFC4-9181-41F7-990D-333CC65E5F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6544"/>
            <a:ext cx="12192000" cy="5544911"/>
          </a:xfrm>
          <a:prstGeom prst="rect">
            <a:avLst/>
          </a:prstGeom>
        </p:spPr>
      </p:pic>
      <p:sp>
        <p:nvSpPr>
          <p:cNvPr id="13" name="TextBox 12">
            <a:extLst>
              <a:ext uri="{FF2B5EF4-FFF2-40B4-BE49-F238E27FC236}">
                <a16:creationId xmlns:a16="http://schemas.microsoft.com/office/drawing/2014/main" id="{45C00E7C-BC90-475A-BB37-93F6A6BB18B7}"/>
              </a:ext>
            </a:extLst>
          </p:cNvPr>
          <p:cNvSpPr txBox="1"/>
          <p:nvPr/>
        </p:nvSpPr>
        <p:spPr>
          <a:xfrm>
            <a:off x="3978566" y="681039"/>
            <a:ext cx="7015154" cy="523220"/>
          </a:xfrm>
          <a:prstGeom prst="rect">
            <a:avLst/>
          </a:prstGeom>
          <a:noFill/>
        </p:spPr>
        <p:txBody>
          <a:bodyPr wrap="square">
            <a:spAutoFit/>
          </a:bodyPr>
          <a:lstStyle/>
          <a:p>
            <a:pPr algn="r" rtl="1"/>
            <a:r>
              <a:rPr lang="ar-QA" sz="2800" dirty="0">
                <a:highlight>
                  <a:srgbClr val="FFFF00"/>
                </a:highlight>
                <a:latin typeface="Politica" panose="02000506060000020004"/>
              </a:rPr>
              <a:t>من شكل المكعب سوف نصمم أجزاء العقد</a:t>
            </a:r>
            <a:endParaRPr lang="en-US" sz="2800" dirty="0">
              <a:highlight>
                <a:srgbClr val="FFFF00"/>
              </a:highlight>
              <a:latin typeface="Politica" panose="02000506060000020004"/>
            </a:endParaRPr>
          </a:p>
        </p:txBody>
      </p:sp>
      <p:sp>
        <p:nvSpPr>
          <p:cNvPr id="14" name="TextBox 13">
            <a:extLst>
              <a:ext uri="{FF2B5EF4-FFF2-40B4-BE49-F238E27FC236}">
                <a16:creationId xmlns:a16="http://schemas.microsoft.com/office/drawing/2014/main" id="{F8F7FB34-3E6F-4C7F-B87B-27ABE4288958}"/>
              </a:ext>
            </a:extLst>
          </p:cNvPr>
          <p:cNvSpPr txBox="1"/>
          <p:nvPr/>
        </p:nvSpPr>
        <p:spPr>
          <a:xfrm>
            <a:off x="650515" y="681039"/>
            <a:ext cx="5629701" cy="954107"/>
          </a:xfrm>
          <a:prstGeom prst="rect">
            <a:avLst/>
          </a:prstGeom>
          <a:noFill/>
        </p:spPr>
        <p:txBody>
          <a:bodyPr wrap="square" rtlCol="0">
            <a:spAutoFit/>
          </a:bodyPr>
          <a:lstStyle/>
          <a:p>
            <a:r>
              <a:rPr lang="en-US" sz="2800" b="1" dirty="0">
                <a:highlight>
                  <a:srgbClr val="FFFF00"/>
                </a:highlight>
                <a:latin typeface="Politica" panose="02000506060000020004"/>
              </a:rPr>
              <a:t>From the cube we will make the parts of the necklace</a:t>
            </a:r>
          </a:p>
        </p:txBody>
      </p:sp>
    </p:spTree>
    <p:extLst>
      <p:ext uri="{BB962C8B-B14F-4D97-AF65-F5344CB8AC3E}">
        <p14:creationId xmlns:p14="http://schemas.microsoft.com/office/powerpoint/2010/main" val="208328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9" name="Picture 8">
            <a:extLst>
              <a:ext uri="{FF2B5EF4-FFF2-40B4-BE49-F238E27FC236}">
                <a16:creationId xmlns:a16="http://schemas.microsoft.com/office/drawing/2014/main" id="{F100E118-8683-4A03-A841-C5BEBD8D9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28730"/>
            <a:ext cx="12192000" cy="5800539"/>
          </a:xfrm>
          <a:prstGeom prst="rect">
            <a:avLst/>
          </a:prstGeom>
        </p:spPr>
      </p:pic>
      <p:sp>
        <p:nvSpPr>
          <p:cNvPr id="12" name="TextBox 11">
            <a:extLst>
              <a:ext uri="{FF2B5EF4-FFF2-40B4-BE49-F238E27FC236}">
                <a16:creationId xmlns:a16="http://schemas.microsoft.com/office/drawing/2014/main" id="{19B08484-4EAD-404D-AF4F-064D9B669E12}"/>
              </a:ext>
            </a:extLst>
          </p:cNvPr>
          <p:cNvSpPr txBox="1"/>
          <p:nvPr/>
        </p:nvSpPr>
        <p:spPr>
          <a:xfrm>
            <a:off x="5893164" y="4792061"/>
            <a:ext cx="4497670" cy="1384995"/>
          </a:xfrm>
          <a:prstGeom prst="rect">
            <a:avLst/>
          </a:prstGeom>
          <a:noFill/>
        </p:spPr>
        <p:txBody>
          <a:bodyPr wrap="square">
            <a:spAutoFit/>
          </a:bodyPr>
          <a:lstStyle/>
          <a:p>
            <a:pPr algn="r" rtl="1"/>
            <a:r>
              <a:rPr lang="ar-QA" sz="2800" dirty="0">
                <a:highlight>
                  <a:srgbClr val="FFFF00"/>
                </a:highlight>
                <a:latin typeface="Politica" panose="02000506060000020004"/>
              </a:rPr>
              <a:t>قم بتكرار شكل الثقب وعكسه لقص المنطقة المظللة والحصول على القطعة التي نحتاجها</a:t>
            </a:r>
            <a:endParaRPr lang="en-US" sz="2800" dirty="0">
              <a:highlight>
                <a:srgbClr val="FFFF00"/>
              </a:highlight>
              <a:latin typeface="Politica" panose="02000506060000020004"/>
            </a:endParaRPr>
          </a:p>
        </p:txBody>
      </p:sp>
      <p:sp>
        <p:nvSpPr>
          <p:cNvPr id="15" name="TextBox 14">
            <a:extLst>
              <a:ext uri="{FF2B5EF4-FFF2-40B4-BE49-F238E27FC236}">
                <a16:creationId xmlns:a16="http://schemas.microsoft.com/office/drawing/2014/main" id="{7BA3CF80-78CD-4772-9B80-F5B43E806685}"/>
              </a:ext>
            </a:extLst>
          </p:cNvPr>
          <p:cNvSpPr txBox="1"/>
          <p:nvPr/>
        </p:nvSpPr>
        <p:spPr>
          <a:xfrm>
            <a:off x="-65184" y="528730"/>
            <a:ext cx="4208560" cy="1384995"/>
          </a:xfrm>
          <a:prstGeom prst="rect">
            <a:avLst/>
          </a:prstGeom>
          <a:noFill/>
        </p:spPr>
        <p:txBody>
          <a:bodyPr wrap="square" rtlCol="0">
            <a:spAutoFit/>
          </a:bodyPr>
          <a:lstStyle/>
          <a:p>
            <a:r>
              <a:rPr lang="en-US" sz="2800" b="1" dirty="0">
                <a:highlight>
                  <a:srgbClr val="FFFF00"/>
                </a:highlight>
                <a:latin typeface="Politica" panose="02000506060000020004"/>
              </a:rPr>
              <a:t>Duplicate and mirror the hole shape to cut the shaded area and get the piece that we need </a:t>
            </a:r>
          </a:p>
        </p:txBody>
      </p:sp>
      <p:sp>
        <p:nvSpPr>
          <p:cNvPr id="10" name="Arrow: Right 9">
            <a:extLst>
              <a:ext uri="{FF2B5EF4-FFF2-40B4-BE49-F238E27FC236}">
                <a16:creationId xmlns:a16="http://schemas.microsoft.com/office/drawing/2014/main" id="{5F21F1B1-47DE-4ACA-8A8D-246F747B2D27}"/>
              </a:ext>
            </a:extLst>
          </p:cNvPr>
          <p:cNvSpPr/>
          <p:nvPr/>
        </p:nvSpPr>
        <p:spPr>
          <a:xfrm>
            <a:off x="10001250" y="4076700"/>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B526259-FEF6-40FD-80BD-C269526E7D52}"/>
              </a:ext>
            </a:extLst>
          </p:cNvPr>
          <p:cNvSpPr/>
          <p:nvPr/>
        </p:nvSpPr>
        <p:spPr>
          <a:xfrm rot="16200000">
            <a:off x="9597470" y="1891798"/>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52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pic>
        <p:nvPicPr>
          <p:cNvPr id="4" name="Picture 3">
            <a:extLst>
              <a:ext uri="{FF2B5EF4-FFF2-40B4-BE49-F238E27FC236}">
                <a16:creationId xmlns:a16="http://schemas.microsoft.com/office/drawing/2014/main" id="{FEFA8AD6-CB16-411B-A019-54B4CD9C4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8456"/>
            <a:ext cx="12192000" cy="5881088"/>
          </a:xfrm>
          <a:prstGeom prst="rect">
            <a:avLst/>
          </a:prstGeom>
        </p:spPr>
      </p:pic>
      <p:sp>
        <p:nvSpPr>
          <p:cNvPr id="14" name="TextBox 13">
            <a:extLst>
              <a:ext uri="{FF2B5EF4-FFF2-40B4-BE49-F238E27FC236}">
                <a16:creationId xmlns:a16="http://schemas.microsoft.com/office/drawing/2014/main" id="{D32747F4-CEC1-4B20-82A4-C612AC2C56AF}"/>
              </a:ext>
            </a:extLst>
          </p:cNvPr>
          <p:cNvSpPr txBox="1"/>
          <p:nvPr/>
        </p:nvSpPr>
        <p:spPr>
          <a:xfrm>
            <a:off x="506316" y="895270"/>
            <a:ext cx="4208560" cy="523220"/>
          </a:xfrm>
          <a:prstGeom prst="rect">
            <a:avLst/>
          </a:prstGeom>
          <a:noFill/>
        </p:spPr>
        <p:txBody>
          <a:bodyPr wrap="square" rtlCol="0">
            <a:spAutoFit/>
          </a:bodyPr>
          <a:lstStyle/>
          <a:p>
            <a:r>
              <a:rPr lang="en-US" sz="2800" b="1" dirty="0">
                <a:highlight>
                  <a:srgbClr val="FFFF00"/>
                </a:highlight>
                <a:latin typeface="Politica" panose="02000506060000020004"/>
              </a:rPr>
              <a:t>Rotate the part and make it flat</a:t>
            </a:r>
          </a:p>
        </p:txBody>
      </p:sp>
      <p:sp>
        <p:nvSpPr>
          <p:cNvPr id="17" name="TextBox 16">
            <a:extLst>
              <a:ext uri="{FF2B5EF4-FFF2-40B4-BE49-F238E27FC236}">
                <a16:creationId xmlns:a16="http://schemas.microsoft.com/office/drawing/2014/main" id="{71D5FB71-1106-4D07-A369-655C5EA45A2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3E1A4488-F42F-4FFD-B7DB-DBD625D454BE}"/>
              </a:ext>
            </a:extLst>
          </p:cNvPr>
          <p:cNvGrpSpPr/>
          <p:nvPr/>
        </p:nvGrpSpPr>
        <p:grpSpPr>
          <a:xfrm>
            <a:off x="9248482" y="6273830"/>
            <a:ext cx="1415160" cy="476766"/>
            <a:chOff x="8882864" y="6158525"/>
            <a:chExt cx="1780778" cy="599942"/>
          </a:xfrm>
        </p:grpSpPr>
        <p:pic>
          <p:nvPicPr>
            <p:cNvPr id="19" name="Picture 18">
              <a:extLst>
                <a:ext uri="{FF2B5EF4-FFF2-40B4-BE49-F238E27FC236}">
                  <a16:creationId xmlns:a16="http://schemas.microsoft.com/office/drawing/2014/main" id="{09ED0901-AED1-4838-BBD8-3319E918AF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88DBB7CE-97BA-476C-B399-09D79C5348C1}"/>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1" name="TextBox 20">
            <a:extLst>
              <a:ext uri="{FF2B5EF4-FFF2-40B4-BE49-F238E27FC236}">
                <a16:creationId xmlns:a16="http://schemas.microsoft.com/office/drawing/2014/main" id="{7E9842C6-6F8E-443D-A458-B2BB77E5E28E}"/>
              </a:ext>
            </a:extLst>
          </p:cNvPr>
          <p:cNvSpPr txBox="1"/>
          <p:nvPr/>
        </p:nvSpPr>
        <p:spPr>
          <a:xfrm>
            <a:off x="4245632" y="962421"/>
            <a:ext cx="4497670" cy="523220"/>
          </a:xfrm>
          <a:prstGeom prst="rect">
            <a:avLst/>
          </a:prstGeom>
          <a:noFill/>
        </p:spPr>
        <p:txBody>
          <a:bodyPr wrap="square">
            <a:spAutoFit/>
          </a:bodyPr>
          <a:lstStyle/>
          <a:p>
            <a:pPr algn="r" rtl="1"/>
            <a:r>
              <a:rPr lang="ar-QA" sz="2800" dirty="0">
                <a:highlight>
                  <a:srgbClr val="FFFF00"/>
                </a:highlight>
                <a:latin typeface="Politica" panose="02000506060000020004"/>
              </a:rPr>
              <a:t>قم بتدوير الجزء وجعله مسطحًا</a:t>
            </a:r>
            <a:endParaRPr lang="en-US" sz="2800" dirty="0">
              <a:highlight>
                <a:srgbClr val="FFFF00"/>
              </a:highlight>
              <a:latin typeface="Politica" panose="02000506060000020004"/>
            </a:endParaRPr>
          </a:p>
        </p:txBody>
      </p:sp>
    </p:spTree>
    <p:extLst>
      <p:ext uri="{BB962C8B-B14F-4D97-AF65-F5344CB8AC3E}">
        <p14:creationId xmlns:p14="http://schemas.microsoft.com/office/powerpoint/2010/main" val="1317381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802" y="1099524"/>
            <a:ext cx="9404723" cy="976488"/>
          </a:xfrm>
        </p:spPr>
        <p:txBody>
          <a:bodyPr>
            <a:normAutofit/>
          </a:bodyPr>
          <a:lstStyle/>
          <a:p>
            <a:pPr marL="514350" indent="-514350">
              <a:buFont typeface="Wingdings" panose="05000000000000000000" pitchFamily="2" charset="2"/>
              <a:buChar char="Ø"/>
            </a:pPr>
            <a:r>
              <a:rPr lang="en-US" sz="2800" dirty="0">
                <a:latin typeface="Politica" panose="02000506060000020004"/>
              </a:rPr>
              <a:t>Objects can be moved by click and drag objects. </a:t>
            </a:r>
            <a:br>
              <a:rPr lang="en-US" sz="2800" dirty="0">
                <a:latin typeface="Politica" panose="02000506060000020004"/>
              </a:rPr>
            </a:br>
            <a:endParaRPr lang="en-US" sz="2800" dirty="0">
              <a:latin typeface="Politica" panose="02000506060000020004"/>
            </a:endParaRPr>
          </a:p>
        </p:txBody>
      </p:sp>
      <p:sp>
        <p:nvSpPr>
          <p:cNvPr id="17" name="TextBox 16">
            <a:extLst>
              <a:ext uri="{FF2B5EF4-FFF2-40B4-BE49-F238E27FC236}">
                <a16:creationId xmlns:a16="http://schemas.microsoft.com/office/drawing/2014/main" id="{71D5FB71-1106-4D07-A369-655C5EA45A2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3E1A4488-F42F-4FFD-B7DB-DBD625D454BE}"/>
              </a:ext>
            </a:extLst>
          </p:cNvPr>
          <p:cNvGrpSpPr/>
          <p:nvPr/>
        </p:nvGrpSpPr>
        <p:grpSpPr>
          <a:xfrm>
            <a:off x="9248482" y="6273830"/>
            <a:ext cx="1415160" cy="476766"/>
            <a:chOff x="8882864" y="6158525"/>
            <a:chExt cx="1780778" cy="599942"/>
          </a:xfrm>
        </p:grpSpPr>
        <p:pic>
          <p:nvPicPr>
            <p:cNvPr id="19" name="Picture 18">
              <a:extLst>
                <a:ext uri="{FF2B5EF4-FFF2-40B4-BE49-F238E27FC236}">
                  <a16:creationId xmlns:a16="http://schemas.microsoft.com/office/drawing/2014/main" id="{09ED0901-AED1-4838-BBD8-3319E918AF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88DBB7CE-97BA-476C-B399-09D79C5348C1}"/>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3" name="Picture 12">
            <a:extLst>
              <a:ext uri="{FF2B5EF4-FFF2-40B4-BE49-F238E27FC236}">
                <a16:creationId xmlns:a16="http://schemas.microsoft.com/office/drawing/2014/main" id="{2F15C8A5-2391-4DDE-8BCD-D7367130D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3738"/>
            <a:ext cx="12192000" cy="5850523"/>
          </a:xfrm>
          <a:prstGeom prst="rect">
            <a:avLst/>
          </a:prstGeom>
        </p:spPr>
      </p:pic>
      <p:sp>
        <p:nvSpPr>
          <p:cNvPr id="24" name="TextBox 23">
            <a:extLst>
              <a:ext uri="{FF2B5EF4-FFF2-40B4-BE49-F238E27FC236}">
                <a16:creationId xmlns:a16="http://schemas.microsoft.com/office/drawing/2014/main" id="{C80ACEF3-8580-4A29-A655-F12679F55D0E}"/>
              </a:ext>
            </a:extLst>
          </p:cNvPr>
          <p:cNvSpPr txBox="1"/>
          <p:nvPr/>
        </p:nvSpPr>
        <p:spPr>
          <a:xfrm>
            <a:off x="506316" y="895270"/>
            <a:ext cx="4208560" cy="1815882"/>
          </a:xfrm>
          <a:prstGeom prst="rect">
            <a:avLst/>
          </a:prstGeom>
          <a:noFill/>
        </p:spPr>
        <p:txBody>
          <a:bodyPr wrap="square" rtlCol="0">
            <a:spAutoFit/>
          </a:bodyPr>
          <a:lstStyle/>
          <a:p>
            <a:r>
              <a:rPr lang="en-US" sz="2800" b="1" dirty="0">
                <a:highlight>
                  <a:srgbClr val="FFFF00"/>
                </a:highlight>
                <a:latin typeface="Politica" panose="02000506060000020004"/>
              </a:rPr>
              <a:t>Select the hole shape to cut the shaded area and get the piece that we need </a:t>
            </a:r>
          </a:p>
          <a:p>
            <a:endParaRPr lang="en-US" sz="2800" b="1" dirty="0">
              <a:highlight>
                <a:srgbClr val="FFFF00"/>
              </a:highlight>
              <a:latin typeface="Politica" panose="02000506060000020004"/>
            </a:endParaRPr>
          </a:p>
        </p:txBody>
      </p:sp>
      <p:sp>
        <p:nvSpPr>
          <p:cNvPr id="25" name="TextBox 24">
            <a:extLst>
              <a:ext uri="{FF2B5EF4-FFF2-40B4-BE49-F238E27FC236}">
                <a16:creationId xmlns:a16="http://schemas.microsoft.com/office/drawing/2014/main" id="{D4B623E6-1EAB-4004-97BA-D8C7D4EEEC36}"/>
              </a:ext>
            </a:extLst>
          </p:cNvPr>
          <p:cNvSpPr txBox="1"/>
          <p:nvPr/>
        </p:nvSpPr>
        <p:spPr>
          <a:xfrm>
            <a:off x="5912507" y="4875683"/>
            <a:ext cx="4497670" cy="954107"/>
          </a:xfrm>
          <a:prstGeom prst="rect">
            <a:avLst/>
          </a:prstGeom>
          <a:noFill/>
        </p:spPr>
        <p:txBody>
          <a:bodyPr wrap="square">
            <a:spAutoFit/>
          </a:bodyPr>
          <a:lstStyle/>
          <a:p>
            <a:pPr algn="r" rtl="1"/>
            <a:r>
              <a:rPr lang="ar-QA" sz="2800" dirty="0">
                <a:highlight>
                  <a:srgbClr val="FFFF00"/>
                </a:highlight>
                <a:latin typeface="Politica" panose="02000506060000020004"/>
              </a:rPr>
              <a:t>حدد شكل الفتحة لقص المنطقة المظللة والحصول على القطعة التي نحتاجها</a:t>
            </a:r>
            <a:endParaRPr lang="en-US" sz="2800" dirty="0">
              <a:highlight>
                <a:srgbClr val="FFFF00"/>
              </a:highlight>
              <a:latin typeface="Politica" panose="02000506060000020004"/>
            </a:endParaRPr>
          </a:p>
        </p:txBody>
      </p:sp>
      <p:sp>
        <p:nvSpPr>
          <p:cNvPr id="26" name="Arrow: Right 25">
            <a:extLst>
              <a:ext uri="{FF2B5EF4-FFF2-40B4-BE49-F238E27FC236}">
                <a16:creationId xmlns:a16="http://schemas.microsoft.com/office/drawing/2014/main" id="{258F9666-A25E-47B5-A11D-8495C79FD243}"/>
              </a:ext>
            </a:extLst>
          </p:cNvPr>
          <p:cNvSpPr/>
          <p:nvPr/>
        </p:nvSpPr>
        <p:spPr>
          <a:xfrm>
            <a:off x="10033939" y="1933812"/>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14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1D5FB71-1106-4D07-A369-655C5EA45A2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3E1A4488-F42F-4FFD-B7DB-DBD625D454BE}"/>
              </a:ext>
            </a:extLst>
          </p:cNvPr>
          <p:cNvGrpSpPr/>
          <p:nvPr/>
        </p:nvGrpSpPr>
        <p:grpSpPr>
          <a:xfrm>
            <a:off x="9248482" y="6273830"/>
            <a:ext cx="1415160" cy="476766"/>
            <a:chOff x="8882864" y="6158525"/>
            <a:chExt cx="1780778" cy="599942"/>
          </a:xfrm>
        </p:grpSpPr>
        <p:pic>
          <p:nvPicPr>
            <p:cNvPr id="19" name="Picture 18">
              <a:extLst>
                <a:ext uri="{FF2B5EF4-FFF2-40B4-BE49-F238E27FC236}">
                  <a16:creationId xmlns:a16="http://schemas.microsoft.com/office/drawing/2014/main" id="{09ED0901-AED1-4838-BBD8-3319E918AF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88DBB7CE-97BA-476C-B399-09D79C5348C1}"/>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4" name="TextBox 23">
            <a:extLst>
              <a:ext uri="{FF2B5EF4-FFF2-40B4-BE49-F238E27FC236}">
                <a16:creationId xmlns:a16="http://schemas.microsoft.com/office/drawing/2014/main" id="{C80ACEF3-8580-4A29-A655-F12679F55D0E}"/>
              </a:ext>
            </a:extLst>
          </p:cNvPr>
          <p:cNvSpPr txBox="1"/>
          <p:nvPr/>
        </p:nvSpPr>
        <p:spPr>
          <a:xfrm>
            <a:off x="249141" y="329005"/>
            <a:ext cx="4208560" cy="2246769"/>
          </a:xfrm>
          <a:prstGeom prst="rect">
            <a:avLst/>
          </a:prstGeom>
          <a:noFill/>
        </p:spPr>
        <p:txBody>
          <a:bodyPr wrap="square" rtlCol="0">
            <a:spAutoFit/>
          </a:bodyPr>
          <a:lstStyle/>
          <a:p>
            <a:r>
              <a:rPr lang="en-US" sz="2800" b="1" dirty="0">
                <a:highlight>
                  <a:srgbClr val="FFFF00"/>
                </a:highlight>
                <a:latin typeface="Politica" panose="02000506060000020004"/>
              </a:rPr>
              <a:t>After you get the desired  part, we will need another copy.</a:t>
            </a:r>
          </a:p>
          <a:p>
            <a:endParaRPr lang="en-US" sz="2800" b="1" dirty="0">
              <a:highlight>
                <a:srgbClr val="FFFF00"/>
              </a:highlight>
              <a:latin typeface="Politica" panose="02000506060000020004"/>
            </a:endParaRPr>
          </a:p>
          <a:p>
            <a:r>
              <a:rPr lang="en-US" sz="2800" b="1" dirty="0">
                <a:highlight>
                  <a:srgbClr val="FFFF00"/>
                </a:highlight>
                <a:latin typeface="Politica" panose="02000506060000020004"/>
              </a:rPr>
              <a:t>You can use the duplicate button</a:t>
            </a:r>
          </a:p>
          <a:p>
            <a:endParaRPr lang="en-US" sz="2800" b="1" dirty="0">
              <a:highlight>
                <a:srgbClr val="FFFF00"/>
              </a:highlight>
              <a:latin typeface="Politica" panose="02000506060000020004"/>
            </a:endParaRPr>
          </a:p>
        </p:txBody>
      </p:sp>
      <p:sp>
        <p:nvSpPr>
          <p:cNvPr id="25" name="TextBox 24">
            <a:extLst>
              <a:ext uri="{FF2B5EF4-FFF2-40B4-BE49-F238E27FC236}">
                <a16:creationId xmlns:a16="http://schemas.microsoft.com/office/drawing/2014/main" id="{D4B623E6-1EAB-4004-97BA-D8C7D4EEEC36}"/>
              </a:ext>
            </a:extLst>
          </p:cNvPr>
          <p:cNvSpPr txBox="1"/>
          <p:nvPr/>
        </p:nvSpPr>
        <p:spPr>
          <a:xfrm>
            <a:off x="6825768" y="324679"/>
            <a:ext cx="4497670" cy="1815882"/>
          </a:xfrm>
          <a:prstGeom prst="rect">
            <a:avLst/>
          </a:prstGeom>
          <a:noFill/>
        </p:spPr>
        <p:txBody>
          <a:bodyPr wrap="square">
            <a:spAutoFit/>
          </a:bodyPr>
          <a:lstStyle/>
          <a:p>
            <a:pPr algn="r" rtl="1"/>
            <a:r>
              <a:rPr lang="ar-QA" sz="2800" dirty="0">
                <a:highlight>
                  <a:srgbClr val="FFFF00"/>
                </a:highlight>
                <a:latin typeface="Politica" panose="02000506060000020004"/>
              </a:rPr>
              <a:t>بعد أن تحصل على الجزء المطلوب ، سنحتاج إلى نسخة أخرى.</a:t>
            </a:r>
          </a:p>
          <a:p>
            <a:pPr algn="r" rtl="1"/>
            <a:endParaRPr lang="en-US" sz="2800" dirty="0">
              <a:highlight>
                <a:srgbClr val="FFFF00"/>
              </a:highlight>
              <a:latin typeface="Politica" panose="02000506060000020004"/>
            </a:endParaRPr>
          </a:p>
          <a:p>
            <a:pPr algn="r" rtl="1"/>
            <a:r>
              <a:rPr lang="ar-QA" sz="2800" dirty="0">
                <a:highlight>
                  <a:srgbClr val="FFFF00"/>
                </a:highlight>
                <a:latin typeface="Politica" panose="02000506060000020004"/>
              </a:rPr>
              <a:t>يمكنك استخدام زر التكرار</a:t>
            </a:r>
            <a:endParaRPr lang="en-US" sz="2800" dirty="0">
              <a:highlight>
                <a:srgbClr val="FFFF00"/>
              </a:highlight>
              <a:latin typeface="Politica" panose="02000506060000020004"/>
            </a:endParaRPr>
          </a:p>
        </p:txBody>
      </p:sp>
      <p:sp>
        <p:nvSpPr>
          <p:cNvPr id="26" name="Arrow: Right 25">
            <a:extLst>
              <a:ext uri="{FF2B5EF4-FFF2-40B4-BE49-F238E27FC236}">
                <a16:creationId xmlns:a16="http://schemas.microsoft.com/office/drawing/2014/main" id="{258F9666-A25E-47B5-A11D-8495C79FD243}"/>
              </a:ext>
            </a:extLst>
          </p:cNvPr>
          <p:cNvSpPr/>
          <p:nvPr/>
        </p:nvSpPr>
        <p:spPr>
          <a:xfrm>
            <a:off x="3855200" y="3759002"/>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E9560A-0D9B-4205-AB79-FF1C5BB0C1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731" y="2512693"/>
            <a:ext cx="2883595" cy="3112204"/>
          </a:xfrm>
          <a:prstGeom prst="rect">
            <a:avLst/>
          </a:prstGeom>
          <a:ln>
            <a:noFill/>
          </a:ln>
          <a:effectLst>
            <a:softEdge rad="112500"/>
          </a:effectLst>
        </p:spPr>
      </p:pic>
      <p:pic>
        <p:nvPicPr>
          <p:cNvPr id="6" name="Picture 5">
            <a:extLst>
              <a:ext uri="{FF2B5EF4-FFF2-40B4-BE49-F238E27FC236}">
                <a16:creationId xmlns:a16="http://schemas.microsoft.com/office/drawing/2014/main" id="{14040186-E9DA-4271-8B4D-5F0AC3497BD7}"/>
              </a:ext>
            </a:extLst>
          </p:cNvPr>
          <p:cNvPicPr>
            <a:picLocks noChangeAspect="1"/>
          </p:cNvPicPr>
          <p:nvPr/>
        </p:nvPicPr>
        <p:blipFill>
          <a:blip r:embed="rId5"/>
          <a:stretch>
            <a:fillRect/>
          </a:stretch>
        </p:blipFill>
        <p:spPr>
          <a:xfrm>
            <a:off x="4903126" y="2492792"/>
            <a:ext cx="6657975" cy="3076575"/>
          </a:xfrm>
          <a:prstGeom prst="rect">
            <a:avLst/>
          </a:prstGeom>
        </p:spPr>
      </p:pic>
    </p:spTree>
    <p:extLst>
      <p:ext uri="{BB962C8B-B14F-4D97-AF65-F5344CB8AC3E}">
        <p14:creationId xmlns:p14="http://schemas.microsoft.com/office/powerpoint/2010/main" val="306302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89176-E34E-46A2-A965-B595814FD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1746"/>
            <a:ext cx="12192000" cy="5894508"/>
          </a:xfrm>
          <a:prstGeom prst="rect">
            <a:avLst/>
          </a:prstGeom>
        </p:spPr>
      </p:pic>
      <p:sp>
        <p:nvSpPr>
          <p:cNvPr id="22" name="TextBox 21">
            <a:extLst>
              <a:ext uri="{FF2B5EF4-FFF2-40B4-BE49-F238E27FC236}">
                <a16:creationId xmlns:a16="http://schemas.microsoft.com/office/drawing/2014/main" id="{BC6481C6-1B07-4313-9F2C-95E6E835C0F5}"/>
              </a:ext>
            </a:extLst>
          </p:cNvPr>
          <p:cNvSpPr txBox="1"/>
          <p:nvPr/>
        </p:nvSpPr>
        <p:spPr>
          <a:xfrm>
            <a:off x="506316" y="895270"/>
            <a:ext cx="4208560" cy="1384995"/>
          </a:xfrm>
          <a:prstGeom prst="rect">
            <a:avLst/>
          </a:prstGeom>
          <a:noFill/>
        </p:spPr>
        <p:txBody>
          <a:bodyPr wrap="square" rtlCol="0">
            <a:spAutoFit/>
          </a:bodyPr>
          <a:lstStyle/>
          <a:p>
            <a:r>
              <a:rPr lang="en-US" sz="2800" b="1" dirty="0">
                <a:highlight>
                  <a:srgbClr val="FFFF00"/>
                </a:highlight>
                <a:latin typeface="Politica" panose="02000506060000020004"/>
              </a:rPr>
              <a:t>Duplicate the two parts and make a little rotation </a:t>
            </a:r>
          </a:p>
          <a:p>
            <a:endParaRPr lang="en-US" sz="2800" b="1" dirty="0">
              <a:highlight>
                <a:srgbClr val="FFFF00"/>
              </a:highlight>
              <a:latin typeface="Politica" panose="02000506060000020004"/>
            </a:endParaRPr>
          </a:p>
        </p:txBody>
      </p:sp>
      <p:sp>
        <p:nvSpPr>
          <p:cNvPr id="23" name="Arrow: Right 22">
            <a:extLst>
              <a:ext uri="{FF2B5EF4-FFF2-40B4-BE49-F238E27FC236}">
                <a16:creationId xmlns:a16="http://schemas.microsoft.com/office/drawing/2014/main" id="{ED3E4973-2F92-484D-8765-DD4551E8E946}"/>
              </a:ext>
            </a:extLst>
          </p:cNvPr>
          <p:cNvSpPr/>
          <p:nvPr/>
        </p:nvSpPr>
        <p:spPr>
          <a:xfrm>
            <a:off x="10033939" y="1933812"/>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87E5CB3-EC5C-4A3B-8C26-7D9AC270B13F}"/>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99278110-C703-4B19-9859-BDBADF805346}"/>
              </a:ext>
            </a:extLst>
          </p:cNvPr>
          <p:cNvGrpSpPr/>
          <p:nvPr/>
        </p:nvGrpSpPr>
        <p:grpSpPr>
          <a:xfrm>
            <a:off x="9248482" y="6273830"/>
            <a:ext cx="1415160" cy="476766"/>
            <a:chOff x="8882864" y="6158525"/>
            <a:chExt cx="1780778" cy="599942"/>
          </a:xfrm>
        </p:grpSpPr>
        <p:pic>
          <p:nvPicPr>
            <p:cNvPr id="29" name="Picture 28">
              <a:extLst>
                <a:ext uri="{FF2B5EF4-FFF2-40B4-BE49-F238E27FC236}">
                  <a16:creationId xmlns:a16="http://schemas.microsoft.com/office/drawing/2014/main" id="{5DA12AD0-AD3B-4A23-A84D-0067E49F80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30" name="Picture 29">
              <a:extLst>
                <a:ext uri="{FF2B5EF4-FFF2-40B4-BE49-F238E27FC236}">
                  <a16:creationId xmlns:a16="http://schemas.microsoft.com/office/drawing/2014/main" id="{A76F26CB-3AD2-449E-AB40-C6E1346518E0}"/>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31" name="TextBox 30">
            <a:extLst>
              <a:ext uri="{FF2B5EF4-FFF2-40B4-BE49-F238E27FC236}">
                <a16:creationId xmlns:a16="http://schemas.microsoft.com/office/drawing/2014/main" id="{63939DC8-E701-423A-8C3C-CD49465A3ACB}"/>
              </a:ext>
            </a:extLst>
          </p:cNvPr>
          <p:cNvSpPr txBox="1"/>
          <p:nvPr/>
        </p:nvSpPr>
        <p:spPr>
          <a:xfrm>
            <a:off x="5912507" y="4875683"/>
            <a:ext cx="4497670" cy="954107"/>
          </a:xfrm>
          <a:prstGeom prst="rect">
            <a:avLst/>
          </a:prstGeom>
          <a:noFill/>
        </p:spPr>
        <p:txBody>
          <a:bodyPr wrap="square">
            <a:spAutoFit/>
          </a:bodyPr>
          <a:lstStyle/>
          <a:p>
            <a:pPr algn="r" rtl="1"/>
            <a:r>
              <a:rPr lang="ar-QA" sz="2800" dirty="0">
                <a:highlight>
                  <a:srgbClr val="FFFF00"/>
                </a:highlight>
                <a:latin typeface="Politica" panose="02000506060000020004"/>
              </a:rPr>
              <a:t>قم بتكرار الجزأين وقم بإجراء القليل من الدوران</a:t>
            </a:r>
            <a:endParaRPr lang="en-US" sz="2800" dirty="0">
              <a:highlight>
                <a:srgbClr val="FFFF00"/>
              </a:highlight>
              <a:latin typeface="Politica" panose="02000506060000020004"/>
            </a:endParaRPr>
          </a:p>
        </p:txBody>
      </p:sp>
    </p:spTree>
    <p:extLst>
      <p:ext uri="{BB962C8B-B14F-4D97-AF65-F5344CB8AC3E}">
        <p14:creationId xmlns:p14="http://schemas.microsoft.com/office/powerpoint/2010/main" val="422092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ED3E4973-2F92-484D-8765-DD4551E8E946}"/>
              </a:ext>
            </a:extLst>
          </p:cNvPr>
          <p:cNvSpPr/>
          <p:nvPr/>
        </p:nvSpPr>
        <p:spPr>
          <a:xfrm>
            <a:off x="10033939" y="1933812"/>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4BD20B-8A18-4DCC-B088-FD874687C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8336"/>
            <a:ext cx="12192000" cy="5881328"/>
          </a:xfrm>
          <a:prstGeom prst="rect">
            <a:avLst/>
          </a:prstGeom>
        </p:spPr>
      </p:pic>
      <p:sp>
        <p:nvSpPr>
          <p:cNvPr id="12" name="TextBox 11">
            <a:extLst>
              <a:ext uri="{FF2B5EF4-FFF2-40B4-BE49-F238E27FC236}">
                <a16:creationId xmlns:a16="http://schemas.microsoft.com/office/drawing/2014/main" id="{F9B1EC25-2E57-42FA-992A-A8852BEBC65C}"/>
              </a:ext>
            </a:extLst>
          </p:cNvPr>
          <p:cNvSpPr txBox="1"/>
          <p:nvPr/>
        </p:nvSpPr>
        <p:spPr>
          <a:xfrm>
            <a:off x="506316" y="895270"/>
            <a:ext cx="4208560" cy="1384995"/>
          </a:xfrm>
          <a:prstGeom prst="rect">
            <a:avLst/>
          </a:prstGeom>
          <a:noFill/>
        </p:spPr>
        <p:txBody>
          <a:bodyPr wrap="square" rtlCol="0">
            <a:spAutoFit/>
          </a:bodyPr>
          <a:lstStyle/>
          <a:p>
            <a:r>
              <a:rPr lang="en-US" sz="2800" b="1" dirty="0">
                <a:highlight>
                  <a:srgbClr val="FFFF00"/>
                </a:highlight>
                <a:latin typeface="Politica" panose="02000506060000020004"/>
              </a:rPr>
              <a:t>Duplicate Again and again until you complete the circle </a:t>
            </a:r>
          </a:p>
          <a:p>
            <a:endParaRPr lang="en-US" sz="2800" b="1" dirty="0">
              <a:highlight>
                <a:srgbClr val="FFFF00"/>
              </a:highlight>
              <a:latin typeface="Politica" panose="02000506060000020004"/>
            </a:endParaRPr>
          </a:p>
        </p:txBody>
      </p:sp>
      <p:sp>
        <p:nvSpPr>
          <p:cNvPr id="13" name="TextBox 12">
            <a:extLst>
              <a:ext uri="{FF2B5EF4-FFF2-40B4-BE49-F238E27FC236}">
                <a16:creationId xmlns:a16="http://schemas.microsoft.com/office/drawing/2014/main" id="{0752AAF7-3671-427E-A917-EBB44707F572}"/>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4" name="Group 13">
            <a:extLst>
              <a:ext uri="{FF2B5EF4-FFF2-40B4-BE49-F238E27FC236}">
                <a16:creationId xmlns:a16="http://schemas.microsoft.com/office/drawing/2014/main" id="{7C20E8C2-42BC-41FB-B9C4-3F31673C05C9}"/>
              </a:ext>
            </a:extLst>
          </p:cNvPr>
          <p:cNvGrpSpPr/>
          <p:nvPr/>
        </p:nvGrpSpPr>
        <p:grpSpPr>
          <a:xfrm>
            <a:off x="9248482" y="6273830"/>
            <a:ext cx="1415160" cy="476766"/>
            <a:chOff x="8882864" y="6158525"/>
            <a:chExt cx="1780778" cy="599942"/>
          </a:xfrm>
        </p:grpSpPr>
        <p:pic>
          <p:nvPicPr>
            <p:cNvPr id="15" name="Picture 14">
              <a:extLst>
                <a:ext uri="{FF2B5EF4-FFF2-40B4-BE49-F238E27FC236}">
                  <a16:creationId xmlns:a16="http://schemas.microsoft.com/office/drawing/2014/main" id="{3C61D28A-DB4A-435F-8758-2E07D12F5A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6" name="Picture 15">
              <a:extLst>
                <a:ext uri="{FF2B5EF4-FFF2-40B4-BE49-F238E27FC236}">
                  <a16:creationId xmlns:a16="http://schemas.microsoft.com/office/drawing/2014/main" id="{74B1BA9F-6854-444E-9C72-93B16494FFA3}"/>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78AB3E38-D7D7-4460-9337-7DDE8853D20C}"/>
              </a:ext>
            </a:extLst>
          </p:cNvPr>
          <p:cNvSpPr txBox="1"/>
          <p:nvPr/>
        </p:nvSpPr>
        <p:spPr>
          <a:xfrm>
            <a:off x="6096000" y="5631288"/>
            <a:ext cx="4497670" cy="523220"/>
          </a:xfrm>
          <a:prstGeom prst="rect">
            <a:avLst/>
          </a:prstGeom>
          <a:noFill/>
        </p:spPr>
        <p:txBody>
          <a:bodyPr wrap="square">
            <a:spAutoFit/>
          </a:bodyPr>
          <a:lstStyle/>
          <a:p>
            <a:pPr algn="r" rtl="1"/>
            <a:r>
              <a:rPr lang="ar-QA" sz="2800" dirty="0">
                <a:highlight>
                  <a:srgbClr val="FFFF00"/>
                </a:highlight>
                <a:latin typeface="Politica" panose="02000506060000020004"/>
              </a:rPr>
              <a:t>كرر مرارًا وتكرارًا حتى تكمل الدائرة</a:t>
            </a:r>
            <a:endParaRPr lang="en-US" sz="2800" dirty="0">
              <a:highlight>
                <a:srgbClr val="FFFF00"/>
              </a:highlight>
              <a:latin typeface="Politica" panose="02000506060000020004"/>
            </a:endParaRPr>
          </a:p>
        </p:txBody>
      </p:sp>
    </p:spTree>
    <p:extLst>
      <p:ext uri="{BB962C8B-B14F-4D97-AF65-F5344CB8AC3E}">
        <p14:creationId xmlns:p14="http://schemas.microsoft.com/office/powerpoint/2010/main" val="109944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posing for the camera&#10;&#10;Description automatically generated">
            <a:extLst>
              <a:ext uri="{FF2B5EF4-FFF2-40B4-BE49-F238E27FC236}">
                <a16:creationId xmlns:a16="http://schemas.microsoft.com/office/drawing/2014/main" id="{7B8D71A7-629A-49AE-99A7-AE3F5F7457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F5976E2-F309-462B-9964-CF1825FFB057}"/>
              </a:ext>
            </a:extLst>
          </p:cNvPr>
          <p:cNvSpPr txBox="1"/>
          <p:nvPr/>
        </p:nvSpPr>
        <p:spPr>
          <a:xfrm>
            <a:off x="8738880" y="285763"/>
            <a:ext cx="2713435" cy="646331"/>
          </a:xfrm>
          <a:prstGeom prst="rect">
            <a:avLst/>
          </a:prstGeom>
          <a:noFill/>
        </p:spPr>
        <p:txBody>
          <a:bodyPr wrap="none" rtlCol="0">
            <a:spAutoFit/>
          </a:bodyPr>
          <a:lstStyle/>
          <a:p>
            <a:r>
              <a:rPr lang="en-US" sz="3600" b="1" dirty="0">
                <a:solidFill>
                  <a:schemeClr val="accent5">
                    <a:lumMod val="75000"/>
                  </a:schemeClr>
                </a:solidFill>
                <a:latin typeface="Politica" panose="02000506060000020004"/>
              </a:rPr>
              <a:t>Who are we?</a:t>
            </a:r>
          </a:p>
        </p:txBody>
      </p:sp>
      <p:pic>
        <p:nvPicPr>
          <p:cNvPr id="38" name="Picture 37">
            <a:extLst>
              <a:ext uri="{FF2B5EF4-FFF2-40B4-BE49-F238E27FC236}">
                <a16:creationId xmlns:a16="http://schemas.microsoft.com/office/drawing/2014/main" id="{CDA12267-032E-4700-8032-6F30DFA8B0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2037" y="893125"/>
            <a:ext cx="1662300" cy="1493083"/>
          </a:xfrm>
          <a:prstGeom prst="rect">
            <a:avLst/>
          </a:prstGeom>
        </p:spPr>
      </p:pic>
      <p:pic>
        <p:nvPicPr>
          <p:cNvPr id="39" name="Picture 38">
            <a:extLst>
              <a:ext uri="{FF2B5EF4-FFF2-40B4-BE49-F238E27FC236}">
                <a16:creationId xmlns:a16="http://schemas.microsoft.com/office/drawing/2014/main" id="{0570388A-A297-48BE-84DF-B4636583B4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0000"/>
          <a:stretch/>
        </p:blipFill>
        <p:spPr>
          <a:xfrm>
            <a:off x="10608653" y="1768873"/>
            <a:ext cx="1583327" cy="3252224"/>
          </a:xfrm>
          <a:prstGeom prst="rect">
            <a:avLst/>
          </a:prstGeom>
        </p:spPr>
      </p:pic>
      <p:sp>
        <p:nvSpPr>
          <p:cNvPr id="40" name="TextBox 39">
            <a:extLst>
              <a:ext uri="{FF2B5EF4-FFF2-40B4-BE49-F238E27FC236}">
                <a16:creationId xmlns:a16="http://schemas.microsoft.com/office/drawing/2014/main" id="{163E4506-78CC-450F-B675-EC079FA4AE69}"/>
              </a:ext>
            </a:extLst>
          </p:cNvPr>
          <p:cNvSpPr txBox="1"/>
          <p:nvPr/>
        </p:nvSpPr>
        <p:spPr>
          <a:xfrm>
            <a:off x="8870952" y="4838221"/>
            <a:ext cx="6097044"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Politica"/>
                <a:ea typeface="Politica" charset="0"/>
                <a:cs typeface="Politica" charset="0"/>
              </a:rPr>
              <a:t>Software Zone.</a:t>
            </a:r>
          </a:p>
          <a:p>
            <a:pPr marL="457200" indent="-457200">
              <a:buClr>
                <a:schemeClr val="tx1"/>
              </a:buClr>
              <a:buFont typeface="Wingdings" panose="05000000000000000000" pitchFamily="2" charset="2"/>
              <a:buChar char="Ø"/>
            </a:pPr>
            <a:r>
              <a:rPr lang="en-US" sz="2800" b="1" dirty="0">
                <a:solidFill>
                  <a:srgbClr val="00B0F0"/>
                </a:solidFill>
                <a:latin typeface="Politica"/>
                <a:ea typeface="Politica" charset="0"/>
                <a:cs typeface="Politica" charset="0"/>
              </a:rPr>
              <a:t>Technology Zone.</a:t>
            </a:r>
          </a:p>
          <a:p>
            <a:pPr marL="457200" indent="-457200">
              <a:buFont typeface="Wingdings" panose="05000000000000000000" pitchFamily="2" charset="2"/>
              <a:buChar char="Ø"/>
            </a:pPr>
            <a:r>
              <a:rPr lang="en-US" sz="2800" dirty="0">
                <a:latin typeface="Politica"/>
                <a:ea typeface="Politica" charset="0"/>
                <a:cs typeface="Politica" charset="0"/>
              </a:rPr>
              <a:t>Creative Zone.</a:t>
            </a:r>
          </a:p>
        </p:txBody>
      </p:sp>
      <p:sp>
        <p:nvSpPr>
          <p:cNvPr id="12" name="TextBox 11">
            <a:extLst>
              <a:ext uri="{FF2B5EF4-FFF2-40B4-BE49-F238E27FC236}">
                <a16:creationId xmlns:a16="http://schemas.microsoft.com/office/drawing/2014/main" id="{107FE564-C7B7-4975-9919-1265A035AF51}"/>
              </a:ext>
            </a:extLst>
          </p:cNvPr>
          <p:cNvSpPr txBox="1"/>
          <p:nvPr/>
        </p:nvSpPr>
        <p:spPr>
          <a:xfrm>
            <a:off x="9326797" y="2544060"/>
            <a:ext cx="1537600" cy="646331"/>
          </a:xfrm>
          <a:prstGeom prst="rect">
            <a:avLst/>
          </a:prstGeom>
          <a:noFill/>
        </p:spPr>
        <p:txBody>
          <a:bodyPr wrap="none" rtlCol="0">
            <a:spAutoFit/>
          </a:bodyPr>
          <a:lstStyle/>
          <a:p>
            <a:r>
              <a:rPr lang="ar-JO" sz="3600" b="1" dirty="0">
                <a:solidFill>
                  <a:schemeClr val="accent5">
                    <a:lumMod val="75000"/>
                  </a:schemeClr>
                </a:solidFill>
                <a:latin typeface="Politica" panose="02000506060000020004"/>
              </a:rPr>
              <a:t>من نحن؟</a:t>
            </a:r>
            <a:endParaRPr lang="en-US" sz="3600" b="1" dirty="0">
              <a:solidFill>
                <a:schemeClr val="accent5">
                  <a:lumMod val="75000"/>
                </a:schemeClr>
              </a:solidFill>
              <a:latin typeface="Politica" panose="02000506060000020004"/>
            </a:endParaRPr>
          </a:p>
        </p:txBody>
      </p:sp>
    </p:spTree>
    <p:extLst>
      <p:ext uri="{BB962C8B-B14F-4D97-AF65-F5344CB8AC3E}">
        <p14:creationId xmlns:p14="http://schemas.microsoft.com/office/powerpoint/2010/main" val="2514924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ED3E4973-2F92-484D-8765-DD4551E8E946}"/>
              </a:ext>
            </a:extLst>
          </p:cNvPr>
          <p:cNvSpPr/>
          <p:nvPr/>
        </p:nvSpPr>
        <p:spPr>
          <a:xfrm>
            <a:off x="10033939" y="1933812"/>
            <a:ext cx="752475" cy="561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08A79E-2254-4973-91F0-45326B8CC0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19158"/>
            <a:ext cx="12192000" cy="5819684"/>
          </a:xfrm>
          <a:prstGeom prst="rect">
            <a:avLst/>
          </a:prstGeom>
        </p:spPr>
      </p:pic>
      <p:sp>
        <p:nvSpPr>
          <p:cNvPr id="18" name="TextBox 17">
            <a:extLst>
              <a:ext uri="{FF2B5EF4-FFF2-40B4-BE49-F238E27FC236}">
                <a16:creationId xmlns:a16="http://schemas.microsoft.com/office/drawing/2014/main" id="{9CC1647B-F729-4525-821F-A91632BA4C1D}"/>
              </a:ext>
            </a:extLst>
          </p:cNvPr>
          <p:cNvSpPr txBox="1"/>
          <p:nvPr/>
        </p:nvSpPr>
        <p:spPr>
          <a:xfrm>
            <a:off x="908652" y="1260692"/>
            <a:ext cx="4208560" cy="954107"/>
          </a:xfrm>
          <a:prstGeom prst="rect">
            <a:avLst/>
          </a:prstGeom>
          <a:noFill/>
        </p:spPr>
        <p:txBody>
          <a:bodyPr wrap="square" rtlCol="0">
            <a:spAutoFit/>
          </a:bodyPr>
          <a:lstStyle/>
          <a:p>
            <a:r>
              <a:rPr lang="en-US" sz="2800" b="1" dirty="0">
                <a:highlight>
                  <a:srgbClr val="FFFF00"/>
                </a:highlight>
                <a:latin typeface="Politica" panose="02000506060000020004"/>
              </a:rPr>
              <a:t>Change the color to gold </a:t>
            </a:r>
          </a:p>
          <a:p>
            <a:endParaRPr lang="en-US" sz="2800" b="1" dirty="0">
              <a:highlight>
                <a:srgbClr val="FFFF00"/>
              </a:highlight>
              <a:latin typeface="Politica" panose="02000506060000020004"/>
            </a:endParaRPr>
          </a:p>
        </p:txBody>
      </p:sp>
      <p:sp>
        <p:nvSpPr>
          <p:cNvPr id="19" name="TextBox 18">
            <a:extLst>
              <a:ext uri="{FF2B5EF4-FFF2-40B4-BE49-F238E27FC236}">
                <a16:creationId xmlns:a16="http://schemas.microsoft.com/office/drawing/2014/main" id="{BA8B2F03-03E9-4815-8574-590B6AFC4335}"/>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607CCC73-FA00-4833-ABA6-6EE267FF8DE5}"/>
              </a:ext>
            </a:extLst>
          </p:cNvPr>
          <p:cNvGrpSpPr/>
          <p:nvPr/>
        </p:nvGrpSpPr>
        <p:grpSpPr>
          <a:xfrm>
            <a:off x="9248482" y="6273830"/>
            <a:ext cx="1415160" cy="476766"/>
            <a:chOff x="8882864" y="6158525"/>
            <a:chExt cx="1780778" cy="599942"/>
          </a:xfrm>
        </p:grpSpPr>
        <p:pic>
          <p:nvPicPr>
            <p:cNvPr id="21" name="Picture 20">
              <a:extLst>
                <a:ext uri="{FF2B5EF4-FFF2-40B4-BE49-F238E27FC236}">
                  <a16:creationId xmlns:a16="http://schemas.microsoft.com/office/drawing/2014/main" id="{6B569BAF-03E3-4052-86DD-AFDCFCD1EB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7AB196A1-E7B0-4708-BC16-AB66C210889D}"/>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4" name="TextBox 23">
            <a:extLst>
              <a:ext uri="{FF2B5EF4-FFF2-40B4-BE49-F238E27FC236}">
                <a16:creationId xmlns:a16="http://schemas.microsoft.com/office/drawing/2014/main" id="{B9C8876C-ECAA-426C-A84D-CC7AF29A8381}"/>
              </a:ext>
            </a:extLst>
          </p:cNvPr>
          <p:cNvSpPr txBox="1"/>
          <p:nvPr/>
        </p:nvSpPr>
        <p:spPr>
          <a:xfrm>
            <a:off x="6096000" y="5631288"/>
            <a:ext cx="4497670" cy="523220"/>
          </a:xfrm>
          <a:prstGeom prst="rect">
            <a:avLst/>
          </a:prstGeom>
          <a:noFill/>
        </p:spPr>
        <p:txBody>
          <a:bodyPr wrap="square">
            <a:spAutoFit/>
          </a:bodyPr>
          <a:lstStyle/>
          <a:p>
            <a:pPr algn="r" rtl="1"/>
            <a:r>
              <a:rPr lang="ar-QA" sz="2800" dirty="0">
                <a:highlight>
                  <a:srgbClr val="FFFF00"/>
                </a:highlight>
                <a:latin typeface="Politica" panose="02000506060000020004"/>
              </a:rPr>
              <a:t>تغيير اللون إلى الذهبي</a:t>
            </a:r>
            <a:endParaRPr lang="en-US" sz="2800" dirty="0">
              <a:highlight>
                <a:srgbClr val="FFFF00"/>
              </a:highlight>
              <a:latin typeface="Politica" panose="02000506060000020004"/>
            </a:endParaRPr>
          </a:p>
        </p:txBody>
      </p:sp>
    </p:spTree>
    <p:extLst>
      <p:ext uri="{BB962C8B-B14F-4D97-AF65-F5344CB8AC3E}">
        <p14:creationId xmlns:p14="http://schemas.microsoft.com/office/powerpoint/2010/main" val="381898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92073332-4F87-4ACE-A608-3DDCB6FC63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544" y="945610"/>
            <a:ext cx="10578581" cy="4043094"/>
          </a:xfrm>
          <a:prstGeom prst="rect">
            <a:avLst/>
          </a:prstGeom>
        </p:spPr>
      </p:pic>
    </p:spTree>
    <p:extLst>
      <p:ext uri="{BB962C8B-B14F-4D97-AF65-F5344CB8AC3E}">
        <p14:creationId xmlns:p14="http://schemas.microsoft.com/office/powerpoint/2010/main" val="332142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8332" y="32990"/>
            <a:ext cx="8634063" cy="792726"/>
          </a:xfrm>
        </p:spPr>
        <p:txBody>
          <a:bodyPr>
            <a:noAutofit/>
          </a:bodyPr>
          <a:lstStyle/>
          <a:p>
            <a:pPr algn="ctr"/>
            <a:r>
              <a:rPr lang="en-US" sz="2400" dirty="0">
                <a:latin typeface="Politica"/>
              </a:rPr>
              <a:t>Accessory and general design – Tinkercad</a:t>
            </a:r>
            <a:br>
              <a:rPr lang="en-US" sz="2400" dirty="0">
                <a:latin typeface="Politica"/>
              </a:rPr>
            </a:br>
            <a:endParaRPr lang="en-US" sz="2400" b="1" dirty="0">
              <a:solidFill>
                <a:srgbClr val="00B050"/>
              </a:solidFill>
              <a:latin typeface="Politica"/>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1" name="Picture 10">
            <a:extLst>
              <a:ext uri="{FF2B5EF4-FFF2-40B4-BE49-F238E27FC236}">
                <a16:creationId xmlns:a16="http://schemas.microsoft.com/office/drawing/2014/main" id="{C446278F-4F3E-4FC2-8A16-91677861D7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6067"/>
            <a:ext cx="12192000" cy="5545865"/>
          </a:xfrm>
          <a:prstGeom prst="rect">
            <a:avLst/>
          </a:prstGeom>
        </p:spPr>
      </p:pic>
    </p:spTree>
    <p:extLst>
      <p:ext uri="{BB962C8B-B14F-4D97-AF65-F5344CB8AC3E}">
        <p14:creationId xmlns:p14="http://schemas.microsoft.com/office/powerpoint/2010/main" val="4099185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794490" y="439728"/>
            <a:ext cx="9456562" cy="1938992"/>
          </a:xfrm>
          <a:prstGeom prst="rect">
            <a:avLst/>
          </a:prstGeom>
        </p:spPr>
        <p:txBody>
          <a:bodyPr wrap="square">
            <a:spAutoFit/>
          </a:bodyPr>
          <a:lstStyle/>
          <a:p>
            <a:r>
              <a:rPr lang="en-US" sz="2400" dirty="0">
                <a:latin typeface="Politica"/>
              </a:rPr>
              <a:t>Fatima is planning to enter a competition in Gold accessory design, and she wants to create unique and special accessories by integrating modern 3d design with digital technology, so she is asking for your support to provide her with modern and innovative designs of gold accessory from your creative imagination.</a:t>
            </a:r>
          </a:p>
          <a:p>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2094614" y="2158509"/>
            <a:ext cx="8219769" cy="1815882"/>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تخطط فاطمة للدخول في مسابقة في تصميم الإكسسوار الذهبي ، ويريد إنشاء إكسسوارات فريدة ومميزة من خلال دمج التصميم ثلاثي الأبعاد الحديث مع التكنولوجيا الرقمية ، لذا فهو يطلب دعمكم لتزويده بتصميمات حديثة ومبتكرة للإكسسوار الذهبي منكم. الخيال الإبداعي.</a:t>
            </a:r>
            <a:endParaRPr lang="en-US"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14A0A29-8185-4790-9C53-A5E0A4C37E5D}"/>
              </a:ext>
            </a:extLst>
          </p:cNvPr>
          <p:cNvPicPr>
            <a:picLocks noChangeAspect="1"/>
          </p:cNvPicPr>
          <p:nvPr/>
        </p:nvPicPr>
        <p:blipFill>
          <a:blip r:embed="rId4"/>
          <a:stretch>
            <a:fillRect/>
          </a:stretch>
        </p:blipFill>
        <p:spPr>
          <a:xfrm>
            <a:off x="1950771" y="4183941"/>
            <a:ext cx="9144000" cy="2667000"/>
          </a:xfrm>
          <a:prstGeom prst="rect">
            <a:avLst/>
          </a:prstGeom>
        </p:spPr>
      </p:pic>
      <p:sp>
        <p:nvSpPr>
          <p:cNvPr id="13" name="TextBox 12">
            <a:extLst>
              <a:ext uri="{FF2B5EF4-FFF2-40B4-BE49-F238E27FC236}">
                <a16:creationId xmlns:a16="http://schemas.microsoft.com/office/drawing/2014/main" id="{7941E15F-13BF-4FBD-90BE-0967A0D1B1D8}"/>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4" name="Group 13">
            <a:extLst>
              <a:ext uri="{FF2B5EF4-FFF2-40B4-BE49-F238E27FC236}">
                <a16:creationId xmlns:a16="http://schemas.microsoft.com/office/drawing/2014/main" id="{4814BD25-CFC8-4557-A177-5261AD8720ED}"/>
              </a:ext>
            </a:extLst>
          </p:cNvPr>
          <p:cNvGrpSpPr/>
          <p:nvPr/>
        </p:nvGrpSpPr>
        <p:grpSpPr>
          <a:xfrm>
            <a:off x="9063755" y="6273830"/>
            <a:ext cx="1415160" cy="476766"/>
            <a:chOff x="8882864" y="6158525"/>
            <a:chExt cx="1780778" cy="599942"/>
          </a:xfrm>
        </p:grpSpPr>
        <p:pic>
          <p:nvPicPr>
            <p:cNvPr id="15" name="Picture 14">
              <a:extLst>
                <a:ext uri="{FF2B5EF4-FFF2-40B4-BE49-F238E27FC236}">
                  <a16:creationId xmlns:a16="http://schemas.microsoft.com/office/drawing/2014/main" id="{008995AE-DA14-42CC-B0D5-2ED66FBAF4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68325309-069F-442A-B800-1D63F939E47A}"/>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73377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603990" y="916935"/>
            <a:ext cx="4901585" cy="2308324"/>
          </a:xfrm>
          <a:prstGeom prst="rect">
            <a:avLst/>
          </a:prstGeom>
        </p:spPr>
        <p:txBody>
          <a:bodyPr wrap="square">
            <a:spAutoFit/>
          </a:bodyPr>
          <a:lstStyle/>
          <a:p>
            <a:r>
              <a:rPr lang="en-US" sz="2400" dirty="0">
                <a:latin typeface="Politica"/>
              </a:rPr>
              <a:t>Gold has a very important value in Qatari society as women wear it more frequently during Ramadan gathering, therefore learn about 3D design and are its importance in relating to modern gold accessories manufacturing.</a:t>
            </a:r>
          </a:p>
          <a:p>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4955A6DA-815F-4124-A9F3-75EDB42FED58}"/>
              </a:ext>
            </a:extLst>
          </p:cNvPr>
          <p:cNvSpPr txBox="1"/>
          <p:nvPr/>
        </p:nvSpPr>
        <p:spPr>
          <a:xfrm>
            <a:off x="1405606" y="3263409"/>
            <a:ext cx="4690394" cy="2677656"/>
          </a:xfrm>
          <a:prstGeom prst="rect">
            <a:avLst/>
          </a:prstGeom>
          <a:noFill/>
        </p:spPr>
        <p:txBody>
          <a:bodyPr wrap="square">
            <a:spAutoFit/>
          </a:bodyPr>
          <a:lstStyle/>
          <a:p>
            <a:pPr algn="r"/>
            <a:r>
              <a:rPr lang="ar-QA" sz="2800" dirty="0">
                <a:latin typeface="Arial" panose="020B0604020202020204" pitchFamily="34" charset="0"/>
                <a:cs typeface="Arial" panose="020B0604020202020204" pitchFamily="34" charset="0"/>
              </a:rPr>
              <a:t>الذهب له قيمة مهمة للغاية في المجتمع القطري حيث ترتديه النساء بشكل متكرر خلال التجمعات الرمضانية ، لذلك تعرف على التصميم ثلاثي الأبعاد وأهميته فيما يتعلق بتصنيع الإكسسوارات الذهبية الحديثة.</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941E15F-13BF-4FBD-90BE-0967A0D1B1D8}"/>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4" name="Group 13">
            <a:extLst>
              <a:ext uri="{FF2B5EF4-FFF2-40B4-BE49-F238E27FC236}">
                <a16:creationId xmlns:a16="http://schemas.microsoft.com/office/drawing/2014/main" id="{4814BD25-CFC8-4557-A177-5261AD8720ED}"/>
              </a:ext>
            </a:extLst>
          </p:cNvPr>
          <p:cNvGrpSpPr/>
          <p:nvPr/>
        </p:nvGrpSpPr>
        <p:grpSpPr>
          <a:xfrm>
            <a:off x="9063755" y="6273830"/>
            <a:ext cx="1415160" cy="476766"/>
            <a:chOff x="8882864" y="6158525"/>
            <a:chExt cx="1780778" cy="599942"/>
          </a:xfrm>
        </p:grpSpPr>
        <p:pic>
          <p:nvPicPr>
            <p:cNvPr id="15" name="Picture 14">
              <a:extLst>
                <a:ext uri="{FF2B5EF4-FFF2-40B4-BE49-F238E27FC236}">
                  <a16:creationId xmlns:a16="http://schemas.microsoft.com/office/drawing/2014/main" id="{008995AE-DA14-42CC-B0D5-2ED66FBAF4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68325309-069F-442A-B800-1D63F939E47A}"/>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3" name="Picture 2">
            <a:extLst>
              <a:ext uri="{FF2B5EF4-FFF2-40B4-BE49-F238E27FC236}">
                <a16:creationId xmlns:a16="http://schemas.microsoft.com/office/drawing/2014/main" id="{DFD1A6D6-0C06-484B-947F-E42E2463DA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3974" y="916935"/>
            <a:ext cx="4252912" cy="4252912"/>
          </a:xfrm>
          <a:prstGeom prst="rect">
            <a:avLst/>
          </a:prstGeom>
        </p:spPr>
      </p:pic>
    </p:spTree>
    <p:extLst>
      <p:ext uri="{BB962C8B-B14F-4D97-AF65-F5344CB8AC3E}">
        <p14:creationId xmlns:p14="http://schemas.microsoft.com/office/powerpoint/2010/main" val="94639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9" name="TextBox 18">
            <a:extLst>
              <a:ext uri="{FF2B5EF4-FFF2-40B4-BE49-F238E27FC236}">
                <a16:creationId xmlns:a16="http://schemas.microsoft.com/office/drawing/2014/main" id="{EF7D0530-7342-4069-9653-8113D25987B0}"/>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C3110B8B-A754-47DC-A48F-B47BC750A510}"/>
              </a:ext>
            </a:extLst>
          </p:cNvPr>
          <p:cNvGrpSpPr/>
          <p:nvPr/>
        </p:nvGrpSpPr>
        <p:grpSpPr>
          <a:xfrm>
            <a:off x="9063755" y="6273830"/>
            <a:ext cx="1415160" cy="476766"/>
            <a:chOff x="8882864" y="6158525"/>
            <a:chExt cx="1780778" cy="599942"/>
          </a:xfrm>
        </p:grpSpPr>
        <p:pic>
          <p:nvPicPr>
            <p:cNvPr id="21" name="Picture 20">
              <a:extLst>
                <a:ext uri="{FF2B5EF4-FFF2-40B4-BE49-F238E27FC236}">
                  <a16:creationId xmlns:a16="http://schemas.microsoft.com/office/drawing/2014/main" id="{D80CD690-2D81-4BEE-AEA8-4ECE580495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4852B918-FA56-437B-B02B-A955DE330671}"/>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5" name="Picture 24">
            <a:extLst>
              <a:ext uri="{FF2B5EF4-FFF2-40B4-BE49-F238E27FC236}">
                <a16:creationId xmlns:a16="http://schemas.microsoft.com/office/drawing/2014/main" id="{415ADE4A-5B60-4369-A219-F832259C7F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3868" y="1471612"/>
            <a:ext cx="2383181" cy="3938062"/>
          </a:xfrm>
          <a:prstGeom prst="rect">
            <a:avLst/>
          </a:prstGeom>
        </p:spPr>
      </p:pic>
      <p:sp>
        <p:nvSpPr>
          <p:cNvPr id="32" name="Rectangle 31">
            <a:extLst>
              <a:ext uri="{FF2B5EF4-FFF2-40B4-BE49-F238E27FC236}">
                <a16:creationId xmlns:a16="http://schemas.microsoft.com/office/drawing/2014/main" id="{1E6949B2-676B-4A7A-8AAC-87B99F95A41C}"/>
              </a:ext>
            </a:extLst>
          </p:cNvPr>
          <p:cNvSpPr/>
          <p:nvPr/>
        </p:nvSpPr>
        <p:spPr>
          <a:xfrm>
            <a:off x="1797562" y="312738"/>
            <a:ext cx="4901585" cy="1200329"/>
          </a:xfrm>
          <a:prstGeom prst="rect">
            <a:avLst/>
          </a:prstGeom>
        </p:spPr>
        <p:txBody>
          <a:bodyPr wrap="square">
            <a:spAutoFit/>
          </a:bodyPr>
          <a:lstStyle/>
          <a:p>
            <a:r>
              <a:rPr lang="en-US" sz="2400" dirty="0">
                <a:latin typeface="Politica"/>
              </a:rPr>
              <a:t>These are some pictures of jewelry from the Qatari heritage, which is distinguished by being made of gold and pearls.</a:t>
            </a:r>
          </a:p>
        </p:txBody>
      </p:sp>
      <p:sp>
        <p:nvSpPr>
          <p:cNvPr id="33" name="TextBox 32">
            <a:extLst>
              <a:ext uri="{FF2B5EF4-FFF2-40B4-BE49-F238E27FC236}">
                <a16:creationId xmlns:a16="http://schemas.microsoft.com/office/drawing/2014/main" id="{85DE33C9-CB0B-47C5-8041-EB887A518A6A}"/>
              </a:ext>
            </a:extLst>
          </p:cNvPr>
          <p:cNvSpPr txBox="1"/>
          <p:nvPr/>
        </p:nvSpPr>
        <p:spPr>
          <a:xfrm>
            <a:off x="7153275" y="345362"/>
            <a:ext cx="4273447" cy="646331"/>
          </a:xfrm>
          <a:prstGeom prst="rect">
            <a:avLst/>
          </a:prstGeom>
          <a:noFill/>
        </p:spPr>
        <p:txBody>
          <a:bodyPr wrap="square">
            <a:spAutoFit/>
          </a:bodyPr>
          <a:lstStyle/>
          <a:p>
            <a:pPr algn="r"/>
            <a:r>
              <a:rPr lang="ar-QA" dirty="0"/>
              <a:t>هذه بعض الصور للحلي من التراث القطري و يتميز بانه يصنع من الذهب و اللؤلؤ.</a:t>
            </a:r>
            <a:endParaRPr lang="en-US" dirty="0"/>
          </a:p>
        </p:txBody>
      </p:sp>
      <p:sp>
        <p:nvSpPr>
          <p:cNvPr id="34" name="Rectangle 33">
            <a:extLst>
              <a:ext uri="{FF2B5EF4-FFF2-40B4-BE49-F238E27FC236}">
                <a16:creationId xmlns:a16="http://schemas.microsoft.com/office/drawing/2014/main" id="{FD04E3CD-95AE-4420-94F9-D3A4F03D34AB}"/>
              </a:ext>
            </a:extLst>
          </p:cNvPr>
          <p:cNvSpPr/>
          <p:nvPr/>
        </p:nvSpPr>
        <p:spPr>
          <a:xfrm>
            <a:off x="2173246" y="5553368"/>
            <a:ext cx="1165784" cy="461665"/>
          </a:xfrm>
          <a:prstGeom prst="rect">
            <a:avLst/>
          </a:prstGeom>
        </p:spPr>
        <p:txBody>
          <a:bodyPr wrap="square">
            <a:spAutoFit/>
          </a:bodyPr>
          <a:lstStyle/>
          <a:p>
            <a:r>
              <a:rPr lang="en-US" sz="2400" b="1" dirty="0">
                <a:solidFill>
                  <a:schemeClr val="accent4">
                    <a:lumMod val="50000"/>
                  </a:schemeClr>
                </a:solidFill>
                <a:latin typeface="Politica"/>
              </a:rPr>
              <a:t>Necklace</a:t>
            </a:r>
          </a:p>
        </p:txBody>
      </p:sp>
      <p:sp>
        <p:nvSpPr>
          <p:cNvPr id="35" name="Rectangle 34">
            <a:extLst>
              <a:ext uri="{FF2B5EF4-FFF2-40B4-BE49-F238E27FC236}">
                <a16:creationId xmlns:a16="http://schemas.microsoft.com/office/drawing/2014/main" id="{263CC97F-8A21-4B82-8EC7-59676235A70F}"/>
              </a:ext>
            </a:extLst>
          </p:cNvPr>
          <p:cNvSpPr/>
          <p:nvPr/>
        </p:nvSpPr>
        <p:spPr>
          <a:xfrm>
            <a:off x="4483931" y="5553369"/>
            <a:ext cx="1165784" cy="461665"/>
          </a:xfrm>
          <a:prstGeom prst="rect">
            <a:avLst/>
          </a:prstGeom>
        </p:spPr>
        <p:txBody>
          <a:bodyPr wrap="square">
            <a:spAutoFit/>
          </a:bodyPr>
          <a:lstStyle/>
          <a:p>
            <a:r>
              <a:rPr lang="en-US" sz="2400" b="1" dirty="0" err="1">
                <a:solidFill>
                  <a:schemeClr val="accent4">
                    <a:lumMod val="50000"/>
                  </a:schemeClr>
                </a:solidFill>
                <a:latin typeface="Politica"/>
              </a:rPr>
              <a:t>Baroush</a:t>
            </a:r>
            <a:endParaRPr lang="en-US" sz="2400" b="1" dirty="0">
              <a:solidFill>
                <a:schemeClr val="accent4">
                  <a:lumMod val="50000"/>
                </a:schemeClr>
              </a:solidFill>
              <a:latin typeface="Politica"/>
            </a:endParaRPr>
          </a:p>
        </p:txBody>
      </p:sp>
      <p:sp>
        <p:nvSpPr>
          <p:cNvPr id="36" name="Rectangle 35">
            <a:extLst>
              <a:ext uri="{FF2B5EF4-FFF2-40B4-BE49-F238E27FC236}">
                <a16:creationId xmlns:a16="http://schemas.microsoft.com/office/drawing/2014/main" id="{554E26B0-2537-408D-AFD5-6EAFEBB878FC}"/>
              </a:ext>
            </a:extLst>
          </p:cNvPr>
          <p:cNvSpPr/>
          <p:nvPr/>
        </p:nvSpPr>
        <p:spPr>
          <a:xfrm>
            <a:off x="6990400" y="5572272"/>
            <a:ext cx="1165784" cy="461665"/>
          </a:xfrm>
          <a:prstGeom prst="rect">
            <a:avLst/>
          </a:prstGeom>
        </p:spPr>
        <p:txBody>
          <a:bodyPr wrap="square">
            <a:spAutoFit/>
          </a:bodyPr>
          <a:lstStyle/>
          <a:p>
            <a:r>
              <a:rPr lang="en-US" sz="2400" b="1" dirty="0">
                <a:solidFill>
                  <a:schemeClr val="accent4">
                    <a:lumMod val="50000"/>
                  </a:schemeClr>
                </a:solidFill>
                <a:latin typeface="Politica"/>
              </a:rPr>
              <a:t>Tasa</a:t>
            </a:r>
          </a:p>
        </p:txBody>
      </p:sp>
      <p:sp>
        <p:nvSpPr>
          <p:cNvPr id="37" name="Rectangle 36">
            <a:extLst>
              <a:ext uri="{FF2B5EF4-FFF2-40B4-BE49-F238E27FC236}">
                <a16:creationId xmlns:a16="http://schemas.microsoft.com/office/drawing/2014/main" id="{5352890B-0D64-4B13-A221-A33C1D55B5A0}"/>
              </a:ext>
            </a:extLst>
          </p:cNvPr>
          <p:cNvSpPr/>
          <p:nvPr/>
        </p:nvSpPr>
        <p:spPr>
          <a:xfrm>
            <a:off x="9466900" y="5572272"/>
            <a:ext cx="1165784" cy="461665"/>
          </a:xfrm>
          <a:prstGeom prst="rect">
            <a:avLst/>
          </a:prstGeom>
        </p:spPr>
        <p:txBody>
          <a:bodyPr wrap="square">
            <a:spAutoFit/>
          </a:bodyPr>
          <a:lstStyle/>
          <a:p>
            <a:r>
              <a:rPr lang="en-US" sz="2400" b="1" dirty="0" err="1">
                <a:solidFill>
                  <a:schemeClr val="accent4">
                    <a:lumMod val="50000"/>
                  </a:schemeClr>
                </a:solidFill>
                <a:latin typeface="Politica"/>
              </a:rPr>
              <a:t>Mzanat</a:t>
            </a:r>
            <a:endParaRPr lang="en-US" sz="2400" b="1" dirty="0">
              <a:solidFill>
                <a:schemeClr val="accent4">
                  <a:lumMod val="50000"/>
                </a:schemeClr>
              </a:solidFill>
              <a:latin typeface="Politica"/>
            </a:endParaRPr>
          </a:p>
        </p:txBody>
      </p:sp>
      <p:pic>
        <p:nvPicPr>
          <p:cNvPr id="3" name="Picture 2">
            <a:extLst>
              <a:ext uri="{FF2B5EF4-FFF2-40B4-BE49-F238E27FC236}">
                <a16:creationId xmlns:a16="http://schemas.microsoft.com/office/drawing/2014/main" id="{D1A7DDB2-27E4-4722-877C-892CCD1913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0841" y="1615736"/>
            <a:ext cx="2429858" cy="3690686"/>
          </a:xfrm>
          <a:prstGeom prst="rect">
            <a:avLst/>
          </a:prstGeom>
        </p:spPr>
      </p:pic>
      <p:pic>
        <p:nvPicPr>
          <p:cNvPr id="7" name="Picture 6">
            <a:extLst>
              <a:ext uri="{FF2B5EF4-FFF2-40B4-BE49-F238E27FC236}">
                <a16:creationId xmlns:a16="http://schemas.microsoft.com/office/drawing/2014/main" id="{96109B0F-6CC2-4A56-BC78-1E2ACEDF7BF6}"/>
              </a:ext>
            </a:extLst>
          </p:cNvPr>
          <p:cNvPicPr>
            <a:picLocks noChangeAspect="1"/>
          </p:cNvPicPr>
          <p:nvPr/>
        </p:nvPicPr>
        <p:blipFill>
          <a:blip r:embed="rId7"/>
          <a:stretch>
            <a:fillRect/>
          </a:stretch>
        </p:blipFill>
        <p:spPr>
          <a:xfrm>
            <a:off x="6215224" y="1590149"/>
            <a:ext cx="2419350" cy="3819525"/>
          </a:xfrm>
          <a:prstGeom prst="rect">
            <a:avLst/>
          </a:prstGeom>
        </p:spPr>
      </p:pic>
      <p:pic>
        <p:nvPicPr>
          <p:cNvPr id="11" name="Picture 10">
            <a:extLst>
              <a:ext uri="{FF2B5EF4-FFF2-40B4-BE49-F238E27FC236}">
                <a16:creationId xmlns:a16="http://schemas.microsoft.com/office/drawing/2014/main" id="{25C097D0-F4A4-4201-9FBA-0F4CCDF9D3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53217" y="1590150"/>
            <a:ext cx="2528456" cy="2511334"/>
          </a:xfrm>
          <a:prstGeom prst="rect">
            <a:avLst/>
          </a:prstGeom>
        </p:spPr>
      </p:pic>
      <p:pic>
        <p:nvPicPr>
          <p:cNvPr id="13" name="Picture 12">
            <a:extLst>
              <a:ext uri="{FF2B5EF4-FFF2-40B4-BE49-F238E27FC236}">
                <a16:creationId xmlns:a16="http://schemas.microsoft.com/office/drawing/2014/main" id="{2D4D5D57-0378-48CE-8D5B-9EB139D38E71}"/>
              </a:ext>
            </a:extLst>
          </p:cNvPr>
          <p:cNvPicPr>
            <a:picLocks noChangeAspect="1"/>
          </p:cNvPicPr>
          <p:nvPr/>
        </p:nvPicPr>
        <p:blipFill>
          <a:blip r:embed="rId9"/>
          <a:stretch>
            <a:fillRect/>
          </a:stretch>
        </p:blipFill>
        <p:spPr>
          <a:xfrm>
            <a:off x="9517870" y="4985600"/>
            <a:ext cx="866775" cy="466725"/>
          </a:xfrm>
          <a:prstGeom prst="rect">
            <a:avLst/>
          </a:prstGeom>
        </p:spPr>
      </p:pic>
    </p:spTree>
    <p:extLst>
      <p:ext uri="{BB962C8B-B14F-4D97-AF65-F5344CB8AC3E}">
        <p14:creationId xmlns:p14="http://schemas.microsoft.com/office/powerpoint/2010/main" val="130601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0B2AAF93-F372-4E32-8DE3-2B37B0349A7C}"/>
              </a:ext>
            </a:extLst>
          </p:cNvPr>
          <p:cNvSpPr/>
          <p:nvPr/>
        </p:nvSpPr>
        <p:spPr>
          <a:xfrm>
            <a:off x="1797562" y="312738"/>
            <a:ext cx="4901585" cy="1200329"/>
          </a:xfrm>
          <a:prstGeom prst="rect">
            <a:avLst/>
          </a:prstGeom>
        </p:spPr>
        <p:txBody>
          <a:bodyPr wrap="square">
            <a:spAutoFit/>
          </a:bodyPr>
          <a:lstStyle/>
          <a:p>
            <a:r>
              <a:rPr lang="en-US" sz="2400" dirty="0">
                <a:latin typeface="Politica"/>
              </a:rPr>
              <a:t>These are some pictures of jewelry from the Qatari heritage, which is distinguished by being made of gold and pearls.</a:t>
            </a: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9" name="TextBox 18">
            <a:extLst>
              <a:ext uri="{FF2B5EF4-FFF2-40B4-BE49-F238E27FC236}">
                <a16:creationId xmlns:a16="http://schemas.microsoft.com/office/drawing/2014/main" id="{EF7D0530-7342-4069-9653-8113D25987B0}"/>
              </a:ext>
            </a:extLst>
          </p:cNvPr>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0" name="Group 19">
            <a:extLst>
              <a:ext uri="{FF2B5EF4-FFF2-40B4-BE49-F238E27FC236}">
                <a16:creationId xmlns:a16="http://schemas.microsoft.com/office/drawing/2014/main" id="{C3110B8B-A754-47DC-A48F-B47BC750A510}"/>
              </a:ext>
            </a:extLst>
          </p:cNvPr>
          <p:cNvGrpSpPr/>
          <p:nvPr/>
        </p:nvGrpSpPr>
        <p:grpSpPr>
          <a:xfrm>
            <a:off x="9063755" y="6273830"/>
            <a:ext cx="1415160" cy="476766"/>
            <a:chOff x="8882864" y="6158525"/>
            <a:chExt cx="1780778" cy="599942"/>
          </a:xfrm>
        </p:grpSpPr>
        <p:pic>
          <p:nvPicPr>
            <p:cNvPr id="21" name="Picture 20">
              <a:extLst>
                <a:ext uri="{FF2B5EF4-FFF2-40B4-BE49-F238E27FC236}">
                  <a16:creationId xmlns:a16="http://schemas.microsoft.com/office/drawing/2014/main" id="{D80CD690-2D81-4BEE-AEA8-4ECE580495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2" name="Picture 21">
              <a:extLst>
                <a:ext uri="{FF2B5EF4-FFF2-40B4-BE49-F238E27FC236}">
                  <a16:creationId xmlns:a16="http://schemas.microsoft.com/office/drawing/2014/main" id="{4852B918-FA56-437B-B02B-A955DE330671}"/>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31C6E5B6-1A4B-4DB4-9981-6DF4849F06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0286" y="1649014"/>
            <a:ext cx="2667000" cy="4008527"/>
          </a:xfrm>
          <a:prstGeom prst="rect">
            <a:avLst/>
          </a:prstGeom>
        </p:spPr>
      </p:pic>
      <p:pic>
        <p:nvPicPr>
          <p:cNvPr id="8" name="Picture 7">
            <a:extLst>
              <a:ext uri="{FF2B5EF4-FFF2-40B4-BE49-F238E27FC236}">
                <a16:creationId xmlns:a16="http://schemas.microsoft.com/office/drawing/2014/main" id="{F380A418-209B-4997-8F44-BBB66F8E0F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7286" y="1677768"/>
            <a:ext cx="2934417" cy="3884888"/>
          </a:xfrm>
          <a:prstGeom prst="rect">
            <a:avLst/>
          </a:prstGeom>
        </p:spPr>
      </p:pic>
      <p:pic>
        <p:nvPicPr>
          <p:cNvPr id="10" name="Picture 9">
            <a:extLst>
              <a:ext uri="{FF2B5EF4-FFF2-40B4-BE49-F238E27FC236}">
                <a16:creationId xmlns:a16="http://schemas.microsoft.com/office/drawing/2014/main" id="{0B55922D-DC9F-4E29-B457-D6EDBBFAF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89559" y="1749236"/>
            <a:ext cx="3172156" cy="3908306"/>
          </a:xfrm>
          <a:prstGeom prst="rect">
            <a:avLst/>
          </a:prstGeom>
        </p:spPr>
      </p:pic>
      <p:sp>
        <p:nvSpPr>
          <p:cNvPr id="23" name="TextBox 22">
            <a:extLst>
              <a:ext uri="{FF2B5EF4-FFF2-40B4-BE49-F238E27FC236}">
                <a16:creationId xmlns:a16="http://schemas.microsoft.com/office/drawing/2014/main" id="{85D7F3CA-1D7F-424D-B09E-6B9787D9BDFC}"/>
              </a:ext>
            </a:extLst>
          </p:cNvPr>
          <p:cNvSpPr txBox="1"/>
          <p:nvPr/>
        </p:nvSpPr>
        <p:spPr>
          <a:xfrm>
            <a:off x="7153275" y="345362"/>
            <a:ext cx="4273447" cy="646331"/>
          </a:xfrm>
          <a:prstGeom prst="rect">
            <a:avLst/>
          </a:prstGeom>
          <a:noFill/>
        </p:spPr>
        <p:txBody>
          <a:bodyPr wrap="square">
            <a:spAutoFit/>
          </a:bodyPr>
          <a:lstStyle/>
          <a:p>
            <a:pPr algn="r"/>
            <a:r>
              <a:rPr lang="ar-QA" dirty="0"/>
              <a:t>هذه بعض الصور للحلي من التراث القطري و يتميز بانه يصنع من الذهب و اللؤلؤ.</a:t>
            </a:r>
            <a:endParaRPr lang="en-US" dirty="0"/>
          </a:p>
        </p:txBody>
      </p:sp>
      <p:sp>
        <p:nvSpPr>
          <p:cNvPr id="24" name="Rectangle 23">
            <a:extLst>
              <a:ext uri="{FF2B5EF4-FFF2-40B4-BE49-F238E27FC236}">
                <a16:creationId xmlns:a16="http://schemas.microsoft.com/office/drawing/2014/main" id="{BFD5AA96-1D91-4C44-840A-4324A09E9531}"/>
              </a:ext>
            </a:extLst>
          </p:cNvPr>
          <p:cNvSpPr/>
          <p:nvPr/>
        </p:nvSpPr>
        <p:spPr>
          <a:xfrm>
            <a:off x="2566619" y="5562655"/>
            <a:ext cx="1165784" cy="461665"/>
          </a:xfrm>
          <a:prstGeom prst="rect">
            <a:avLst/>
          </a:prstGeom>
        </p:spPr>
        <p:txBody>
          <a:bodyPr wrap="square">
            <a:spAutoFit/>
          </a:bodyPr>
          <a:lstStyle/>
          <a:p>
            <a:r>
              <a:rPr lang="en-US" sz="2400" b="1" dirty="0">
                <a:solidFill>
                  <a:schemeClr val="accent4">
                    <a:lumMod val="50000"/>
                  </a:schemeClr>
                </a:solidFill>
                <a:latin typeface="Politica"/>
              </a:rPr>
              <a:t>Bracelets</a:t>
            </a:r>
          </a:p>
        </p:txBody>
      </p:sp>
      <p:sp>
        <p:nvSpPr>
          <p:cNvPr id="26" name="Rectangle 25">
            <a:extLst>
              <a:ext uri="{FF2B5EF4-FFF2-40B4-BE49-F238E27FC236}">
                <a16:creationId xmlns:a16="http://schemas.microsoft.com/office/drawing/2014/main" id="{BAF00F61-7866-411F-8794-1CEF140BF4CA}"/>
              </a:ext>
            </a:extLst>
          </p:cNvPr>
          <p:cNvSpPr/>
          <p:nvPr/>
        </p:nvSpPr>
        <p:spPr>
          <a:xfrm>
            <a:off x="5098872" y="5533951"/>
            <a:ext cx="1165784" cy="461665"/>
          </a:xfrm>
          <a:prstGeom prst="rect">
            <a:avLst/>
          </a:prstGeom>
        </p:spPr>
        <p:txBody>
          <a:bodyPr wrap="square">
            <a:spAutoFit/>
          </a:bodyPr>
          <a:lstStyle/>
          <a:p>
            <a:r>
              <a:rPr lang="en-US" sz="2400" b="1" dirty="0">
                <a:solidFill>
                  <a:schemeClr val="accent4">
                    <a:lumMod val="50000"/>
                  </a:schemeClr>
                </a:solidFill>
                <a:latin typeface="Politica"/>
              </a:rPr>
              <a:t>Bracelets</a:t>
            </a:r>
          </a:p>
        </p:txBody>
      </p:sp>
      <p:sp>
        <p:nvSpPr>
          <p:cNvPr id="28" name="Rectangle 27">
            <a:extLst>
              <a:ext uri="{FF2B5EF4-FFF2-40B4-BE49-F238E27FC236}">
                <a16:creationId xmlns:a16="http://schemas.microsoft.com/office/drawing/2014/main" id="{7EAB8A00-A362-47DE-914E-1265D1349BE3}"/>
              </a:ext>
            </a:extLst>
          </p:cNvPr>
          <p:cNvSpPr/>
          <p:nvPr/>
        </p:nvSpPr>
        <p:spPr>
          <a:xfrm>
            <a:off x="8372862" y="5426708"/>
            <a:ext cx="1165784" cy="461665"/>
          </a:xfrm>
          <a:prstGeom prst="rect">
            <a:avLst/>
          </a:prstGeom>
        </p:spPr>
        <p:txBody>
          <a:bodyPr wrap="square">
            <a:spAutoFit/>
          </a:bodyPr>
          <a:lstStyle/>
          <a:p>
            <a:r>
              <a:rPr lang="en-US" sz="2400" b="1" dirty="0">
                <a:solidFill>
                  <a:schemeClr val="accent4">
                    <a:lumMod val="50000"/>
                  </a:schemeClr>
                </a:solidFill>
                <a:latin typeface="Politica"/>
              </a:rPr>
              <a:t>Rings</a:t>
            </a:r>
          </a:p>
        </p:txBody>
      </p:sp>
    </p:spTree>
    <p:extLst>
      <p:ext uri="{BB962C8B-B14F-4D97-AF65-F5344CB8AC3E}">
        <p14:creationId xmlns:p14="http://schemas.microsoft.com/office/powerpoint/2010/main" val="402531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 name="Rectangle 1">
            <a:extLst>
              <a:ext uri="{FF2B5EF4-FFF2-40B4-BE49-F238E27FC236}">
                <a16:creationId xmlns:a16="http://schemas.microsoft.com/office/drawing/2014/main" id="{0B2AAF93-F372-4E32-8DE3-2B37B0349A7C}"/>
              </a:ext>
            </a:extLst>
          </p:cNvPr>
          <p:cNvSpPr/>
          <p:nvPr/>
        </p:nvSpPr>
        <p:spPr>
          <a:xfrm>
            <a:off x="2010736" y="259068"/>
            <a:ext cx="8728929" cy="830997"/>
          </a:xfrm>
          <a:prstGeom prst="rect">
            <a:avLst/>
          </a:prstGeom>
        </p:spPr>
        <p:txBody>
          <a:bodyPr wrap="square">
            <a:spAutoFit/>
          </a:bodyPr>
          <a:lstStyle/>
          <a:p>
            <a:pPr algn="ctr"/>
            <a:r>
              <a:rPr lang="en-US" sz="2400" dirty="0">
                <a:latin typeface="Politica"/>
              </a:rPr>
              <a:t>Those are some examples of digital manufactured accessories </a:t>
            </a:r>
          </a:p>
          <a:p>
            <a:pPr algn="ctr"/>
            <a:endParaRPr lang="en-US" sz="2400" dirty="0">
              <a:latin typeface="Politica"/>
            </a:endParaRPr>
          </a:p>
        </p:txBody>
      </p:sp>
      <p:pic>
        <p:nvPicPr>
          <p:cNvPr id="16" name="Picture 15">
            <a:extLst>
              <a:ext uri="{FF2B5EF4-FFF2-40B4-BE49-F238E27FC236}">
                <a16:creationId xmlns:a16="http://schemas.microsoft.com/office/drawing/2014/main" id="{66B73202-E48F-4C29-AF70-F62EC9FDA4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8" name="TextBox 17">
            <a:extLst>
              <a:ext uri="{FF2B5EF4-FFF2-40B4-BE49-F238E27FC236}">
                <a16:creationId xmlns:a16="http://schemas.microsoft.com/office/drawing/2014/main" id="{62605D86-DEA7-4D40-906C-66D92E9112CF}"/>
              </a:ext>
            </a:extLst>
          </p:cNvPr>
          <p:cNvSpPr txBox="1"/>
          <p:nvPr/>
        </p:nvSpPr>
        <p:spPr>
          <a:xfrm>
            <a:off x="2424617" y="731294"/>
            <a:ext cx="7901168"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هذه بعض الأمثلة على الاكسسوارات التي تم تصنيعها رقميا </a:t>
            </a:r>
            <a:endParaRPr lang="en-US" sz="24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23D8BD-787D-4284-810F-276704CC0200}"/>
              </a:ext>
            </a:extLst>
          </p:cNvPr>
          <p:cNvSpPr txBox="1"/>
          <p:nvPr/>
        </p:nvSpPr>
        <p:spPr>
          <a:xfrm>
            <a:off x="2702415" y="2230842"/>
            <a:ext cx="2274165"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تصميم راديولاريا </a:t>
            </a:r>
            <a:endParaRPr lang="en-US" sz="2400" b="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275E7A-EB96-402C-BB89-129A034EC597}"/>
              </a:ext>
            </a:extLst>
          </p:cNvPr>
          <p:cNvSpPr/>
          <p:nvPr/>
        </p:nvSpPr>
        <p:spPr>
          <a:xfrm>
            <a:off x="2789811" y="1769177"/>
            <a:ext cx="2817290" cy="461665"/>
          </a:xfrm>
          <a:prstGeom prst="rect">
            <a:avLst/>
          </a:prstGeom>
        </p:spPr>
        <p:txBody>
          <a:bodyPr wrap="square">
            <a:spAutoFit/>
          </a:bodyPr>
          <a:lstStyle/>
          <a:p>
            <a:r>
              <a:rPr lang="en-US" sz="2400" dirty="0">
                <a:latin typeface="Politica"/>
              </a:rPr>
              <a:t>Radiolaria Design </a:t>
            </a:r>
          </a:p>
        </p:txBody>
      </p:sp>
      <p:sp>
        <p:nvSpPr>
          <p:cNvPr id="20" name="Rectangle 19">
            <a:extLst>
              <a:ext uri="{FF2B5EF4-FFF2-40B4-BE49-F238E27FC236}">
                <a16:creationId xmlns:a16="http://schemas.microsoft.com/office/drawing/2014/main" id="{B998D8D1-D5F8-47B7-925C-10A48A0D8C53}"/>
              </a:ext>
            </a:extLst>
          </p:cNvPr>
          <p:cNvSpPr/>
          <p:nvPr/>
        </p:nvSpPr>
        <p:spPr>
          <a:xfrm>
            <a:off x="7615837" y="1775188"/>
            <a:ext cx="2963574" cy="461665"/>
          </a:xfrm>
          <a:prstGeom prst="rect">
            <a:avLst/>
          </a:prstGeom>
        </p:spPr>
        <p:txBody>
          <a:bodyPr wrap="square">
            <a:spAutoFit/>
          </a:bodyPr>
          <a:lstStyle/>
          <a:p>
            <a:r>
              <a:rPr lang="en-US" sz="2400" dirty="0">
                <a:latin typeface="Politica"/>
              </a:rPr>
              <a:t>3D Printed jewelry </a:t>
            </a:r>
          </a:p>
        </p:txBody>
      </p:sp>
      <p:sp>
        <p:nvSpPr>
          <p:cNvPr id="21" name="TextBox 20">
            <a:extLst>
              <a:ext uri="{FF2B5EF4-FFF2-40B4-BE49-F238E27FC236}">
                <a16:creationId xmlns:a16="http://schemas.microsoft.com/office/drawing/2014/main" id="{C4444049-84FB-4279-B211-7378DABE5225}"/>
              </a:ext>
            </a:extLst>
          </p:cNvPr>
          <p:cNvSpPr txBox="1"/>
          <p:nvPr/>
        </p:nvSpPr>
        <p:spPr>
          <a:xfrm>
            <a:off x="6856733" y="2230842"/>
            <a:ext cx="3655800" cy="461665"/>
          </a:xfrm>
          <a:prstGeom prst="rect">
            <a:avLst/>
          </a:prstGeom>
          <a:noFill/>
        </p:spPr>
        <p:txBody>
          <a:bodyPr wrap="square">
            <a:spAutoFit/>
          </a:bodyPr>
          <a:lstStyle/>
          <a:p>
            <a:pPr algn="r"/>
            <a:r>
              <a:rPr lang="ar-QA" sz="2400" b="1" dirty="0">
                <a:latin typeface="Arial" panose="020B0604020202020204" pitchFamily="34" charset="0"/>
                <a:cs typeface="Arial" panose="020B0604020202020204" pitchFamily="34" charset="0"/>
              </a:rPr>
              <a:t>مجوهرات مطبوعة ثلاثية الأبعاد</a:t>
            </a:r>
            <a:endParaRPr lang="en-US" sz="2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B630FB3-A762-4085-B059-A7C2605E79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5388" y="2915965"/>
            <a:ext cx="3899624" cy="2924718"/>
          </a:xfrm>
          <a:prstGeom prst="rect">
            <a:avLst/>
          </a:prstGeom>
        </p:spPr>
      </p:pic>
    </p:spTree>
    <p:extLst>
      <p:ext uri="{BB962C8B-B14F-4D97-AF65-F5344CB8AC3E}">
        <p14:creationId xmlns:p14="http://schemas.microsoft.com/office/powerpoint/2010/main" val="22526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582655" y="1336382"/>
            <a:ext cx="7389331" cy="584775"/>
          </a:xfrm>
          <a:prstGeom prst="rect">
            <a:avLst/>
          </a:prstGeom>
          <a:noFill/>
        </p:spPr>
        <p:txBody>
          <a:bodyPr wrap="square" rtlCol="0">
            <a:spAutoFit/>
          </a:bodyPr>
          <a:lstStyle/>
          <a:p>
            <a:pPr algn="ctr"/>
            <a:r>
              <a:rPr lang="ar-QA" sz="3200" dirty="0">
                <a:latin typeface="Politica"/>
              </a:rPr>
              <a:t>كيف يمكن تصنيع هذه الأنواع من الأزياء ؟</a:t>
            </a:r>
            <a:endParaRPr lang="en-US" sz="3200" dirty="0">
              <a:latin typeface="Politica"/>
            </a:endParaRPr>
          </a:p>
        </p:txBody>
      </p:sp>
      <p:sp>
        <p:nvSpPr>
          <p:cNvPr id="16" name="Arrow: Right 15">
            <a:extLst>
              <a:ext uri="{FF2B5EF4-FFF2-40B4-BE49-F238E27FC236}">
                <a16:creationId xmlns:a16="http://schemas.microsoft.com/office/drawing/2014/main" id="{CCA082C2-3FEC-4BC1-8F72-5280462EB1FD}"/>
              </a:ext>
            </a:extLst>
          </p:cNvPr>
          <p:cNvSpPr/>
          <p:nvPr/>
        </p:nvSpPr>
        <p:spPr>
          <a:xfrm>
            <a:off x="3555842" y="4644456"/>
            <a:ext cx="64161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A19FDB5-205D-41F2-A62C-196EC416734C}"/>
              </a:ext>
            </a:extLst>
          </p:cNvPr>
          <p:cNvSpPr/>
          <p:nvPr/>
        </p:nvSpPr>
        <p:spPr>
          <a:xfrm>
            <a:off x="6946037" y="4680912"/>
            <a:ext cx="51801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006D6C-1916-4ED3-8969-8C4CCF20BEF5}"/>
              </a:ext>
            </a:extLst>
          </p:cNvPr>
          <p:cNvSpPr txBox="1"/>
          <p:nvPr/>
        </p:nvSpPr>
        <p:spPr>
          <a:xfrm>
            <a:off x="2439170" y="537318"/>
            <a:ext cx="8237745" cy="584775"/>
          </a:xfrm>
          <a:prstGeom prst="rect">
            <a:avLst/>
          </a:prstGeom>
          <a:noFill/>
        </p:spPr>
        <p:txBody>
          <a:bodyPr wrap="square" rtlCol="0">
            <a:spAutoFit/>
          </a:bodyPr>
          <a:lstStyle/>
          <a:p>
            <a:pPr algn="ctr"/>
            <a:r>
              <a:rPr lang="en-US" sz="3200" dirty="0">
                <a:latin typeface="Politica"/>
              </a:rPr>
              <a:t>How can these types of fashion be made?</a:t>
            </a:r>
          </a:p>
        </p:txBody>
      </p:sp>
      <p:sp>
        <p:nvSpPr>
          <p:cNvPr id="23" name="TextBox 22">
            <a:extLst>
              <a:ext uri="{FF2B5EF4-FFF2-40B4-BE49-F238E27FC236}">
                <a16:creationId xmlns:a16="http://schemas.microsoft.com/office/drawing/2014/main" id="{DBCEF4BA-D7D0-4AE5-AA42-1485677533AF}"/>
              </a:ext>
            </a:extLst>
          </p:cNvPr>
          <p:cNvSpPr txBox="1"/>
          <p:nvPr/>
        </p:nvSpPr>
        <p:spPr>
          <a:xfrm>
            <a:off x="659329" y="3169830"/>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التصميم</a:t>
            </a:r>
            <a:endParaRPr lang="en-US" sz="24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EE683CE-B4F9-4F7F-901B-2A9C46B5B3A6}"/>
              </a:ext>
            </a:extLst>
          </p:cNvPr>
          <p:cNvSpPr/>
          <p:nvPr/>
        </p:nvSpPr>
        <p:spPr>
          <a:xfrm>
            <a:off x="849301" y="2704614"/>
            <a:ext cx="2274166" cy="461665"/>
          </a:xfrm>
          <a:prstGeom prst="rect">
            <a:avLst/>
          </a:prstGeom>
        </p:spPr>
        <p:txBody>
          <a:bodyPr wrap="square">
            <a:spAutoFit/>
          </a:bodyPr>
          <a:lstStyle/>
          <a:p>
            <a:pPr algn="ctr"/>
            <a:r>
              <a:rPr lang="en-US" sz="2400" dirty="0">
                <a:latin typeface="Politica"/>
              </a:rPr>
              <a:t>Design </a:t>
            </a:r>
          </a:p>
        </p:txBody>
      </p:sp>
      <p:sp>
        <p:nvSpPr>
          <p:cNvPr id="27" name="Rectangle 26">
            <a:extLst>
              <a:ext uri="{FF2B5EF4-FFF2-40B4-BE49-F238E27FC236}">
                <a16:creationId xmlns:a16="http://schemas.microsoft.com/office/drawing/2014/main" id="{13E6180D-3356-4BE5-95D1-EC8BAE23EC65}"/>
              </a:ext>
            </a:extLst>
          </p:cNvPr>
          <p:cNvSpPr/>
          <p:nvPr/>
        </p:nvSpPr>
        <p:spPr>
          <a:xfrm>
            <a:off x="4432010" y="2376422"/>
            <a:ext cx="2274166" cy="830997"/>
          </a:xfrm>
          <a:prstGeom prst="rect">
            <a:avLst/>
          </a:prstGeom>
        </p:spPr>
        <p:txBody>
          <a:bodyPr wrap="square">
            <a:spAutoFit/>
          </a:bodyPr>
          <a:lstStyle/>
          <a:p>
            <a:pPr algn="ctr"/>
            <a:r>
              <a:rPr lang="en-US" sz="2400" dirty="0">
                <a:latin typeface="Politica"/>
              </a:rPr>
              <a:t>Digital manufacturing  </a:t>
            </a:r>
          </a:p>
        </p:txBody>
      </p:sp>
      <p:sp>
        <p:nvSpPr>
          <p:cNvPr id="29" name="TextBox 28">
            <a:extLst>
              <a:ext uri="{FF2B5EF4-FFF2-40B4-BE49-F238E27FC236}">
                <a16:creationId xmlns:a16="http://schemas.microsoft.com/office/drawing/2014/main" id="{21371636-C087-438C-94E8-C41C46C46718}"/>
              </a:ext>
            </a:extLst>
          </p:cNvPr>
          <p:cNvSpPr txBox="1"/>
          <p:nvPr/>
        </p:nvSpPr>
        <p:spPr>
          <a:xfrm>
            <a:off x="4331598" y="3175486"/>
            <a:ext cx="2274165" cy="461665"/>
          </a:xfrm>
          <a:prstGeom prst="rect">
            <a:avLst/>
          </a:prstGeom>
          <a:noFill/>
        </p:spPr>
        <p:txBody>
          <a:bodyPr wrap="square">
            <a:spAutoFit/>
          </a:bodyPr>
          <a:lstStyle/>
          <a:p>
            <a:pPr algn="ctr"/>
            <a:r>
              <a:rPr lang="ar-QA" sz="2400" b="1" dirty="0">
                <a:latin typeface="Arial" panose="020B0604020202020204" pitchFamily="34" charset="0"/>
                <a:cs typeface="Arial" panose="020B0604020202020204" pitchFamily="34" charset="0"/>
              </a:rPr>
              <a:t>التصنيع الرقمي</a:t>
            </a:r>
            <a:endParaRPr lang="en-US" sz="2400" b="1"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6DA5B16-FCEC-4E05-BCEF-484C2B938B1E}"/>
              </a:ext>
            </a:extLst>
          </p:cNvPr>
          <p:cNvSpPr/>
          <p:nvPr/>
        </p:nvSpPr>
        <p:spPr>
          <a:xfrm>
            <a:off x="7382455" y="2599321"/>
            <a:ext cx="3841978" cy="461665"/>
          </a:xfrm>
          <a:prstGeom prst="rect">
            <a:avLst/>
          </a:prstGeom>
        </p:spPr>
        <p:txBody>
          <a:bodyPr wrap="square">
            <a:spAutoFit/>
          </a:bodyPr>
          <a:lstStyle/>
          <a:p>
            <a:pPr algn="ctr"/>
            <a:r>
              <a:rPr lang="en-US" sz="2400" dirty="0">
                <a:latin typeface="Politica"/>
              </a:rPr>
              <a:t>Final product </a:t>
            </a:r>
          </a:p>
        </p:txBody>
      </p:sp>
      <p:sp>
        <p:nvSpPr>
          <p:cNvPr id="33" name="TextBox 32">
            <a:extLst>
              <a:ext uri="{FF2B5EF4-FFF2-40B4-BE49-F238E27FC236}">
                <a16:creationId xmlns:a16="http://schemas.microsoft.com/office/drawing/2014/main" id="{609CCEF0-2513-4EBA-A561-6A5A50C91972}"/>
              </a:ext>
            </a:extLst>
          </p:cNvPr>
          <p:cNvSpPr txBox="1"/>
          <p:nvPr/>
        </p:nvSpPr>
        <p:spPr>
          <a:xfrm>
            <a:off x="7143508" y="3033890"/>
            <a:ext cx="4143149" cy="461665"/>
          </a:xfrm>
          <a:prstGeom prst="rect">
            <a:avLst/>
          </a:prstGeom>
          <a:noFill/>
        </p:spPr>
        <p:txBody>
          <a:bodyPr wrap="square">
            <a:spAutoFit/>
          </a:bodyPr>
          <a:lstStyle/>
          <a:p>
            <a:pPr algn="ctr"/>
            <a:r>
              <a:rPr lang="ar-QA" sz="2400" b="1" dirty="0">
                <a:latin typeface="Politica"/>
              </a:rPr>
              <a:t>المنتج النهائي</a:t>
            </a:r>
            <a:endParaRPr lang="en-US" sz="2400" b="1" dirty="0">
              <a:latin typeface="Politica"/>
            </a:endParaRPr>
          </a:p>
        </p:txBody>
      </p:sp>
      <p:pic>
        <p:nvPicPr>
          <p:cNvPr id="14" name="Picture 13">
            <a:extLst>
              <a:ext uri="{FF2B5EF4-FFF2-40B4-BE49-F238E27FC236}">
                <a16:creationId xmlns:a16="http://schemas.microsoft.com/office/drawing/2014/main" id="{3EE35C61-994F-40F8-B159-03060990AA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5968" y="3500159"/>
            <a:ext cx="3617586" cy="2422333"/>
          </a:xfrm>
          <a:prstGeom prst="rect">
            <a:avLst/>
          </a:prstGeom>
        </p:spPr>
      </p:pic>
      <p:pic>
        <p:nvPicPr>
          <p:cNvPr id="3" name="Picture 2">
            <a:extLst>
              <a:ext uri="{FF2B5EF4-FFF2-40B4-BE49-F238E27FC236}">
                <a16:creationId xmlns:a16="http://schemas.microsoft.com/office/drawing/2014/main" id="{E2A01FE3-5492-43AE-B0F5-95A3C0E4E9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1598" y="4006483"/>
            <a:ext cx="2274165" cy="2064600"/>
          </a:xfrm>
          <a:prstGeom prst="rect">
            <a:avLst/>
          </a:prstGeom>
        </p:spPr>
      </p:pic>
      <p:pic>
        <p:nvPicPr>
          <p:cNvPr id="13" name="Picture 12">
            <a:extLst>
              <a:ext uri="{FF2B5EF4-FFF2-40B4-BE49-F238E27FC236}">
                <a16:creationId xmlns:a16="http://schemas.microsoft.com/office/drawing/2014/main" id="{42F29A0D-0C52-4B2F-8453-42B4F9CE78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872" y="4015294"/>
            <a:ext cx="3014521" cy="1916009"/>
          </a:xfrm>
          <a:prstGeom prst="rect">
            <a:avLst/>
          </a:prstGeom>
        </p:spPr>
      </p:pic>
    </p:spTree>
    <p:extLst>
      <p:ext uri="{BB962C8B-B14F-4D97-AF65-F5344CB8AC3E}">
        <p14:creationId xmlns:p14="http://schemas.microsoft.com/office/powerpoint/2010/main" val="272965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1414</Words>
  <Application>Microsoft Office PowerPoint</Application>
  <PresentationFormat>Widescreen</PresentationFormat>
  <Paragraphs>240</Paragraphs>
  <Slides>33</Slides>
  <Notes>33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Rhino gold - jewelry  </vt:lpstr>
      <vt:lpstr>PowerPoint Presentation</vt:lpstr>
      <vt:lpstr>PowerPoint Presentation</vt:lpstr>
      <vt:lpstr>Solidworks - Mechanical  </vt:lpstr>
      <vt:lpstr>Nervous system – Fashions Let’s Explore Nervo systems and fashion design    </vt:lpstr>
      <vt:lpstr>TINKERCAD</vt:lpstr>
      <vt:lpstr>Getting started with Tinkercad</vt:lpstr>
      <vt:lpstr>Objects can be moved by click and drag objects.  </vt:lpstr>
      <vt:lpstr>Objects can be moved by click and drag objects.  </vt:lpstr>
      <vt:lpstr>Accessory and general design – Tinkercad </vt:lpstr>
      <vt:lpstr>Objects can be moved by click and drag objects.  </vt:lpstr>
      <vt:lpstr>Objects can be moved by click and drag objects.  </vt:lpstr>
      <vt:lpstr>Objects can be moved by click and drag objects.  </vt:lpstr>
      <vt:lpstr>Objects can be moved by click and drag objects.  </vt:lpstr>
      <vt:lpstr>PowerPoint Presentation</vt:lpstr>
      <vt:lpstr>PowerPoint Presentation</vt:lpstr>
      <vt:lpstr>PowerPoint Presentation</vt:lpstr>
      <vt:lpstr>PowerPoint Presentation</vt:lpstr>
      <vt:lpstr>PowerPoint Presentation</vt:lpstr>
      <vt:lpstr>Accessory and general design – Tinkercad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Moath Almomani</dc:creator>
  <cp:lastModifiedBy>Moath Almomani</cp:lastModifiedBy>
  <cp:revision>1</cp:revision>
  <dcterms:created xsi:type="dcterms:W3CDTF">2020-10-08T06:25:08Z</dcterms:created>
  <dcterms:modified xsi:type="dcterms:W3CDTF">2021-06-07T11:47:10Z</dcterms:modified>
</cp:coreProperties>
</file>