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2044715"/>
            <a:ext cx="10284002" cy="369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15-18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سيُطلب من المشاركين عرض نماذجهم الأولية النهائية (عنصر الملابس + برنامج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يونيتي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) مع الآخرين ، ومشاركة التعليقات ، وإصلاح أي مشكلات تم العثور عليها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شارك النموذج الأولي النهائي مع الآخرين.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أصلح أي مشاكل تم العثور عليها.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ناقش المزيد من التحسينات والأفكار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147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dirty="0">
                <a:cs typeface="+mj-cs"/>
              </a:rPr>
              <a:t>اليوم الخامس: </a:t>
            </a:r>
            <a:r>
              <a:rPr lang="ar-SA" altLang="en-US" dirty="0">
                <a:cs typeface="+mj-cs"/>
              </a:rPr>
              <a:t>اختبر وشارك البرنامج</a:t>
            </a:r>
            <a:endParaRPr lang="en-US" altLang="en-US" dirty="0"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C176E16-1CEF-478B-B531-79A02088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3712D7-CC76-4224-BAA9-5965B281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97EC7C-F929-4388-9D92-6313899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1E46483-2DB7-4419-B6B5-AE7FDDDC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EBAE2C-050E-450D-913C-B199EBCB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E79B3E2-14A6-4849-A97B-6BBA62B4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B8215DA-C74D-420A-A22A-6E93E870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6" y="96510"/>
            <a:ext cx="64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6915920-EB1F-4DAB-92BB-5A35F4EF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8879A96-D857-49D7-96ED-CB06B8C3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CC81422-18DF-4E26-8AEC-E694D7E51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5FB1A1F-F971-435C-AFBA-352AE141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2B7D1C4-63D2-40ED-9B0D-115B420D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953849682"/>
              </p:ext>
            </p:extLst>
          </p:nvPr>
        </p:nvGraphicFramePr>
        <p:xfrm>
          <a:off x="971928" y="408602"/>
          <a:ext cx="10561500" cy="44603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1- نظرة عامة على ما تم القيام به في اليوم الرابع.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أمثلة على تقنيات الواقع المعزز في صناعة الأزياء.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العصف الذهني لمزيد من التحسينات التي يمكنهم القيام بها على المشروع.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اطلب من المشاركين مشاركة نماذجهم الأولية النهائية (عنصر الملابس + تطبيق الهاتف المحمول) مع الآخرين.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إصلاح أي مشاكل وجدت.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ناقش المزيد من التحسينات التي يمكنهم إجراؤها على نماذجهم الأولية.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ناقش ما تعلموه خلال الأيام الخمسة.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9E023-8044-4CCB-AE57-5EE05864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244494"/>
            <a:ext cx="10284002" cy="5293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15-18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سيتم تعريف المشاركين بأساسيات الواقع المعزز ، وكيف يمكن استخدامه في مجال الموضة. أيضًا ، سيتم تعريفهم بواجهة برنامج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يونيتي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Unity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وكيفية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ادخال أدوات الواقع المعزز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التحدي الهندسي: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لولو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مصممة أزياء قطرية تحب مجالها ولكنها أيضًا لديها شغف بالتكنولوجيا. سمعت عن جائزة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The Innovators Under 35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التي عقدها معهد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MIT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للتكنولوجيا وأرادت المشاركة لإظهار ابتكارها في الموضة. ومع ذلك ، فقد أرادت استخدام التكنولوجيا لإضافة لمسة فريدة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لتصاميم </a:t>
            </a: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العبايات والأثواب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 إنها بحاجة إلى مساعدتك في إضافة هذه اللمسة باستخدام تقنية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الواقع المعزز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باعتبارها تقنية شائعة جدًا وسهلة الاستخدام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فهم استخدام تقنية الواقع المعزز في صناعة الأزياء.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فهم مفهوم الواقع المعزز والأدوات المستخدمة لإنشاء التجربة.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قم بتنزيل برنامج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Unity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على الكمبيوتر المحمول الخاص بهم.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قم بإنشاء حساب على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Vuforia.com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لإضافة أدوات الواقع المعزز.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فهم واجهة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Unity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وكيف تعمل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الأول: مقدمة عن الواقع المعزز وبرنامج يونيتي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C176E16-1CEF-478B-B531-79A02088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3712D7-CC76-4224-BAA9-5965B281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97EC7C-F929-4388-9D92-6313899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571676"/>
              </p:ext>
            </p:extLst>
          </p:nvPr>
        </p:nvGraphicFramePr>
        <p:xfrm>
          <a:off x="925979" y="137499"/>
          <a:ext cx="10561500" cy="663287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من نحن وماذا نفعل في ستوديو 56.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مقدمة لبرنامج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Microsoft Teams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التعريف برسالة العميل.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 هو الاسلام؟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أهمية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المظهر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في الإسلام.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الحضارة الإسلامية.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أمثلة على الأنماط الإسلامية المستخدمة في: المساجد ، السجاد.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ما هي الموضة؟ </a:t>
                      </a:r>
                      <a:endParaRPr kumimoji="0" lang="ar-Q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ogle Sans"/>
                        <a:cs typeface="Arial" panose="020B0604020202020204" pitchFamily="34" charset="0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الجمع بين الموضة والتكنولوجيا. </a:t>
                      </a:r>
                      <a:endParaRPr kumimoji="0" lang="ar-Q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ogle Sans"/>
                        <a:cs typeface="Arial" panose="020B0604020202020204" pitchFamily="34" charset="0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أمثلة على منتجات الأزياء الرقمية. </a:t>
                      </a:r>
                      <a:endParaRPr kumimoji="0" lang="ar-Q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ogle Sans"/>
                        <a:cs typeface="Arial" panose="020B0604020202020204" pitchFamily="34" charset="0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ما هو الواقع المعزز. </a:t>
                      </a:r>
                      <a:endParaRPr kumimoji="0" lang="ar-Q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ogle Sans"/>
                        <a:cs typeface="Arial" panose="020B0604020202020204" pitchFamily="34" charset="0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كيف أن الواقع المعزز هو مجال الموضة. </a:t>
                      </a:r>
                      <a:endParaRPr kumimoji="0" lang="ar-Q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ogle Sans"/>
                        <a:cs typeface="Arial" panose="020B0604020202020204" pitchFamily="34" charset="0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kumimoji="0" lang="ar-Q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مقدمة عن البرنامج المستخدم</a:t>
                      </a: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. </a:t>
                      </a:r>
                      <a:endParaRPr kumimoji="0" lang="ar-Q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ogle Sans"/>
                        <a:cs typeface="Arial" panose="020B0604020202020204" pitchFamily="34" charset="0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خطوات تحميل </a:t>
                      </a:r>
                      <a:r>
                        <a:rPr kumimoji="0" lang="ar-Q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البرنامج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ogle Sans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en-US" sz="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02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إرشادات لتحميل برنامج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Unity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مقدمة لعمل حساب على موقع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Vuforia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لأدوات الواقع المعزز.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 قم بادخال حزمة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Vuforia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للواقع المعزز إلى برنامج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Unity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اضبط إعدادات الوحدة لادخال أدوات الواقع المعزز.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تأكد من أن جميع المشاركين لديهم برنامج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Unity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مثبت بأدوات موقع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Vuforia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6-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إصلاح أي مشاكل تم العثور عليها.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9E023-8044-4CCB-AE57-5EE05864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2290935"/>
            <a:ext cx="10284002" cy="3200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15-18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سيتعلم المشاركون كيفية إضافة مكون صورة الهدف الذي يعرض صورة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الاخراج</a:t>
            </a: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،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بمجرد التعرف عليها بواسطة كامير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 الواقع المعزز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إنشاء قاعدة بيانات على حساب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Vuforia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الخاص بهم.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إضافة صورة الهدف إلى قاعدة البيانات (الصورة التي سيتم التعرف عليها بواسطة الكاميرا).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اضافة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صورة الإخراج التي يجب أن يعرضها البرنامج بدلاً من الصورة المستهدفة.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ختب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ر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فاعل</a:t>
            </a: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ية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البرنامج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الثاني: تبادل الصور في الواقع المعزز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C176E16-1CEF-478B-B531-79A02088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3712D7-CC76-4224-BAA9-5965B281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97EC7C-F929-4388-9D92-6313899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1E46483-2DB7-4419-B6B5-AE7FDDDC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EBAE2C-050E-450D-913C-B199EBCB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717319785"/>
              </p:ext>
            </p:extLst>
          </p:nvPr>
        </p:nvGraphicFramePr>
        <p:xfrm>
          <a:off x="971928" y="408602"/>
          <a:ext cx="10561500" cy="57684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1- نظرة عامة على ما تم القيام به في اليوم الأول.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الفرق بين الواقع المعزز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و الواقع الافتراضي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أمثلة على ممارسات الواقع المعزز والواقع الافتراضي.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أدوات لإنشاء صور / شعارات فريدة.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خطوات إنشاء حساب على موقع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Vuforia 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6- خطوات إنشاء قاعدة بيانات على موقع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Vuforia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وإضافة الصور المستهدفة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7-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افتح مشروع جديد.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إضافة مكون كاميرا الواقع المعزز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. 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إنشاء قاعدة بيانات على موقع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Vuforia. 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ابحث عن الصورة المستهدفة المناسبة (صورة الإدخال ليقرأها الحاسب الآلي).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أظهر كيف يمكنك تصميم صورة الهدف المخصصة الخاصة بك.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6- إضافة مكون الصورة الهدف إلى قاعدة البيانات.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7- أضف مكون الصورة الهدف في الوحدة وحدد الصورة المطلوبة من قاعدة البيانات.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8- أضف المكون الرباعي تحت مكون الصورة الهدف.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9- قم بإنشاء مادة وأضفها إلى المكون الرباعي.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10-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إصلاح أي مشاكل تم العثور عليها.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9E023-8044-4CCB-AE57-5EE05864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2044714"/>
            <a:ext cx="10284002" cy="369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15-18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سيتعلم المشاركون كيفية إضافة صورة مستهدفة إلى المشروع الذي يقوم بتشغيل مقطع فيديو بمجرد التعرف عليه بواسطة الكاميرا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قم بإنشاء قاعدة بيانات على حساب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Vuforia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الخاص بهم.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إضافة صورة الهدف إلى قاعدة البيانات (الصورة التي سيتم التعرف عليها بواسطة الكاميرا).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أضف فيديو الإخراج الذي يجب أن يعرضه البرنامج بدلاً من الصورة المستهدفة.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اختبر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فاعلية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البرنامج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الثالث: تشغيل الفيديو في الواقع المعزز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C176E16-1CEF-478B-B531-79A02088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3712D7-CC76-4224-BAA9-5965B281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97EC7C-F929-4388-9D92-6313899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1E46483-2DB7-4419-B6B5-AE7FDDDC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EBAE2C-050E-450D-913C-B199EBCB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E79B3E2-14A6-4849-A97B-6BBA62B4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B8215DA-C74D-420A-A22A-6E93E870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6" y="96510"/>
            <a:ext cx="64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731092457"/>
              </p:ext>
            </p:extLst>
          </p:nvPr>
        </p:nvGraphicFramePr>
        <p:xfrm>
          <a:off x="971928" y="408602"/>
          <a:ext cx="10561500" cy="534170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1- نظرة عامة على ما تم القيام به في اليوم الثاني.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فيديو عن أساسيات الواقع المعزز.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ما هي الصورة المستهدفة.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نصائح حول كيفية اختيار أفضل صورة مستهدفة.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استخدامات الصور المستهدفة في تطبيقات الواقع المعزز.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6- أدوات صناعة الفيديوهات.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7-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ابحث عن الصورة المستهدفة الثانية المناسبة (صورة الإدخال ليقرأها الكمبيوتر).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أظهر كيف يمكنك تصميم صورة الهدف الخاصة بك.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إضافة مكون الصورة الهدف إلى قاعدة البيانات.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أضف مكون الصورة الهدف في البرنامج وحدد الصورة المطلوبة من قاعدة البيانات.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أضف المكون الرباعي تحت مكون الصورة الهدف.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6- ابحث عن مقطع فيديو مناسب ليتم تشغيله عند التعرف على صورة الهدف.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7- أضف مكون مشغل فيديو إلى المكون الرباعي وحدد الفيديو الذي تريده ليكون الفيديو المصدر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8-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إصلاح أي مشاكل تم العثور عليها.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9E023-8044-4CCB-AE57-5EE05864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2167825"/>
            <a:ext cx="10284002" cy="3447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15-18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سيُطلب من المشاركين إرفاق صور الهدف المطبوعة مع ملابسهم (عباية ، ثوب ،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قميص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، ..). سيتعلمون أيضًا كيفية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تصدير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المشروع وتوصيله بالهاتف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قم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بتصدير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المشروع النهائي واختب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ره على الهاتف.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قم بإرفاق الصور المستهدفة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ب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الملابس لإنشاء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نماذج الأولية النهائية.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اختبر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فاعلية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البرنامج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الرابع: ارتد الملابس و اتصل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C176E16-1CEF-478B-B531-79A02088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3712D7-CC76-4224-BAA9-5965B281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97EC7C-F929-4388-9D92-6313899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1E46483-2DB7-4419-B6B5-AE7FDDDC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EBAE2C-050E-450D-913C-B199EBCB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E79B3E2-14A6-4849-A97B-6BBA62B4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B8215DA-C74D-420A-A22A-6E93E870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6" y="96510"/>
            <a:ext cx="64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6915920-EB1F-4DAB-92BB-5A35F4EF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8879A96-D857-49D7-96ED-CB06B8C3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868182518"/>
              </p:ext>
            </p:extLst>
          </p:nvPr>
        </p:nvGraphicFramePr>
        <p:xfrm>
          <a:off x="971928" y="408602"/>
          <a:ext cx="10561500" cy="510047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1- نظرة عامة على ما تم القيام به في اليوم الثالث.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تبادل الأفكار حول الموضة والواقع المعزز.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استخدامات أخرى لبرنامج يونيتي.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برامج أخرى تستخدم لتطوير مشاريع الواقع المعزز. 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تذكير بطباعة وإرفاق الصور المستهدفة على الملابس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7-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اقترح أفكارًا حول كيفية إرفاق الصور المستهدفة بقطع الملابس.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اضبط إعدادات برنامج يونيتي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Unity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لتصدير المشروع وتشغيله على الهاتف.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اختبر التطبيق على الهاتف.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4-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إصلاح أي مشاكل تم العثور عليها.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9E023-8044-4CCB-AE57-5EE05864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13539</TotalTime>
  <Words>1487</Words>
  <Application>Microsoft Office PowerPoint</Application>
  <PresentationFormat>Custom</PresentationFormat>
  <Paragraphs>222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Google Sans</vt:lpstr>
      <vt:lpstr>Lato</vt:lpstr>
      <vt:lpstr>Nirmala UI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Busaaa</cp:lastModifiedBy>
  <cp:revision>115</cp:revision>
  <dcterms:modified xsi:type="dcterms:W3CDTF">2021-07-11T13:43:54Z</dcterms:modified>
</cp:coreProperties>
</file>