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15" r:id="rId2"/>
    <p:sldId id="416" r:id="rId3"/>
    <p:sldId id="422" r:id="rId4"/>
    <p:sldId id="438" r:id="rId5"/>
    <p:sldId id="439" r:id="rId6"/>
    <p:sldId id="302" r:id="rId7"/>
    <p:sldId id="425" r:id="rId8"/>
    <p:sldId id="426" r:id="rId9"/>
    <p:sldId id="440" r:id="rId10"/>
    <p:sldId id="423" r:id="rId11"/>
    <p:sldId id="303" r:id="rId12"/>
    <p:sldId id="430" r:id="rId13"/>
    <p:sldId id="398" r:id="rId14"/>
    <p:sldId id="428" r:id="rId15"/>
    <p:sldId id="429" r:id="rId16"/>
    <p:sldId id="431" r:id="rId17"/>
    <p:sldId id="432" r:id="rId18"/>
    <p:sldId id="441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4A5695"/>
    <a:srgbClr val="1D4999"/>
    <a:srgbClr val="F3B12F"/>
    <a:srgbClr val="262221"/>
    <a:srgbClr val="252122"/>
    <a:srgbClr val="1E1C1D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1657" autoAdjust="0"/>
  </p:normalViewPr>
  <p:slideViewPr>
    <p:cSldViewPr snapToGrid="0" snapToObjects="1">
      <p:cViewPr varScale="1">
        <p:scale>
          <a:sx n="104" d="100"/>
          <a:sy n="104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7a2db5b9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7a2db5b9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47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3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Best Augmented Reality Apps for Android and iOS | Digital Trends">
            <a:extLst>
              <a:ext uri="{FF2B5EF4-FFF2-40B4-BE49-F238E27FC236}">
                <a16:creationId xmlns:a16="http://schemas.microsoft.com/office/drawing/2014/main" id="{E080B37A-1B19-4D40-8E84-6F85CB21D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ory 5_groß">
            <a:extLst>
              <a:ext uri="{FF2B5EF4-FFF2-40B4-BE49-F238E27FC236}">
                <a16:creationId xmlns:a16="http://schemas.microsoft.com/office/drawing/2014/main" id="{47E20292-25FB-460A-BA2E-7FA6D8090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R Fashion Show In Iran Features Invisible Models - VRScout">
            <a:extLst>
              <a:ext uri="{FF2B5EF4-FFF2-40B4-BE49-F238E27FC236}">
                <a16:creationId xmlns:a16="http://schemas.microsoft.com/office/drawing/2014/main" id="{BA60059D-7555-4480-8490-268785CEB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92" y="326721"/>
            <a:ext cx="5620158" cy="30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7EEA5-9F0E-4D37-8D74-CB7711E60B32}"/>
              </a:ext>
            </a:extLst>
          </p:cNvPr>
          <p:cNvSpPr txBox="1">
            <a:spLocks/>
          </p:cNvSpPr>
          <p:nvPr/>
        </p:nvSpPr>
        <p:spPr>
          <a:xfrm>
            <a:off x="5561751" y="2833652"/>
            <a:ext cx="1068498" cy="1104971"/>
          </a:xfrm>
          <a:prstGeom prst="rect">
            <a:avLst/>
          </a:prstGeom>
          <a:solidFill>
            <a:srgbClr val="F72E41"/>
          </a:solidFill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Politica" panose="02000506060000020004" pitchFamily="2" charset="0"/>
                <a:ea typeface="+mj-ea"/>
                <a:cs typeface="+mj-cs"/>
              </a:rPr>
              <a:t>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6123A-C052-4D99-81A3-67203B185CC2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1DA75BC7-2F63-45BE-A920-7B1ACF1CD4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200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342901" y="2391096"/>
            <a:ext cx="4591000" cy="2570959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54726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  <a:p>
            <a:pPr algn="r"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Unity is a cross-platform game engine developed by Unity Technologies.</a:t>
            </a:r>
          </a:p>
          <a:p>
            <a:pPr algn="r">
              <a:spcBef>
                <a:spcPts val="0"/>
              </a:spcBef>
            </a:pPr>
            <a:endParaRPr lang="en-US" sz="2400" b="0" i="0" dirty="0">
              <a:solidFill>
                <a:schemeClr val="bg1"/>
              </a:solidFill>
              <a:effectLst/>
              <a:latin typeface="Politica" panose="0200050606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Make real-time 3D projects for Games, Animation, Film, Automotive, Transportation, Architecture, Engineering, Manufacturing &amp; Construction.</a:t>
            </a:r>
            <a:endParaRPr lang="en-US" sz="5400" b="1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5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465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Test and Share the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3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943" y="2529544"/>
            <a:ext cx="5541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highlight>
                  <a:srgbClr val="C0C0C0"/>
                </a:highlight>
                <a:latin typeface="Politica" charset="0"/>
                <a:ea typeface="Politica" charset="0"/>
                <a:cs typeface="Politica" charset="0"/>
              </a:rPr>
              <a:t>How AR is used in Fashion?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63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FDE8B2D5-F5EE-4009-BA30-CC3B59D7244B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4FC0A28B-5DB7-46D8-A5E7-EE83A93AB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42265EED-F58E-409E-A33D-0152F7AC63E8}"/>
              </a:ext>
            </a:extLst>
          </p:cNvPr>
          <p:cNvSpPr txBox="1">
            <a:spLocks/>
          </p:cNvSpPr>
          <p:nvPr/>
        </p:nvSpPr>
        <p:spPr>
          <a:xfrm>
            <a:off x="3602475" y="327118"/>
            <a:ext cx="49870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in Sephora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14CB7-BA1D-4EE9-B21F-C07253174D3B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https://www.youtube.com/watch?v=5qpuym4-JDE</a:t>
            </a:r>
          </a:p>
        </p:txBody>
      </p:sp>
    </p:spTree>
    <p:extLst>
      <p:ext uri="{BB962C8B-B14F-4D97-AF65-F5344CB8AC3E}">
        <p14:creationId xmlns:p14="http://schemas.microsoft.com/office/powerpoint/2010/main" val="275780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FDE8B2D5-F5EE-4009-BA30-CC3B59D7244B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4FC0A28B-5DB7-46D8-A5E7-EE83A93AB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42265EED-F58E-409E-A33D-0152F7AC63E8}"/>
              </a:ext>
            </a:extLst>
          </p:cNvPr>
          <p:cNvSpPr txBox="1">
            <a:spLocks/>
          </p:cNvSpPr>
          <p:nvPr/>
        </p:nvSpPr>
        <p:spPr>
          <a:xfrm>
            <a:off x="3602475" y="327118"/>
            <a:ext cx="49870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in Zara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BB7DE-D680-4BA5-8A45-85B2AF61C6D6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https://www.youtube.com/watch?v=PTiT-Y4y7AI</a:t>
            </a:r>
          </a:p>
        </p:txBody>
      </p:sp>
    </p:spTree>
    <p:extLst>
      <p:ext uri="{BB962C8B-B14F-4D97-AF65-F5344CB8AC3E}">
        <p14:creationId xmlns:p14="http://schemas.microsoft.com/office/powerpoint/2010/main" val="45901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FDE8B2D5-F5EE-4009-BA30-CC3B59D7244B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4FC0A28B-5DB7-46D8-A5E7-EE83A93AB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42265EED-F58E-409E-A33D-0152F7AC63E8}"/>
              </a:ext>
            </a:extLst>
          </p:cNvPr>
          <p:cNvSpPr txBox="1">
            <a:spLocks/>
          </p:cNvSpPr>
          <p:nvPr/>
        </p:nvSpPr>
        <p:spPr>
          <a:xfrm>
            <a:off x="3602475" y="327118"/>
            <a:ext cx="49870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in Ikea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ACBD1-4C48-4316-A562-C528855CE87F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https://www.youtube.com/watch?v=UudV1VdFtuQ</a:t>
            </a:r>
          </a:p>
        </p:txBody>
      </p:sp>
    </p:spTree>
    <p:extLst>
      <p:ext uri="{BB962C8B-B14F-4D97-AF65-F5344CB8AC3E}">
        <p14:creationId xmlns:p14="http://schemas.microsoft.com/office/powerpoint/2010/main" val="129301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FDE8B2D5-F5EE-4009-BA30-CC3B59D7244B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4FC0A28B-5DB7-46D8-A5E7-EE83A93AB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42265EED-F58E-409E-A33D-0152F7AC63E8}"/>
              </a:ext>
            </a:extLst>
          </p:cNvPr>
          <p:cNvSpPr txBox="1">
            <a:spLocks/>
          </p:cNvSpPr>
          <p:nvPr/>
        </p:nvSpPr>
        <p:spPr>
          <a:xfrm>
            <a:off x="3602475" y="327118"/>
            <a:ext cx="49870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in Nike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0179C-A2BF-476F-BD69-E16A1C695DBB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https://www.youtube.com/watch?v=QBrskBwURMk</a:t>
            </a:r>
          </a:p>
        </p:txBody>
      </p:sp>
    </p:spTree>
    <p:extLst>
      <p:ext uri="{BB962C8B-B14F-4D97-AF65-F5344CB8AC3E}">
        <p14:creationId xmlns:p14="http://schemas.microsoft.com/office/powerpoint/2010/main" val="184426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FDE8B2D5-F5EE-4009-BA30-CC3B59D7244B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4FC0A28B-5DB7-46D8-A5E7-EE83A93AB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42265EED-F58E-409E-A33D-0152F7AC63E8}"/>
              </a:ext>
            </a:extLst>
          </p:cNvPr>
          <p:cNvSpPr txBox="1">
            <a:spLocks/>
          </p:cNvSpPr>
          <p:nvPr/>
        </p:nvSpPr>
        <p:spPr>
          <a:xfrm>
            <a:off x="3602475" y="327118"/>
            <a:ext cx="498704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in Timberland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65A84-8D1D-4DCB-A0C5-ECC96AA7FFAB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https://www.youtube.com/watch?v=5TZmQPdhpak</a:t>
            </a:r>
          </a:p>
        </p:txBody>
      </p:sp>
    </p:spTree>
    <p:extLst>
      <p:ext uri="{BB962C8B-B14F-4D97-AF65-F5344CB8AC3E}">
        <p14:creationId xmlns:p14="http://schemas.microsoft.com/office/powerpoint/2010/main" val="55040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2437124" y="825038"/>
            <a:ext cx="73177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3850"/>
                </a:solidFill>
              </a:rPr>
              <a:t>**Further improvements**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4661793" y="-69374"/>
            <a:ext cx="2868414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BRAINSTORMING</a:t>
            </a:r>
            <a:endParaRPr lang="en-US" sz="4000" dirty="0">
              <a:solidFill>
                <a:srgbClr val="4C60CF"/>
              </a:solidFill>
            </a:endParaRPr>
          </a:p>
        </p:txBody>
      </p:sp>
      <p:pic>
        <p:nvPicPr>
          <p:cNvPr id="15362" name="Picture 2" descr="Five Quick Motivational GIFs to Help You Get Through the Rest of the  Semester - Illinois Admissions Blog">
            <a:extLst>
              <a:ext uri="{FF2B5EF4-FFF2-40B4-BE49-F238E27FC236}">
                <a16:creationId xmlns:a16="http://schemas.microsoft.com/office/drawing/2014/main" id="{BEE4424B-D916-4646-A1CC-B6F4C54C3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175" y="1944708"/>
            <a:ext cx="5533649" cy="41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 is VR? The devices and apps that turn the real world virtual">
            <a:extLst>
              <a:ext uri="{FF2B5EF4-FFF2-40B4-BE49-F238E27FC236}">
                <a16:creationId xmlns:a16="http://schemas.microsoft.com/office/drawing/2014/main" id="{51449084-DEE1-47CA-90D2-9F469FCFA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Augmented/Virtual Reality Is Impacting The Fashion Industry Today -  Makeup By Kili">
            <a:extLst>
              <a:ext uri="{FF2B5EF4-FFF2-40B4-BE49-F238E27FC236}">
                <a16:creationId xmlns:a16="http://schemas.microsoft.com/office/drawing/2014/main" id="{55CDB342-B4F6-4273-95BB-113D7F516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ll Motion VR Flight Simulator — Hubneo - Virtual Reality in NYC">
            <a:extLst>
              <a:ext uri="{FF2B5EF4-FFF2-40B4-BE49-F238E27FC236}">
                <a16:creationId xmlns:a16="http://schemas.microsoft.com/office/drawing/2014/main" id="{FD6837D6-8DE9-4CEA-ACEA-250F04940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02199-BBF7-4FE1-B307-F44253418756}"/>
              </a:ext>
            </a:extLst>
          </p:cNvPr>
          <p:cNvSpPr txBox="1">
            <a:spLocks/>
          </p:cNvSpPr>
          <p:nvPr/>
        </p:nvSpPr>
        <p:spPr>
          <a:xfrm>
            <a:off x="5561751" y="2833652"/>
            <a:ext cx="1068498" cy="1104971"/>
          </a:xfrm>
          <a:prstGeom prst="rect">
            <a:avLst/>
          </a:prstGeom>
          <a:solidFill>
            <a:srgbClr val="F72E41"/>
          </a:solidFill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Politica" panose="02000506060000020004" pitchFamily="2" charset="0"/>
                <a:ea typeface="+mj-ea"/>
                <a:cs typeface="+mj-cs"/>
              </a:rPr>
              <a:t>VR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9055-6E4B-4705-8D13-1825DAAF416D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3" name="Picture 7" descr="Picture 7">
            <a:extLst>
              <a:ext uri="{FF2B5EF4-FFF2-40B4-BE49-F238E27FC236}">
                <a16:creationId xmlns:a16="http://schemas.microsoft.com/office/drawing/2014/main" id="{B576DB65-855F-4AF1-8F28-C9D557FCB1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167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342901" y="2391096"/>
            <a:ext cx="4591000" cy="2570959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54726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  <a:p>
            <a:pPr algn="r"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Unity is a cross-platform game engine developed by Unity Technologies.</a:t>
            </a:r>
          </a:p>
          <a:p>
            <a:pPr algn="r">
              <a:spcBef>
                <a:spcPts val="0"/>
              </a:spcBef>
            </a:pPr>
            <a:endParaRPr lang="en-US" sz="2400" b="0" i="0" dirty="0">
              <a:solidFill>
                <a:schemeClr val="bg1"/>
              </a:solidFill>
              <a:effectLst/>
              <a:latin typeface="Politica" panose="0200050606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Make real-time 3D projects for Games, Animation, Film, Automotive, Transportation, Architecture, Engineering, Manufacturing &amp; Construction.</a:t>
            </a:r>
            <a:endParaRPr lang="en-US" sz="5400" b="1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0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0C596-3516-4296-8669-1A3E8161828E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8B82C-1AEE-4F39-A407-3EEBD5F0E054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1962F8-95C7-4DCE-A771-6C1BE212A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8B6DE9-CB9F-4053-97B7-F812452E6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D2C80C-28EA-42C1-ABD6-022607F3A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179" y="1285875"/>
            <a:ext cx="9335642" cy="48720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02DB9C-F020-402E-91FC-94682374F4A8}"/>
              </a:ext>
            </a:extLst>
          </p:cNvPr>
          <p:cNvSpPr txBox="1">
            <a:spLocks/>
          </p:cNvSpPr>
          <p:nvPr/>
        </p:nvSpPr>
        <p:spPr>
          <a:xfrm>
            <a:off x="152952" y="289995"/>
            <a:ext cx="429998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Politica" panose="02000506060000020004" pitchFamily="2" charset="0"/>
                <a:ea typeface="+mn-ea"/>
              </a:rPr>
              <a:t>Let's add another Target image on Unity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53E41D-273C-490A-AD45-6FBD282C3B60}"/>
              </a:ext>
            </a:extLst>
          </p:cNvPr>
          <p:cNvSpPr txBox="1">
            <a:spLocks/>
          </p:cNvSpPr>
          <p:nvPr/>
        </p:nvSpPr>
        <p:spPr>
          <a:xfrm>
            <a:off x="7158039" y="289995"/>
            <a:ext cx="4825196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3200" b="1" dirty="0">
                <a:solidFill>
                  <a:schemeClr val="tx1"/>
                </a:solidFill>
                <a:latin typeface="Politica" panose="02000506060000020004" pitchFamily="2" charset="0"/>
                <a:ea typeface="+mn-ea"/>
              </a:rPr>
              <a:t>لنقم باضافة صورة الهدف في </a:t>
            </a:r>
            <a:r>
              <a:rPr lang="en-US" sz="3200" b="1" dirty="0">
                <a:solidFill>
                  <a:schemeClr val="tx1"/>
                </a:solidFill>
                <a:latin typeface="Politica" panose="02000506060000020004" pitchFamily="2" charset="0"/>
                <a:ea typeface="+mn-ea"/>
              </a:rPr>
              <a:t>Unity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8F25EA0-7DFA-46F6-A346-75743F7299D8}"/>
              </a:ext>
            </a:extLst>
          </p:cNvPr>
          <p:cNvSpPr/>
          <p:nvPr/>
        </p:nvSpPr>
        <p:spPr>
          <a:xfrm rot="12467814">
            <a:off x="2384102" y="2365880"/>
            <a:ext cx="661278" cy="3275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953" y="835187"/>
            <a:ext cx="2798922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Politica" panose="02000506060000020004" pitchFamily="2" charset="0"/>
                <a:ea typeface="+mn-ea"/>
              </a:rPr>
              <a:t>Create your video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12AD584-0662-4F1F-9857-E91801155627}"/>
              </a:ext>
            </a:extLst>
          </p:cNvPr>
          <p:cNvSpPr/>
          <p:nvPr/>
        </p:nvSpPr>
        <p:spPr>
          <a:xfrm>
            <a:off x="4272545" y="973239"/>
            <a:ext cx="3905250" cy="39052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3B12F"/>
                </a:solidFill>
              </a:ln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2216F4-3644-4B19-8526-211EFE1F584A}"/>
              </a:ext>
            </a:extLst>
          </p:cNvPr>
          <p:cNvSpPr txBox="1">
            <a:spLocks/>
          </p:cNvSpPr>
          <p:nvPr/>
        </p:nvSpPr>
        <p:spPr>
          <a:xfrm>
            <a:off x="7211019" y="835186"/>
            <a:ext cx="459642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3200" b="1" dirty="0">
                <a:solidFill>
                  <a:schemeClr val="tx1"/>
                </a:solidFill>
                <a:latin typeface="Politica" panose="02000506060000020004" pitchFamily="2" charset="0"/>
                <a:ea typeface="+mn-ea"/>
              </a:rPr>
              <a:t>اصنع الفيديو الخاص بك</a:t>
            </a:r>
            <a:endParaRPr lang="en-US" sz="3200" b="1" dirty="0">
              <a:solidFill>
                <a:schemeClr val="tx1"/>
              </a:solidFill>
              <a:latin typeface="Politica" panose="02000506060000020004" pitchFamily="2" charset="0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E584D-2ED1-4A58-8CA8-390A9E57729B}"/>
              </a:ext>
            </a:extLst>
          </p:cNvPr>
          <p:cNvSpPr txBox="1"/>
          <p:nvPr/>
        </p:nvSpPr>
        <p:spPr>
          <a:xfrm>
            <a:off x="4863690" y="4927254"/>
            <a:ext cx="272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olitica" panose="02000506060000020004" pitchFamily="2" charset="0"/>
              </a:rPr>
              <a:t>https://clideo.com/video-maker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F1246-BCF7-495D-9A4E-D252A301EDE0}"/>
              </a:ext>
            </a:extLst>
          </p:cNvPr>
          <p:cNvSpPr txBox="1"/>
          <p:nvPr/>
        </p:nvSpPr>
        <p:spPr>
          <a:xfrm>
            <a:off x="152953" y="631439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C9660F-159B-4B59-BD66-8675B3945B6A}"/>
              </a:ext>
            </a:extLst>
          </p:cNvPr>
          <p:cNvSpPr txBox="1">
            <a:spLocks/>
          </p:cNvSpPr>
          <p:nvPr/>
        </p:nvSpPr>
        <p:spPr>
          <a:xfrm>
            <a:off x="152953" y="5626281"/>
            <a:ext cx="2798922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highlight>
                  <a:srgbClr val="F72E41"/>
                </a:highlight>
                <a:latin typeface="Politica" panose="02000506060000020004" pitchFamily="2" charset="0"/>
                <a:ea typeface="+mn-ea"/>
              </a:rPr>
              <a:t>OR look for one!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01FA3A-03C8-465E-B060-5FCC6C274635}"/>
              </a:ext>
            </a:extLst>
          </p:cNvPr>
          <p:cNvSpPr txBox="1">
            <a:spLocks/>
          </p:cNvSpPr>
          <p:nvPr/>
        </p:nvSpPr>
        <p:spPr>
          <a:xfrm>
            <a:off x="9106401" y="5723412"/>
            <a:ext cx="2930133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3200" b="1" dirty="0">
                <a:solidFill>
                  <a:schemeClr val="tx1"/>
                </a:solidFill>
                <a:highlight>
                  <a:srgbClr val="F72E41"/>
                </a:highlight>
                <a:latin typeface="Politica" panose="02000506060000020004" pitchFamily="2" charset="0"/>
                <a:ea typeface="+mn-ea"/>
              </a:rPr>
              <a:t>أو ابحث عن فيديو!</a:t>
            </a:r>
            <a:endParaRPr lang="en-US" sz="3200" b="1" dirty="0">
              <a:solidFill>
                <a:schemeClr val="tx1"/>
              </a:solidFill>
              <a:highlight>
                <a:srgbClr val="F72E41"/>
              </a:highlight>
              <a:latin typeface="Politica" panose="02000506060000020004" pitchFamily="2" charset="0"/>
              <a:ea typeface="+mn-ea"/>
            </a:endParaRPr>
          </a:p>
        </p:txBody>
      </p:sp>
      <p:pic>
        <p:nvPicPr>
          <p:cNvPr id="8194" name="Picture 2" descr="Clideo Reviews | Read Customer Service Reviews of clideo.com | 4 of 10">
            <a:extLst>
              <a:ext uri="{FF2B5EF4-FFF2-40B4-BE49-F238E27FC236}">
                <a16:creationId xmlns:a16="http://schemas.microsoft.com/office/drawing/2014/main" id="{B48E8159-DE4D-47F9-B4CA-B8FB70CE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014" y="1595036"/>
            <a:ext cx="2661655" cy="26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8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461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Embed in clothes and connect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1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26AF7-FDE7-44EE-A0C7-B478F95D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3849" y="1313493"/>
            <a:ext cx="3419475" cy="276645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7604F59-9F5B-4D29-9037-71654876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626" y="1719263"/>
            <a:ext cx="2351943" cy="203835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730514-7BA6-41A4-B215-05CE731F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6" y="1740694"/>
            <a:ext cx="2253108" cy="1957388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CF22E21-28D7-4E15-A71B-E38470FDE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8788" y="1759744"/>
            <a:ext cx="2352787" cy="1957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D5701D-1D9E-497E-8365-DFAD2390A206}"/>
              </a:ext>
            </a:extLst>
          </p:cNvPr>
          <p:cNvSpPr txBox="1"/>
          <p:nvPr/>
        </p:nvSpPr>
        <p:spPr>
          <a:xfrm>
            <a:off x="610534" y="4105280"/>
            <a:ext cx="15945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Animation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الرسوم المتحركة</a:t>
            </a:r>
            <a:endParaRPr kumimoji="0" lang="en-US" alt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5AF8F-9F5E-46D1-99E5-E8E3DFDF963E}"/>
              </a:ext>
            </a:extLst>
          </p:cNvPr>
          <p:cNvSpPr txBox="1"/>
          <p:nvPr/>
        </p:nvSpPr>
        <p:spPr>
          <a:xfrm>
            <a:off x="3490913" y="4105280"/>
            <a:ext cx="1470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Architecture</a:t>
            </a:r>
          </a:p>
          <a:p>
            <a:pPr algn="ctr"/>
            <a:r>
              <a:rPr lang="ar-QA" sz="2000" b="1" dirty="0">
                <a:solidFill>
                  <a:srgbClr val="484747"/>
                </a:solidFill>
                <a:latin typeface="Politica" panose="02000506060000020004" pitchFamily="2" charset="0"/>
              </a:rPr>
              <a:t>العمارة</a:t>
            </a:r>
            <a:endParaRPr lang="en-US" sz="2000" b="1" i="0" dirty="0">
              <a:solidFill>
                <a:srgbClr val="484747"/>
              </a:solidFill>
              <a:effectLst/>
              <a:latin typeface="Politica" panose="0200050606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2FD5F-6D6A-43AA-BD31-BF23BFBB6771}"/>
              </a:ext>
            </a:extLst>
          </p:cNvPr>
          <p:cNvSpPr txBox="1"/>
          <p:nvPr/>
        </p:nvSpPr>
        <p:spPr>
          <a:xfrm>
            <a:off x="6393972" y="4105280"/>
            <a:ext cx="2114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Game Development</a:t>
            </a:r>
            <a:endParaRPr lang="ar-QA" sz="2400" b="1" i="0" dirty="0">
              <a:solidFill>
                <a:srgbClr val="484747"/>
              </a:solidFill>
              <a:effectLst/>
              <a:latin typeface="Politica" panose="02000506060000020004" pitchFamily="2" charset="0"/>
            </a:endParaRPr>
          </a:p>
          <a:p>
            <a:pPr algn="ctr"/>
            <a:r>
              <a:rPr lang="ar-QA" sz="2400" b="1" dirty="0">
                <a:solidFill>
                  <a:srgbClr val="484747"/>
                </a:solidFill>
                <a:latin typeface="Politica" panose="02000506060000020004" pitchFamily="2" charset="0"/>
              </a:rPr>
              <a:t>تطوير الألعاب الالكترونية</a:t>
            </a:r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02A8-A315-41B3-AE77-ACACA9B49BC2}"/>
              </a:ext>
            </a:extLst>
          </p:cNvPr>
          <p:cNvSpPr txBox="1"/>
          <p:nvPr/>
        </p:nvSpPr>
        <p:spPr>
          <a:xfrm>
            <a:off x="9222069" y="4105992"/>
            <a:ext cx="2605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Interactive Experiences</a:t>
            </a:r>
            <a:endParaRPr lang="ar-QA" sz="2400" b="1" i="0" dirty="0">
              <a:solidFill>
                <a:srgbClr val="484747"/>
              </a:solidFill>
              <a:effectLst/>
              <a:latin typeface="Politica" panose="02000506060000020004" pitchFamily="2" charset="0"/>
            </a:endParaRPr>
          </a:p>
          <a:p>
            <a:pPr algn="ctr"/>
            <a:r>
              <a:rPr lang="ar-QA" sz="2400" b="1" dirty="0">
                <a:solidFill>
                  <a:srgbClr val="484747"/>
                </a:solidFill>
                <a:latin typeface="Politica" panose="02000506060000020004" pitchFamily="2" charset="0"/>
              </a:rPr>
              <a:t>التجارب التفاعلية</a:t>
            </a:r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 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EF9A9D7-11D3-4B39-A4AA-386A3CEF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7533206F-9C6F-409B-A23C-257EB7A9F53A}"/>
              </a:ext>
            </a:extLst>
          </p:cNvPr>
          <p:cNvSpPr txBox="1">
            <a:spLocks/>
          </p:cNvSpPr>
          <p:nvPr/>
        </p:nvSpPr>
        <p:spPr>
          <a:xfrm>
            <a:off x="119062" y="224695"/>
            <a:ext cx="4059382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Uses of Unity 3D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780535-2416-4101-9E3D-81AA0E6C30E0}"/>
              </a:ext>
            </a:extLst>
          </p:cNvPr>
          <p:cNvSpPr txBox="1">
            <a:spLocks/>
          </p:cNvSpPr>
          <p:nvPr/>
        </p:nvSpPr>
        <p:spPr>
          <a:xfrm>
            <a:off x="7368181" y="224695"/>
            <a:ext cx="459642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QA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استخدامات برنامج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Unity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BEF8E9C0-D5AB-4B07-8984-9C851AD746AD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23" name="Picture 7" descr="Picture 7">
            <a:extLst>
              <a:ext uri="{FF2B5EF4-FFF2-40B4-BE49-F238E27FC236}">
                <a16:creationId xmlns:a16="http://schemas.microsoft.com/office/drawing/2014/main" id="{CC37C51B-1678-4CF0-92B2-1EE46039CD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980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D5701D-1D9E-497E-8365-DFAD2390A206}"/>
              </a:ext>
            </a:extLst>
          </p:cNvPr>
          <p:cNvSpPr txBox="1"/>
          <p:nvPr/>
        </p:nvSpPr>
        <p:spPr>
          <a:xfrm>
            <a:off x="643875" y="4514862"/>
            <a:ext cx="1594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AR Kit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5AF8F-9F5E-46D1-99E5-E8E3DFDF963E}"/>
              </a:ext>
            </a:extLst>
          </p:cNvPr>
          <p:cNvSpPr txBox="1"/>
          <p:nvPr/>
        </p:nvSpPr>
        <p:spPr>
          <a:xfrm>
            <a:off x="3743334" y="4514862"/>
            <a:ext cx="1470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AR 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2FD5F-6D6A-43AA-BD31-BF23BFBB6771}"/>
              </a:ext>
            </a:extLst>
          </p:cNvPr>
          <p:cNvSpPr txBox="1"/>
          <p:nvPr/>
        </p:nvSpPr>
        <p:spPr>
          <a:xfrm>
            <a:off x="6574954" y="4514862"/>
            <a:ext cx="2114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84747"/>
                </a:solidFill>
                <a:latin typeface="Politica" panose="02000506060000020004" pitchFamily="2" charset="0"/>
              </a:rPr>
              <a:t>HP Reveal</a:t>
            </a:r>
            <a:endParaRPr lang="ar-QA" sz="2400" b="1" i="0" dirty="0">
              <a:solidFill>
                <a:srgbClr val="484747"/>
              </a:solidFill>
              <a:effectLst/>
              <a:latin typeface="Politica" panose="02000506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02A8-A315-41B3-AE77-ACACA9B49BC2}"/>
              </a:ext>
            </a:extLst>
          </p:cNvPr>
          <p:cNvSpPr txBox="1"/>
          <p:nvPr/>
        </p:nvSpPr>
        <p:spPr>
          <a:xfrm>
            <a:off x="9255410" y="4515574"/>
            <a:ext cx="2605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Zapworks</a:t>
            </a:r>
            <a:endParaRPr lang="ar-QA" sz="2400" b="1" i="0" dirty="0">
              <a:solidFill>
                <a:srgbClr val="484747"/>
              </a:solidFill>
              <a:effectLst/>
              <a:latin typeface="Politica" panose="02000506060000020004" pitchFamily="2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EF9A9D7-11D3-4B39-A4AA-386A3CEF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7533206F-9C6F-409B-A23C-257EB7A9F53A}"/>
              </a:ext>
            </a:extLst>
          </p:cNvPr>
          <p:cNvSpPr txBox="1">
            <a:spLocks/>
          </p:cNvSpPr>
          <p:nvPr/>
        </p:nvSpPr>
        <p:spPr>
          <a:xfrm>
            <a:off x="119062" y="386625"/>
            <a:ext cx="4059382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AR softwares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780535-2416-4101-9E3D-81AA0E6C30E0}"/>
              </a:ext>
            </a:extLst>
          </p:cNvPr>
          <p:cNvSpPr txBox="1">
            <a:spLocks/>
          </p:cNvSpPr>
          <p:nvPr/>
        </p:nvSpPr>
        <p:spPr>
          <a:xfrm>
            <a:off x="7368181" y="386625"/>
            <a:ext cx="4596425" cy="5909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QA" altLang="en-US" sz="3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برامج تطوير الواقع المعزز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BEF8E9C0-D5AB-4B07-8984-9C851AD746AD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23" name="Picture 7" descr="Picture 7">
            <a:extLst>
              <a:ext uri="{FF2B5EF4-FFF2-40B4-BE49-F238E27FC236}">
                <a16:creationId xmlns:a16="http://schemas.microsoft.com/office/drawing/2014/main" id="{CC37C51B-1678-4CF0-92B2-1EE46039CD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8" name="Picture 4" descr="Apple's ARKit: Cheat sheet - TechRepublic">
            <a:extLst>
              <a:ext uri="{FF2B5EF4-FFF2-40B4-BE49-F238E27FC236}">
                <a16:creationId xmlns:a16="http://schemas.microsoft.com/office/drawing/2014/main" id="{846DD20F-0D40-4C1C-A1C2-5CF301D8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4" y="2324010"/>
            <a:ext cx="2685800" cy="21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ogle arcore Logo Icon of Flat style - Available in SVG, PNG, EPS, AI &amp;  Icon fonts">
            <a:extLst>
              <a:ext uri="{FF2B5EF4-FFF2-40B4-BE49-F238E27FC236}">
                <a16:creationId xmlns:a16="http://schemas.microsoft.com/office/drawing/2014/main" id="{630B8B19-9B73-4E09-92B4-166ABC2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083" y="2371732"/>
            <a:ext cx="18335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P Reveal Application – EL-STEM">
            <a:extLst>
              <a:ext uri="{FF2B5EF4-FFF2-40B4-BE49-F238E27FC236}">
                <a16:creationId xmlns:a16="http://schemas.microsoft.com/office/drawing/2014/main" id="{2089A62E-5D10-4E5A-A5ED-C27A9034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954" y="2126657"/>
            <a:ext cx="2114356" cy="21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ZapWorks Reviews 2020: Details, Pricing, &amp; Features | G2">
            <a:extLst>
              <a:ext uri="{FF2B5EF4-FFF2-40B4-BE49-F238E27FC236}">
                <a16:creationId xmlns:a16="http://schemas.microsoft.com/office/drawing/2014/main" id="{435A8381-0686-49E0-BA19-ACA4AA06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589" y="2371733"/>
            <a:ext cx="1779854" cy="17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1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5F64EC-7FAE-4C6F-B705-8755B5B47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2ECF6-6A3F-4557-BAEC-D8889E2B59EC}"/>
              </a:ext>
            </a:extLst>
          </p:cNvPr>
          <p:cNvSpPr/>
          <p:nvPr/>
        </p:nvSpPr>
        <p:spPr>
          <a:xfrm>
            <a:off x="4464093" y="1271118"/>
            <a:ext cx="2276475" cy="2276475"/>
          </a:xfrm>
          <a:prstGeom prst="rect">
            <a:avLst/>
          </a:prstGeom>
          <a:solidFill>
            <a:srgbClr val="4A5695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BA82EEF-95C1-4CD3-99A8-E71675A65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87" y="1328738"/>
            <a:ext cx="2066925" cy="2218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3956B5-CBC9-4ADB-90D1-0A2561A6BE5E}"/>
              </a:ext>
            </a:extLst>
          </p:cNvPr>
          <p:cNvSpPr/>
          <p:nvPr/>
        </p:nvSpPr>
        <p:spPr>
          <a:xfrm>
            <a:off x="5038715" y="376706"/>
            <a:ext cx="1127232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PRINT</a:t>
            </a:r>
            <a:endParaRPr lang="en-US" sz="4000" dirty="0">
              <a:solidFill>
                <a:srgbClr val="4C60C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F41F1-8C8C-4664-B0B1-F41743D5FB57}"/>
              </a:ext>
            </a:extLst>
          </p:cNvPr>
          <p:cNvSpPr/>
          <p:nvPr/>
        </p:nvSpPr>
        <p:spPr>
          <a:xfrm>
            <a:off x="9261602" y="2412922"/>
            <a:ext cx="1355499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ATTACH</a:t>
            </a:r>
            <a:endParaRPr lang="en-US" sz="4000" dirty="0">
              <a:solidFill>
                <a:srgbClr val="4C60C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7F51E-A23B-4E2F-AA96-AC3BC72D6C04}"/>
              </a:ext>
            </a:extLst>
          </p:cNvPr>
          <p:cNvSpPr/>
          <p:nvPr/>
        </p:nvSpPr>
        <p:spPr>
          <a:xfrm>
            <a:off x="8864643" y="3480918"/>
            <a:ext cx="2276475" cy="2276475"/>
          </a:xfrm>
          <a:prstGeom prst="rect">
            <a:avLst/>
          </a:prstGeom>
          <a:solidFill>
            <a:srgbClr val="4A5695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A8CAC61-B839-440D-9C6C-85C4164335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1152" y="3480918"/>
            <a:ext cx="2667071" cy="2218855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B395011-7586-4C5C-884C-647CCA6DE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36896">
            <a:off x="7410079" y="1202323"/>
            <a:ext cx="1523366" cy="2410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6C1DD9-6AA5-414C-94B6-504CDC13BD49}"/>
              </a:ext>
            </a:extLst>
          </p:cNvPr>
          <p:cNvSpPr txBox="1"/>
          <p:nvPr/>
        </p:nvSpPr>
        <p:spPr>
          <a:xfrm>
            <a:off x="215245" y="2090172"/>
            <a:ext cx="38424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Print you</a:t>
            </a:r>
            <a:r>
              <a:rPr lang="en-US" sz="2800" dirty="0">
                <a:solidFill>
                  <a:schemeClr val="bg1"/>
                </a:solidFill>
                <a:latin typeface="Politica" panose="02000506060000020004" pitchFamily="2" charset="0"/>
              </a:rPr>
              <a:t>r </a:t>
            </a:r>
            <a:r>
              <a:rPr lang="en-US" sz="2800" b="1" dirty="0">
                <a:solidFill>
                  <a:schemeClr val="bg1"/>
                </a:solidFill>
                <a:latin typeface="Politica" panose="02000506060000020004" pitchFamily="2" charset="0"/>
              </a:rPr>
              <a:t>target images </a:t>
            </a:r>
            <a:r>
              <a:rPr lang="en-US" sz="2800" dirty="0">
                <a:solidFill>
                  <a:schemeClr val="bg1"/>
                </a:solidFill>
                <a:latin typeface="Politica" panose="02000506060000020004" pitchFamily="2" charset="0"/>
              </a:rPr>
              <a:t>and attach them to your clothing items</a:t>
            </a:r>
            <a:endParaRPr lang="ar-QA" sz="2800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endParaRPr lang="en-US" sz="2800" b="0" i="0" dirty="0">
              <a:solidFill>
                <a:schemeClr val="bg1"/>
              </a:solidFill>
              <a:effectLst/>
              <a:latin typeface="Politica" panose="02000506060000020004" pitchFamily="2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اطبع صورك المستهدفة وأرفقها </a:t>
            </a:r>
            <a:r>
              <a:rPr kumimoji="0" lang="ar-QA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بقطع 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ملابسك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E974D5AA-9722-4FB1-AA33-9A3355D48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D7EFBE53-6BC1-4AED-9803-547327B1EC5A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21" name="Picture 7" descr="Picture 7">
            <a:extLst>
              <a:ext uri="{FF2B5EF4-FFF2-40B4-BE49-F238E27FC236}">
                <a16:creationId xmlns:a16="http://schemas.microsoft.com/office/drawing/2014/main" id="{E7D9B5A6-F900-4AC9-989F-CB565A3087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014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399</Words>
  <Application>Microsoft Office PowerPoint</Application>
  <PresentationFormat>Widescreen</PresentationFormat>
  <Paragraphs>91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Neo Sans Arabic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 Busaaa</cp:lastModifiedBy>
  <cp:revision>88</cp:revision>
  <dcterms:created xsi:type="dcterms:W3CDTF">2020-11-15T10:13:04Z</dcterms:created>
  <dcterms:modified xsi:type="dcterms:W3CDTF">2021-07-11T14:09:24Z</dcterms:modified>
</cp:coreProperties>
</file>