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64" r:id="rId4"/>
    <p:sldId id="262" r:id="rId5"/>
    <p:sldId id="261" r:id="rId6"/>
    <p:sldId id="257" r:id="rId7"/>
    <p:sldId id="258" r:id="rId8"/>
    <p:sldId id="259" r:id="rId9"/>
    <p:sldId id="260"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B1E28-3267-44B5-B010-E069C0E5AFDD}" v="49" dt="2021-04-28T20:09:32.4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3" autoAdjust="0"/>
  </p:normalViewPr>
  <p:slideViewPr>
    <p:cSldViewPr snapToGrid="0">
      <p:cViewPr varScale="1">
        <p:scale>
          <a:sx n="105" d="100"/>
          <a:sy n="105"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Almomani" userId="ff116c73-3ed4-4407-a8d2-899e4a260434" providerId="ADAL" clId="{0BAB1E28-3267-44B5-B010-E069C0E5AFDD}"/>
    <pc:docChg chg="undo custSel modSld">
      <pc:chgData name="Moath Almomani" userId="ff116c73-3ed4-4407-a8d2-899e4a260434" providerId="ADAL" clId="{0BAB1E28-3267-44B5-B010-E069C0E5AFDD}" dt="2021-04-28T20:09:34.387" v="1427" actId="20577"/>
      <pc:docMkLst>
        <pc:docMk/>
      </pc:docMkLst>
      <pc:sldChg chg="modSp mod">
        <pc:chgData name="Moath Almomani" userId="ff116c73-3ed4-4407-a8d2-899e4a260434" providerId="ADAL" clId="{0BAB1E28-3267-44B5-B010-E069C0E5AFDD}" dt="2021-04-27T02:27:36.352" v="73"/>
        <pc:sldMkLst>
          <pc:docMk/>
          <pc:sldMk cId="0" sldId="256"/>
        </pc:sldMkLst>
        <pc:spChg chg="mod">
          <ac:chgData name="Moath Almomani" userId="ff116c73-3ed4-4407-a8d2-899e4a260434" providerId="ADAL" clId="{0BAB1E28-3267-44B5-B010-E069C0E5AFDD}" dt="2021-04-27T02:27:36.352" v="73"/>
          <ac:spMkLst>
            <pc:docMk/>
            <pc:sldMk cId="0" sldId="256"/>
            <ac:spMk id="101" creationId="{00000000-0000-0000-0000-000000000000}"/>
          </ac:spMkLst>
        </pc:spChg>
      </pc:sldChg>
      <pc:sldChg chg="modSp mod">
        <pc:chgData name="Moath Almomani" userId="ff116c73-3ed4-4407-a8d2-899e4a260434" providerId="ADAL" clId="{0BAB1E28-3267-44B5-B010-E069C0E5AFDD}" dt="2021-04-28T18:07:48.321" v="1028"/>
        <pc:sldMkLst>
          <pc:docMk/>
          <pc:sldMk cId="0" sldId="257"/>
        </pc:sldMkLst>
        <pc:spChg chg="mod">
          <ac:chgData name="Moath Almomani" userId="ff116c73-3ed4-4407-a8d2-899e4a260434" providerId="ADAL" clId="{0BAB1E28-3267-44B5-B010-E069C0E5AFDD}" dt="2021-04-28T08:58:43.522" v="913" actId="20577"/>
          <ac:spMkLst>
            <pc:docMk/>
            <pc:sldMk cId="0" sldId="257"/>
            <ac:spMk id="110" creationId="{00000000-0000-0000-0000-000000000000}"/>
          </ac:spMkLst>
        </pc:spChg>
        <pc:spChg chg="mod">
          <ac:chgData name="Moath Almomani" userId="ff116c73-3ed4-4407-a8d2-899e4a260434" providerId="ADAL" clId="{0BAB1E28-3267-44B5-B010-E069C0E5AFDD}" dt="2021-04-28T18:07:48.321" v="1028"/>
          <ac:spMkLst>
            <pc:docMk/>
            <pc:sldMk cId="0" sldId="257"/>
            <ac:spMk id="111" creationId="{00000000-0000-0000-0000-000000000000}"/>
          </ac:spMkLst>
        </pc:spChg>
      </pc:sldChg>
      <pc:sldChg chg="modSp mod">
        <pc:chgData name="Moath Almomani" userId="ff116c73-3ed4-4407-a8d2-899e4a260434" providerId="ADAL" clId="{0BAB1E28-3267-44B5-B010-E069C0E5AFDD}" dt="2021-04-28T18:07:51.262" v="1029"/>
        <pc:sldMkLst>
          <pc:docMk/>
          <pc:sldMk cId="1368490105" sldId="258"/>
        </pc:sldMkLst>
        <pc:spChg chg="mod">
          <ac:chgData name="Moath Almomani" userId="ff116c73-3ed4-4407-a8d2-899e4a260434" providerId="ADAL" clId="{0BAB1E28-3267-44B5-B010-E069C0E5AFDD}" dt="2021-04-28T18:07:51.262" v="1029"/>
          <ac:spMkLst>
            <pc:docMk/>
            <pc:sldMk cId="1368490105" sldId="258"/>
            <ac:spMk id="111" creationId="{00000000-0000-0000-0000-000000000000}"/>
          </ac:spMkLst>
        </pc:spChg>
        <pc:graphicFrameChg chg="mod modGraphic">
          <ac:chgData name="Moath Almomani" userId="ff116c73-3ed4-4407-a8d2-899e4a260434" providerId="ADAL" clId="{0BAB1E28-3267-44B5-B010-E069C0E5AFDD}" dt="2021-04-28T09:07:38.985" v="1014" actId="1076"/>
          <ac:graphicFrameMkLst>
            <pc:docMk/>
            <pc:sldMk cId="1368490105" sldId="258"/>
            <ac:graphicFrameMk id="9" creationId="{D924ADDC-0FC0-4E07-9A6E-A6392502FFAB}"/>
          </ac:graphicFrameMkLst>
        </pc:graphicFrameChg>
      </pc:sldChg>
      <pc:sldChg chg="modSp mod">
        <pc:chgData name="Moath Almomani" userId="ff116c73-3ed4-4407-a8d2-899e4a260434" providerId="ADAL" clId="{0BAB1E28-3267-44B5-B010-E069C0E5AFDD}" dt="2021-04-28T19:56:42.206" v="1275" actId="20577"/>
        <pc:sldMkLst>
          <pc:docMk/>
          <pc:sldMk cId="1051649133" sldId="259"/>
        </pc:sldMkLst>
        <pc:spChg chg="mod">
          <ac:chgData name="Moath Almomani" userId="ff116c73-3ed4-4407-a8d2-899e4a260434" providerId="ADAL" clId="{0BAB1E28-3267-44B5-B010-E069C0E5AFDD}" dt="2021-04-28T19:56:42.206" v="1275" actId="20577"/>
          <ac:spMkLst>
            <pc:docMk/>
            <pc:sldMk cId="1051649133" sldId="259"/>
            <ac:spMk id="10" creationId="{EF7D5529-E01F-40C4-9628-C79A2F2BE828}"/>
          </ac:spMkLst>
        </pc:spChg>
        <pc:spChg chg="mod">
          <ac:chgData name="Moath Almomani" userId="ff116c73-3ed4-4407-a8d2-899e4a260434" providerId="ADAL" clId="{0BAB1E28-3267-44B5-B010-E069C0E5AFDD}" dt="2021-04-28T18:13:50.324" v="1196" actId="20577"/>
          <ac:spMkLst>
            <pc:docMk/>
            <pc:sldMk cId="1051649133" sldId="259"/>
            <ac:spMk id="111" creationId="{00000000-0000-0000-0000-000000000000}"/>
          </ac:spMkLst>
        </pc:spChg>
      </pc:sldChg>
      <pc:sldChg chg="modSp mod">
        <pc:chgData name="Moath Almomani" userId="ff116c73-3ed4-4407-a8d2-899e4a260434" providerId="ADAL" clId="{0BAB1E28-3267-44B5-B010-E069C0E5AFDD}" dt="2021-04-28T18:20:12.251" v="1274" actId="20577"/>
        <pc:sldMkLst>
          <pc:docMk/>
          <pc:sldMk cId="3704995808" sldId="260"/>
        </pc:sldMkLst>
        <pc:spChg chg="mod">
          <ac:chgData name="Moath Almomani" userId="ff116c73-3ed4-4407-a8d2-899e4a260434" providerId="ADAL" clId="{0BAB1E28-3267-44B5-B010-E069C0E5AFDD}" dt="2021-04-28T18:14:43.036" v="1200"/>
          <ac:spMkLst>
            <pc:docMk/>
            <pc:sldMk cId="3704995808" sldId="260"/>
            <ac:spMk id="111" creationId="{00000000-0000-0000-0000-000000000000}"/>
          </ac:spMkLst>
        </pc:spChg>
        <pc:graphicFrameChg chg="mod modGraphic">
          <ac:chgData name="Moath Almomani" userId="ff116c73-3ed4-4407-a8d2-899e4a260434" providerId="ADAL" clId="{0BAB1E28-3267-44B5-B010-E069C0E5AFDD}" dt="2021-04-28T18:20:12.251" v="1274" actId="20577"/>
          <ac:graphicFrameMkLst>
            <pc:docMk/>
            <pc:sldMk cId="3704995808" sldId="260"/>
            <ac:graphicFrameMk id="9" creationId="{AFF9E331-2F6D-4237-9C3A-352475C82492}"/>
          </ac:graphicFrameMkLst>
        </pc:graphicFrameChg>
      </pc:sldChg>
      <pc:sldChg chg="modSp mod">
        <pc:chgData name="Moath Almomani" userId="ff116c73-3ed4-4407-a8d2-899e4a260434" providerId="ADAL" clId="{0BAB1E28-3267-44B5-B010-E069C0E5AFDD}" dt="2021-04-28T18:07:46.049" v="1027"/>
        <pc:sldMkLst>
          <pc:docMk/>
          <pc:sldMk cId="2975555803" sldId="261"/>
        </pc:sldMkLst>
        <pc:spChg chg="mod">
          <ac:chgData name="Moath Almomani" userId="ff116c73-3ed4-4407-a8d2-899e4a260434" providerId="ADAL" clId="{0BAB1E28-3267-44B5-B010-E069C0E5AFDD}" dt="2021-04-28T18:07:46.049" v="1027"/>
          <ac:spMkLst>
            <pc:docMk/>
            <pc:sldMk cId="2975555803" sldId="261"/>
            <ac:spMk id="10" creationId="{D7A87FB4-AB01-424A-A7EF-A9F633313350}"/>
          </ac:spMkLst>
        </pc:spChg>
        <pc:graphicFrameChg chg="mod modGraphic">
          <ac:chgData name="Moath Almomani" userId="ff116c73-3ed4-4407-a8d2-899e4a260434" providerId="ADAL" clId="{0BAB1E28-3267-44B5-B010-E069C0E5AFDD}" dt="2021-04-27T04:41:59.450" v="666"/>
          <ac:graphicFrameMkLst>
            <pc:docMk/>
            <pc:sldMk cId="2975555803" sldId="261"/>
            <ac:graphicFrameMk id="16" creationId="{19F4B6FB-F246-464D-8F74-C3493134C0E4}"/>
          </ac:graphicFrameMkLst>
        </pc:graphicFrameChg>
      </pc:sldChg>
      <pc:sldChg chg="modSp mod">
        <pc:chgData name="Moath Almomani" userId="ff116c73-3ed4-4407-a8d2-899e4a260434" providerId="ADAL" clId="{0BAB1E28-3267-44B5-B010-E069C0E5AFDD}" dt="2021-04-27T04:23:46.056" v="359" actId="20577"/>
        <pc:sldMkLst>
          <pc:docMk/>
          <pc:sldMk cId="3395007616" sldId="262"/>
        </pc:sldMkLst>
        <pc:spChg chg="mod">
          <ac:chgData name="Moath Almomani" userId="ff116c73-3ed4-4407-a8d2-899e4a260434" providerId="ADAL" clId="{0BAB1E28-3267-44B5-B010-E069C0E5AFDD}" dt="2021-04-27T04:23:10.723" v="349"/>
          <ac:spMkLst>
            <pc:docMk/>
            <pc:sldMk cId="3395007616" sldId="262"/>
            <ac:spMk id="10" creationId="{CA2989F7-5D56-441E-9E1C-B92A7AC5048D}"/>
          </ac:spMkLst>
        </pc:spChg>
        <pc:spChg chg="mod">
          <ac:chgData name="Moath Almomani" userId="ff116c73-3ed4-4407-a8d2-899e4a260434" providerId="ADAL" clId="{0BAB1E28-3267-44B5-B010-E069C0E5AFDD}" dt="2021-04-27T04:23:46.056" v="359" actId="20577"/>
          <ac:spMkLst>
            <pc:docMk/>
            <pc:sldMk cId="3395007616" sldId="262"/>
            <ac:spMk id="11" creationId="{C33DD1E7-E79F-4DFA-80FA-C346FD1F051B}"/>
          </ac:spMkLst>
        </pc:spChg>
      </pc:sldChg>
      <pc:sldChg chg="addSp delSp modSp mod">
        <pc:chgData name="Moath Almomani" userId="ff116c73-3ed4-4407-a8d2-899e4a260434" providerId="ADAL" clId="{0BAB1E28-3267-44B5-B010-E069C0E5AFDD}" dt="2021-04-28T18:07:41.884" v="1026"/>
        <pc:sldMkLst>
          <pc:docMk/>
          <pc:sldMk cId="3299758773" sldId="264"/>
        </pc:sldMkLst>
        <pc:spChg chg="del mod">
          <ac:chgData name="Moath Almomani" userId="ff116c73-3ed4-4407-a8d2-899e4a260434" providerId="ADAL" clId="{0BAB1E28-3267-44B5-B010-E069C0E5AFDD}" dt="2021-04-27T02:47:50.234" v="271" actId="21"/>
          <ac:spMkLst>
            <pc:docMk/>
            <pc:sldMk cId="3299758773" sldId="264"/>
            <ac:spMk id="10" creationId="{5FF14B0E-3DBB-4510-A45D-BB07E6CC4689}"/>
          </ac:spMkLst>
        </pc:spChg>
        <pc:spChg chg="add mod">
          <ac:chgData name="Moath Almomani" userId="ff116c73-3ed4-4407-a8d2-899e4a260434" providerId="ADAL" clId="{0BAB1E28-3267-44B5-B010-E069C0E5AFDD}" dt="2021-04-27T02:48:11.504" v="277" actId="1076"/>
          <ac:spMkLst>
            <pc:docMk/>
            <pc:sldMk cId="3299758773" sldId="264"/>
            <ac:spMk id="12" creationId="{192986DF-7F18-4233-9BEE-B8D596D55EDD}"/>
          </ac:spMkLst>
        </pc:spChg>
        <pc:spChg chg="mod">
          <ac:chgData name="Moath Almomani" userId="ff116c73-3ed4-4407-a8d2-899e4a260434" providerId="ADAL" clId="{0BAB1E28-3267-44B5-B010-E069C0E5AFDD}" dt="2021-04-28T18:07:41.884" v="1026"/>
          <ac:spMkLst>
            <pc:docMk/>
            <pc:sldMk cId="3299758773" sldId="264"/>
            <ac:spMk id="17" creationId="{3491E9C2-141A-47B4-8AF8-20871943362C}"/>
          </ac:spMkLst>
        </pc:spChg>
        <pc:grpChg chg="mod">
          <ac:chgData name="Moath Almomani" userId="ff116c73-3ed4-4407-a8d2-899e4a260434" providerId="ADAL" clId="{0BAB1E28-3267-44B5-B010-E069C0E5AFDD}" dt="2021-04-27T02:47:39.793" v="244" actId="1035"/>
          <ac:grpSpMkLst>
            <pc:docMk/>
            <pc:sldMk cId="3299758773" sldId="264"/>
            <ac:grpSpMk id="18" creationId="{82C87080-1F36-471E-9EE2-93A9445BA970}"/>
          </ac:grpSpMkLst>
        </pc:grpChg>
        <pc:graphicFrameChg chg="mod modGraphic">
          <ac:chgData name="Moath Almomani" userId="ff116c73-3ed4-4407-a8d2-899e4a260434" providerId="ADAL" clId="{0BAB1E28-3267-44B5-B010-E069C0E5AFDD}" dt="2021-04-27T02:49:53.870" v="285" actId="2084"/>
          <ac:graphicFrameMkLst>
            <pc:docMk/>
            <pc:sldMk cId="3299758773" sldId="264"/>
            <ac:graphicFrameMk id="23" creationId="{6C6CF4B0-4757-42B9-88DC-6C219C26B495}"/>
          </ac:graphicFrameMkLst>
        </pc:graphicFrameChg>
        <pc:picChg chg="del mod">
          <ac:chgData name="Moath Almomani" userId="ff116c73-3ed4-4407-a8d2-899e4a260434" providerId="ADAL" clId="{0BAB1E28-3267-44B5-B010-E069C0E5AFDD}" dt="2021-04-27T02:47:50.234" v="271" actId="21"/>
          <ac:picMkLst>
            <pc:docMk/>
            <pc:sldMk cId="3299758773" sldId="264"/>
            <ac:picMk id="9" creationId="{D9FA02F6-9A16-4C58-ACF0-9D39504DA5A5}"/>
          </ac:picMkLst>
        </pc:picChg>
        <pc:picChg chg="add mod">
          <ac:chgData name="Moath Almomani" userId="ff116c73-3ed4-4407-a8d2-899e4a260434" providerId="ADAL" clId="{0BAB1E28-3267-44B5-B010-E069C0E5AFDD}" dt="2021-04-27T02:48:11.504" v="277" actId="1076"/>
          <ac:picMkLst>
            <pc:docMk/>
            <pc:sldMk cId="3299758773" sldId="264"/>
            <ac:picMk id="11" creationId="{11F31EFF-9D4F-4D8C-A02E-EC31495C7F42}"/>
          </ac:picMkLst>
        </pc:picChg>
      </pc:sldChg>
      <pc:sldChg chg="addSp delSp modSp mod">
        <pc:chgData name="Moath Almomani" userId="ff116c73-3ed4-4407-a8d2-899e4a260434" providerId="ADAL" clId="{0BAB1E28-3267-44B5-B010-E069C0E5AFDD}" dt="2021-04-27T03:26:42.558" v="288" actId="20577"/>
        <pc:sldMkLst>
          <pc:docMk/>
          <pc:sldMk cId="2396038251" sldId="265"/>
        </pc:sldMkLst>
        <pc:spChg chg="mod">
          <ac:chgData name="Moath Almomani" userId="ff116c73-3ed4-4407-a8d2-899e4a260434" providerId="ADAL" clId="{0BAB1E28-3267-44B5-B010-E069C0E5AFDD}" dt="2021-04-27T03:26:42.558" v="288" actId="20577"/>
          <ac:spMkLst>
            <pc:docMk/>
            <pc:sldMk cId="2396038251" sldId="265"/>
            <ac:spMk id="2" creationId="{FC84119A-9C00-4A4D-B8A1-A3CEF39C8A71}"/>
          </ac:spMkLst>
        </pc:spChg>
        <pc:spChg chg="mod">
          <ac:chgData name="Moath Almomani" userId="ff116c73-3ed4-4407-a8d2-899e4a260434" providerId="ADAL" clId="{0BAB1E28-3267-44B5-B010-E069C0E5AFDD}" dt="2021-04-27T02:39:39.832" v="96" actId="1076"/>
          <ac:spMkLst>
            <pc:docMk/>
            <pc:sldMk cId="2396038251" sldId="265"/>
            <ac:spMk id="3" creationId="{315EFD2C-9D32-4E66-B641-9629E89EEF30}"/>
          </ac:spMkLst>
        </pc:spChg>
        <pc:spChg chg="del">
          <ac:chgData name="Moath Almomani" userId="ff116c73-3ed4-4407-a8d2-899e4a260434" providerId="ADAL" clId="{0BAB1E28-3267-44B5-B010-E069C0E5AFDD}" dt="2021-04-27T02:39:48.928" v="98" actId="21"/>
          <ac:spMkLst>
            <pc:docMk/>
            <pc:sldMk cId="2396038251" sldId="265"/>
            <ac:spMk id="10" creationId="{8EA46890-6456-4B3A-AA8E-D8E09942C397}"/>
          </ac:spMkLst>
        </pc:spChg>
        <pc:spChg chg="add mod">
          <ac:chgData name="Moath Almomani" userId="ff116c73-3ed4-4407-a8d2-899e4a260434" providerId="ADAL" clId="{0BAB1E28-3267-44B5-B010-E069C0E5AFDD}" dt="2021-04-27T02:40:12.381" v="119" actId="1038"/>
          <ac:spMkLst>
            <pc:docMk/>
            <pc:sldMk cId="2396038251" sldId="265"/>
            <ac:spMk id="12" creationId="{132FB193-90CB-4220-B2D7-4D2B4458949E}"/>
          </ac:spMkLst>
        </pc:spChg>
        <pc:grpChg chg="mod">
          <ac:chgData name="Moath Almomani" userId="ff116c73-3ed4-4407-a8d2-899e4a260434" providerId="ADAL" clId="{0BAB1E28-3267-44B5-B010-E069C0E5AFDD}" dt="2021-04-27T02:39:39.832" v="96" actId="1076"/>
          <ac:grpSpMkLst>
            <pc:docMk/>
            <pc:sldMk cId="2396038251" sldId="265"/>
            <ac:grpSpMk id="4" creationId="{6DBA73C4-A3BF-4C58-82B8-4640F15FB341}"/>
          </ac:grpSpMkLst>
        </pc:grpChg>
        <pc:picChg chg="del">
          <ac:chgData name="Moath Almomani" userId="ff116c73-3ed4-4407-a8d2-899e4a260434" providerId="ADAL" clId="{0BAB1E28-3267-44B5-B010-E069C0E5AFDD}" dt="2021-04-27T02:39:48.928" v="98" actId="21"/>
          <ac:picMkLst>
            <pc:docMk/>
            <pc:sldMk cId="2396038251" sldId="265"/>
            <ac:picMk id="9" creationId="{840F972B-5C0F-433E-8C6C-089B41F99EE6}"/>
          </ac:picMkLst>
        </pc:picChg>
        <pc:picChg chg="add mod">
          <ac:chgData name="Moath Almomani" userId="ff116c73-3ed4-4407-a8d2-899e4a260434" providerId="ADAL" clId="{0BAB1E28-3267-44B5-B010-E069C0E5AFDD}" dt="2021-04-27T02:40:12.381" v="119" actId="1038"/>
          <ac:picMkLst>
            <pc:docMk/>
            <pc:sldMk cId="2396038251" sldId="265"/>
            <ac:picMk id="11" creationId="{546DFB5E-5AEB-4A66-A8EB-E46C63FAE29D}"/>
          </ac:picMkLst>
        </pc:picChg>
      </pc:sldChg>
      <pc:sldChg chg="modSp mod">
        <pc:chgData name="Moath Almomani" userId="ff116c73-3ed4-4407-a8d2-899e4a260434" providerId="ADAL" clId="{0BAB1E28-3267-44B5-B010-E069C0E5AFDD}" dt="2021-04-28T20:03:17.136" v="1324" actId="20577"/>
        <pc:sldMkLst>
          <pc:docMk/>
          <pc:sldMk cId="4027102162" sldId="266"/>
        </pc:sldMkLst>
        <pc:spChg chg="mod">
          <ac:chgData name="Moath Almomani" userId="ff116c73-3ed4-4407-a8d2-899e4a260434" providerId="ADAL" clId="{0BAB1E28-3267-44B5-B010-E069C0E5AFDD}" dt="2021-04-28T20:02:45.202" v="1321"/>
          <ac:spMkLst>
            <pc:docMk/>
            <pc:sldMk cId="4027102162" sldId="266"/>
            <ac:spMk id="10" creationId="{9D7E174E-AFFB-4815-93E6-758F1C7F88AB}"/>
          </ac:spMkLst>
        </pc:spChg>
        <pc:spChg chg="mod">
          <ac:chgData name="Moath Almomani" userId="ff116c73-3ed4-4407-a8d2-899e4a260434" providerId="ADAL" clId="{0BAB1E28-3267-44B5-B010-E069C0E5AFDD}" dt="2021-04-28T20:03:17.136" v="1324" actId="20577"/>
          <ac:spMkLst>
            <pc:docMk/>
            <pc:sldMk cId="4027102162" sldId="266"/>
            <ac:spMk id="16" creationId="{79F93827-5C9D-46E5-AC23-4889FBFC9122}"/>
          </ac:spMkLst>
        </pc:spChg>
      </pc:sldChg>
      <pc:sldChg chg="modSp mod">
        <pc:chgData name="Moath Almomani" userId="ff116c73-3ed4-4407-a8d2-899e4a260434" providerId="ADAL" clId="{0BAB1E28-3267-44B5-B010-E069C0E5AFDD}" dt="2021-04-28T20:09:34.387" v="1427" actId="20577"/>
        <pc:sldMkLst>
          <pc:docMk/>
          <pc:sldMk cId="2983114971" sldId="267"/>
        </pc:sldMkLst>
        <pc:spChg chg="mod">
          <ac:chgData name="Moath Almomani" userId="ff116c73-3ed4-4407-a8d2-899e4a260434" providerId="ADAL" clId="{0BAB1E28-3267-44B5-B010-E069C0E5AFDD}" dt="2021-04-28T20:04:39.675" v="1331"/>
          <ac:spMkLst>
            <pc:docMk/>
            <pc:sldMk cId="2983114971" sldId="267"/>
            <ac:spMk id="10" creationId="{4520B65B-FB47-4A30-821D-E86797BB747B}"/>
          </ac:spMkLst>
        </pc:spChg>
        <pc:graphicFrameChg chg="mod modGraphic">
          <ac:chgData name="Moath Almomani" userId="ff116c73-3ed4-4407-a8d2-899e4a260434" providerId="ADAL" clId="{0BAB1E28-3267-44B5-B010-E069C0E5AFDD}" dt="2021-04-28T20:09:34.387" v="1427"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5CDEE570-F02D-400B-8376-1D4A75FB0BF6}"/>
    <pc:docChg chg="undo redo custSel modSld">
      <pc:chgData name="moath momani" userId="720708e143949568" providerId="LiveId" clId="{5CDEE570-F02D-400B-8376-1D4A75FB0BF6}" dt="2020-10-19T07:56:55.267" v="274" actId="782"/>
      <pc:docMkLst>
        <pc:docMk/>
      </pc:docMkLst>
      <pc:sldChg chg="modSp mod">
        <pc:chgData name="moath momani" userId="720708e143949568" providerId="LiveId" clId="{5CDEE570-F02D-400B-8376-1D4A75FB0BF6}" dt="2020-10-19T06:58:21.767" v="2"/>
        <pc:sldMkLst>
          <pc:docMk/>
          <pc:sldMk cId="0" sldId="256"/>
        </pc:sldMkLst>
        <pc:spChg chg="mod">
          <ac:chgData name="moath momani" userId="720708e143949568" providerId="LiveId" clId="{5CDEE570-F02D-400B-8376-1D4A75FB0BF6}" dt="2020-10-19T06:58:21.767" v="2"/>
          <ac:spMkLst>
            <pc:docMk/>
            <pc:sldMk cId="0" sldId="256"/>
            <ac:spMk id="101" creationId="{00000000-0000-0000-0000-000000000000}"/>
          </ac:spMkLst>
        </pc:spChg>
      </pc:sldChg>
      <pc:sldChg chg="modSp mod">
        <pc:chgData name="moath momani" userId="720708e143949568" providerId="LiveId" clId="{5CDEE570-F02D-400B-8376-1D4A75FB0BF6}" dt="2020-10-19T07:43:14.627" v="90" actId="20577"/>
        <pc:sldMkLst>
          <pc:docMk/>
          <pc:sldMk cId="0" sldId="257"/>
        </pc:sldMkLst>
        <pc:spChg chg="mod">
          <ac:chgData name="moath momani" userId="720708e143949568" providerId="LiveId" clId="{5CDEE570-F02D-400B-8376-1D4A75FB0BF6}" dt="2020-10-19T07:43:14.627" v="90" actId="20577"/>
          <ac:spMkLst>
            <pc:docMk/>
            <pc:sldMk cId="0" sldId="257"/>
            <ac:spMk id="110" creationId="{00000000-0000-0000-0000-000000000000}"/>
          </ac:spMkLst>
        </pc:spChg>
        <pc:spChg chg="mod">
          <ac:chgData name="moath momani" userId="720708e143949568" providerId="LiveId" clId="{5CDEE570-F02D-400B-8376-1D4A75FB0BF6}" dt="2020-10-19T07:42:05.112" v="81"/>
          <ac:spMkLst>
            <pc:docMk/>
            <pc:sldMk cId="0" sldId="257"/>
            <ac:spMk id="111" creationId="{00000000-0000-0000-0000-000000000000}"/>
          </ac:spMkLst>
        </pc:spChg>
      </pc:sldChg>
      <pc:sldChg chg="modSp mod">
        <pc:chgData name="moath momani" userId="720708e143949568" providerId="LiveId" clId="{5CDEE570-F02D-400B-8376-1D4A75FB0BF6}" dt="2020-10-19T07:47:02.086" v="143" actId="20577"/>
        <pc:sldMkLst>
          <pc:docMk/>
          <pc:sldMk cId="1368490105" sldId="258"/>
        </pc:sldMkLst>
        <pc:spChg chg="mod">
          <ac:chgData name="moath momani" userId="720708e143949568" providerId="LiveId" clId="{5CDEE570-F02D-400B-8376-1D4A75FB0BF6}" dt="2020-10-19T07:43:30.641" v="91"/>
          <ac:spMkLst>
            <pc:docMk/>
            <pc:sldMk cId="1368490105" sldId="258"/>
            <ac:spMk id="111" creationId="{00000000-0000-0000-0000-000000000000}"/>
          </ac:spMkLst>
        </pc:spChg>
        <pc:graphicFrameChg chg="mod modGraphic">
          <ac:chgData name="moath momani" userId="720708e143949568" providerId="LiveId" clId="{5CDEE570-F02D-400B-8376-1D4A75FB0BF6}" dt="2020-10-19T07:47:02.086" v="143" actId="20577"/>
          <ac:graphicFrameMkLst>
            <pc:docMk/>
            <pc:sldMk cId="1368490105" sldId="258"/>
            <ac:graphicFrameMk id="9" creationId="{D924ADDC-0FC0-4E07-9A6E-A6392502FFAB}"/>
          </ac:graphicFrameMkLst>
        </pc:graphicFrameChg>
      </pc:sldChg>
      <pc:sldChg chg="modSp mod">
        <pc:chgData name="moath momani" userId="720708e143949568" providerId="LiveId" clId="{5CDEE570-F02D-400B-8376-1D4A75FB0BF6}" dt="2020-10-19T07:49:00.108" v="171" actId="20577"/>
        <pc:sldMkLst>
          <pc:docMk/>
          <pc:sldMk cId="1051649133" sldId="259"/>
        </pc:sldMkLst>
        <pc:spChg chg="mod">
          <ac:chgData name="moath momani" userId="720708e143949568" providerId="LiveId" clId="{5CDEE570-F02D-400B-8376-1D4A75FB0BF6}" dt="2020-10-19T07:49:00.108" v="171" actId="20577"/>
          <ac:spMkLst>
            <pc:docMk/>
            <pc:sldMk cId="1051649133" sldId="259"/>
            <ac:spMk id="10" creationId="{EF7D5529-E01F-40C4-9628-C79A2F2BE828}"/>
          </ac:spMkLst>
        </pc:spChg>
        <pc:spChg chg="mod">
          <ac:chgData name="moath momani" userId="720708e143949568" providerId="LiveId" clId="{5CDEE570-F02D-400B-8376-1D4A75FB0BF6}" dt="2020-10-19T07:47:13.401" v="144"/>
          <ac:spMkLst>
            <pc:docMk/>
            <pc:sldMk cId="1051649133" sldId="259"/>
            <ac:spMk id="111" creationId="{00000000-0000-0000-0000-000000000000}"/>
          </ac:spMkLst>
        </pc:spChg>
      </pc:sldChg>
      <pc:sldChg chg="modSp mod">
        <pc:chgData name="moath momani" userId="720708e143949568" providerId="LiveId" clId="{5CDEE570-F02D-400B-8376-1D4A75FB0BF6}" dt="2020-10-19T07:53:02.803" v="221" actId="782"/>
        <pc:sldMkLst>
          <pc:docMk/>
          <pc:sldMk cId="3704995808" sldId="260"/>
        </pc:sldMkLst>
        <pc:spChg chg="mod">
          <ac:chgData name="moath momani" userId="720708e143949568" providerId="LiveId" clId="{5CDEE570-F02D-400B-8376-1D4A75FB0BF6}" dt="2020-10-19T07:49:53.484" v="172"/>
          <ac:spMkLst>
            <pc:docMk/>
            <pc:sldMk cId="3704995808" sldId="260"/>
            <ac:spMk id="111" creationId="{00000000-0000-0000-0000-000000000000}"/>
          </ac:spMkLst>
        </pc:spChg>
        <pc:graphicFrameChg chg="mod modGraphic">
          <ac:chgData name="moath momani" userId="720708e143949568" providerId="LiveId" clId="{5CDEE570-F02D-400B-8376-1D4A75FB0BF6}" dt="2020-10-19T07:53:02.803" v="221" actId="782"/>
          <ac:graphicFrameMkLst>
            <pc:docMk/>
            <pc:sldMk cId="3704995808" sldId="260"/>
            <ac:graphicFrameMk id="9" creationId="{AFF9E331-2F6D-4237-9C3A-352475C82492}"/>
          </ac:graphicFrameMkLst>
        </pc:graphicFrameChg>
      </pc:sldChg>
      <pc:sldChg chg="modSp mod">
        <pc:chgData name="moath momani" userId="720708e143949568" providerId="LiveId" clId="{5CDEE570-F02D-400B-8376-1D4A75FB0BF6}" dt="2020-10-19T07:41:54.482" v="80" actId="20577"/>
        <pc:sldMkLst>
          <pc:docMk/>
          <pc:sldMk cId="2975555803" sldId="261"/>
        </pc:sldMkLst>
        <pc:graphicFrameChg chg="mod modGraphic">
          <ac:chgData name="moath momani" userId="720708e143949568" providerId="LiveId" clId="{5CDEE570-F02D-400B-8376-1D4A75FB0BF6}" dt="2020-10-19T07:41:54.482" v="80" actId="20577"/>
          <ac:graphicFrameMkLst>
            <pc:docMk/>
            <pc:sldMk cId="2975555803" sldId="261"/>
            <ac:graphicFrameMk id="16" creationId="{19F4B6FB-F246-464D-8F74-C3493134C0E4}"/>
          </ac:graphicFrameMkLst>
        </pc:graphicFrameChg>
      </pc:sldChg>
      <pc:sldChg chg="modSp mod">
        <pc:chgData name="moath momani" userId="720708e143949568" providerId="LiveId" clId="{5CDEE570-F02D-400B-8376-1D4A75FB0BF6}" dt="2020-10-19T07:12:18.742" v="62" actId="20577"/>
        <pc:sldMkLst>
          <pc:docMk/>
          <pc:sldMk cId="3395007616" sldId="262"/>
        </pc:sldMkLst>
        <pc:spChg chg="mod">
          <ac:chgData name="moath momani" userId="720708e143949568" providerId="LiveId" clId="{5CDEE570-F02D-400B-8376-1D4A75FB0BF6}" dt="2020-10-19T07:12:18.742" v="62" actId="20577"/>
          <ac:spMkLst>
            <pc:docMk/>
            <pc:sldMk cId="3395007616" sldId="262"/>
            <ac:spMk id="10" creationId="{CA2989F7-5D56-441E-9E1C-B92A7AC5048D}"/>
          </ac:spMkLst>
        </pc:spChg>
        <pc:spChg chg="mod">
          <ac:chgData name="moath momani" userId="720708e143949568" providerId="LiveId" clId="{5CDEE570-F02D-400B-8376-1D4A75FB0BF6}" dt="2020-10-19T07:08:03.746" v="38"/>
          <ac:spMkLst>
            <pc:docMk/>
            <pc:sldMk cId="3395007616" sldId="262"/>
            <ac:spMk id="11" creationId="{C33DD1E7-E79F-4DFA-80FA-C346FD1F051B}"/>
          </ac:spMkLst>
        </pc:spChg>
      </pc:sldChg>
      <pc:sldChg chg="modSp mod">
        <pc:chgData name="moath momani" userId="720708e143949568" providerId="LiveId" clId="{5CDEE570-F02D-400B-8376-1D4A75FB0BF6}" dt="2020-10-19T07:07:46.592" v="37" actId="782"/>
        <pc:sldMkLst>
          <pc:docMk/>
          <pc:sldMk cId="3299758773" sldId="264"/>
        </pc:sldMkLst>
        <pc:spChg chg="mod">
          <ac:chgData name="moath momani" userId="720708e143949568" providerId="LiveId" clId="{5CDEE570-F02D-400B-8376-1D4A75FB0BF6}" dt="2020-10-19T07:07:04.608" v="33"/>
          <ac:spMkLst>
            <pc:docMk/>
            <pc:sldMk cId="3299758773" sldId="264"/>
            <ac:spMk id="17" creationId="{3491E9C2-141A-47B4-8AF8-20871943362C}"/>
          </ac:spMkLst>
        </pc:spChg>
        <pc:graphicFrameChg chg="mod modGraphic">
          <ac:chgData name="moath momani" userId="720708e143949568" providerId="LiveId" clId="{5CDEE570-F02D-400B-8376-1D4A75FB0BF6}" dt="2020-10-19T07:07:46.592" v="37" actId="782"/>
          <ac:graphicFrameMkLst>
            <pc:docMk/>
            <pc:sldMk cId="3299758773" sldId="264"/>
            <ac:graphicFrameMk id="23" creationId="{6C6CF4B0-4757-42B9-88DC-6C219C26B495}"/>
          </ac:graphicFrameMkLst>
        </pc:graphicFrameChg>
      </pc:sldChg>
      <pc:sldChg chg="modSp mod">
        <pc:chgData name="moath momani" userId="720708e143949568" providerId="LiveId" clId="{5CDEE570-F02D-400B-8376-1D4A75FB0BF6}" dt="2020-10-19T07:08:57.479" v="47"/>
        <pc:sldMkLst>
          <pc:docMk/>
          <pc:sldMk cId="2396038251" sldId="265"/>
        </pc:sldMkLst>
        <pc:spChg chg="mod">
          <ac:chgData name="moath momani" userId="720708e143949568" providerId="LiveId" clId="{5CDEE570-F02D-400B-8376-1D4A75FB0BF6}" dt="2020-10-19T07:08:57.479" v="47"/>
          <ac:spMkLst>
            <pc:docMk/>
            <pc:sldMk cId="2396038251" sldId="265"/>
            <ac:spMk id="2" creationId="{FC84119A-9C00-4A4D-B8A1-A3CEF39C8A71}"/>
          </ac:spMkLst>
        </pc:spChg>
        <pc:spChg chg="mod">
          <ac:chgData name="moath momani" userId="720708e143949568" providerId="LiveId" clId="{5CDEE570-F02D-400B-8376-1D4A75FB0BF6}" dt="2020-10-19T06:58:38.054" v="3"/>
          <ac:spMkLst>
            <pc:docMk/>
            <pc:sldMk cId="2396038251" sldId="265"/>
            <ac:spMk id="3" creationId="{315EFD2C-9D32-4E66-B641-9629E89EEF30}"/>
          </ac:spMkLst>
        </pc:spChg>
      </pc:sldChg>
      <pc:sldChg chg="modSp mod">
        <pc:chgData name="moath momani" userId="720708e143949568" providerId="LiveId" clId="{5CDEE570-F02D-400B-8376-1D4A75FB0BF6}" dt="2020-10-19T07:55:14.801" v="250" actId="20577"/>
        <pc:sldMkLst>
          <pc:docMk/>
          <pc:sldMk cId="4027102162" sldId="266"/>
        </pc:sldMkLst>
        <pc:spChg chg="mod">
          <ac:chgData name="moath momani" userId="720708e143949568" providerId="LiveId" clId="{5CDEE570-F02D-400B-8376-1D4A75FB0BF6}" dt="2020-10-19T07:55:14.801" v="250" actId="20577"/>
          <ac:spMkLst>
            <pc:docMk/>
            <pc:sldMk cId="4027102162" sldId="266"/>
            <ac:spMk id="10" creationId="{9D7E174E-AFFB-4815-93E6-758F1C7F88AB}"/>
          </ac:spMkLst>
        </pc:spChg>
        <pc:spChg chg="mod">
          <ac:chgData name="moath momani" userId="720708e143949568" providerId="LiveId" clId="{5CDEE570-F02D-400B-8376-1D4A75FB0BF6}" dt="2020-10-19T07:53:19.264" v="222"/>
          <ac:spMkLst>
            <pc:docMk/>
            <pc:sldMk cId="4027102162" sldId="266"/>
            <ac:spMk id="16" creationId="{79F93827-5C9D-46E5-AC23-4889FBFC9122}"/>
          </ac:spMkLst>
        </pc:spChg>
      </pc:sldChg>
      <pc:sldChg chg="modSp mod">
        <pc:chgData name="moath momani" userId="720708e143949568" providerId="LiveId" clId="{5CDEE570-F02D-400B-8376-1D4A75FB0BF6}" dt="2020-10-19T07:56:55.267" v="274" actId="782"/>
        <pc:sldMkLst>
          <pc:docMk/>
          <pc:sldMk cId="2983114971" sldId="267"/>
        </pc:sldMkLst>
        <pc:graphicFrameChg chg="mod modGraphic">
          <ac:chgData name="moath momani" userId="720708e143949568" providerId="LiveId" clId="{5CDEE570-F02D-400B-8376-1D4A75FB0BF6}" dt="2020-10-19T07:56:55.267" v="274" actId="782"/>
          <ac:graphicFrameMkLst>
            <pc:docMk/>
            <pc:sldMk cId="2983114971" sldId="267"/>
            <ac:graphicFrameMk id="16" creationId="{8A0EDEE8-F79A-4E20-8E6F-D0692D2840F8}"/>
          </ac:graphicFrameMkLst>
        </pc:graphicFrame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D5B90AFA-02B1-4A6B-B9E6-E9FDA4EC9913}"/>
    <pc:docChg chg="undo custSel modSld">
      <pc:chgData name="moath momani" userId="720708e143949568" providerId="LiveId" clId="{D5B90AFA-02B1-4A6B-B9E6-E9FDA4EC9913}" dt="2020-12-02T06:19:37.068" v="756" actId="20577"/>
      <pc:docMkLst>
        <pc:docMk/>
      </pc:docMkLst>
      <pc:sldChg chg="addSp modSp mod">
        <pc:chgData name="moath momani" userId="720708e143949568" providerId="LiveId" clId="{D5B90AFA-02B1-4A6B-B9E6-E9FDA4EC9913}" dt="2020-11-26T09:32:36.150" v="722" actId="20577"/>
        <pc:sldMkLst>
          <pc:docMk/>
          <pc:sldMk cId="0" sldId="256"/>
        </pc:sldMkLst>
        <pc:spChg chg="add mod">
          <ac:chgData name="moath momani" userId="720708e143949568" providerId="LiveId" clId="{D5B90AFA-02B1-4A6B-B9E6-E9FDA4EC9913}" dt="2020-11-26T09:18:32.235" v="467"/>
          <ac:spMkLst>
            <pc:docMk/>
            <pc:sldMk cId="0" sldId="256"/>
            <ac:spMk id="11" creationId="{81088609-C7D3-4B6E-AD27-8FBA56B75F0D}"/>
          </ac:spMkLst>
        </pc:spChg>
        <pc:spChg chg="mod">
          <ac:chgData name="moath momani" userId="720708e143949568" providerId="LiveId" clId="{D5B90AFA-02B1-4A6B-B9E6-E9FDA4EC9913}" dt="2020-11-26T09:32:36.150" v="722" actId="20577"/>
          <ac:spMkLst>
            <pc:docMk/>
            <pc:sldMk cId="0" sldId="256"/>
            <ac:spMk id="101" creationId="{00000000-0000-0000-0000-000000000000}"/>
          </ac:spMkLst>
        </pc:spChg>
        <pc:picChg chg="add mod">
          <ac:chgData name="moath momani" userId="720708e143949568" providerId="LiveId" clId="{D5B90AFA-02B1-4A6B-B9E6-E9FDA4EC9913}" dt="2020-11-26T09:18:32.235" v="467"/>
          <ac:picMkLst>
            <pc:docMk/>
            <pc:sldMk cId="0" sldId="256"/>
            <ac:picMk id="10" creationId="{74CBAAB3-BB85-47F8-80D7-6856B57215E8}"/>
          </ac:picMkLst>
        </pc:picChg>
      </pc:sldChg>
      <pc:sldChg chg="addSp delSp modSp mod">
        <pc:chgData name="moath momani" userId="720708e143949568" providerId="LiveId" clId="{D5B90AFA-02B1-4A6B-B9E6-E9FDA4EC9913}" dt="2020-11-26T09:18:13.350" v="458"/>
        <pc:sldMkLst>
          <pc:docMk/>
          <pc:sldMk cId="0" sldId="257"/>
        </pc:sldMkLst>
        <pc:spChg chg="add mod">
          <ac:chgData name="moath momani" userId="720708e143949568" providerId="LiveId" clId="{D5B90AFA-02B1-4A6B-B9E6-E9FDA4EC9913}" dt="2020-11-26T09:18:13.350" v="458"/>
          <ac:spMkLst>
            <pc:docMk/>
            <pc:sldMk cId="0" sldId="257"/>
            <ac:spMk id="10" creationId="{72BC28F8-D72C-46B6-86D6-3452AC495538}"/>
          </ac:spMkLst>
        </pc:spChg>
        <pc:spChg chg="mod">
          <ac:chgData name="moath momani" userId="720708e143949568" providerId="LiveId" clId="{D5B90AFA-02B1-4A6B-B9E6-E9FDA4EC9913}" dt="2020-11-26T09:11:53.397" v="312" actId="2711"/>
          <ac:spMkLst>
            <pc:docMk/>
            <pc:sldMk cId="0" sldId="257"/>
            <ac:spMk id="110" creationId="{00000000-0000-0000-0000-000000000000}"/>
          </ac:spMkLst>
        </pc:spChg>
        <pc:spChg chg="mod">
          <ac:chgData name="moath momani" userId="720708e143949568" providerId="LiveId" clId="{D5B90AFA-02B1-4A6B-B9E6-E9FDA4EC9913}" dt="2020-11-26T09:08:18.814" v="291"/>
          <ac:spMkLst>
            <pc:docMk/>
            <pc:sldMk cId="0" sldId="257"/>
            <ac:spMk id="111" creationId="{00000000-0000-0000-0000-000000000000}"/>
          </ac:spMkLst>
        </pc:spChg>
        <pc:spChg chg="del">
          <ac:chgData name="moath momani" userId="720708e143949568" providerId="LiveId" clId="{D5B90AFA-02B1-4A6B-B9E6-E9FDA4EC9913}" dt="2020-11-26T09:18:12.983" v="457" actId="478"/>
          <ac:spMkLst>
            <pc:docMk/>
            <pc:sldMk cId="0" sldId="257"/>
            <ac:spMk id="116" creationId="{00000000-0000-0000-0000-000000000000}"/>
          </ac:spMkLst>
        </pc:spChg>
        <pc:picChg chg="add mod">
          <ac:chgData name="moath momani" userId="720708e143949568" providerId="LiveId" clId="{D5B90AFA-02B1-4A6B-B9E6-E9FDA4EC9913}" dt="2020-11-26T09:18:13.350" v="458"/>
          <ac:picMkLst>
            <pc:docMk/>
            <pc:sldMk cId="0" sldId="257"/>
            <ac:picMk id="9" creationId="{FE65B2D8-1F61-4B90-AF7E-3515F1E6CC61}"/>
          </ac:picMkLst>
        </pc:picChg>
        <pc:picChg chg="del">
          <ac:chgData name="moath momani" userId="720708e143949568" providerId="LiveId" clId="{D5B90AFA-02B1-4A6B-B9E6-E9FDA4EC9913}" dt="2020-11-26T09:18:12.983" v="457" actId="478"/>
          <ac:picMkLst>
            <pc:docMk/>
            <pc:sldMk cId="0" sldId="257"/>
            <ac:picMk id="115" creationId="{00000000-0000-0000-0000-000000000000}"/>
          </ac:picMkLst>
        </pc:picChg>
      </pc:sldChg>
      <pc:sldChg chg="modSp mod">
        <pc:chgData name="moath momani" userId="720708e143949568" providerId="LiveId" clId="{D5B90AFA-02B1-4A6B-B9E6-E9FDA4EC9913}" dt="2020-11-26T09:18:01.841" v="456" actId="1037"/>
        <pc:sldMkLst>
          <pc:docMk/>
          <pc:sldMk cId="1368490105" sldId="258"/>
        </pc:sldMkLst>
        <pc:spChg chg="mod">
          <ac:chgData name="moath momani" userId="720708e143949568" providerId="LiveId" clId="{D5B90AFA-02B1-4A6B-B9E6-E9FDA4EC9913}" dt="2020-11-26T09:17:36.212" v="420" actId="1036"/>
          <ac:spMkLst>
            <pc:docMk/>
            <pc:sldMk cId="1368490105" sldId="258"/>
            <ac:spMk id="111" creationId="{00000000-0000-0000-0000-000000000000}"/>
          </ac:spMkLst>
        </pc:spChg>
        <pc:spChg chg="mod">
          <ac:chgData name="moath momani" userId="720708e143949568" providerId="LiveId" clId="{D5B90AFA-02B1-4A6B-B9E6-E9FDA4EC9913}" dt="2020-11-26T09:18:01.841" v="456" actId="1037"/>
          <ac:spMkLst>
            <pc:docMk/>
            <pc:sldMk cId="1368490105" sldId="258"/>
            <ac:spMk id="116" creationId="{00000000-0000-0000-0000-000000000000}"/>
          </ac:spMkLst>
        </pc:spChg>
        <pc:grpChg chg="mod">
          <ac:chgData name="moath momani" userId="720708e143949568" providerId="LiveId" clId="{D5B90AFA-02B1-4A6B-B9E6-E9FDA4EC9913}" dt="2020-11-26T09:17:36.212" v="420" actId="1036"/>
          <ac:grpSpMkLst>
            <pc:docMk/>
            <pc:sldMk cId="1368490105" sldId="258"/>
            <ac:grpSpMk id="114" creationId="{00000000-0000-0000-0000-000000000000}"/>
          </ac:grpSpMkLst>
        </pc:grpChg>
        <pc:graphicFrameChg chg="mod modGraphic">
          <ac:chgData name="moath momani" userId="720708e143949568" providerId="LiveId" clId="{D5B90AFA-02B1-4A6B-B9E6-E9FDA4EC9913}" dt="2020-11-26T09:17:44.197" v="421" actId="1076"/>
          <ac:graphicFrameMkLst>
            <pc:docMk/>
            <pc:sldMk cId="1368490105" sldId="258"/>
            <ac:graphicFrameMk id="9" creationId="{D924ADDC-0FC0-4E07-9A6E-A6392502FFAB}"/>
          </ac:graphicFrameMkLst>
        </pc:graphicFrameChg>
        <pc:picChg chg="mod">
          <ac:chgData name="moath momani" userId="720708e143949568" providerId="LiveId" clId="{D5B90AFA-02B1-4A6B-B9E6-E9FDA4EC9913}" dt="2020-11-26T09:17:57.815" v="447" actId="1038"/>
          <ac:picMkLst>
            <pc:docMk/>
            <pc:sldMk cId="1368490105" sldId="258"/>
            <ac:picMk id="115" creationId="{00000000-0000-0000-0000-000000000000}"/>
          </ac:picMkLst>
        </pc:picChg>
      </pc:sldChg>
      <pc:sldChg chg="modSp mod">
        <pc:chgData name="moath momani" userId="720708e143949568" providerId="LiveId" clId="{D5B90AFA-02B1-4A6B-B9E6-E9FDA4EC9913}" dt="2020-11-26T09:20:14.238" v="478" actId="2711"/>
        <pc:sldMkLst>
          <pc:docMk/>
          <pc:sldMk cId="1051649133" sldId="259"/>
        </pc:sldMkLst>
        <pc:spChg chg="mod">
          <ac:chgData name="moath momani" userId="720708e143949568" providerId="LiveId" clId="{D5B90AFA-02B1-4A6B-B9E6-E9FDA4EC9913}" dt="2020-11-26T09:19:56.061" v="476" actId="1076"/>
          <ac:spMkLst>
            <pc:docMk/>
            <pc:sldMk cId="1051649133" sldId="259"/>
            <ac:spMk id="10" creationId="{EF7D5529-E01F-40C4-9628-C79A2F2BE828}"/>
          </ac:spMkLst>
        </pc:spChg>
        <pc:spChg chg="mod">
          <ac:chgData name="moath momani" userId="720708e143949568" providerId="LiveId" clId="{D5B90AFA-02B1-4A6B-B9E6-E9FDA4EC9913}" dt="2020-11-26T09:20:14.238" v="478" actId="2711"/>
          <ac:spMkLst>
            <pc:docMk/>
            <pc:sldMk cId="1051649133" sldId="259"/>
            <ac:spMk id="111" creationId="{00000000-0000-0000-0000-000000000000}"/>
          </ac:spMkLst>
        </pc:spChg>
      </pc:sldChg>
      <pc:sldChg chg="addSp delSp modSp mod">
        <pc:chgData name="moath momani" userId="720708e143949568" providerId="LiveId" clId="{D5B90AFA-02B1-4A6B-B9E6-E9FDA4EC9913}" dt="2020-12-02T06:19:37.068" v="756" actId="20577"/>
        <pc:sldMkLst>
          <pc:docMk/>
          <pc:sldMk cId="3704995808" sldId="260"/>
        </pc:sldMkLst>
        <pc:spChg chg="add mod">
          <ac:chgData name="moath momani" userId="720708e143949568" providerId="LiveId" clId="{D5B90AFA-02B1-4A6B-B9E6-E9FDA4EC9913}" dt="2020-11-26T09:24:10.381" v="529"/>
          <ac:spMkLst>
            <pc:docMk/>
            <pc:sldMk cId="3704995808" sldId="260"/>
            <ac:spMk id="11" creationId="{11C8B0ED-E753-426F-BADB-FF19C955285E}"/>
          </ac:spMkLst>
        </pc:spChg>
        <pc:spChg chg="mod">
          <ac:chgData name="moath momani" userId="720708e143949568" providerId="LiveId" clId="{D5B90AFA-02B1-4A6B-B9E6-E9FDA4EC9913}" dt="2020-11-26T09:23:54.886" v="524" actId="1076"/>
          <ac:spMkLst>
            <pc:docMk/>
            <pc:sldMk cId="3704995808" sldId="260"/>
            <ac:spMk id="111" creationId="{00000000-0000-0000-0000-000000000000}"/>
          </ac:spMkLst>
        </pc:spChg>
        <pc:spChg chg="del">
          <ac:chgData name="moath momani" userId="720708e143949568" providerId="LiveId" clId="{D5B90AFA-02B1-4A6B-B9E6-E9FDA4EC9913}" dt="2020-11-26T09:24:10.165" v="528" actId="478"/>
          <ac:spMkLst>
            <pc:docMk/>
            <pc:sldMk cId="3704995808" sldId="260"/>
            <ac:spMk id="116" creationId="{00000000-0000-0000-0000-000000000000}"/>
          </ac:spMkLst>
        </pc:spChg>
        <pc:graphicFrameChg chg="mod modGraphic">
          <ac:chgData name="moath momani" userId="720708e143949568" providerId="LiveId" clId="{D5B90AFA-02B1-4A6B-B9E6-E9FDA4EC9913}" dt="2020-12-02T06:19:37.068" v="756" actId="20577"/>
          <ac:graphicFrameMkLst>
            <pc:docMk/>
            <pc:sldMk cId="3704995808" sldId="260"/>
            <ac:graphicFrameMk id="9" creationId="{AFF9E331-2F6D-4237-9C3A-352475C82492}"/>
          </ac:graphicFrameMkLst>
        </pc:graphicFrameChg>
        <pc:picChg chg="add mod">
          <ac:chgData name="moath momani" userId="720708e143949568" providerId="LiveId" clId="{D5B90AFA-02B1-4A6B-B9E6-E9FDA4EC9913}" dt="2020-11-26T09:24:10.381" v="529"/>
          <ac:picMkLst>
            <pc:docMk/>
            <pc:sldMk cId="3704995808" sldId="260"/>
            <ac:picMk id="10" creationId="{6C58BB8E-96EA-4489-9026-974197ECBFF1}"/>
          </ac:picMkLst>
        </pc:picChg>
        <pc:picChg chg="del">
          <ac:chgData name="moath momani" userId="720708e143949568" providerId="LiveId" clId="{D5B90AFA-02B1-4A6B-B9E6-E9FDA4EC9913}" dt="2020-11-26T09:24:10.165" v="528" actId="478"/>
          <ac:picMkLst>
            <pc:docMk/>
            <pc:sldMk cId="3704995808" sldId="260"/>
            <ac:picMk id="115" creationId="{00000000-0000-0000-0000-000000000000}"/>
          </ac:picMkLst>
        </pc:picChg>
      </pc:sldChg>
      <pc:sldChg chg="addSp delSp modSp mod">
        <pc:chgData name="moath momani" userId="720708e143949568" providerId="LiveId" clId="{D5B90AFA-02B1-4A6B-B9E6-E9FDA4EC9913}" dt="2020-11-26T09:30:22.930" v="630" actId="20577"/>
        <pc:sldMkLst>
          <pc:docMk/>
          <pc:sldMk cId="2975555803" sldId="261"/>
        </pc:sldMkLst>
        <pc:spChg chg="mod">
          <ac:chgData name="moath momani" userId="720708e143949568" providerId="LiveId" clId="{D5B90AFA-02B1-4A6B-B9E6-E9FDA4EC9913}" dt="2020-11-26T09:07:30.584" v="288"/>
          <ac:spMkLst>
            <pc:docMk/>
            <pc:sldMk cId="2975555803" sldId="261"/>
            <ac:spMk id="10" creationId="{D7A87FB4-AB01-424A-A7EF-A9F633313350}"/>
          </ac:spMkLst>
        </pc:spChg>
        <pc:spChg chg="del">
          <ac:chgData name="moath momani" userId="720708e143949568" providerId="LiveId" clId="{D5B90AFA-02B1-4A6B-B9E6-E9FDA4EC9913}" dt="2020-11-26T09:18:16.926" v="459" actId="478"/>
          <ac:spMkLst>
            <pc:docMk/>
            <pc:sldMk cId="2975555803" sldId="261"/>
            <ac:spMk id="15" creationId="{9D63C563-12D2-4BCF-AC66-C1BD12F07A98}"/>
          </ac:spMkLst>
        </pc:spChg>
        <pc:spChg chg="add mod">
          <ac:chgData name="moath momani" userId="720708e143949568" providerId="LiveId" clId="{D5B90AFA-02B1-4A6B-B9E6-E9FDA4EC9913}" dt="2020-11-26T09:18:17.211" v="460"/>
          <ac:spMkLst>
            <pc:docMk/>
            <pc:sldMk cId="2975555803" sldId="261"/>
            <ac:spMk id="17" creationId="{4752C6F7-9F4D-46A2-BE5D-3CDFF01C8E74}"/>
          </ac:spMkLst>
        </pc:spChg>
        <pc:graphicFrameChg chg="mod modGraphic">
          <ac:chgData name="moath momani" userId="720708e143949568" providerId="LiveId" clId="{D5B90AFA-02B1-4A6B-B9E6-E9FDA4EC9913}" dt="2020-11-26T09:30:22.930" v="630" actId="20577"/>
          <ac:graphicFrameMkLst>
            <pc:docMk/>
            <pc:sldMk cId="2975555803" sldId="261"/>
            <ac:graphicFrameMk id="16" creationId="{19F4B6FB-F246-464D-8F74-C3493134C0E4}"/>
          </ac:graphicFrameMkLst>
        </pc:graphicFrameChg>
        <pc:picChg chg="add mod">
          <ac:chgData name="moath momani" userId="720708e143949568" providerId="LiveId" clId="{D5B90AFA-02B1-4A6B-B9E6-E9FDA4EC9913}" dt="2020-11-26T09:18:17.211" v="460"/>
          <ac:picMkLst>
            <pc:docMk/>
            <pc:sldMk cId="2975555803" sldId="261"/>
            <ac:picMk id="9" creationId="{C0CFEFC6-B0DB-467D-AD54-7AA06D5FAE45}"/>
          </ac:picMkLst>
        </pc:picChg>
        <pc:picChg chg="del">
          <ac:chgData name="moath momani" userId="720708e143949568" providerId="LiveId" clId="{D5B90AFA-02B1-4A6B-B9E6-E9FDA4EC9913}" dt="2020-11-26T09:18:16.926" v="459" actId="478"/>
          <ac:picMkLst>
            <pc:docMk/>
            <pc:sldMk cId="2975555803" sldId="261"/>
            <ac:picMk id="14" creationId="{387B677F-205A-4AAA-96FA-13060C2C8E5A}"/>
          </ac:picMkLst>
        </pc:picChg>
      </pc:sldChg>
      <pc:sldChg chg="addSp modSp mod">
        <pc:chgData name="moath momani" userId="720708e143949568" providerId="LiveId" clId="{D5B90AFA-02B1-4A6B-B9E6-E9FDA4EC9913}" dt="2020-11-26T09:29:43.906" v="590" actId="113"/>
        <pc:sldMkLst>
          <pc:docMk/>
          <pc:sldMk cId="3395007616" sldId="262"/>
        </pc:sldMkLst>
        <pc:spChg chg="add mod">
          <ac:chgData name="moath momani" userId="720708e143949568" providerId="LiveId" clId="{D5B90AFA-02B1-4A6B-B9E6-E9FDA4EC9913}" dt="2020-11-26T09:18:19.229" v="461"/>
          <ac:spMkLst>
            <pc:docMk/>
            <pc:sldMk cId="3395007616" sldId="262"/>
            <ac:spMk id="8" creationId="{1DBF8700-74EC-4CF8-8535-A061F7FE5123}"/>
          </ac:spMkLst>
        </pc:spChg>
        <pc:spChg chg="mod">
          <ac:chgData name="moath momani" userId="720708e143949568" providerId="LiveId" clId="{D5B90AFA-02B1-4A6B-B9E6-E9FDA4EC9913}" dt="2020-11-26T09:29:43.906" v="590" actId="113"/>
          <ac:spMkLst>
            <pc:docMk/>
            <pc:sldMk cId="3395007616" sldId="262"/>
            <ac:spMk id="10" creationId="{CA2989F7-5D56-441E-9E1C-B92A7AC5048D}"/>
          </ac:spMkLst>
        </pc:spChg>
        <pc:spChg chg="mod">
          <ac:chgData name="moath momani" userId="720708e143949568" providerId="LiveId" clId="{D5B90AFA-02B1-4A6B-B9E6-E9FDA4EC9913}" dt="2020-11-26T09:00:51.257" v="228" actId="20577"/>
          <ac:spMkLst>
            <pc:docMk/>
            <pc:sldMk cId="3395007616" sldId="262"/>
            <ac:spMk id="11" creationId="{C33DD1E7-E79F-4DFA-80FA-C346FD1F051B}"/>
          </ac:spMkLst>
        </pc:spChg>
        <pc:picChg chg="add mod">
          <ac:chgData name="moath momani" userId="720708e143949568" providerId="LiveId" clId="{D5B90AFA-02B1-4A6B-B9E6-E9FDA4EC9913}" dt="2020-11-26T09:18:19.229" v="461"/>
          <ac:picMkLst>
            <pc:docMk/>
            <pc:sldMk cId="3395007616" sldId="262"/>
            <ac:picMk id="7" creationId="{0C76E886-7AEA-4C0C-B523-6D47C75713EF}"/>
          </ac:picMkLst>
        </pc:picChg>
      </pc:sldChg>
      <pc:sldChg chg="addSp delSp modSp mod">
        <pc:chgData name="moath momani" userId="720708e143949568" providerId="LiveId" clId="{D5B90AFA-02B1-4A6B-B9E6-E9FDA4EC9913}" dt="2020-11-26T09:39:16.041" v="728" actId="255"/>
        <pc:sldMkLst>
          <pc:docMk/>
          <pc:sldMk cId="3299758773" sldId="264"/>
        </pc:sldMkLst>
        <pc:spChg chg="add mod">
          <ac:chgData name="moath momani" userId="720708e143949568" providerId="LiveId" clId="{D5B90AFA-02B1-4A6B-B9E6-E9FDA4EC9913}" dt="2020-11-26T09:18:22.318" v="463"/>
          <ac:spMkLst>
            <pc:docMk/>
            <pc:sldMk cId="3299758773" sldId="264"/>
            <ac:spMk id="10" creationId="{5FF14B0E-3DBB-4510-A45D-BB07E6CC4689}"/>
          </ac:spMkLst>
        </pc:spChg>
        <pc:spChg chg="mod">
          <ac:chgData name="moath momani" userId="720708e143949568" providerId="LiveId" clId="{D5B90AFA-02B1-4A6B-B9E6-E9FDA4EC9913}" dt="2020-11-26T09:07:18.073" v="287"/>
          <ac:spMkLst>
            <pc:docMk/>
            <pc:sldMk cId="3299758773" sldId="264"/>
            <ac:spMk id="17" creationId="{3491E9C2-141A-47B4-8AF8-20871943362C}"/>
          </ac:spMkLst>
        </pc:spChg>
        <pc:spChg chg="del">
          <ac:chgData name="moath momani" userId="720708e143949568" providerId="LiveId" clId="{D5B90AFA-02B1-4A6B-B9E6-E9FDA4EC9913}" dt="2020-11-26T09:18:22.091" v="462" actId="478"/>
          <ac:spMkLst>
            <pc:docMk/>
            <pc:sldMk cId="3299758773" sldId="264"/>
            <ac:spMk id="22" creationId="{DD61AAE1-2E64-4ABD-877C-7899B186CE9A}"/>
          </ac:spMkLst>
        </pc:spChg>
        <pc:graphicFrameChg chg="mod modGraphic">
          <ac:chgData name="moath momani" userId="720708e143949568" providerId="LiveId" clId="{D5B90AFA-02B1-4A6B-B9E6-E9FDA4EC9913}" dt="2020-11-26T09:39:16.041" v="728" actId="255"/>
          <ac:graphicFrameMkLst>
            <pc:docMk/>
            <pc:sldMk cId="3299758773" sldId="264"/>
            <ac:graphicFrameMk id="23" creationId="{6C6CF4B0-4757-42B9-88DC-6C219C26B495}"/>
          </ac:graphicFrameMkLst>
        </pc:graphicFrameChg>
        <pc:picChg chg="add mod">
          <ac:chgData name="moath momani" userId="720708e143949568" providerId="LiveId" clId="{D5B90AFA-02B1-4A6B-B9E6-E9FDA4EC9913}" dt="2020-11-26T09:18:22.318" v="463"/>
          <ac:picMkLst>
            <pc:docMk/>
            <pc:sldMk cId="3299758773" sldId="264"/>
            <ac:picMk id="9" creationId="{D9FA02F6-9A16-4C58-ACF0-9D39504DA5A5}"/>
          </ac:picMkLst>
        </pc:picChg>
        <pc:picChg chg="del">
          <ac:chgData name="moath momani" userId="720708e143949568" providerId="LiveId" clId="{D5B90AFA-02B1-4A6B-B9E6-E9FDA4EC9913}" dt="2020-11-26T09:18:22.091" v="462" actId="478"/>
          <ac:picMkLst>
            <pc:docMk/>
            <pc:sldMk cId="3299758773" sldId="264"/>
            <ac:picMk id="21" creationId="{87EACC26-5BEC-466C-93BA-0FC93503BA33}"/>
          </ac:picMkLst>
        </pc:picChg>
      </pc:sldChg>
      <pc:sldChg chg="addSp delSp modSp mod">
        <pc:chgData name="moath momani" userId="720708e143949568" providerId="LiveId" clId="{D5B90AFA-02B1-4A6B-B9E6-E9FDA4EC9913}" dt="2020-11-26T09:33:07.820" v="727" actId="113"/>
        <pc:sldMkLst>
          <pc:docMk/>
          <pc:sldMk cId="2396038251" sldId="265"/>
        </pc:sldMkLst>
        <pc:spChg chg="mod">
          <ac:chgData name="moath momani" userId="720708e143949568" providerId="LiveId" clId="{D5B90AFA-02B1-4A6B-B9E6-E9FDA4EC9913}" dt="2020-11-26T09:33:07.820" v="727" actId="113"/>
          <ac:spMkLst>
            <pc:docMk/>
            <pc:sldMk cId="2396038251" sldId="265"/>
            <ac:spMk id="2" creationId="{FC84119A-9C00-4A4D-B8A1-A3CEF39C8A71}"/>
          </ac:spMkLst>
        </pc:spChg>
        <pc:spChg chg="mod">
          <ac:chgData name="moath momani" userId="720708e143949568" providerId="LiveId" clId="{D5B90AFA-02B1-4A6B-B9E6-E9FDA4EC9913}" dt="2020-11-26T08:13:57.566" v="211" actId="20577"/>
          <ac:spMkLst>
            <pc:docMk/>
            <pc:sldMk cId="2396038251" sldId="265"/>
            <ac:spMk id="3" creationId="{315EFD2C-9D32-4E66-B641-9629E89EEF30}"/>
          </ac:spMkLst>
        </pc:spChg>
        <pc:spChg chg="del">
          <ac:chgData name="moath momani" userId="720708e143949568" providerId="LiveId" clId="{D5B90AFA-02B1-4A6B-B9E6-E9FDA4EC9913}" dt="2020-11-26T09:18:29.552" v="465" actId="478"/>
          <ac:spMkLst>
            <pc:docMk/>
            <pc:sldMk cId="2396038251" sldId="265"/>
            <ac:spMk id="8" creationId="{EB7DF314-2ECC-48D3-B735-DC91BB4F0C4F}"/>
          </ac:spMkLst>
        </pc:spChg>
        <pc:spChg chg="add mod">
          <ac:chgData name="moath momani" userId="720708e143949568" providerId="LiveId" clId="{D5B90AFA-02B1-4A6B-B9E6-E9FDA4EC9913}" dt="2020-11-26T09:18:29.779" v="466"/>
          <ac:spMkLst>
            <pc:docMk/>
            <pc:sldMk cId="2396038251" sldId="265"/>
            <ac:spMk id="10" creationId="{8EA46890-6456-4B3A-AA8E-D8E09942C397}"/>
          </ac:spMkLst>
        </pc:spChg>
        <pc:picChg chg="del">
          <ac:chgData name="moath momani" userId="720708e143949568" providerId="LiveId" clId="{D5B90AFA-02B1-4A6B-B9E6-E9FDA4EC9913}" dt="2020-11-26T09:18:29.552" v="465" actId="478"/>
          <ac:picMkLst>
            <pc:docMk/>
            <pc:sldMk cId="2396038251" sldId="265"/>
            <ac:picMk id="7" creationId="{7ED6BC1B-5636-4733-A24C-4AAC094E04AC}"/>
          </ac:picMkLst>
        </pc:picChg>
        <pc:picChg chg="add mod">
          <ac:chgData name="moath momani" userId="720708e143949568" providerId="LiveId" clId="{D5B90AFA-02B1-4A6B-B9E6-E9FDA4EC9913}" dt="2020-11-26T09:18:29.779" v="466"/>
          <ac:picMkLst>
            <pc:docMk/>
            <pc:sldMk cId="2396038251" sldId="265"/>
            <ac:picMk id="9" creationId="{840F972B-5C0F-433E-8C6C-089B41F99EE6}"/>
          </ac:picMkLst>
        </pc:picChg>
      </pc:sldChg>
      <pc:sldChg chg="addSp delSp modSp mod">
        <pc:chgData name="moath momani" userId="720708e143949568" providerId="LiveId" clId="{D5B90AFA-02B1-4A6B-B9E6-E9FDA4EC9913}" dt="2020-11-26T09:26:05.735" v="540"/>
        <pc:sldMkLst>
          <pc:docMk/>
          <pc:sldMk cId="4027102162" sldId="266"/>
        </pc:sldMkLst>
        <pc:spChg chg="mod">
          <ac:chgData name="moath momani" userId="720708e143949568" providerId="LiveId" clId="{D5B90AFA-02B1-4A6B-B9E6-E9FDA4EC9913}" dt="2020-11-26T09:25:44.622" v="539" actId="255"/>
          <ac:spMkLst>
            <pc:docMk/>
            <pc:sldMk cId="4027102162" sldId="266"/>
            <ac:spMk id="10" creationId="{9D7E174E-AFFB-4815-93E6-758F1C7F88AB}"/>
          </ac:spMkLst>
        </pc:spChg>
        <pc:spChg chg="del">
          <ac:chgData name="moath momani" userId="720708e143949568" providerId="LiveId" clId="{D5B90AFA-02B1-4A6B-B9E6-E9FDA4EC9913}" dt="2020-11-26T09:24:13.468" v="530" actId="478"/>
          <ac:spMkLst>
            <pc:docMk/>
            <pc:sldMk cId="4027102162" sldId="266"/>
            <ac:spMk id="12" creationId="{EAA786CF-BDF9-4604-921C-1F1DE4C1C29D}"/>
          </ac:spMkLst>
        </pc:spChg>
        <pc:spChg chg="mod">
          <ac:chgData name="moath momani" userId="720708e143949568" providerId="LiveId" clId="{D5B90AFA-02B1-4A6B-B9E6-E9FDA4EC9913}" dt="2020-11-26T09:26:05.735" v="540"/>
          <ac:spMkLst>
            <pc:docMk/>
            <pc:sldMk cId="4027102162" sldId="266"/>
            <ac:spMk id="16" creationId="{79F93827-5C9D-46E5-AC23-4889FBFC9122}"/>
          </ac:spMkLst>
        </pc:spChg>
        <pc:spChg chg="add mod">
          <ac:chgData name="moath momani" userId="720708e143949568" providerId="LiveId" clId="{D5B90AFA-02B1-4A6B-B9E6-E9FDA4EC9913}" dt="2020-11-26T09:24:13.657" v="531"/>
          <ac:spMkLst>
            <pc:docMk/>
            <pc:sldMk cId="4027102162" sldId="266"/>
            <ac:spMk id="17" creationId="{16077481-4B70-43B8-8A37-C439C7A21BE9}"/>
          </ac:spMkLst>
        </pc:spChg>
        <pc:picChg chg="add mod">
          <ac:chgData name="moath momani" userId="720708e143949568" providerId="LiveId" clId="{D5B90AFA-02B1-4A6B-B9E6-E9FDA4EC9913}" dt="2020-11-26T09:24:13.657" v="531"/>
          <ac:picMkLst>
            <pc:docMk/>
            <pc:sldMk cId="4027102162" sldId="266"/>
            <ac:picMk id="9" creationId="{3CBDA72B-C838-49BA-A246-E3D40B5C7CBF}"/>
          </ac:picMkLst>
        </pc:picChg>
        <pc:picChg chg="del">
          <ac:chgData name="moath momani" userId="720708e143949568" providerId="LiveId" clId="{D5B90AFA-02B1-4A6B-B9E6-E9FDA4EC9913}" dt="2020-11-26T09:24:13.468" v="530" actId="478"/>
          <ac:picMkLst>
            <pc:docMk/>
            <pc:sldMk cId="4027102162" sldId="266"/>
            <ac:picMk id="11" creationId="{78A25FA2-5138-48F5-A37E-A4A006086A5D}"/>
          </ac:picMkLst>
        </pc:picChg>
      </pc:sldChg>
      <pc:sldChg chg="addSp delSp modSp mod">
        <pc:chgData name="moath momani" userId="720708e143949568" providerId="LiveId" clId="{D5B90AFA-02B1-4A6B-B9E6-E9FDA4EC9913}" dt="2020-11-26T09:39:33.188" v="730" actId="14734"/>
        <pc:sldMkLst>
          <pc:docMk/>
          <pc:sldMk cId="2983114971" sldId="267"/>
        </pc:sldMkLst>
        <pc:spChg chg="mod">
          <ac:chgData name="moath momani" userId="720708e143949568" providerId="LiveId" clId="{D5B90AFA-02B1-4A6B-B9E6-E9FDA4EC9913}" dt="2020-11-26T09:26:17.375" v="542" actId="2711"/>
          <ac:spMkLst>
            <pc:docMk/>
            <pc:sldMk cId="2983114971" sldId="267"/>
            <ac:spMk id="10" creationId="{4520B65B-FB47-4A30-821D-E86797BB747B}"/>
          </ac:spMkLst>
        </pc:spChg>
        <pc:spChg chg="del">
          <ac:chgData name="moath momani" userId="720708e143949568" providerId="LiveId" clId="{D5B90AFA-02B1-4A6B-B9E6-E9FDA4EC9913}" dt="2020-11-26T09:24:16.724" v="532" actId="478"/>
          <ac:spMkLst>
            <pc:docMk/>
            <pc:sldMk cId="2983114971" sldId="267"/>
            <ac:spMk id="15" creationId="{AD13471E-04CD-428C-ABF4-62B28D5C3016}"/>
          </ac:spMkLst>
        </pc:spChg>
        <pc:spChg chg="add mod">
          <ac:chgData name="moath momani" userId="720708e143949568" providerId="LiveId" clId="{D5B90AFA-02B1-4A6B-B9E6-E9FDA4EC9913}" dt="2020-11-26T09:24:16.894" v="533"/>
          <ac:spMkLst>
            <pc:docMk/>
            <pc:sldMk cId="2983114971" sldId="267"/>
            <ac:spMk id="17" creationId="{6E81A49C-81A0-4517-830E-150C17FF6030}"/>
          </ac:spMkLst>
        </pc:spChg>
        <pc:graphicFrameChg chg="mod modGraphic">
          <ac:chgData name="moath momani" userId="720708e143949568" providerId="LiveId" clId="{D5B90AFA-02B1-4A6B-B9E6-E9FDA4EC9913}" dt="2020-11-26T09:39:33.188" v="730" actId="14734"/>
          <ac:graphicFrameMkLst>
            <pc:docMk/>
            <pc:sldMk cId="2983114971" sldId="267"/>
            <ac:graphicFrameMk id="16" creationId="{8A0EDEE8-F79A-4E20-8E6F-D0692D2840F8}"/>
          </ac:graphicFrameMkLst>
        </pc:graphicFrameChg>
        <pc:picChg chg="add mod">
          <ac:chgData name="moath momani" userId="720708e143949568" providerId="LiveId" clId="{D5B90AFA-02B1-4A6B-B9E6-E9FDA4EC9913}" dt="2020-11-26T09:24:16.894" v="533"/>
          <ac:picMkLst>
            <pc:docMk/>
            <pc:sldMk cId="2983114971" sldId="267"/>
            <ac:picMk id="9" creationId="{054A05DC-4A79-447A-BF04-ECAE183A6BFD}"/>
          </ac:picMkLst>
        </pc:picChg>
        <pc:picChg chg="del">
          <ac:chgData name="moath momani" userId="720708e143949568" providerId="LiveId" clId="{D5B90AFA-02B1-4A6B-B9E6-E9FDA4EC9913}" dt="2020-11-26T09:24:16.724" v="532" actId="478"/>
          <ac:picMkLst>
            <pc:docMk/>
            <pc:sldMk cId="2983114971" sldId="267"/>
            <ac:picMk id="14" creationId="{6E7AB1BB-AB3E-44C8-AF15-4BFB4D2FE0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9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3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خطة الدرس</a:t>
            </a:r>
          </a:p>
          <a:p>
            <a:r>
              <a:rPr lang="ar-QA" dirty="0">
                <a:latin typeface="Arabic Typesetting" panose="03020402040406030203" pitchFamily="66" charset="-78"/>
                <a:cs typeface="Arabic Typesetting" panose="03020402040406030203" pitchFamily="66" charset="-78"/>
              </a:rPr>
              <a:t>أزياء الواقع الافتراضي الإسلامية</a:t>
            </a:r>
            <a:endParaRPr sz="2000" dirty="0">
              <a:latin typeface="Arabic Typesetting" panose="03020402040406030203" pitchFamily="66" charset="-78"/>
              <a:cs typeface="Arabic Typesetting" panose="03020402040406030203" pitchFamily="66" charset="-78"/>
            </a:endParaRPr>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pic>
        <p:nvPicPr>
          <p:cNvPr id="10" name="Picture 7" descr="Picture 7">
            <a:extLst>
              <a:ext uri="{FF2B5EF4-FFF2-40B4-BE49-F238E27FC236}">
                <a16:creationId xmlns:a16="http://schemas.microsoft.com/office/drawing/2014/main" id="{74CBAAB3-BB85-47F8-80D7-6856B57215E8}"/>
              </a:ext>
            </a:extLst>
          </p:cNvPr>
          <p:cNvPicPr>
            <a:picLocks noChangeAspect="1"/>
          </p:cNvPicPr>
          <p:nvPr/>
        </p:nvPicPr>
        <p:blipFill>
          <a:blip r:embed="rId7"/>
          <a:stretch>
            <a:fillRect/>
          </a:stretch>
        </p:blipFill>
        <p:spPr>
          <a:xfrm>
            <a:off x="9957289" y="6513320"/>
            <a:ext cx="814145" cy="287830"/>
          </a:xfrm>
          <a:prstGeom prst="rect">
            <a:avLst/>
          </a:prstGeom>
          <a:ln w="12700">
            <a:miter lim="400000"/>
          </a:ln>
        </p:spPr>
      </p:pic>
      <p:sp>
        <p:nvSpPr>
          <p:cNvPr id="11" name="TextBox 2">
            <a:extLst>
              <a:ext uri="{FF2B5EF4-FFF2-40B4-BE49-F238E27FC236}">
                <a16:creationId xmlns:a16="http://schemas.microsoft.com/office/drawing/2014/main" id="{81088609-C7D3-4B6E-AD27-8FBA56B75F0D}"/>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9D7E174E-AFFB-4815-93E6-758F1C7F88AB}"/>
              </a:ext>
            </a:extLst>
          </p:cNvPr>
          <p:cNvSpPr txBox="1"/>
          <p:nvPr/>
        </p:nvSpPr>
        <p:spPr>
          <a:xfrm>
            <a:off x="952399" y="1188870"/>
            <a:ext cx="10284002" cy="4816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10-7</a:t>
            </a:r>
          </a:p>
          <a:p>
            <a:pPr>
              <a:lnSpc>
                <a:spcPct val="150000"/>
              </a:lnSpc>
              <a:defRPr>
                <a:solidFill>
                  <a:srgbClr val="FFFFFF"/>
                </a:solidFill>
                <a:latin typeface="Politica"/>
                <a:ea typeface="Politica"/>
                <a:cs typeface="Politica"/>
                <a:sym typeface="Politica"/>
              </a:defRPr>
            </a:pPr>
            <a:endParaRPr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a:t>
            </a: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بعد أن يكتسب المشاركون المعرفة والمهارات اللازمة، سيُطلب منهم إجراء مشروعهم النهائي لنموذج افتراضي ثلاثي الأبعاد حيث سيقومون بتخصيص أزياء والأنسجة الإسلامية جديدة.</a:t>
            </a:r>
            <a:endParaRPr lang="en-US"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endParaRPr sz="1800" dirty="0">
              <a:solidFill>
                <a:schemeClr val="bg1"/>
              </a:solidFill>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بعد هذا الدرس سيكون المشاركون قادرين على:</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تستخدم أدوات جديدة مثل </a:t>
            </a:r>
            <a:r>
              <a:rPr lang="en-US" sz="1800" dirty="0">
                <a:latin typeface="Arabic Typesetting" panose="03020402040406030203" pitchFamily="66" charset="-78"/>
                <a:cs typeface="Arabic Typesetting" panose="03020402040406030203" pitchFamily="66" charset="-78"/>
              </a:rPr>
              <a:t>Array linear.</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ممارسة وتطبيق المعرفة التي تعلموها لإنشاء تصميم ثلاثي الأبعاد لسجادة الصلاة في برنامج </a:t>
            </a:r>
            <a:r>
              <a:rPr lang="en-US" sz="1800" dirty="0">
                <a:latin typeface="Arabic Typesetting" panose="03020402040406030203" pitchFamily="66" charset="-78"/>
                <a:cs typeface="Arabic Typesetting" panose="03020402040406030203" pitchFamily="66" charset="-78"/>
              </a:rPr>
              <a:t>Vectary.</a:t>
            </a:r>
            <a:endParaRPr lang="ar-QA"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استخدم جميع الأدوات تقريبًا في </a:t>
            </a:r>
            <a:r>
              <a:rPr lang="en-US" sz="1800" dirty="0">
                <a:latin typeface="Arabic Typesetting" panose="03020402040406030203" pitchFamily="66" charset="-78"/>
                <a:cs typeface="Arabic Typesetting" panose="03020402040406030203" pitchFamily="66" charset="-78"/>
              </a:rPr>
              <a:t>Vectary </a:t>
            </a:r>
            <a:r>
              <a:rPr lang="ar-QA" sz="1800" dirty="0">
                <a:latin typeface="Arabic Typesetting" panose="03020402040406030203" pitchFamily="66" charset="-78"/>
                <a:cs typeface="Arabic Typesetting" panose="03020402040406030203" pitchFamily="66" charset="-78"/>
              </a:rPr>
              <a:t> وتعزيز مهاراتهم في التصميم ثلاثي الأبعاد.</a:t>
            </a: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المعدات: كمبيوتر ، اتصال بالإنترنت.</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البرنامج: </a:t>
            </a:r>
            <a:r>
              <a:rPr lang="en-US" sz="1800" dirty="0">
                <a:latin typeface="Arabic Typesetting" panose="03020402040406030203" pitchFamily="66" charset="-78"/>
                <a:cs typeface="Arabic Typesetting" panose="03020402040406030203" pitchFamily="66" charset="-78"/>
              </a:rPr>
              <a:t>Vectary  https://www.vectary.com/</a:t>
            </a:r>
          </a:p>
        </p:txBody>
      </p:sp>
      <p:grpSp>
        <p:nvGrpSpPr>
          <p:cNvPr id="13" name="Google Shape;61;p13">
            <a:extLst>
              <a:ext uri="{FF2B5EF4-FFF2-40B4-BE49-F238E27FC236}">
                <a16:creationId xmlns:a16="http://schemas.microsoft.com/office/drawing/2014/main" id="{AD781103-0814-41FD-B7F8-2A810A23A6BF}"/>
              </a:ext>
            </a:extLst>
          </p:cNvPr>
          <p:cNvGrpSpPr/>
          <p:nvPr/>
        </p:nvGrpSpPr>
        <p:grpSpPr>
          <a:xfrm>
            <a:off x="2058922" y="448448"/>
            <a:ext cx="8070978" cy="494651"/>
            <a:chOff x="0" y="0"/>
            <a:chExt cx="8070977" cy="494649"/>
          </a:xfrm>
        </p:grpSpPr>
        <p:sp>
          <p:nvSpPr>
            <p:cNvPr id="14" name="Google Shape;62;p13">
              <a:extLst>
                <a:ext uri="{FF2B5EF4-FFF2-40B4-BE49-F238E27FC236}">
                  <a16:creationId xmlns:a16="http://schemas.microsoft.com/office/drawing/2014/main" id="{B5AC5E12-24AB-4606-8335-AEB2970CA2DD}"/>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5" name="Google Shape;63;p13">
              <a:extLst>
                <a:ext uri="{FF2B5EF4-FFF2-40B4-BE49-F238E27FC236}">
                  <a16:creationId xmlns:a16="http://schemas.microsoft.com/office/drawing/2014/main" id="{8671E96A-BF37-41FB-92B8-0C37A4E93A72}"/>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
        <p:nvSpPr>
          <p:cNvPr id="16" name="Google Shape;60;p13">
            <a:extLst>
              <a:ext uri="{FF2B5EF4-FFF2-40B4-BE49-F238E27FC236}">
                <a16:creationId xmlns:a16="http://schemas.microsoft.com/office/drawing/2014/main" id="{79F93827-5C9D-46E5-AC23-4889FBFC9122}"/>
              </a:ext>
            </a:extLst>
          </p:cNvPr>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الخامسة: تخصيص  النماذج</a:t>
            </a:r>
          </a:p>
          <a:p>
            <a:endParaRPr lang="en-US" dirty="0">
              <a:latin typeface="Arabic Typesetting" panose="03020402040406030203" pitchFamily="66" charset="-78"/>
              <a:cs typeface="Arabic Typesetting" panose="03020402040406030203" pitchFamily="66" charset="-78"/>
            </a:endParaRPr>
          </a:p>
        </p:txBody>
      </p:sp>
      <p:pic>
        <p:nvPicPr>
          <p:cNvPr id="9" name="Picture 7" descr="Picture 7">
            <a:extLst>
              <a:ext uri="{FF2B5EF4-FFF2-40B4-BE49-F238E27FC236}">
                <a16:creationId xmlns:a16="http://schemas.microsoft.com/office/drawing/2014/main" id="{3CBDA72B-C838-49BA-A246-E3D40B5C7CBF}"/>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7" name="TextBox 2">
            <a:extLst>
              <a:ext uri="{FF2B5EF4-FFF2-40B4-BE49-F238E27FC236}">
                <a16:creationId xmlns:a16="http://schemas.microsoft.com/office/drawing/2014/main" id="{16077481-4B70-43B8-8A37-C439C7A21BE9}"/>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402710216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4520B65B-FB47-4A30-821D-E86797BB747B}"/>
              </a:ext>
            </a:extLst>
          </p:cNvPr>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الخامسة: المسح والتصميم ثلاثي الأبعاد.</a:t>
            </a:r>
            <a:endParaRPr lang="en-US" sz="2000" dirty="0">
              <a:solidFill>
                <a:schemeClr val="bg1"/>
              </a:solidFill>
              <a:latin typeface="Arabic Typesetting" panose="03020402040406030203" pitchFamily="66" charset="-78"/>
              <a:ea typeface="Politica" charset="0"/>
              <a:cs typeface="Arabic Typesetting" panose="03020402040406030203" pitchFamily="66" charset="-78"/>
            </a:endParaRPr>
          </a:p>
          <a:p>
            <a:endParaRPr dirty="0">
              <a:latin typeface="Arabic Typesetting" panose="03020402040406030203" pitchFamily="66" charset="-78"/>
              <a:cs typeface="Arabic Typesetting" panose="03020402040406030203" pitchFamily="66" charset="-78"/>
            </a:endParaRPr>
          </a:p>
        </p:txBody>
      </p:sp>
      <p:grpSp>
        <p:nvGrpSpPr>
          <p:cNvPr id="11" name="Google Shape;61;p13">
            <a:extLst>
              <a:ext uri="{FF2B5EF4-FFF2-40B4-BE49-F238E27FC236}">
                <a16:creationId xmlns:a16="http://schemas.microsoft.com/office/drawing/2014/main" id="{DCC475F0-962E-46A0-ADF2-BD6B14A68A68}"/>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5056E231-171D-4483-8900-6A802D160699}"/>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4F3E5250-AAB2-487F-9416-DA996CC17C1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6" name="Google Shape;76;p15">
            <a:extLst>
              <a:ext uri="{FF2B5EF4-FFF2-40B4-BE49-F238E27FC236}">
                <a16:creationId xmlns:a16="http://schemas.microsoft.com/office/drawing/2014/main" id="{8A0EDEE8-F79A-4E20-8E6F-D0692D2840F8}"/>
              </a:ext>
            </a:extLst>
          </p:cNvPr>
          <p:cNvGraphicFramePr/>
          <p:nvPr>
            <p:extLst>
              <p:ext uri="{D42A27DB-BD31-4B8C-83A1-F6EECF244321}">
                <p14:modId xmlns:p14="http://schemas.microsoft.com/office/powerpoint/2010/main" val="3231534042"/>
              </p:ext>
            </p:extLst>
          </p:nvPr>
        </p:nvGraphicFramePr>
        <p:xfrm>
          <a:off x="642079" y="1239915"/>
          <a:ext cx="11054418" cy="4989061"/>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p>
                      <a:pPr marL="0" marR="0" lvl="0" indent="0" algn="l" rtl="0">
                        <a:lnSpc>
                          <a:spcPct val="100000"/>
                        </a:lnSpc>
                        <a:spcBef>
                          <a:spcPts val="0"/>
                        </a:spcBef>
                        <a:spcAft>
                          <a:spcPts val="0"/>
                        </a:spcAft>
                        <a:buClr>
                          <a:srgbClr val="000000"/>
                        </a:buClr>
                        <a:buSzPts val="1400"/>
                        <a:buFont typeface="Arial"/>
                        <a:buNone/>
                      </a:pP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055259">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 10دقائق </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خذ الحضور.</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قدم أزياء إسلامية جديدة - سجادة الصلاة - التي سيصممونها خلال الورشة واشرح سبب استخدام المسلمين لها</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قديم أداة توليد جديدة في برنامج فيكتاري – المصفوفة الخطية وشرح نتائجها.</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35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اشرح للمشاركين كيفية تصميم السجادة خطوة بخطوة.</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تصميم صندوق شكل المستطيل الأساسي.</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قدِّم للمشاركين المصفوفة الخطية لعمل قطعة قماش صغيرة تحاكي السجادة.</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اشرح الفرق بين </a:t>
                      </a:r>
                      <a:r>
                        <a:rPr lang="en-US" sz="1800" dirty="0">
                          <a:solidFill>
                            <a:schemeClr val="bg1"/>
                          </a:solidFill>
                          <a:latin typeface="Arabic Typesetting" panose="03020402040406030203" pitchFamily="66" charset="-78"/>
                          <a:cs typeface="Arabic Typesetting" panose="03020402040406030203" pitchFamily="66" charset="-78"/>
                        </a:rPr>
                        <a:t>Array linear </a:t>
                      </a:r>
                      <a:r>
                        <a:rPr lang="ar-QA" sz="1800" dirty="0">
                          <a:solidFill>
                            <a:schemeClr val="bg1"/>
                          </a:solidFill>
                          <a:latin typeface="Arabic Typesetting" panose="03020402040406030203" pitchFamily="66" charset="-78"/>
                          <a:cs typeface="Arabic Typesetting" panose="03020402040406030203" pitchFamily="66" charset="-78"/>
                        </a:rPr>
                        <a:t>و </a:t>
                      </a:r>
                      <a:r>
                        <a:rPr lang="en-US" sz="1800" dirty="0">
                          <a:solidFill>
                            <a:schemeClr val="bg1"/>
                          </a:solidFill>
                          <a:latin typeface="Arabic Typesetting" panose="03020402040406030203" pitchFamily="66" charset="-78"/>
                          <a:cs typeface="Arabic Typesetting" panose="03020402040406030203" pitchFamily="66" charset="-78"/>
                        </a:rPr>
                        <a:t>Array Radial.</a:t>
                      </a:r>
                      <a:r>
                        <a:rPr lang="ar-QA" sz="1800" dirty="0">
                          <a:solidFill>
                            <a:schemeClr val="bg1"/>
                          </a:solidFill>
                          <a:latin typeface="Arabic Typesetting" panose="03020402040406030203" pitchFamily="66" charset="-78"/>
                          <a:cs typeface="Arabic Typesetting" panose="03020402040406030203" pitchFamily="66" charset="-78"/>
                        </a:rPr>
                        <a:t>.</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اشرح كيفية تخصيص نسيج السجادة والألوان</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15 دقيقة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r" rtl="1">
                        <a:lnSpc>
                          <a:spcPct val="100000"/>
                        </a:lnSpc>
                        <a:spcBef>
                          <a:spcPts val="0"/>
                        </a:spcBef>
                        <a:spcAft>
                          <a:spcPts val="0"/>
                        </a:spcAft>
                        <a:buClr>
                          <a:srgbClr val="000000"/>
                        </a:buClr>
                        <a:buSzPts val="1400"/>
                        <a:buFont typeface="Arial" panose="020B0604020202020204" pitchFamily="34" charset="0"/>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الخاتمة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88900" marR="0" lvl="0" indent="0" algn="r" rtl="1">
                        <a:lnSpc>
                          <a:spcPct val="100000"/>
                        </a:lnSpc>
                        <a:spcBef>
                          <a:spcPts val="0"/>
                        </a:spcBef>
                        <a:spcAft>
                          <a:spcPts val="0"/>
                        </a:spcAft>
                        <a:buClr>
                          <a:srgbClr val="000000"/>
                        </a:buClr>
                        <a:buSzPts val="1400"/>
                        <a:buFont typeface="Arial" panose="020B0604020202020204" pitchFamily="34" charset="0"/>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امنح المشاركين وقتًا لإضافة جميع الأزياء الإسلامية إلى مشهدهم.</a:t>
                      </a:r>
                    </a:p>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اطلب من المشاركين مشاركة شاشتهم ومناقشة مشاريعهم النهائية.</a:t>
                      </a:r>
                    </a:p>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شجع المشاركين على زيارة استوديو 56 واستكشاف ورش العمل الخاصة بنا على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Instagram.</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9" name="Picture 7" descr="Picture 7">
            <a:extLst>
              <a:ext uri="{FF2B5EF4-FFF2-40B4-BE49-F238E27FC236}">
                <a16:creationId xmlns:a16="http://schemas.microsoft.com/office/drawing/2014/main" id="{054A05DC-4A79-447A-BF04-ECAE183A6BFD}"/>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7" name="TextBox 2">
            <a:extLst>
              <a:ext uri="{FF2B5EF4-FFF2-40B4-BE49-F238E27FC236}">
                <a16:creationId xmlns:a16="http://schemas.microsoft.com/office/drawing/2014/main" id="{6E81A49C-81A0-4517-830E-150C17FF6030}"/>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29831149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1171854" y="834222"/>
            <a:ext cx="10568063" cy="5772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10-7</a:t>
            </a: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 </a:t>
            </a:r>
            <a:r>
              <a:rPr lang="ar-QA" sz="1800" dirty="0">
                <a:latin typeface="Arabic Typesetting" panose="03020402040406030203" pitchFamily="66" charset="-78"/>
                <a:cs typeface="Arabic Typesetting" panose="03020402040406030203" pitchFamily="66" charset="-78"/>
              </a:rPr>
              <a:t>يعتبر الواقع الافتراضي تقنية مهمة توفر مجالًا ممتازًا لمجالات متنوعة.</a:t>
            </a: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في هذه الورشة، سيتعرف المشاركون على الواقع الافتراضي وتطبيقاته. في النهاية، سيتم تعريفهم ببرنامج النمذجة ثلاثية الأبعاد فيكتاري لتعلم عملية إنشاء مشهد افتراضي.</a:t>
            </a: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تحدي التصميم الهندسي</a:t>
            </a:r>
          </a:p>
          <a:p>
            <a:pPr marL="0" marR="0" algn="r">
              <a:lnSpc>
                <a:spcPct val="107000"/>
              </a:lnSpc>
              <a:spcBef>
                <a:spcPts val="0"/>
              </a:spcBef>
              <a:spcAft>
                <a:spcPts val="800"/>
              </a:spcAft>
            </a:pPr>
            <a:r>
              <a:rPr lang="ar-SA" sz="1800" dirty="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rPr>
              <a:t>تسنيم هي معلمة تاريخ قطري و تريد ان تشرح للطلاب عن الثوب الاسلامي القديم و التراث من خلال عرض شخصيات ثلاثية الابعاد لها لباس اسلامي تقليدي من خلال الواقع الافتراضي ليتمكن الطلاب من مشاهدة التاريخ التي تعكسه هذه الشخصيات.</a:t>
            </a:r>
          </a:p>
          <a:p>
            <a:pPr marL="0" marR="0" algn="r">
              <a:lnSpc>
                <a:spcPct val="107000"/>
              </a:lnSpc>
              <a:spcBef>
                <a:spcPts val="0"/>
              </a:spcBef>
              <a:spcAft>
                <a:spcPts val="800"/>
              </a:spcAft>
            </a:pPr>
            <a:r>
              <a:rPr lang="ar-SA" sz="1800" dirty="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rPr>
              <a:t>تسنيم ليس لديها اي خبرة في مجال الواقع الافتراضي و انشاء الشخصيات الثلاثية الابعاد، لذلك هي تطلب منكم المساعدة لصنع بيئة الواقع الافتراضي التي تعكي التاريخ و اللباس الاسلامي</a:t>
            </a:r>
            <a:endParaRPr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أهداف الدرس:</a:t>
            </a:r>
            <a:endParaRPr lang="ar-QA"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بعد الجلسة سيتمكن الطلاب من:</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اشرح ما هو الواقع الافتراضي.</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تحديد الأنواع الرئيسية للواقع الافتراضي</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اشرح بعض الأنواع المختلفة لتطبيقات الواقع الافتراضي في العالم الحقيقي.</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التعرف على برنامج </a:t>
            </a:r>
            <a:r>
              <a:rPr lang="en-US" sz="1800" dirty="0">
                <a:latin typeface="Arabic Typesetting" panose="03020402040406030203" pitchFamily="66" charset="-78"/>
                <a:cs typeface="Arabic Typesetting" panose="03020402040406030203" pitchFamily="66" charset="-78"/>
              </a:rPr>
              <a:t>Vectary </a:t>
            </a:r>
            <a:r>
              <a:rPr lang="ar-QA" sz="1800" dirty="0">
                <a:latin typeface="Arabic Typesetting" panose="03020402040406030203" pitchFamily="66" charset="-78"/>
                <a:cs typeface="Arabic Typesetting" panose="03020402040406030203" pitchFamily="66" charset="-78"/>
              </a:rPr>
              <a:t>وإنشاء حساب.</a:t>
            </a:r>
            <a:endParaRPr lang="en-US"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endParaRPr lang="en-US"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المعدات: كمبيوتر ، اتصال بالإنترنت.</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البرنامج: </a:t>
            </a:r>
            <a:r>
              <a:rPr lang="es-ES" sz="1800" dirty="0">
                <a:latin typeface="Arabic Typesetting" panose="03020402040406030203" pitchFamily="66" charset="-78"/>
                <a:cs typeface="Arabic Typesetting" panose="03020402040406030203" pitchFamily="66" charset="-78"/>
              </a:rPr>
              <a:t>Vectary  https://www.vectary.com/</a:t>
            </a:r>
            <a:endParaRPr lang="en-US" sz="1800" dirty="0">
              <a:latin typeface="Arabic Typesetting" panose="03020402040406030203" pitchFamily="66" charset="-78"/>
              <a:cs typeface="Arabic Typesetting" panose="03020402040406030203" pitchFamily="66" charset="-78"/>
            </a:endParaRPr>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37527" y="143198"/>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الأولى: التصميم الثلاثي الابعاد و الواقع الافتراضي </a:t>
            </a:r>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4161" y="183272"/>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 name="Picture 7" descr="Picture 7">
            <a:extLst>
              <a:ext uri="{FF2B5EF4-FFF2-40B4-BE49-F238E27FC236}">
                <a16:creationId xmlns:a16="http://schemas.microsoft.com/office/drawing/2014/main" id="{546DFB5E-5AEB-4A66-A8EB-E46C63FAE29D}"/>
              </a:ext>
            </a:extLst>
          </p:cNvPr>
          <p:cNvPicPr>
            <a:picLocks noChangeAspect="1"/>
          </p:cNvPicPr>
          <p:nvPr/>
        </p:nvPicPr>
        <p:blipFill>
          <a:blip r:embed="rId3"/>
          <a:stretch>
            <a:fillRect/>
          </a:stretch>
        </p:blipFill>
        <p:spPr>
          <a:xfrm>
            <a:off x="330145" y="6369865"/>
            <a:ext cx="814145" cy="287830"/>
          </a:xfrm>
          <a:prstGeom prst="rect">
            <a:avLst/>
          </a:prstGeom>
          <a:ln w="12700">
            <a:miter lim="400000"/>
          </a:ln>
        </p:spPr>
      </p:pic>
      <p:sp>
        <p:nvSpPr>
          <p:cNvPr id="12" name="TextBox 2">
            <a:extLst>
              <a:ext uri="{FF2B5EF4-FFF2-40B4-BE49-F238E27FC236}">
                <a16:creationId xmlns:a16="http://schemas.microsoft.com/office/drawing/2014/main" id="{132FB193-90CB-4220-B2D7-4D2B4458949E}"/>
              </a:ext>
            </a:extLst>
          </p:cNvPr>
          <p:cNvSpPr txBox="1"/>
          <p:nvPr/>
        </p:nvSpPr>
        <p:spPr>
          <a:xfrm>
            <a:off x="1265098" y="6345470"/>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42288" y="234638"/>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الأولى: التصميم الثلاثي الابعاد و الواقع الافتراضي </a:t>
            </a:r>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58922" y="274712"/>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1767630310"/>
              </p:ext>
            </p:extLst>
          </p:nvPr>
        </p:nvGraphicFramePr>
        <p:xfrm>
          <a:off x="834103" y="937497"/>
          <a:ext cx="10652838" cy="5688676"/>
        </p:xfrm>
        <a:graphic>
          <a:graphicData uri="http://schemas.openxmlformats.org/drawingml/2006/table">
            <a:tbl>
              <a:tblPr>
                <a:noFill/>
                <a:effectLst>
                  <a:outerShdw blurRad="50800" dist="38100" dir="2700000" algn="tl" rotWithShape="0">
                    <a:prstClr val="black">
                      <a:alpha val="40000"/>
                    </a:prstClr>
                  </a:outerShdw>
                </a:effectLst>
              </a:tblPr>
              <a:tblGrid>
                <a:gridCol w="88293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26252">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9355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5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تقديم خيارات </a:t>
                      </a:r>
                      <a:r>
                        <a:rPr lang="en-US" sz="1800" u="none" strike="noStrike" cap="none" dirty="0">
                          <a:solidFill>
                            <a:schemeClr val="bg1"/>
                          </a:solidFill>
                          <a:latin typeface="Arabic Typesetting" panose="03020402040406030203" pitchFamily="66" charset="-78"/>
                          <a:cs typeface="Arabic Typesetting" panose="03020402040406030203" pitchFamily="66" charset="-78"/>
                        </a:rPr>
                        <a:t>MS Teams</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تقديم استوديو 56 ومناطقنا.</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قدم تحدي</a:t>
                      </a:r>
                      <a:r>
                        <a:rPr lang="en-US" sz="1800" u="none" strike="noStrike" cap="none" dirty="0">
                          <a:solidFill>
                            <a:schemeClr val="bg1"/>
                          </a:solidFill>
                          <a:latin typeface="Arabic Typesetting" panose="03020402040406030203" pitchFamily="66" charset="-78"/>
                          <a:cs typeface="Arabic Typesetting" panose="03020402040406030203" pitchFamily="66" charset="-78"/>
                        </a:rPr>
                        <a:t> </a:t>
                      </a:r>
                      <a:r>
                        <a:rPr lang="ar-QA" sz="1800" u="none" strike="noStrike" cap="none" dirty="0">
                          <a:solidFill>
                            <a:schemeClr val="bg1"/>
                          </a:solidFill>
                          <a:latin typeface="Arabic Typesetting" panose="03020402040406030203" pitchFamily="66" charset="-78"/>
                          <a:cs typeface="Arabic Typesetting" panose="03020402040406030203" pitchFamily="66" charset="-78"/>
                        </a:rPr>
                        <a:t>التصميم الهندسي.</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بإيجاز فكرة المخيم وأنشطته.</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705091">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قدِّم تعريفًا بالواقع الافتراضي وما هو الواقع الافتراضي</a:t>
                      </a:r>
                      <a:endParaRPr lang="en-US" sz="1800"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قدم الأنواع الرئيسية للواقع الافتراضي.</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غامرة بالكامل.</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شبه غامرة.</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غير غامرة.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اعرض مجالات مختلفة لاستخدام الواقع الافتراضي في الرياضة و التعليم والألعاب والتدريب.</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682020">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اعط نبذة عن برنامج </a:t>
                      </a:r>
                      <a:r>
                        <a:rPr lang="en-US" sz="1800" dirty="0">
                          <a:solidFill>
                            <a:schemeClr val="bg1"/>
                          </a:solidFill>
                          <a:latin typeface="Arabic Typesetting" panose="03020402040406030203" pitchFamily="66" charset="-78"/>
                          <a:cs typeface="Arabic Typesetting" panose="03020402040406030203" pitchFamily="66" charset="-78"/>
                        </a:rPr>
                        <a:t>Vectary.</a:t>
                      </a:r>
                      <a:endParaRPr lang="ar-QA" sz="1800"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أظهر للمشاركين المشاريع المختلفة التي تم بناؤها في </a:t>
                      </a:r>
                      <a:r>
                        <a:rPr lang="en-US" sz="1800" dirty="0">
                          <a:solidFill>
                            <a:schemeClr val="bg1"/>
                          </a:solidFill>
                          <a:latin typeface="Arabic Typesetting" panose="03020402040406030203" pitchFamily="66" charset="-78"/>
                          <a:cs typeface="Arabic Typesetting" panose="03020402040406030203" pitchFamily="66" charset="-78"/>
                        </a:rPr>
                        <a:t>Vectary.</a:t>
                      </a:r>
                      <a:endParaRPr lang="ar-QA" sz="1800"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81412969"/>
                  </a:ext>
                </a:extLst>
              </a:tr>
              <a:tr h="139111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25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اطلب من المشاركين إنشاء حسابات على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Vectary.</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امنح المشاركين الوقت لاستكشاف البرنامج.</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11" name="Picture 7" descr="Picture 7">
            <a:extLst>
              <a:ext uri="{FF2B5EF4-FFF2-40B4-BE49-F238E27FC236}">
                <a16:creationId xmlns:a16="http://schemas.microsoft.com/office/drawing/2014/main" id="{11F31EFF-9D4F-4D8C-A02E-EC31495C7F42}"/>
              </a:ext>
            </a:extLst>
          </p:cNvPr>
          <p:cNvPicPr>
            <a:picLocks noChangeAspect="1"/>
          </p:cNvPicPr>
          <p:nvPr/>
        </p:nvPicPr>
        <p:blipFill>
          <a:blip r:embed="rId3"/>
          <a:stretch>
            <a:fillRect/>
          </a:stretch>
        </p:blipFill>
        <p:spPr>
          <a:xfrm>
            <a:off x="10129901" y="6278425"/>
            <a:ext cx="814145" cy="287830"/>
          </a:xfrm>
          <a:prstGeom prst="rect">
            <a:avLst/>
          </a:prstGeom>
          <a:ln w="12700">
            <a:miter lim="400000"/>
          </a:ln>
        </p:spPr>
      </p:pic>
      <p:sp>
        <p:nvSpPr>
          <p:cNvPr id="12" name="TextBox 2">
            <a:extLst>
              <a:ext uri="{FF2B5EF4-FFF2-40B4-BE49-F238E27FC236}">
                <a16:creationId xmlns:a16="http://schemas.microsoft.com/office/drawing/2014/main" id="{192986DF-7F18-4233-9BEE-B8D596D55EDD}"/>
              </a:ext>
            </a:extLst>
          </p:cNvPr>
          <p:cNvSpPr txBox="1"/>
          <p:nvPr/>
        </p:nvSpPr>
        <p:spPr>
          <a:xfrm>
            <a:off x="11064854" y="6254030"/>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3299758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CA2989F7-5D56-441E-9E1C-B92A7AC5048D}"/>
              </a:ext>
            </a:extLst>
          </p:cNvPr>
          <p:cNvSpPr txBox="1"/>
          <p:nvPr/>
        </p:nvSpPr>
        <p:spPr>
          <a:xfrm>
            <a:off x="952398" y="1195730"/>
            <a:ext cx="10568063" cy="4802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10-7</a:t>
            </a:r>
          </a:p>
          <a:p>
            <a:pPr>
              <a:lnSpc>
                <a:spcPct val="150000"/>
              </a:lnSpc>
              <a:defRPr>
                <a:solidFill>
                  <a:srgbClr val="FFFFFF"/>
                </a:solidFill>
                <a:latin typeface="Politica"/>
                <a:ea typeface="Politica"/>
                <a:cs typeface="Politica"/>
                <a:sym typeface="Politica"/>
              </a:defRPr>
            </a:pPr>
            <a:endParaRPr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a:t>
            </a:r>
            <a:r>
              <a:rPr lang="ar-QA" sz="1800" dirty="0">
                <a:latin typeface="Arabic Typesetting" panose="03020402040406030203" pitchFamily="66" charset="-78"/>
                <a:cs typeface="Arabic Typesetting" panose="03020402040406030203" pitchFamily="66" charset="-78"/>
              </a:rPr>
              <a:t>:</a:t>
            </a:r>
          </a:p>
          <a:p>
            <a:pPr marL="0" marR="0" algn="r" rtl="1">
              <a:lnSpc>
                <a:spcPct val="107000"/>
              </a:lnSpc>
              <a:spcBef>
                <a:spcPts val="0"/>
              </a:spcBef>
              <a:spcAft>
                <a:spcPts val="800"/>
              </a:spcAft>
            </a:pPr>
            <a:r>
              <a:rPr lang="ar-QA" sz="1800" dirty="0">
                <a:solidFill>
                  <a:schemeClr val="bg1"/>
                </a:solidFill>
                <a:latin typeface="Arabic Typesetting" panose="03020402040406030203" pitchFamily="66" charset="-78"/>
                <a:cs typeface="Arabic Typesetting" panose="03020402040406030203" pitchFamily="66" charset="-78"/>
              </a:rPr>
              <a:t>لإنشاء مشهد افتراضي، سيتعرف المشاركون على أساسيات النمذجة ثلاثية الأبعاد في برنامج فيكتاري ويتعلمون كيفية إنشاء اشكال اساسية ثلاثية الأبعاد في واستيراد نماذج ثلاثية الأبعاد متعلقة بالزي الإسلامي لتخصيص شخصية رمزية ثلاثية الأبعاد</a:t>
            </a:r>
            <a:endParaRPr lang="en-US" sz="1800" dirty="0">
              <a:solidFill>
                <a:schemeClr val="bg1"/>
              </a:solidFill>
              <a:latin typeface="Arabic Typesetting" panose="03020402040406030203" pitchFamily="66" charset="-78"/>
              <a:cs typeface="Arabic Typesetting" panose="03020402040406030203" pitchFamily="66" charset="-78"/>
            </a:endParaRPr>
          </a:p>
          <a:p>
            <a:pPr marL="0" marR="0" algn="r" rtl="1">
              <a:lnSpc>
                <a:spcPct val="107000"/>
              </a:lnSpc>
              <a:spcBef>
                <a:spcPts val="0"/>
              </a:spcBef>
              <a:spcAft>
                <a:spcPts val="800"/>
              </a:spcAft>
            </a:pPr>
            <a:r>
              <a:rPr lang="ar-QA" sz="1800" b="1" dirty="0">
                <a:solidFill>
                  <a:schemeClr val="bg1"/>
                </a:solidFill>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بعد الجلسة سيتمكن الطلاب من:</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قم بتغيير اللون والحجم واستيراد النماذج ثلاثية الأبعاد.</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استخدم بعض الأدوات المتعلقة بوضع الكائن داخل برنامج </a:t>
            </a:r>
            <a:r>
              <a:rPr lang="en-US" sz="1800" dirty="0">
                <a:latin typeface="Arabic Typesetting" panose="03020402040406030203" pitchFamily="66" charset="-78"/>
                <a:cs typeface="Arabic Typesetting" panose="03020402040406030203" pitchFamily="66" charset="-78"/>
              </a:rPr>
              <a:t>Vectary.</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قم بإنشاء قبعة إسلامية ثلاثية الأبعاد.</a:t>
            </a:r>
            <a:endParaRPr lang="en-US"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endParaRPr lang="en-US"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المعدات: كمبيوتر ، اتصال بالإنترنت.</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البرنامج: </a:t>
            </a:r>
            <a:r>
              <a:rPr lang="en-US" sz="1800" dirty="0">
                <a:latin typeface="Arabic Typesetting" panose="03020402040406030203" pitchFamily="66" charset="-78"/>
                <a:cs typeface="Arabic Typesetting" panose="03020402040406030203" pitchFamily="66" charset="-78"/>
              </a:rPr>
              <a:t>Vectary  https://www.vectary.com/</a:t>
            </a:r>
          </a:p>
        </p:txBody>
      </p:sp>
      <p:sp>
        <p:nvSpPr>
          <p:cNvPr id="11" name="Google Shape;60;p13">
            <a:extLst>
              <a:ext uri="{FF2B5EF4-FFF2-40B4-BE49-F238E27FC236}">
                <a16:creationId xmlns:a16="http://schemas.microsoft.com/office/drawing/2014/main" id="{C33DD1E7-E79F-4DFA-80FA-C346FD1F051B}"/>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الثانية: تخصيص الشخصية الرمزية ثلاثية الأبعاد الخاصة بك</a:t>
            </a:r>
          </a:p>
        </p:txBody>
      </p:sp>
      <p:grpSp>
        <p:nvGrpSpPr>
          <p:cNvPr id="12" name="Google Shape;61;p13">
            <a:extLst>
              <a:ext uri="{FF2B5EF4-FFF2-40B4-BE49-F238E27FC236}">
                <a16:creationId xmlns:a16="http://schemas.microsoft.com/office/drawing/2014/main" id="{A84067D7-4FAC-4975-9C7B-C6655B04ED9E}"/>
              </a:ext>
            </a:extLst>
          </p:cNvPr>
          <p:cNvGrpSpPr/>
          <p:nvPr/>
        </p:nvGrpSpPr>
        <p:grpSpPr>
          <a:xfrm>
            <a:off x="2058922" y="448448"/>
            <a:ext cx="8070978" cy="494651"/>
            <a:chOff x="0" y="0"/>
            <a:chExt cx="8070977" cy="494649"/>
          </a:xfrm>
        </p:grpSpPr>
        <p:sp>
          <p:nvSpPr>
            <p:cNvPr id="13" name="Google Shape;62;p13">
              <a:extLst>
                <a:ext uri="{FF2B5EF4-FFF2-40B4-BE49-F238E27FC236}">
                  <a16:creationId xmlns:a16="http://schemas.microsoft.com/office/drawing/2014/main" id="{0EADB2AE-0BFF-436A-9F5E-13031E94AFC0}"/>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4" name="Google Shape;63;p13">
              <a:extLst>
                <a:ext uri="{FF2B5EF4-FFF2-40B4-BE49-F238E27FC236}">
                  <a16:creationId xmlns:a16="http://schemas.microsoft.com/office/drawing/2014/main" id="{0687433D-8FE9-4B18-9E70-2CD4E976F6A7}"/>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0C76E886-7AEA-4C0C-B523-6D47C75713EF}"/>
              </a:ext>
            </a:extLst>
          </p:cNvPr>
          <p:cNvPicPr>
            <a:picLocks noChangeAspect="1"/>
          </p:cNvPicPr>
          <p:nvPr/>
        </p:nvPicPr>
        <p:blipFill>
          <a:blip r:embed="rId3"/>
          <a:stretch>
            <a:fillRect/>
          </a:stretch>
        </p:blipFill>
        <p:spPr>
          <a:xfrm>
            <a:off x="9957289" y="6513320"/>
            <a:ext cx="814145" cy="287830"/>
          </a:xfrm>
          <a:prstGeom prst="rect">
            <a:avLst/>
          </a:prstGeom>
          <a:ln w="12700">
            <a:miter lim="400000"/>
          </a:ln>
        </p:spPr>
      </p:pic>
      <p:sp>
        <p:nvSpPr>
          <p:cNvPr id="8" name="TextBox 2">
            <a:extLst>
              <a:ext uri="{FF2B5EF4-FFF2-40B4-BE49-F238E27FC236}">
                <a16:creationId xmlns:a16="http://schemas.microsoft.com/office/drawing/2014/main" id="{1DBF8700-74EC-4CF8-8535-A061F7FE5123}"/>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3395007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D7A87FB4-AB01-424A-A7EF-A9F633313350}"/>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الثانية: تخصيص الشخصية الرمزية ثلاثية الأبعاد الخاصة بك</a:t>
            </a:r>
          </a:p>
        </p:txBody>
      </p:sp>
      <p:grpSp>
        <p:nvGrpSpPr>
          <p:cNvPr id="11" name="Google Shape;61;p13">
            <a:extLst>
              <a:ext uri="{FF2B5EF4-FFF2-40B4-BE49-F238E27FC236}">
                <a16:creationId xmlns:a16="http://schemas.microsoft.com/office/drawing/2014/main" id="{DD40D670-B5F0-498E-A587-9EE600551682}"/>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C7A02477-A55C-462D-8FD4-6F3DB880F6D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0F4FC5E7-72C5-4739-A99D-384169D60A4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6" name="Google Shape;76;p15">
            <a:extLst>
              <a:ext uri="{FF2B5EF4-FFF2-40B4-BE49-F238E27FC236}">
                <a16:creationId xmlns:a16="http://schemas.microsoft.com/office/drawing/2014/main" id="{19F4B6FB-F246-464D-8F74-C3493134C0E4}"/>
              </a:ext>
            </a:extLst>
          </p:cNvPr>
          <p:cNvGraphicFramePr/>
          <p:nvPr>
            <p:extLst>
              <p:ext uri="{D42A27DB-BD31-4B8C-83A1-F6EECF244321}">
                <p14:modId xmlns:p14="http://schemas.microsoft.com/office/powerpoint/2010/main" val="438051132"/>
              </p:ext>
            </p:extLst>
          </p:nvPr>
        </p:nvGraphicFramePr>
        <p:xfrm>
          <a:off x="562441" y="1027985"/>
          <a:ext cx="11054418" cy="5029050"/>
        </p:xfrm>
        <a:graphic>
          <a:graphicData uri="http://schemas.openxmlformats.org/drawingml/2006/table">
            <a:tbl>
              <a:tblPr>
                <a:noFill/>
                <a:effectLst>
                  <a:outerShdw blurRad="50800" dist="38100" dir="2700000" algn="tl" rotWithShape="0">
                    <a:prstClr val="black">
                      <a:alpha val="40000"/>
                    </a:prstClr>
                  </a:outerShdw>
                </a:effectLst>
              </a:tblPr>
              <a:tblGrid>
                <a:gridCol w="1387889">
                  <a:extLst>
                    <a:ext uri="{9D8B030D-6E8A-4147-A177-3AD203B41FA5}">
                      <a16:colId xmlns:a16="http://schemas.microsoft.com/office/drawing/2014/main" val="20000"/>
                    </a:ext>
                  </a:extLst>
                </a:gridCol>
                <a:gridCol w="6626028">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p>
                      <a:pPr marL="0" marR="0" lvl="0" indent="0" algn="l" rtl="0">
                        <a:lnSpc>
                          <a:spcPct val="100000"/>
                        </a:lnSpc>
                        <a:spcBef>
                          <a:spcPts val="0"/>
                        </a:spcBef>
                        <a:spcAft>
                          <a:spcPts val="0"/>
                        </a:spcAft>
                        <a:buClr>
                          <a:srgbClr val="000000"/>
                        </a:buClr>
                        <a:buSzPts val="1400"/>
                        <a:buFont typeface="Arial"/>
                        <a:buNone/>
                      </a:pP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والمتطلبات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543210">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5 دقائق</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4"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رحب بالمشاركين في الفصل وحضورهم.</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p>
                      <a:pPr marL="285750" marR="0" lvl="4"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تأكد من أن جميع المشاركين لديهم حسابات.</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حساب فيكتاري</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838185">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15 دقيقة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شرح النمذجة ثلاثية الأبعاد</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وضع المجسم  تقديم العناصر الأساسية داخل البرنامج.</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كيفية التفاعل مع المجسمات من حيث التحريك و التدوير و المعايرة وتغيير عرض الكاميرا وتدويرها.</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كيفية تحريك الأشياء وتغيير لونها وتعديلها.</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كيف يمكن إضافة خلفية للمشهد.</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حساب فيكتاري</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447517753"/>
                  </a:ext>
                </a:extLst>
              </a:tr>
              <a:tr h="955889">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وضح للمشاركين كيفية فتح الشخصية والمشاريع المدمجة.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وضح للمشاركين كيفية تعديل الشخصية مثل تعديل شكلها ولونها وملحقها</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اشرح للمشاركين كيفية استيراد الاشكال ثلاثية الأبعاد.</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حساب فيكتاري</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955889">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قم بمشاركة رابط الملفات التي سيقوم الطلاب باستيرادها.</a:t>
                      </a:r>
                      <a:endParaRPr lang="en-US" sz="1800"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قم بشرح كيفية تحميل الملفات من الرابط.</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تحدى المشاركين لتعديل الشخصية وإضافة الأزياء الإسلامية.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حساب فيكتاري</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86121954"/>
                  </a:ext>
                </a:extLst>
              </a:tr>
            </a:tbl>
          </a:graphicData>
        </a:graphic>
      </p:graphicFrame>
      <p:pic>
        <p:nvPicPr>
          <p:cNvPr id="9" name="Picture 7" descr="Picture 7">
            <a:extLst>
              <a:ext uri="{FF2B5EF4-FFF2-40B4-BE49-F238E27FC236}">
                <a16:creationId xmlns:a16="http://schemas.microsoft.com/office/drawing/2014/main" id="{C0CFEFC6-B0DB-467D-AD54-7AA06D5FAE45}"/>
              </a:ext>
            </a:extLst>
          </p:cNvPr>
          <p:cNvPicPr>
            <a:picLocks noChangeAspect="1"/>
          </p:cNvPicPr>
          <p:nvPr/>
        </p:nvPicPr>
        <p:blipFill>
          <a:blip r:embed="rId3"/>
          <a:stretch>
            <a:fillRect/>
          </a:stretch>
        </p:blipFill>
        <p:spPr>
          <a:xfrm>
            <a:off x="9957289" y="6513320"/>
            <a:ext cx="814145" cy="287830"/>
          </a:xfrm>
          <a:prstGeom prst="rect">
            <a:avLst/>
          </a:prstGeom>
          <a:ln w="12700">
            <a:miter lim="400000"/>
          </a:ln>
        </p:spPr>
      </p:pic>
      <p:sp>
        <p:nvSpPr>
          <p:cNvPr id="17" name="TextBox 2">
            <a:extLst>
              <a:ext uri="{FF2B5EF4-FFF2-40B4-BE49-F238E27FC236}">
                <a16:creationId xmlns:a16="http://schemas.microsoft.com/office/drawing/2014/main" id="{4752C6F7-9F4D-46A2-BE5D-3CDFF01C8E74}"/>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2975555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088843"/>
            <a:ext cx="10284002" cy="5016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المنطقة: التكنولوجيا 	العمر 10-7</a:t>
            </a:r>
          </a:p>
          <a:p>
            <a:pPr algn="r" rtl="1">
              <a:lnSpc>
                <a:spcPct val="150000"/>
              </a:lnSpc>
              <a:defRPr>
                <a:solidFill>
                  <a:srgbClr val="FFFFFF"/>
                </a:solidFill>
                <a:latin typeface="Politica"/>
                <a:ea typeface="Politica"/>
                <a:cs typeface="Politica"/>
                <a:sym typeface="Politica"/>
              </a:defRPr>
            </a:pPr>
            <a:r>
              <a:rPr lang="ar-QA" sz="2000" b="1" dirty="0">
                <a:latin typeface="Arabic Typesetting" panose="03020402040406030203" pitchFamily="66" charset="-78"/>
                <a:cs typeface="Arabic Typesetting" panose="03020402040406030203" pitchFamily="66" charset="-78"/>
              </a:rPr>
              <a:t>وصف:</a:t>
            </a:r>
          </a:p>
          <a:p>
            <a:pPr algn="r" rtl="1">
              <a:lnSpc>
                <a:spcPct val="150000"/>
              </a:lnSpc>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في هذه الورشة، سيتعرف المشاركون على المزيد من أدوات النمذجة ثلاثية الأبعاد في برنامج فيكتاري مثل المصفوفة القطرية و الاتحاد المنطقي وتعلم كيفية استخدامها من أجل إنشاء اكسسوارات ثلاثية الأبعاد للشخصية داخل المشهد مثل المسبحة.</a:t>
            </a:r>
            <a:endParaRPr lang="en-US" sz="20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2000" b="1" dirty="0">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بعد الجلسة سيتمكن المشاركون من:</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تعلم كيفية استخدام بعض الأدوات الجديدة مثل</a:t>
            </a:r>
            <a:r>
              <a:rPr lang="en-US" sz="2000" dirty="0">
                <a:latin typeface="Arabic Typesetting" panose="03020402040406030203" pitchFamily="66" charset="-78"/>
                <a:cs typeface="Arabic Typesetting" panose="03020402040406030203" pitchFamily="66" charset="-78"/>
              </a:rPr>
              <a:t> </a:t>
            </a:r>
            <a:r>
              <a:rPr lang="ar-QA" sz="2000" dirty="0">
                <a:latin typeface="Arabic Typesetting" panose="03020402040406030203" pitchFamily="66" charset="-78"/>
                <a:cs typeface="Arabic Typesetting" panose="03020402040406030203" pitchFamily="66" charset="-78"/>
              </a:rPr>
              <a:t>المصفوفة القطرية و الاتحاد المنطقي.</a:t>
            </a:r>
            <a:endParaRPr lang="en-US" sz="20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تصميم نموذج ثلاثي الأبعاد للمسبحة وتخصيصها.</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التعرف على أدوات التوليد.</a:t>
            </a:r>
            <a:endParaRPr lang="en-US" sz="20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endParaRPr lang="en-US" sz="20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المعدات: كمبيوتر ، اتصال بالإنترنت.</a:t>
            </a:r>
          </a:p>
          <a:p>
            <a:pPr algn="r" rtl="1">
              <a:defRPr>
                <a:solidFill>
                  <a:srgbClr val="FFFFFF"/>
                </a:solidFill>
                <a:latin typeface="Politica"/>
                <a:ea typeface="Politica"/>
                <a:cs typeface="Politica"/>
                <a:sym typeface="Politica"/>
              </a:defRPr>
            </a:pP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p>
          <a:p>
            <a:pPr algn="r" rtl="1">
              <a:defRPr>
                <a:solidFill>
                  <a:srgbClr val="FFFFFF"/>
                </a:solidFill>
                <a:latin typeface="Politica"/>
                <a:ea typeface="Politica"/>
                <a:cs typeface="Politica"/>
                <a:sym typeface="Politica"/>
              </a:defRPr>
            </a:pP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البرنامج: </a:t>
            </a:r>
            <a:r>
              <a:rPr lang="en-US"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Vectary  https://www.vectary.com/</a:t>
            </a:r>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الثالثة: الملحقات الثلاثية الابعاد للشخصيات</a:t>
            </a:r>
          </a:p>
          <a:p>
            <a:endParaRPr lang="en-US" dirty="0">
              <a:latin typeface="Arabic Typesetting" panose="03020402040406030203" pitchFamily="66" charset="-78"/>
              <a:cs typeface="Arabic Typesetting" panose="03020402040406030203" pitchFamily="66" charset="-78"/>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9" name="Picture 7" descr="Picture 7">
            <a:extLst>
              <a:ext uri="{FF2B5EF4-FFF2-40B4-BE49-F238E27FC236}">
                <a16:creationId xmlns:a16="http://schemas.microsoft.com/office/drawing/2014/main" id="{FE65B2D8-1F61-4B90-AF7E-3515F1E6CC61}"/>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0" name="TextBox 2">
            <a:extLst>
              <a:ext uri="{FF2B5EF4-FFF2-40B4-BE49-F238E27FC236}">
                <a16:creationId xmlns:a16="http://schemas.microsoft.com/office/drawing/2014/main" id="{72BC28F8-D72C-46B6-86D6-3452AC495538}"/>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1797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الثالثة: الملحقات الثلاثية الابعاد للشخصيات</a:t>
            </a:r>
          </a:p>
          <a:p>
            <a:endParaRPr dirty="0"/>
          </a:p>
        </p:txBody>
      </p:sp>
      <p:grpSp>
        <p:nvGrpSpPr>
          <p:cNvPr id="114" name="Google Shape;61;p13"/>
          <p:cNvGrpSpPr/>
          <p:nvPr/>
        </p:nvGrpSpPr>
        <p:grpSpPr>
          <a:xfrm>
            <a:off x="2058922" y="2198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16" name="TextBox 2"/>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3952225592"/>
              </p:ext>
            </p:extLst>
          </p:nvPr>
        </p:nvGraphicFramePr>
        <p:xfrm>
          <a:off x="562441" y="1081528"/>
          <a:ext cx="11054418" cy="4971582"/>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35067">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221702">
                <a:tc>
                  <a:txBody>
                    <a:bodyPr/>
                    <a:lstStyle/>
                    <a:p>
                      <a:pPr marL="0" marR="0" lvl="0" indent="0" algn="l" rtl="0">
                        <a:lnSpc>
                          <a:spcPct val="100000"/>
                        </a:lnSpc>
                        <a:spcBef>
                          <a:spcPts val="0"/>
                        </a:spcBef>
                        <a:spcAft>
                          <a:spcPts val="0"/>
                        </a:spcAft>
                        <a:buClr>
                          <a:srgbClr val="000000"/>
                        </a:buClr>
                        <a:buSzPts val="1400"/>
                        <a:buFont typeface="Arial"/>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0" marR="0" lvl="0" indent="0" algn="l" rtl="0">
                        <a:lnSpc>
                          <a:spcPct val="100000"/>
                        </a:lnSpc>
                        <a:spcBef>
                          <a:spcPts val="0"/>
                        </a:spcBef>
                        <a:spcAft>
                          <a:spcPts val="0"/>
                        </a:spcAft>
                        <a:buClr>
                          <a:srgbClr val="000000"/>
                        </a:buClr>
                        <a:buSzPts val="1400"/>
                        <a:buFont typeface="Arial"/>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15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رحب بالمشاركين.</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خذ الحضور.</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راجع مع المشاركين ما تعلموه بالأمس وناقش معهم كل أداة.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قدم أدوات التوليد للمشاركين</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sz="1800" dirty="0">
                        <a:solidFill>
                          <a:schemeClr val="lt1"/>
                        </a:solidFill>
                        <a:latin typeface="Arabic Typesetting" panose="03020402040406030203" pitchFamily="66" charset="-78"/>
                        <a:ea typeface="Lato"/>
                        <a:cs typeface="Arabic Typesetting" panose="03020402040406030203" pitchFamily="66" charset="-78"/>
                        <a:sym typeface="Lato"/>
                      </a:endParaRPr>
                    </a:p>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479298">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25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اشرح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Array Radial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وكيف تعمل.</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اشرح الاتحاد المنطقي.</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بيّن للمشاركين كيفية تصميم مسبحة ثلاثية الأبعاد خطوة </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.قم بإنشاء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Tube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وخصصه.</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أضف كرة ثلاثية الأبعاد.</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استخدم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Array Radial</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استخدم الاتحاد المنطقي.</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313350632"/>
                  </a:ext>
                </a:extLst>
              </a:tr>
              <a:tr h="1131192">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solidFill>
                            <a:schemeClr val="lt1"/>
                          </a:solidFill>
                          <a:latin typeface="Arabic Typesetting" panose="03020402040406030203" pitchFamily="66" charset="-78"/>
                          <a:cs typeface="Arabic Typesetting" panose="03020402040406030203" pitchFamily="66" charset="-78"/>
                        </a:rPr>
                        <a:t>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p>
                    <a:p>
                      <a:pPr marL="0" marR="0" lvl="0" indent="0" algn="l" rtl="0">
                        <a:lnSpc>
                          <a:spcPct val="100000"/>
                        </a:lnSpc>
                        <a:spcBef>
                          <a:spcPts val="0"/>
                        </a:spcBef>
                        <a:spcAft>
                          <a:spcPts val="0"/>
                        </a:spcAft>
                        <a:buClr>
                          <a:srgbClr val="000000"/>
                        </a:buClr>
                        <a:buSzPts val="1400"/>
                        <a:buFont typeface="Arial"/>
                        <a:buNone/>
                      </a:pP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تحدى المشاركين لإنشاء تصميم ثلاثي الأبعاد مختلف للمسبحة وتزيين صورتهم الرمزية.</a:t>
                      </a:r>
                      <a:endParaRPr lang="en-US" sz="1800"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دع كل واحد يشارك مشروعه ويناقشه.</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849010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الرابعة: نسيج و أنماط القماش</a:t>
            </a:r>
            <a:endParaRPr dirty="0">
              <a:latin typeface="Arabic Typesetting" panose="03020402040406030203" pitchFamily="66" charset="-78"/>
              <a:cs typeface="Arabic Typesetting" panose="03020402040406030203" pitchFamily="66" charset="-78"/>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10" name="Google Shape;59;p13">
            <a:extLst>
              <a:ext uri="{FF2B5EF4-FFF2-40B4-BE49-F238E27FC236}">
                <a16:creationId xmlns:a16="http://schemas.microsoft.com/office/drawing/2014/main" id="{EF7D5529-E01F-40C4-9628-C79A2F2BE828}"/>
              </a:ext>
            </a:extLst>
          </p:cNvPr>
          <p:cNvSpPr txBox="1"/>
          <p:nvPr/>
        </p:nvSpPr>
        <p:spPr>
          <a:xfrm>
            <a:off x="992923" y="1115720"/>
            <a:ext cx="10284002" cy="4816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10-7</a:t>
            </a:r>
            <a:endParaRPr lang="en-US" sz="1800" dirty="0">
              <a:latin typeface="Arabic Typesetting" panose="03020402040406030203" pitchFamily="66" charset="-78"/>
              <a:cs typeface="Arabic Typesetting" panose="03020402040406030203" pitchFamily="66" charset="-78"/>
            </a:endParaRPr>
          </a:p>
          <a:p>
            <a:pPr algn="r">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a:t>
            </a: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في اليوم الرابع ، سيتعلم المشاركون أداة تصميم جديدة في برنامج فيكتاري لتصميم الأزياء الإسلامية مثل القبعة الإسلامية وإضافة اللمسة النهائية لمشهدهم من خلال استخدام المكتبة لتحديد المواد  و الألوان و الانسجة لنموذجهم.</a:t>
            </a: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أهداف الدرس:</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استخدم أداة توليد جديدة- الطرح منطقي.</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شرح ما هي مكتبة المواد</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قم بإنشاء أنواع مختلفة من </a:t>
            </a:r>
            <a:r>
              <a:rPr lang="ar-QA" sz="1800" dirty="0" err="1">
                <a:latin typeface="Arabic Typesetting" panose="03020402040406030203" pitchFamily="66" charset="-78"/>
                <a:cs typeface="Arabic Typesetting" panose="03020402040406030203" pitchFamily="66" charset="-78"/>
              </a:rPr>
              <a:t>من</a:t>
            </a:r>
            <a:r>
              <a:rPr lang="ar-QA" sz="1800" dirty="0">
                <a:latin typeface="Arabic Typesetting" panose="03020402040406030203" pitchFamily="66" charset="-78"/>
                <a:cs typeface="Arabic Typesetting" panose="03020402040406030203" pitchFamily="66" charset="-78"/>
              </a:rPr>
              <a:t> الانسجة.</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تخصيص أنواع جديدة من المواد و الانسجة.</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تصميم القبعة الإسلامية.</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المعدات: كمبيوتر ، اتصال بالإنترنت.</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البرنامج: </a:t>
            </a:r>
            <a:r>
              <a:rPr lang="en-US" sz="1800" dirty="0">
                <a:latin typeface="Arabic Typesetting" panose="03020402040406030203" pitchFamily="66" charset="-78"/>
                <a:cs typeface="Arabic Typesetting" panose="03020402040406030203" pitchFamily="66" charset="-78"/>
              </a:rPr>
              <a:t>Vectary  https://www.vectary.com/</a:t>
            </a:r>
          </a:p>
        </p:txBody>
      </p:sp>
    </p:spTree>
    <p:extLst>
      <p:ext uri="{BB962C8B-B14F-4D97-AF65-F5344CB8AC3E}">
        <p14:creationId xmlns:p14="http://schemas.microsoft.com/office/powerpoint/2010/main" val="10516491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37525" y="448447"/>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الورشة الرابعة: نسيج و أنماط القماش</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9" name="Google Shape;76;p15">
            <a:extLst>
              <a:ext uri="{FF2B5EF4-FFF2-40B4-BE49-F238E27FC236}">
                <a16:creationId xmlns:a16="http://schemas.microsoft.com/office/drawing/2014/main" id="{AFF9E331-2F6D-4237-9C3A-352475C82492}"/>
              </a:ext>
            </a:extLst>
          </p:cNvPr>
          <p:cNvGraphicFramePr/>
          <p:nvPr>
            <p:extLst>
              <p:ext uri="{D42A27DB-BD31-4B8C-83A1-F6EECF244321}">
                <p14:modId xmlns:p14="http://schemas.microsoft.com/office/powerpoint/2010/main" val="1980720805"/>
              </p:ext>
            </p:extLst>
          </p:nvPr>
        </p:nvGraphicFramePr>
        <p:xfrm>
          <a:off x="562441" y="1161758"/>
          <a:ext cx="11054418" cy="5269773"/>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29967">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621352">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5 دقيقة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خذ الحضور</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راجع مع المشاركين الأدوات التي تعلموها بالأمس.</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188705">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25 دقيقة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اشرح المزيد من الأدوات في </a:t>
                      </a:r>
                      <a:r>
                        <a:rPr lang="en-US" sz="1800" dirty="0">
                          <a:solidFill>
                            <a:schemeClr val="bg1"/>
                          </a:solidFill>
                          <a:latin typeface="Arabic Typesetting" panose="03020402040406030203" pitchFamily="66" charset="-78"/>
                          <a:cs typeface="Arabic Typesetting" panose="03020402040406030203" pitchFamily="66" charset="-78"/>
                        </a:rPr>
                        <a:t>Vectary </a:t>
                      </a:r>
                      <a:r>
                        <a:rPr lang="ar-QA" sz="1800" dirty="0">
                          <a:solidFill>
                            <a:schemeClr val="bg1"/>
                          </a:solidFill>
                          <a:latin typeface="Arabic Typesetting" panose="03020402040406030203" pitchFamily="66" charset="-78"/>
                          <a:cs typeface="Arabic Typesetting" panose="03020402040406030203" pitchFamily="66" charset="-78"/>
                        </a:rPr>
                        <a:t>لمعرفة كيفية تغيير النسيج وأنماطه مثل:</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الطرح المنطقي</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واجهة المستخدم للمواد.</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التعتيم</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المكتبة والمواد.</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503010">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r-QA" sz="1800" u="none" strike="noStrike" cap="none">
                          <a:solidFill>
                            <a:schemeClr val="lt1"/>
                          </a:solidFill>
                          <a:latin typeface="Arabic Typesetting" panose="03020402040406030203" pitchFamily="66" charset="-78"/>
                          <a:cs typeface="Arabic Typesetting" panose="03020402040406030203" pitchFamily="66" charset="-78"/>
                        </a:rPr>
                        <a:t>15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دقيقة</a:t>
                      </a:r>
                    </a:p>
                    <a:p>
                      <a:pPr marL="0" marR="0" lvl="0" indent="0" algn="l" rtl="0">
                        <a:lnSpc>
                          <a:spcPct val="100000"/>
                        </a:lnSpc>
                        <a:spcBef>
                          <a:spcPts val="0"/>
                        </a:spcBef>
                        <a:spcAft>
                          <a:spcPts val="0"/>
                        </a:spcAft>
                        <a:buClr>
                          <a:srgbClr val="000000"/>
                        </a:buClr>
                        <a:buSzPts val="1400"/>
                        <a:buFont typeface="Arial"/>
                        <a:buNone/>
                      </a:pP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QA" sz="1800" dirty="0">
                          <a:solidFill>
                            <a:schemeClr val="bg1"/>
                          </a:solidFill>
                          <a:latin typeface="Arabic Typesetting" panose="03020402040406030203" pitchFamily="66" charset="-78"/>
                          <a:cs typeface="Arabic Typesetting" panose="03020402040406030203" pitchFamily="66" charset="-78"/>
                        </a:rPr>
                        <a:t>اشرح للمشاركين كيفية تصميم قبعة ثلاثية الأبعاد واطلب منهم اتباع العملية خطوة بخطوة.</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defTabSz="914400" rtl="1" eaLnBrk="1" fontAlgn="auto" latinLnBrk="0" hangingPunct="1">
                        <a:lnSpc>
                          <a:spcPct val="100000"/>
                        </a:lnSpc>
                        <a:spcBef>
                          <a:spcPts val="0"/>
                        </a:spcBef>
                        <a:spcAft>
                          <a:spcPts val="0"/>
                        </a:spcAft>
                        <a:buClr>
                          <a:srgbClr val="000000"/>
                        </a:buClr>
                        <a:buSzPts val="1400"/>
                        <a:buFont typeface="+mj-lt"/>
                        <a:buAutoNum type="arabicPeriod"/>
                        <a:tabLst/>
                        <a:defRPr/>
                      </a:pPr>
                      <a:r>
                        <a:rPr lang="ar-QA" sz="1800" dirty="0">
                          <a:solidFill>
                            <a:schemeClr val="bg1"/>
                          </a:solidFill>
                          <a:latin typeface="Arabic Typesetting" panose="03020402040406030203" pitchFamily="66" charset="-78"/>
                          <a:cs typeface="Arabic Typesetting" panose="03020402040406030203" pitchFamily="66" charset="-78"/>
                        </a:rPr>
                        <a:t>من الاشكال الاساسية صمم كبسولة</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defTabSz="914400" rtl="1" eaLnBrk="1" fontAlgn="auto" latinLnBrk="0" hangingPunct="1">
                        <a:lnSpc>
                          <a:spcPct val="100000"/>
                        </a:lnSpc>
                        <a:spcBef>
                          <a:spcPts val="0"/>
                        </a:spcBef>
                        <a:spcAft>
                          <a:spcPts val="0"/>
                        </a:spcAft>
                        <a:buClr>
                          <a:srgbClr val="000000"/>
                        </a:buClr>
                        <a:buSzPts val="1400"/>
                        <a:buFont typeface="+mj-lt"/>
                        <a:buAutoNum type="arabicPeriod"/>
                        <a:tabLst/>
                        <a:defRPr/>
                      </a:pPr>
                      <a:r>
                        <a:rPr lang="ar-QA" sz="1800" dirty="0">
                          <a:solidFill>
                            <a:schemeClr val="bg1"/>
                          </a:solidFill>
                          <a:latin typeface="Arabic Typesetting" panose="03020402040406030203" pitchFamily="66" charset="-78"/>
                          <a:cs typeface="Arabic Typesetting" panose="03020402040406030203" pitchFamily="66" charset="-78"/>
                        </a:rPr>
                        <a:t>صمم اسطوانة.</a:t>
                      </a:r>
                      <a:endParaRPr lang="en-US" sz="1800" dirty="0">
                        <a:solidFill>
                          <a:schemeClr val="bg1"/>
                        </a:solidFill>
                        <a:latin typeface="Arabic Typesetting" panose="03020402040406030203" pitchFamily="66" charset="-78"/>
                        <a:cs typeface="Arabic Typesetting" panose="03020402040406030203" pitchFamily="66" charset="-78"/>
                      </a:endParaRPr>
                    </a:p>
                    <a:p>
                      <a:pPr marL="342900" marR="0" lvl="0" indent="-342900" algn="r" defTabSz="914400" rtl="1" eaLnBrk="1" fontAlgn="auto" latinLnBrk="0" hangingPunct="1">
                        <a:lnSpc>
                          <a:spcPct val="100000"/>
                        </a:lnSpc>
                        <a:spcBef>
                          <a:spcPts val="0"/>
                        </a:spcBef>
                        <a:spcAft>
                          <a:spcPts val="0"/>
                        </a:spcAft>
                        <a:buClr>
                          <a:srgbClr val="000000"/>
                        </a:buClr>
                        <a:buSzPts val="1400"/>
                        <a:buFont typeface="+mj-lt"/>
                        <a:buAutoNum type="arabicPeriod"/>
                        <a:tabLst/>
                        <a:defRPr/>
                      </a:pPr>
                      <a:r>
                        <a:rPr lang="ar-QA" sz="1800" dirty="0">
                          <a:solidFill>
                            <a:schemeClr val="bg1"/>
                          </a:solidFill>
                          <a:latin typeface="Arabic Typesetting" panose="03020402040406030203" pitchFamily="66" charset="-78"/>
                          <a:cs typeface="Arabic Typesetting" panose="03020402040406030203" pitchFamily="66" charset="-78"/>
                        </a:rPr>
                        <a:t>استخدم </a:t>
                      </a:r>
                      <a:r>
                        <a:rPr lang="en-US" sz="1800" dirty="0">
                          <a:solidFill>
                            <a:schemeClr val="bg1"/>
                          </a:solidFill>
                          <a:latin typeface="Arabic Typesetting" panose="03020402040406030203" pitchFamily="66" charset="-78"/>
                          <a:cs typeface="Arabic Typesetting" panose="03020402040406030203" pitchFamily="66" charset="-78"/>
                        </a:rPr>
                        <a:t>Boolean Subtract</a:t>
                      </a:r>
                    </a:p>
                    <a:p>
                      <a:pPr marL="342900" marR="0" lvl="0" indent="-342900" algn="r" defTabSz="914400" rtl="1" eaLnBrk="1" fontAlgn="auto" latinLnBrk="0" hangingPunct="1">
                        <a:lnSpc>
                          <a:spcPct val="100000"/>
                        </a:lnSpc>
                        <a:spcBef>
                          <a:spcPts val="0"/>
                        </a:spcBef>
                        <a:spcAft>
                          <a:spcPts val="0"/>
                        </a:spcAft>
                        <a:buClr>
                          <a:srgbClr val="000000"/>
                        </a:buClr>
                        <a:buSzPts val="1400"/>
                        <a:buFont typeface="+mj-lt"/>
                        <a:buAutoNum type="arabicPeriod"/>
                        <a:tabLst/>
                        <a:defRPr/>
                      </a:pPr>
                      <a:r>
                        <a:rPr lang="ar-QA" sz="1800" dirty="0">
                          <a:solidFill>
                            <a:schemeClr val="bg1"/>
                          </a:solidFill>
                          <a:latin typeface="Arabic Typesetting" panose="03020402040406030203" pitchFamily="66" charset="-78"/>
                          <a:cs typeface="Arabic Typesetting" panose="03020402040406030203" pitchFamily="66" charset="-78"/>
                        </a:rPr>
                        <a:t>قم بتخصيص خامة القبعة وضعها على رأس الشخصية الرمزية.</a:t>
                      </a:r>
                      <a:endParaRPr lang="en-US" sz="1800"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180734033"/>
                  </a:ext>
                </a:extLst>
              </a:tr>
              <a:tr h="972213">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اطلب من المشاركين تغيير نسيج </a:t>
                      </a:r>
                      <a:r>
                        <a:rPr lang="ar-QA" sz="1800" u="none" strike="noStrike" cap="none" dirty="0" err="1">
                          <a:solidFill>
                            <a:schemeClr val="lt1"/>
                          </a:solidFill>
                          <a:latin typeface="Arabic Typesetting" panose="03020402040406030203" pitchFamily="66" charset="-78"/>
                          <a:cs typeface="Arabic Typesetting" panose="03020402040406030203" pitchFamily="66" charset="-78"/>
                        </a:rPr>
                        <a:t>الأفاتار</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 الخاص بهم</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دع كل واحد يعرض مشروعه ويناقشه مع الآخرين.</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10" name="Picture 7" descr="Picture 7">
            <a:extLst>
              <a:ext uri="{FF2B5EF4-FFF2-40B4-BE49-F238E27FC236}">
                <a16:creationId xmlns:a16="http://schemas.microsoft.com/office/drawing/2014/main" id="{6C58BB8E-96EA-4489-9026-974197ECBFF1}"/>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1" name="TextBox 2">
            <a:extLst>
              <a:ext uri="{FF2B5EF4-FFF2-40B4-BE49-F238E27FC236}">
                <a16:creationId xmlns:a16="http://schemas.microsoft.com/office/drawing/2014/main" id="{11C8B0ED-E753-426F-BADB-FF19C955285E}"/>
              </a:ext>
            </a:extLst>
          </p:cNvPr>
          <p:cNvSpPr txBox="1"/>
          <p:nvPr/>
        </p:nvSpPr>
        <p:spPr>
          <a:xfrm>
            <a:off x="10892242" y="6488925"/>
            <a:ext cx="9558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37049958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1549</TotalTime>
  <Words>1341</Words>
  <Application>Microsoft Office PowerPoint</Application>
  <PresentationFormat>Custom</PresentationFormat>
  <Paragraphs>212</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Arabic Typesetting</vt:lpstr>
      <vt:lpstr>Arial</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2021-04-28T20:09:37Z</dcterms:modified>
</cp:coreProperties>
</file>