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3" r:id="rId2"/>
    <p:sldId id="289" r:id="rId3"/>
    <p:sldId id="288" r:id="rId4"/>
    <p:sldId id="292" r:id="rId5"/>
    <p:sldId id="279" r:id="rId6"/>
    <p:sldId id="297" r:id="rId7"/>
    <p:sldId id="298" r:id="rId8"/>
    <p:sldId id="258" r:id="rId9"/>
    <p:sldId id="294" r:id="rId10"/>
    <p:sldId id="296" r:id="rId11"/>
    <p:sldId id="285" r:id="rId12"/>
    <p:sldId id="295" r:id="rId13"/>
    <p:sldId id="270" r:id="rId14"/>
    <p:sldId id="283" r:id="rId15"/>
    <p:sldId id="28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as R M Mestariheh" initials="FRMM" lastIdx="2" clrIdx="0">
    <p:extLst>
      <p:ext uri="{19B8F6BF-5375-455C-9EA6-DF929625EA0E}">
        <p15:presenceInfo xmlns:p15="http://schemas.microsoft.com/office/powerpoint/2012/main" userId="S-1-5-21-462441751-3627588554-4051305203-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F1F41-EC42-4E74-82A1-E4482BFB792D}" v="1" dt="2021-07-04T09:23:5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78786" autoAdjust="0"/>
  </p:normalViewPr>
  <p:slideViewPr>
    <p:cSldViewPr snapToGrid="0" snapToObjects="1">
      <p:cViewPr varScale="1">
        <p:scale>
          <a:sx n="90" d="100"/>
          <a:sy n="90" d="100"/>
        </p:scale>
        <p:origin x="1470"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F87D9C28-CE8E-415A-B4CF-7AC76B0E8D6D}"/>
    <pc:docChg chg="custSel modSld">
      <pc:chgData name="moath momani" userId="720708e143949568" providerId="LiveId" clId="{F87D9C28-CE8E-415A-B4CF-7AC76B0E8D6D}" dt="2020-10-17T12:46:24.105" v="401" actId="20577"/>
      <pc:docMkLst>
        <pc:docMk/>
      </pc:docMkLst>
      <pc:sldChg chg="modSp mod">
        <pc:chgData name="moath momani" userId="720708e143949568" providerId="LiveId" clId="{F87D9C28-CE8E-415A-B4CF-7AC76B0E8D6D}" dt="2020-10-17T07:34:31.745" v="54" actId="20577"/>
        <pc:sldMkLst>
          <pc:docMk/>
          <pc:sldMk cId="1259126751" sldId="258"/>
        </pc:sldMkLst>
        <pc:spChg chg="mod">
          <ac:chgData name="moath momani" userId="720708e143949568" providerId="LiveId" clId="{F87D9C28-CE8E-415A-B4CF-7AC76B0E8D6D}" dt="2020-10-17T07:34:31.745" v="54" actId="20577"/>
          <ac:spMkLst>
            <pc:docMk/>
            <pc:sldMk cId="1259126751" sldId="258"/>
            <ac:spMk id="13" creationId="{CF8DF623-03E8-4688-BADC-09A9A4417BCD}"/>
          </ac:spMkLst>
        </pc:spChg>
      </pc:sldChg>
      <pc:sldChg chg="modNotesTx">
        <pc:chgData name="moath momani" userId="720708e143949568" providerId="LiveId" clId="{F87D9C28-CE8E-415A-B4CF-7AC76B0E8D6D}" dt="2020-10-17T12:46:24.105" v="401" actId="20577"/>
        <pc:sldMkLst>
          <pc:docMk/>
          <pc:sldMk cId="2284319360" sldId="269"/>
        </pc:sldMkLst>
      </pc:sldChg>
      <pc:sldChg chg="addSp modSp mod">
        <pc:chgData name="moath momani" userId="720708e143949568" providerId="LiveId" clId="{F87D9C28-CE8E-415A-B4CF-7AC76B0E8D6D}" dt="2020-10-17T07:43:03.194" v="231" actId="1037"/>
        <pc:sldMkLst>
          <pc:docMk/>
          <pc:sldMk cId="894173370" sldId="270"/>
        </pc:sldMkLst>
        <pc:spChg chg="add mod">
          <ac:chgData name="moath momani" userId="720708e143949568" providerId="LiveId" clId="{F87D9C28-CE8E-415A-B4CF-7AC76B0E8D6D}" dt="2020-10-17T07:42:53.470" v="224" actId="1076"/>
          <ac:spMkLst>
            <pc:docMk/>
            <pc:sldMk cId="894173370" sldId="270"/>
            <ac:spMk id="14" creationId="{BF4AF6A2-8479-495B-BC24-4BC4DEB2A005}"/>
          </ac:spMkLst>
        </pc:spChg>
        <pc:spChg chg="add mod">
          <ac:chgData name="moath momani" userId="720708e143949568" providerId="LiveId" clId="{F87D9C28-CE8E-415A-B4CF-7AC76B0E8D6D}" dt="2020-10-17T07:37:23.021" v="91" actId="571"/>
          <ac:spMkLst>
            <pc:docMk/>
            <pc:sldMk cId="894173370" sldId="270"/>
            <ac:spMk id="15" creationId="{3DE0F76F-AA79-4EEB-837F-9E1407BA58FE}"/>
          </ac:spMkLst>
        </pc:spChg>
        <pc:spChg chg="add mod">
          <ac:chgData name="moath momani" userId="720708e143949568" providerId="LiveId" clId="{F87D9C28-CE8E-415A-B4CF-7AC76B0E8D6D}" dt="2020-10-17T07:41:31.359" v="181" actId="1076"/>
          <ac:spMkLst>
            <pc:docMk/>
            <pc:sldMk cId="894173370" sldId="270"/>
            <ac:spMk id="16" creationId="{19102796-ED25-4FB4-9960-EC4DBE0ED571}"/>
          </ac:spMkLst>
        </pc:spChg>
        <pc:spChg chg="add mod">
          <ac:chgData name="moath momani" userId="720708e143949568" providerId="LiveId" clId="{F87D9C28-CE8E-415A-B4CF-7AC76B0E8D6D}" dt="2020-10-17T07:42:51.578" v="223" actId="1076"/>
          <ac:spMkLst>
            <pc:docMk/>
            <pc:sldMk cId="894173370" sldId="270"/>
            <ac:spMk id="17" creationId="{496AA3EC-73BE-427F-BDE8-D4690904AE5D}"/>
          </ac:spMkLst>
        </pc:spChg>
        <pc:spChg chg="mod">
          <ac:chgData name="moath momani" userId="720708e143949568" providerId="LiveId" clId="{F87D9C28-CE8E-415A-B4CF-7AC76B0E8D6D}" dt="2020-10-17T07:36:56.977" v="80" actId="20577"/>
          <ac:spMkLst>
            <pc:docMk/>
            <pc:sldMk cId="894173370" sldId="270"/>
            <ac:spMk id="22" creationId="{1C9DE95B-AA72-4B22-9958-7124FED21CBD}"/>
          </ac:spMkLst>
        </pc:spChg>
        <pc:spChg chg="mod">
          <ac:chgData name="moath momani" userId="720708e143949568" providerId="LiveId" clId="{F87D9C28-CE8E-415A-B4CF-7AC76B0E8D6D}" dt="2020-10-17T07:39:49.871" v="131" actId="1076"/>
          <ac:spMkLst>
            <pc:docMk/>
            <pc:sldMk cId="894173370" sldId="270"/>
            <ac:spMk id="24" creationId="{5D593910-6467-4B20-9C20-1CE0D7D3FC07}"/>
          </ac:spMkLst>
        </pc:spChg>
        <pc:picChg chg="mod">
          <ac:chgData name="moath momani" userId="720708e143949568" providerId="LiveId" clId="{F87D9C28-CE8E-415A-B4CF-7AC76B0E8D6D}" dt="2020-10-17T07:43:03.194" v="231" actId="1037"/>
          <ac:picMkLst>
            <pc:docMk/>
            <pc:sldMk cId="894173370" sldId="270"/>
            <ac:picMk id="2" creationId="{00000000-0000-0000-0000-000000000000}"/>
          </ac:picMkLst>
        </pc:picChg>
        <pc:picChg chg="add mod">
          <ac:chgData name="moath momani" userId="720708e143949568" providerId="LiveId" clId="{F87D9C28-CE8E-415A-B4CF-7AC76B0E8D6D}" dt="2020-10-17T07:40:06.939" v="137" actId="1440"/>
          <ac:picMkLst>
            <pc:docMk/>
            <pc:sldMk cId="894173370" sldId="270"/>
            <ac:picMk id="5" creationId="{FB4CA9A6-AB36-428A-8611-1DCB45DD4525}"/>
          </ac:picMkLst>
        </pc:picChg>
        <pc:picChg chg="mod">
          <ac:chgData name="moath momani" userId="720708e143949568" providerId="LiveId" clId="{F87D9C28-CE8E-415A-B4CF-7AC76B0E8D6D}" dt="2020-10-17T07:40:04.339" v="135" actId="1076"/>
          <ac:picMkLst>
            <pc:docMk/>
            <pc:sldMk cId="894173370" sldId="270"/>
            <ac:picMk id="23" creationId="{FA661E88-2D09-4971-8507-43B65DF7CD8A}"/>
          </ac:picMkLst>
        </pc:picChg>
      </pc:sldChg>
      <pc:sldChg chg="modSp mod">
        <pc:chgData name="moath momani" userId="720708e143949568" providerId="LiveId" clId="{F87D9C28-CE8E-415A-B4CF-7AC76B0E8D6D}" dt="2020-10-17T07:43:12.678" v="233" actId="1076"/>
        <pc:sldMkLst>
          <pc:docMk/>
          <pc:sldMk cId="708451443" sldId="271"/>
        </pc:sldMkLst>
        <pc:picChg chg="mod">
          <ac:chgData name="moath momani" userId="720708e143949568" providerId="LiveId" clId="{F87D9C28-CE8E-415A-B4CF-7AC76B0E8D6D}" dt="2020-10-17T07:43:12.678" v="233" actId="1076"/>
          <ac:picMkLst>
            <pc:docMk/>
            <pc:sldMk cId="708451443" sldId="271"/>
            <ac:picMk id="8" creationId="{545212FA-AC3F-4DF6-92A3-EEB25F02C8E1}"/>
          </ac:picMkLst>
        </pc:picChg>
      </pc:sldChg>
      <pc:sldChg chg="modNotesTx">
        <pc:chgData name="moath momani" userId="720708e143949568" providerId="LiveId" clId="{F87D9C28-CE8E-415A-B4CF-7AC76B0E8D6D}" dt="2020-10-17T06:49:35.565" v="0" actId="20577"/>
        <pc:sldMkLst>
          <pc:docMk/>
          <pc:sldMk cId="1982408467" sldId="281"/>
        </pc:sldMkLst>
      </pc:sldChg>
    </pc:docChg>
  </pc:docChgLst>
  <pc:docChgLst>
    <pc:chgData name="moath momani" userId="720708e143949568" providerId="LiveId" clId="{0DA0E40D-0C9C-4AE0-B189-F14C9B165B7E}"/>
    <pc:docChg chg="undo custSel addSld delSld modSld sldOrd">
      <pc:chgData name="moath momani" userId="720708e143949568" providerId="LiveId" clId="{0DA0E40D-0C9C-4AE0-B189-F14C9B165B7E}" dt="2020-11-04T04:55:14.025" v="483" actId="47"/>
      <pc:docMkLst>
        <pc:docMk/>
      </pc:docMkLst>
      <pc:sldChg chg="del">
        <pc:chgData name="moath momani" userId="720708e143949568" providerId="LiveId" clId="{0DA0E40D-0C9C-4AE0-B189-F14C9B165B7E}" dt="2020-10-29T08:57:13.934" v="373" actId="47"/>
        <pc:sldMkLst>
          <pc:docMk/>
          <pc:sldMk cId="197467808" sldId="256"/>
        </pc:sldMkLst>
      </pc:sldChg>
      <pc:sldChg chg="addSp delSp modSp add del mod">
        <pc:chgData name="moath momani" userId="720708e143949568" providerId="LiveId" clId="{0DA0E40D-0C9C-4AE0-B189-F14C9B165B7E}" dt="2020-11-04T04:48:44.528" v="463"/>
        <pc:sldMkLst>
          <pc:docMk/>
          <pc:sldMk cId="1259126751" sldId="258"/>
        </pc:sldMkLst>
        <pc:spChg chg="mod">
          <ac:chgData name="moath momani" userId="720708e143949568" providerId="LiveId" clId="{0DA0E40D-0C9C-4AE0-B189-F14C9B165B7E}" dt="2020-10-29T06:24:09.024" v="89" actId="1076"/>
          <ac:spMkLst>
            <pc:docMk/>
            <pc:sldMk cId="1259126751" sldId="258"/>
            <ac:spMk id="12" creationId="{06594FC6-F4CB-4E85-AAD7-70B20A110168}"/>
          </ac:spMkLst>
        </pc:spChg>
        <pc:spChg chg="mod">
          <ac:chgData name="moath momani" userId="720708e143949568" providerId="LiveId" clId="{0DA0E40D-0C9C-4AE0-B189-F14C9B165B7E}" dt="2020-10-29T06:24:05.607" v="88" actId="1076"/>
          <ac:spMkLst>
            <pc:docMk/>
            <pc:sldMk cId="1259126751" sldId="258"/>
            <ac:spMk id="13" creationId="{CF8DF623-03E8-4688-BADC-09A9A4417BCD}"/>
          </ac:spMkLst>
        </pc:spChg>
        <pc:spChg chg="mod">
          <ac:chgData name="moath momani" userId="720708e143949568" providerId="LiveId" clId="{0DA0E40D-0C9C-4AE0-B189-F14C9B165B7E}" dt="2020-10-29T06:23:34.248" v="82" actId="14100"/>
          <ac:spMkLst>
            <pc:docMk/>
            <pc:sldMk cId="1259126751" sldId="258"/>
            <ac:spMk id="19" creationId="{09088DA4-5BE1-4CF5-83BB-0C17EA144419}"/>
          </ac:spMkLst>
        </pc:spChg>
        <pc:picChg chg="mod">
          <ac:chgData name="moath momani" userId="720708e143949568" providerId="LiveId" clId="{0DA0E40D-0C9C-4AE0-B189-F14C9B165B7E}" dt="2020-10-29T06:22:34.872" v="58" actId="14100"/>
          <ac:picMkLst>
            <pc:docMk/>
            <pc:sldMk cId="1259126751" sldId="258"/>
            <ac:picMk id="5" creationId="{00000000-0000-0000-0000-000000000000}"/>
          </ac:picMkLst>
        </pc:picChg>
        <pc:picChg chg="add del">
          <ac:chgData name="moath momani" userId="720708e143949568" providerId="LiveId" clId="{0DA0E40D-0C9C-4AE0-B189-F14C9B165B7E}" dt="2020-10-29T06:21:53.612" v="44" actId="478"/>
          <ac:picMkLst>
            <pc:docMk/>
            <pc:sldMk cId="1259126751" sldId="258"/>
            <ac:picMk id="10" creationId="{50BB823C-2AC4-4FD3-8D8E-92BDDAC12002}"/>
          </ac:picMkLst>
        </pc:picChg>
        <pc:picChg chg="del">
          <ac:chgData name="moath momani" userId="720708e143949568" providerId="LiveId" clId="{0DA0E40D-0C9C-4AE0-B189-F14C9B165B7E}" dt="2020-10-29T06:21:53.612" v="44" actId="478"/>
          <ac:picMkLst>
            <pc:docMk/>
            <pc:sldMk cId="1259126751" sldId="258"/>
            <ac:picMk id="11" creationId="{6BAF3F15-3850-47C1-9FC1-FEDEA3134BAE}"/>
          </ac:picMkLst>
        </pc:picChg>
        <pc:picChg chg="add mod">
          <ac:chgData name="moath momani" userId="720708e143949568" providerId="LiveId" clId="{0DA0E40D-0C9C-4AE0-B189-F14C9B165B7E}" dt="2020-10-29T06:23:27.855" v="80" actId="14100"/>
          <ac:picMkLst>
            <pc:docMk/>
            <pc:sldMk cId="1259126751" sldId="258"/>
            <ac:picMk id="1026" creationId="{4319F4D9-90C2-4A64-8B53-626A91C821FE}"/>
          </ac:picMkLst>
        </pc:picChg>
      </pc:sldChg>
      <pc:sldChg chg="addSp delSp modSp mod ord">
        <pc:chgData name="moath momani" userId="720708e143949568" providerId="LiveId" clId="{0DA0E40D-0C9C-4AE0-B189-F14C9B165B7E}" dt="2020-10-29T08:57:53.146" v="375"/>
        <pc:sldMkLst>
          <pc:docMk/>
          <pc:sldMk cId="1825782188" sldId="259"/>
        </pc:sldMkLst>
        <pc:spChg chg="mod">
          <ac:chgData name="moath momani" userId="720708e143949568" providerId="LiveId" clId="{0DA0E40D-0C9C-4AE0-B189-F14C9B165B7E}" dt="2020-10-29T06:25:51.384" v="91" actId="1076"/>
          <ac:spMkLst>
            <pc:docMk/>
            <pc:sldMk cId="1825782188" sldId="259"/>
            <ac:spMk id="10" creationId="{000FF15E-A267-4FB8-8F62-6058042044B3}"/>
          </ac:spMkLst>
        </pc:spChg>
        <pc:spChg chg="mod">
          <ac:chgData name="moath momani" userId="720708e143949568" providerId="LiveId" clId="{0DA0E40D-0C9C-4AE0-B189-F14C9B165B7E}" dt="2020-10-29T06:49:22.106" v="115" actId="403"/>
          <ac:spMkLst>
            <pc:docMk/>
            <pc:sldMk cId="1825782188" sldId="259"/>
            <ac:spMk id="12" creationId="{05FE2D00-F684-4AE0-8830-D761C2B4DB57}"/>
          </ac:spMkLst>
        </pc:spChg>
        <pc:spChg chg="mod">
          <ac:chgData name="moath momani" userId="720708e143949568" providerId="LiveId" clId="{0DA0E40D-0C9C-4AE0-B189-F14C9B165B7E}" dt="2020-10-29T06:49:44.383" v="119" actId="1076"/>
          <ac:spMkLst>
            <pc:docMk/>
            <pc:sldMk cId="1825782188" sldId="259"/>
            <ac:spMk id="13" creationId="{F47D9517-258D-4B68-8CB2-F1B6CD24FEB7}"/>
          </ac:spMkLst>
        </pc:spChg>
        <pc:spChg chg="mod">
          <ac:chgData name="moath momani" userId="720708e143949568" providerId="LiveId" clId="{0DA0E40D-0C9C-4AE0-B189-F14C9B165B7E}" dt="2020-10-29T07:25:38.790" v="126" actId="1076"/>
          <ac:spMkLst>
            <pc:docMk/>
            <pc:sldMk cId="1825782188" sldId="259"/>
            <ac:spMk id="15" creationId="{68E1D4DC-B5FB-4723-919D-8D448EA6ED59}"/>
          </ac:spMkLst>
        </pc:spChg>
        <pc:spChg chg="mod">
          <ac:chgData name="moath momani" userId="720708e143949568" providerId="LiveId" clId="{0DA0E40D-0C9C-4AE0-B189-F14C9B165B7E}" dt="2020-10-29T06:49:22.106" v="115" actId="403"/>
          <ac:spMkLst>
            <pc:docMk/>
            <pc:sldMk cId="1825782188" sldId="259"/>
            <ac:spMk id="19" creationId="{78502A33-B4DF-4044-8A0C-46E01A06850A}"/>
          </ac:spMkLst>
        </pc:spChg>
        <pc:spChg chg="mod">
          <ac:chgData name="moath momani" userId="720708e143949568" providerId="LiveId" clId="{0DA0E40D-0C9C-4AE0-B189-F14C9B165B7E}" dt="2020-10-29T06:49:40.439" v="118" actId="1076"/>
          <ac:spMkLst>
            <pc:docMk/>
            <pc:sldMk cId="1825782188" sldId="259"/>
            <ac:spMk id="20" creationId="{D509EB5F-95E9-40BD-840E-3F417F229B0D}"/>
          </ac:spMkLst>
        </pc:spChg>
        <pc:spChg chg="mod">
          <ac:chgData name="moath momani" userId="720708e143949568" providerId="LiveId" clId="{0DA0E40D-0C9C-4AE0-B189-F14C9B165B7E}" dt="2020-10-29T07:25:44.726" v="128" actId="1076"/>
          <ac:spMkLst>
            <pc:docMk/>
            <pc:sldMk cId="1825782188" sldId="259"/>
            <ac:spMk id="21" creationId="{0D69A002-78D1-4DF4-AE92-EBC258B7EFFA}"/>
          </ac:spMkLst>
        </pc:spChg>
        <pc:grpChg chg="mod">
          <ac:chgData name="moath momani" userId="720708e143949568" providerId="LiveId" clId="{0DA0E40D-0C9C-4AE0-B189-F14C9B165B7E}" dt="2020-10-29T06:28:07.728" v="104" actId="1076"/>
          <ac:grpSpMkLst>
            <pc:docMk/>
            <pc:sldMk cId="1825782188" sldId="259"/>
            <ac:grpSpMk id="22" creationId="{F9C1B65E-8F5C-4FF5-A1F4-1D4CC342CB7C}"/>
          </ac:grpSpMkLst>
        </pc:grpChg>
        <pc:grpChg chg="mod">
          <ac:chgData name="moath momani" userId="720708e143949568" providerId="LiveId" clId="{0DA0E40D-0C9C-4AE0-B189-F14C9B165B7E}" dt="2020-10-29T06:27:58.807" v="103" actId="1076"/>
          <ac:grpSpMkLst>
            <pc:docMk/>
            <pc:sldMk cId="1825782188" sldId="259"/>
            <ac:grpSpMk id="23" creationId="{C4C8F569-E2FA-4C52-A282-C4726F4E02BC}"/>
          </ac:grpSpMkLst>
        </pc:grpChg>
        <pc:picChg chg="del">
          <ac:chgData name="moath momani" userId="720708e143949568" providerId="LiveId" clId="{0DA0E40D-0C9C-4AE0-B189-F14C9B165B7E}" dt="2020-10-29T06:25:55.135" v="92" actId="478"/>
          <ac:picMkLst>
            <pc:docMk/>
            <pc:sldMk cId="1825782188" sldId="259"/>
            <ac:picMk id="11" creationId="{BA22787E-9868-409F-A579-270BE4F6E221}"/>
          </ac:picMkLst>
        </pc:picChg>
        <pc:picChg chg="add mod">
          <ac:chgData name="moath momani" userId="720708e143949568" providerId="LiveId" clId="{0DA0E40D-0C9C-4AE0-B189-F14C9B165B7E}" dt="2020-10-29T07:25:47.094" v="129" actId="1076"/>
          <ac:picMkLst>
            <pc:docMk/>
            <pc:sldMk cId="1825782188" sldId="259"/>
            <ac:picMk id="14" creationId="{928637AA-042C-444F-809E-993E1A6C2935}"/>
          </ac:picMkLst>
        </pc:picChg>
        <pc:picChg chg="del">
          <ac:chgData name="moath momani" userId="720708e143949568" providerId="LiveId" clId="{0DA0E40D-0C9C-4AE0-B189-F14C9B165B7E}" dt="2020-10-29T06:27:15.619" v="93" actId="478"/>
          <ac:picMkLst>
            <pc:docMk/>
            <pc:sldMk cId="1825782188" sldId="259"/>
            <ac:picMk id="17" creationId="{3DAD08A8-A17F-4E66-8B2A-4D9653E62518}"/>
          </ac:picMkLst>
        </pc:picChg>
        <pc:picChg chg="add mod">
          <ac:chgData name="moath momani" userId="720708e143949568" providerId="LiveId" clId="{0DA0E40D-0C9C-4AE0-B189-F14C9B165B7E}" dt="2020-10-29T06:33:34.118" v="111" actId="1076"/>
          <ac:picMkLst>
            <pc:docMk/>
            <pc:sldMk cId="1825782188" sldId="259"/>
            <ac:picMk id="25" creationId="{CAFB630D-79B1-4D38-A670-FA0F84327AFD}"/>
          </ac:picMkLst>
        </pc:picChg>
      </pc:sldChg>
      <pc:sldChg chg="del">
        <pc:chgData name="moath momani" userId="720708e143949568" providerId="LiveId" clId="{0DA0E40D-0C9C-4AE0-B189-F14C9B165B7E}" dt="2020-11-04T04:48:42.507" v="460" actId="47"/>
        <pc:sldMkLst>
          <pc:docMk/>
          <pc:sldMk cId="1375915362" sldId="260"/>
        </pc:sldMkLst>
      </pc:sldChg>
      <pc:sldChg chg="del">
        <pc:chgData name="moath momani" userId="720708e143949568" providerId="LiveId" clId="{0DA0E40D-0C9C-4AE0-B189-F14C9B165B7E}" dt="2020-10-29T08:56:32.356" v="368" actId="47"/>
        <pc:sldMkLst>
          <pc:docMk/>
          <pc:sldMk cId="2147215869" sldId="264"/>
        </pc:sldMkLst>
      </pc:sldChg>
      <pc:sldChg chg="addSp delSp modSp del mod ord">
        <pc:chgData name="moath momani" userId="720708e143949568" providerId="LiveId" clId="{0DA0E40D-0C9C-4AE0-B189-F14C9B165B7E}" dt="2020-11-04T04:48:42.507" v="460" actId="47"/>
        <pc:sldMkLst>
          <pc:docMk/>
          <pc:sldMk cId="738361665" sldId="268"/>
        </pc:sldMkLst>
        <pc:spChg chg="mod">
          <ac:chgData name="moath momani" userId="720708e143949568" providerId="LiveId" clId="{0DA0E40D-0C9C-4AE0-B189-F14C9B165B7E}" dt="2020-10-29T08:53:32.844" v="365" actId="1076"/>
          <ac:spMkLst>
            <pc:docMk/>
            <pc:sldMk cId="738361665" sldId="268"/>
            <ac:spMk id="2" creationId="{82C2EA83-CD59-41C5-BA23-74C274A31C51}"/>
          </ac:spMkLst>
        </pc:spChg>
        <pc:spChg chg="mod">
          <ac:chgData name="moath momani" userId="720708e143949568" providerId="LiveId" clId="{0DA0E40D-0C9C-4AE0-B189-F14C9B165B7E}" dt="2020-10-29T08:53:32.844" v="365" actId="1076"/>
          <ac:spMkLst>
            <pc:docMk/>
            <pc:sldMk cId="738361665" sldId="268"/>
            <ac:spMk id="5" creationId="{C821038D-AA31-4069-BA9D-92E666202629}"/>
          </ac:spMkLst>
        </pc:spChg>
        <pc:spChg chg="mod">
          <ac:chgData name="moath momani" userId="720708e143949568" providerId="LiveId" clId="{0DA0E40D-0C9C-4AE0-B189-F14C9B165B7E}" dt="2020-10-29T08:50:42.188" v="354" actId="1076"/>
          <ac:spMkLst>
            <pc:docMk/>
            <pc:sldMk cId="738361665" sldId="268"/>
            <ac:spMk id="17" creationId="{935AE7CF-9ACB-45FC-8DBE-EA60AB833E50}"/>
          </ac:spMkLst>
        </pc:spChg>
        <pc:spChg chg="mod">
          <ac:chgData name="moath momani" userId="720708e143949568" providerId="LiveId" clId="{0DA0E40D-0C9C-4AE0-B189-F14C9B165B7E}" dt="2020-10-29T08:50:48.654" v="355" actId="1076"/>
          <ac:spMkLst>
            <pc:docMk/>
            <pc:sldMk cId="738361665" sldId="268"/>
            <ac:spMk id="18" creationId="{C3823797-B0FA-4FAA-A8CE-BFCA521E4DAE}"/>
          </ac:spMkLst>
        </pc:spChg>
        <pc:spChg chg="mod">
          <ac:chgData name="moath momani" userId="720708e143949568" providerId="LiveId" clId="{0DA0E40D-0C9C-4AE0-B189-F14C9B165B7E}" dt="2020-10-29T08:50:26.665" v="350" actId="1076"/>
          <ac:spMkLst>
            <pc:docMk/>
            <pc:sldMk cId="738361665" sldId="268"/>
            <ac:spMk id="19" creationId="{229B6706-E1C0-4705-B828-1F590669EE70}"/>
          </ac:spMkLst>
        </pc:spChg>
        <pc:spChg chg="mod">
          <ac:chgData name="moath momani" userId="720708e143949568" providerId="LiveId" clId="{0DA0E40D-0C9C-4AE0-B189-F14C9B165B7E}" dt="2020-10-29T08:50:26.665" v="350" actId="1076"/>
          <ac:spMkLst>
            <pc:docMk/>
            <pc:sldMk cId="738361665" sldId="268"/>
            <ac:spMk id="20" creationId="{4EA04B26-7AD7-4193-A813-67B6E34F952A}"/>
          </ac:spMkLst>
        </pc:spChg>
        <pc:grpChg chg="mod">
          <ac:chgData name="moath momani" userId="720708e143949568" providerId="LiveId" clId="{0DA0E40D-0C9C-4AE0-B189-F14C9B165B7E}" dt="2020-10-29T08:50:26.665" v="350" actId="1076"/>
          <ac:grpSpMkLst>
            <pc:docMk/>
            <pc:sldMk cId="738361665" sldId="268"/>
            <ac:grpSpMk id="11" creationId="{DE204D6D-6C13-47FB-86EE-2537E05E7D90}"/>
          </ac:grpSpMkLst>
        </pc:grpChg>
        <pc:picChg chg="del">
          <ac:chgData name="moath momani" userId="720708e143949568" providerId="LiveId" clId="{0DA0E40D-0C9C-4AE0-B189-F14C9B165B7E}" dt="2020-10-29T08:50:20.672" v="349" actId="478"/>
          <ac:picMkLst>
            <pc:docMk/>
            <pc:sldMk cId="738361665" sldId="268"/>
            <ac:picMk id="6" creationId="{00000000-0000-0000-0000-000000000000}"/>
          </ac:picMkLst>
        </pc:picChg>
        <pc:picChg chg="add del">
          <ac:chgData name="moath momani" userId="720708e143949568" providerId="LiveId" clId="{0DA0E40D-0C9C-4AE0-B189-F14C9B165B7E}" dt="2020-10-29T08:50:28.906" v="352" actId="478"/>
          <ac:picMkLst>
            <pc:docMk/>
            <pc:sldMk cId="738361665" sldId="268"/>
            <ac:picMk id="14" creationId="{CC4757CA-8094-402F-9605-8747E7A674D8}"/>
          </ac:picMkLst>
        </pc:picChg>
        <pc:picChg chg="del">
          <ac:chgData name="moath momani" userId="720708e143949568" providerId="LiveId" clId="{0DA0E40D-0C9C-4AE0-B189-F14C9B165B7E}" dt="2020-10-29T08:50:52.037" v="356" actId="478"/>
          <ac:picMkLst>
            <pc:docMk/>
            <pc:sldMk cId="738361665" sldId="268"/>
            <ac:picMk id="15" creationId="{43F25CCB-8A43-4D73-9F45-26D43F3D2478}"/>
          </ac:picMkLst>
        </pc:picChg>
        <pc:picChg chg="add">
          <ac:chgData name="moath momani" userId="720708e143949568" providerId="LiveId" clId="{0DA0E40D-0C9C-4AE0-B189-F14C9B165B7E}" dt="2020-10-29T08:50:35.124" v="353" actId="22"/>
          <ac:picMkLst>
            <pc:docMk/>
            <pc:sldMk cId="738361665" sldId="268"/>
            <ac:picMk id="22" creationId="{8A68D160-261F-4C1B-9352-F551AF0AF81A}"/>
          </ac:picMkLst>
        </pc:picChg>
        <pc:picChg chg="add del mod">
          <ac:chgData name="moath momani" userId="720708e143949568" providerId="LiveId" clId="{0DA0E40D-0C9C-4AE0-B189-F14C9B165B7E}" dt="2020-10-29T08:51:29.393" v="359" actId="478"/>
          <ac:picMkLst>
            <pc:docMk/>
            <pc:sldMk cId="738361665" sldId="268"/>
            <ac:picMk id="3074" creationId="{F72E3922-E7AC-45BA-9A04-2EFE8C72E2AE}"/>
          </ac:picMkLst>
        </pc:picChg>
        <pc:picChg chg="add mod">
          <ac:chgData name="moath momani" userId="720708e143949568" providerId="LiveId" clId="{0DA0E40D-0C9C-4AE0-B189-F14C9B165B7E}" dt="2020-10-29T08:53:27.723" v="364" actId="1076"/>
          <ac:picMkLst>
            <pc:docMk/>
            <pc:sldMk cId="738361665" sldId="268"/>
            <ac:picMk id="3076" creationId="{56659759-9B84-47F4-9240-543CA3F319B9}"/>
          </ac:picMkLst>
        </pc:picChg>
      </pc:sldChg>
      <pc:sldChg chg="addSp delSp modSp del mod">
        <pc:chgData name="moath momani" userId="720708e143949568" providerId="LiveId" clId="{0DA0E40D-0C9C-4AE0-B189-F14C9B165B7E}" dt="2020-11-04T04:48:42.507" v="460" actId="47"/>
        <pc:sldMkLst>
          <pc:docMk/>
          <pc:sldMk cId="2284319360" sldId="269"/>
        </pc:sldMkLst>
        <pc:spChg chg="mod">
          <ac:chgData name="moath momani" userId="720708e143949568" providerId="LiveId" clId="{0DA0E40D-0C9C-4AE0-B189-F14C9B165B7E}" dt="2020-10-29T06:21:35.351" v="28" actId="1076"/>
          <ac:spMkLst>
            <pc:docMk/>
            <pc:sldMk cId="2284319360" sldId="269"/>
            <ac:spMk id="3" creationId="{00000000-0000-0000-0000-000000000000}"/>
          </ac:spMkLst>
        </pc:spChg>
        <pc:spChg chg="mod">
          <ac:chgData name="moath momani" userId="720708e143949568" providerId="LiveId" clId="{0DA0E40D-0C9C-4AE0-B189-F14C9B165B7E}" dt="2020-10-29T06:21:45.624" v="43" actId="1076"/>
          <ac:spMkLst>
            <pc:docMk/>
            <pc:sldMk cId="2284319360" sldId="269"/>
            <ac:spMk id="10" creationId="{54850724-3125-41A2-9A7B-7C5C23C4C615}"/>
          </ac:spMkLst>
        </pc:spChg>
        <pc:spChg chg="mod">
          <ac:chgData name="moath momani" userId="720708e143949568" providerId="LiveId" clId="{0DA0E40D-0C9C-4AE0-B189-F14C9B165B7E}" dt="2020-10-29T06:21:45.624" v="43" actId="1076"/>
          <ac:spMkLst>
            <pc:docMk/>
            <pc:sldMk cId="2284319360" sldId="269"/>
            <ac:spMk id="11" creationId="{CE2B866A-84E3-4C87-BA43-0CDEA406EEE1}"/>
          </ac:spMkLst>
        </pc:spChg>
        <pc:spChg chg="mod">
          <ac:chgData name="moath momani" userId="720708e143949568" providerId="LiveId" clId="{0DA0E40D-0C9C-4AE0-B189-F14C9B165B7E}" dt="2020-10-29T06:21:45.624" v="43" actId="1076"/>
          <ac:spMkLst>
            <pc:docMk/>
            <pc:sldMk cId="2284319360" sldId="269"/>
            <ac:spMk id="12" creationId="{3F617055-1511-40E8-BC92-7C4E055CDCDF}"/>
          </ac:spMkLst>
        </pc:spChg>
        <pc:spChg chg="mod">
          <ac:chgData name="moath momani" userId="720708e143949568" providerId="LiveId" clId="{0DA0E40D-0C9C-4AE0-B189-F14C9B165B7E}" dt="2020-10-29T06:21:45.624" v="43" actId="1076"/>
          <ac:spMkLst>
            <pc:docMk/>
            <pc:sldMk cId="2284319360" sldId="269"/>
            <ac:spMk id="13" creationId="{5C400CF0-E394-4CE8-86CE-2BF92A96FBA3}"/>
          </ac:spMkLst>
        </pc:spChg>
        <pc:spChg chg="mod">
          <ac:chgData name="moath momani" userId="720708e143949568" providerId="LiveId" clId="{0DA0E40D-0C9C-4AE0-B189-F14C9B165B7E}" dt="2020-10-29T06:21:45.624" v="43" actId="1076"/>
          <ac:spMkLst>
            <pc:docMk/>
            <pc:sldMk cId="2284319360" sldId="269"/>
            <ac:spMk id="15" creationId="{1ED92882-2E84-449D-A942-B069FB5482EA}"/>
          </ac:spMkLst>
        </pc:spChg>
        <pc:spChg chg="mod">
          <ac:chgData name="moath momani" userId="720708e143949568" providerId="LiveId" clId="{0DA0E40D-0C9C-4AE0-B189-F14C9B165B7E}" dt="2020-10-29T06:21:45.624" v="43" actId="1076"/>
          <ac:spMkLst>
            <pc:docMk/>
            <pc:sldMk cId="2284319360" sldId="269"/>
            <ac:spMk id="25" creationId="{FD5F4147-FA9C-4835-87AB-68FF1CF32C2F}"/>
          </ac:spMkLst>
        </pc:spChg>
        <pc:grpChg chg="mod">
          <ac:chgData name="moath momani" userId="720708e143949568" providerId="LiveId" clId="{0DA0E40D-0C9C-4AE0-B189-F14C9B165B7E}" dt="2020-10-29T06:21:35.351" v="28" actId="1076"/>
          <ac:grpSpMkLst>
            <pc:docMk/>
            <pc:sldMk cId="2284319360" sldId="269"/>
            <ac:grpSpMk id="6" creationId="{00000000-0000-0000-0000-000000000000}"/>
          </ac:grpSpMkLst>
        </pc:grpChg>
        <pc:picChg chg="add del mod">
          <ac:chgData name="moath momani" userId="720708e143949568" providerId="LiveId" clId="{0DA0E40D-0C9C-4AE0-B189-F14C9B165B7E}" dt="2020-10-29T06:21:37.835" v="37"/>
          <ac:picMkLst>
            <pc:docMk/>
            <pc:sldMk cId="2284319360" sldId="269"/>
            <ac:picMk id="2" creationId="{9A14794E-D6AD-4155-A161-9FD34FDC9DD8}"/>
          </ac:picMkLst>
        </pc:picChg>
        <pc:picChg chg="add del mod">
          <ac:chgData name="moath momani" userId="720708e143949568" providerId="LiveId" clId="{0DA0E40D-0C9C-4AE0-B189-F14C9B165B7E}" dt="2020-10-29T06:21:32.291" v="22"/>
          <ac:picMkLst>
            <pc:docMk/>
            <pc:sldMk cId="2284319360" sldId="269"/>
            <ac:picMk id="4" creationId="{E3C17A53-64FD-4B7F-B336-D67C6A659180}"/>
          </ac:picMkLst>
        </pc:picChg>
        <pc:picChg chg="mod">
          <ac:chgData name="moath momani" userId="720708e143949568" providerId="LiveId" clId="{0DA0E40D-0C9C-4AE0-B189-F14C9B165B7E}" dt="2020-10-29T07:52:33.789" v="201" actId="14100"/>
          <ac:picMkLst>
            <pc:docMk/>
            <pc:sldMk cId="2284319360" sldId="269"/>
            <ac:picMk id="5" creationId="{00000000-0000-0000-0000-000000000000}"/>
          </ac:picMkLst>
        </pc:picChg>
        <pc:picChg chg="add del mod">
          <ac:chgData name="moath momani" userId="720708e143949568" providerId="LiveId" clId="{0DA0E40D-0C9C-4AE0-B189-F14C9B165B7E}" dt="2020-10-29T06:21:45.624" v="43" actId="1076"/>
          <ac:picMkLst>
            <pc:docMk/>
            <pc:sldMk cId="2284319360" sldId="269"/>
            <ac:picMk id="16" creationId="{3F20C9CD-959E-4C7A-8982-CA99BBEF9239}"/>
          </ac:picMkLst>
        </pc:picChg>
        <pc:picChg chg="add del mod">
          <ac:chgData name="moath momani" userId="720708e143949568" providerId="LiveId" clId="{0DA0E40D-0C9C-4AE0-B189-F14C9B165B7E}" dt="2020-10-29T06:21:45.624" v="43" actId="1076"/>
          <ac:picMkLst>
            <pc:docMk/>
            <pc:sldMk cId="2284319360" sldId="269"/>
            <ac:picMk id="17" creationId="{C179D197-1908-4A05-8412-1AC0ADEA9C71}"/>
          </ac:picMkLst>
        </pc:picChg>
      </pc:sldChg>
      <pc:sldChg chg="add del">
        <pc:chgData name="moath momani" userId="720708e143949568" providerId="LiveId" clId="{0DA0E40D-0C9C-4AE0-B189-F14C9B165B7E}" dt="2020-11-04T04:48:44.528" v="463"/>
        <pc:sldMkLst>
          <pc:docMk/>
          <pc:sldMk cId="894173370" sldId="270"/>
        </pc:sldMkLst>
      </pc:sldChg>
      <pc:sldChg chg="addSp delSp del mod">
        <pc:chgData name="moath momani" userId="720708e143949568" providerId="LiveId" clId="{0DA0E40D-0C9C-4AE0-B189-F14C9B165B7E}" dt="2020-11-04T04:48:49.225" v="464" actId="47"/>
        <pc:sldMkLst>
          <pc:docMk/>
          <pc:sldMk cId="708451443" sldId="271"/>
        </pc:sldMkLst>
        <pc:picChg chg="del">
          <ac:chgData name="moath momani" userId="720708e143949568" providerId="LiveId" clId="{0DA0E40D-0C9C-4AE0-B189-F14C9B165B7E}" dt="2020-10-29T07:52:41.525" v="202" actId="478"/>
          <ac:picMkLst>
            <pc:docMk/>
            <pc:sldMk cId="708451443" sldId="271"/>
            <ac:picMk id="2" creationId="{00000000-0000-0000-0000-000000000000}"/>
          </ac:picMkLst>
        </pc:picChg>
        <pc:picChg chg="add">
          <ac:chgData name="moath momani" userId="720708e143949568" providerId="LiveId" clId="{0DA0E40D-0C9C-4AE0-B189-F14C9B165B7E}" dt="2020-10-29T07:52:41.836" v="203" actId="22"/>
          <ac:picMkLst>
            <pc:docMk/>
            <pc:sldMk cId="708451443" sldId="271"/>
            <ac:picMk id="4" creationId="{6482B201-2958-4245-97E4-59ABADB5FE8F}"/>
          </ac:picMkLst>
        </pc:picChg>
      </pc:sldChg>
      <pc:sldChg chg="addSp delSp mod ord">
        <pc:chgData name="moath momani" userId="720708e143949568" providerId="LiveId" clId="{0DA0E40D-0C9C-4AE0-B189-F14C9B165B7E}" dt="2020-11-04T04:49:30.033" v="470"/>
        <pc:sldMkLst>
          <pc:docMk/>
          <pc:sldMk cId="4124230599" sldId="272"/>
        </pc:sldMkLst>
        <pc:picChg chg="del">
          <ac:chgData name="moath momani" userId="720708e143949568" providerId="LiveId" clId="{0DA0E40D-0C9C-4AE0-B189-F14C9B165B7E}" dt="2020-10-29T07:52:44.165" v="204" actId="478"/>
          <ac:picMkLst>
            <pc:docMk/>
            <pc:sldMk cId="4124230599" sldId="272"/>
            <ac:picMk id="2" creationId="{00000000-0000-0000-0000-000000000000}"/>
          </ac:picMkLst>
        </pc:picChg>
        <pc:picChg chg="add">
          <ac:chgData name="moath momani" userId="720708e143949568" providerId="LiveId" clId="{0DA0E40D-0C9C-4AE0-B189-F14C9B165B7E}" dt="2020-10-29T07:52:44.408" v="205" actId="22"/>
          <ac:picMkLst>
            <pc:docMk/>
            <pc:sldMk cId="4124230599" sldId="272"/>
            <ac:picMk id="4" creationId="{EDA9A070-EB2D-4454-A42F-F1FF13418BD1}"/>
          </ac:picMkLst>
        </pc:picChg>
      </pc:sldChg>
      <pc:sldChg chg="addSp delSp modSp add mod">
        <pc:chgData name="moath momani" userId="720708e143949568" providerId="LiveId" clId="{0DA0E40D-0C9C-4AE0-B189-F14C9B165B7E}" dt="2020-11-02T09:29:58.853" v="459"/>
        <pc:sldMkLst>
          <pc:docMk/>
          <pc:sldMk cId="911208218" sldId="273"/>
        </pc:sldMkLst>
        <pc:spChg chg="del">
          <ac:chgData name="moath momani" userId="720708e143949568" providerId="LiveId" clId="{0DA0E40D-0C9C-4AE0-B189-F14C9B165B7E}" dt="2020-10-29T08:57:06.415" v="371" actId="478"/>
          <ac:spMkLst>
            <pc:docMk/>
            <pc:sldMk cId="911208218" sldId="273"/>
            <ac:spMk id="4" creationId="{00000000-0000-0000-0000-000000000000}"/>
          </ac:spMkLst>
        </pc:spChg>
        <pc:spChg chg="add mod">
          <ac:chgData name="moath momani" userId="720708e143949568" providerId="LiveId" clId="{0DA0E40D-0C9C-4AE0-B189-F14C9B165B7E}" dt="2020-11-02T09:29:58.295" v="457" actId="255"/>
          <ac:spMkLst>
            <pc:docMk/>
            <pc:sldMk cId="911208218" sldId="273"/>
            <ac:spMk id="6" creationId="{A4131900-6A4A-4509-97D0-B9BAF02B6E12}"/>
          </ac:spMkLst>
        </pc:spChg>
        <pc:spChg chg="add del mod">
          <ac:chgData name="moath momani" userId="720708e143949568" providerId="LiveId" clId="{0DA0E40D-0C9C-4AE0-B189-F14C9B165B7E}" dt="2020-11-02T09:29:58.853" v="459"/>
          <ac:spMkLst>
            <pc:docMk/>
            <pc:sldMk cId="911208218" sldId="273"/>
            <ac:spMk id="10" creationId="{D509EA31-2923-4F7A-8829-A9342F51946A}"/>
          </ac:spMkLst>
        </pc:spChg>
        <pc:spChg chg="add mod">
          <ac:chgData name="moath momani" userId="720708e143949568" providerId="LiveId" clId="{0DA0E40D-0C9C-4AE0-B189-F14C9B165B7E}" dt="2020-11-02T09:29:21.676" v="437" actId="313"/>
          <ac:spMkLst>
            <pc:docMk/>
            <pc:sldMk cId="911208218" sldId="273"/>
            <ac:spMk id="12" creationId="{5CACE3BA-F8DE-4A14-B149-65EF53A3CC1B}"/>
          </ac:spMkLst>
        </pc:spChg>
        <pc:spChg chg="del">
          <ac:chgData name="moath momani" userId="720708e143949568" providerId="LiveId" clId="{0DA0E40D-0C9C-4AE0-B189-F14C9B165B7E}" dt="2020-10-29T08:57:06.415" v="371" actId="478"/>
          <ac:spMkLst>
            <pc:docMk/>
            <pc:sldMk cId="911208218" sldId="273"/>
            <ac:spMk id="14" creationId="{00000000-0000-0000-0000-000000000000}"/>
          </ac:spMkLst>
        </pc:spChg>
      </pc:sldChg>
      <pc:sldChg chg="add">
        <pc:chgData name="moath momani" userId="720708e143949568" providerId="LiveId" clId="{0DA0E40D-0C9C-4AE0-B189-F14C9B165B7E}" dt="2020-10-29T08:56:34.700" v="369"/>
        <pc:sldMkLst>
          <pc:docMk/>
          <pc:sldMk cId="1582608556" sldId="274"/>
        </pc:sldMkLst>
      </pc:sldChg>
      <pc:sldChg chg="addSp delSp del mod">
        <pc:chgData name="moath momani" userId="720708e143949568" providerId="LiveId" clId="{0DA0E40D-0C9C-4AE0-B189-F14C9B165B7E}" dt="2020-11-04T04:48:52.786" v="465" actId="47"/>
        <pc:sldMkLst>
          <pc:docMk/>
          <pc:sldMk cId="106721241" sldId="275"/>
        </pc:sldMkLst>
        <pc:picChg chg="del">
          <ac:chgData name="moath momani" userId="720708e143949568" providerId="LiveId" clId="{0DA0E40D-0C9C-4AE0-B189-F14C9B165B7E}" dt="2020-10-29T07:52:48.160" v="206" actId="478"/>
          <ac:picMkLst>
            <pc:docMk/>
            <pc:sldMk cId="106721241" sldId="275"/>
            <ac:picMk id="2" creationId="{00000000-0000-0000-0000-000000000000}"/>
          </ac:picMkLst>
        </pc:picChg>
        <pc:picChg chg="add">
          <ac:chgData name="moath momani" userId="720708e143949568" providerId="LiveId" clId="{0DA0E40D-0C9C-4AE0-B189-F14C9B165B7E}" dt="2020-10-29T07:52:48.356" v="207" actId="22"/>
          <ac:picMkLst>
            <pc:docMk/>
            <pc:sldMk cId="106721241" sldId="275"/>
            <ac:picMk id="4" creationId="{E4A10D6C-60EC-4FE4-80ED-34756A90C6BD}"/>
          </ac:picMkLst>
        </pc:picChg>
      </pc:sldChg>
      <pc:sldChg chg="addSp delSp mod">
        <pc:chgData name="moath momani" userId="720708e143949568" providerId="LiveId" clId="{0DA0E40D-0C9C-4AE0-B189-F14C9B165B7E}" dt="2020-10-29T08:55:18.172" v="367"/>
        <pc:sldMkLst>
          <pc:docMk/>
          <pc:sldMk cId="1982408467" sldId="281"/>
        </pc:sldMkLst>
        <pc:picChg chg="del">
          <ac:chgData name="moath momani" userId="720708e143949568" providerId="LiveId" clId="{0DA0E40D-0C9C-4AE0-B189-F14C9B165B7E}" dt="2020-10-29T08:55:15.893" v="366" actId="478"/>
          <ac:picMkLst>
            <pc:docMk/>
            <pc:sldMk cId="1982408467" sldId="281"/>
            <ac:picMk id="4" creationId="{A8B81111-DBE8-4C48-895B-F2E60EE405B7}"/>
          </ac:picMkLst>
        </pc:picChg>
        <pc:picChg chg="add">
          <ac:chgData name="moath momani" userId="720708e143949568" providerId="LiveId" clId="{0DA0E40D-0C9C-4AE0-B189-F14C9B165B7E}" dt="2020-10-29T08:55:18.172" v="367"/>
          <ac:picMkLst>
            <pc:docMk/>
            <pc:sldMk cId="1982408467" sldId="281"/>
            <ac:picMk id="4098" creationId="{083D5CFC-2F42-4AE9-8B65-56A9E00B6A09}"/>
          </ac:picMkLst>
        </pc:picChg>
      </pc:sldChg>
      <pc:sldChg chg="addSp delSp modSp add del mod">
        <pc:chgData name="moath momani" userId="720708e143949568" providerId="LiveId" clId="{0DA0E40D-0C9C-4AE0-B189-F14C9B165B7E}" dt="2020-11-04T04:48:54.127" v="466" actId="47"/>
        <pc:sldMkLst>
          <pc:docMk/>
          <pc:sldMk cId="603920196" sldId="282"/>
        </pc:sldMkLst>
        <pc:spChg chg="mod">
          <ac:chgData name="moath momani" userId="720708e143949568" providerId="LiveId" clId="{0DA0E40D-0C9C-4AE0-B189-F14C9B165B7E}" dt="2020-10-29T07:56:38.437" v="306" actId="14100"/>
          <ac:spMkLst>
            <pc:docMk/>
            <pc:sldMk cId="603920196" sldId="282"/>
            <ac:spMk id="8" creationId="{72A92FB9-7B40-4858-B502-0E8A8BC68B2F}"/>
          </ac:spMkLst>
        </pc:spChg>
        <pc:spChg chg="mod">
          <ac:chgData name="moath momani" userId="720708e143949568" providerId="LiveId" clId="{0DA0E40D-0C9C-4AE0-B189-F14C9B165B7E}" dt="2020-10-29T07:57:03.637" v="307"/>
          <ac:spMkLst>
            <pc:docMk/>
            <pc:sldMk cId="603920196" sldId="282"/>
            <ac:spMk id="14" creationId="{457D4CC6-67F2-4892-948F-6D9814D3CB9D}"/>
          </ac:spMkLst>
        </pc:spChg>
        <pc:picChg chg="del mod">
          <ac:chgData name="moath momani" userId="720708e143949568" providerId="LiveId" clId="{0DA0E40D-0C9C-4AE0-B189-F14C9B165B7E}" dt="2020-10-29T07:52:50.576" v="208" actId="478"/>
          <ac:picMkLst>
            <pc:docMk/>
            <pc:sldMk cId="603920196" sldId="282"/>
            <ac:picMk id="2" creationId="{00000000-0000-0000-0000-000000000000}"/>
          </ac:picMkLst>
        </pc:picChg>
        <pc:picChg chg="add mod">
          <ac:chgData name="moath momani" userId="720708e143949568" providerId="LiveId" clId="{0DA0E40D-0C9C-4AE0-B189-F14C9B165B7E}" dt="2020-10-29T07:59:41.961" v="345" actId="1035"/>
          <ac:picMkLst>
            <pc:docMk/>
            <pc:sldMk cId="603920196" sldId="282"/>
            <ac:picMk id="5" creationId="{E01A6479-BD0C-4C9B-BACE-ED4F73434372}"/>
          </ac:picMkLst>
        </pc:picChg>
        <pc:picChg chg="add del">
          <ac:chgData name="moath momani" userId="720708e143949568" providerId="LiveId" clId="{0DA0E40D-0C9C-4AE0-B189-F14C9B165B7E}" dt="2020-10-29T07:59:26.494" v="334" actId="478"/>
          <ac:picMkLst>
            <pc:docMk/>
            <pc:sldMk cId="603920196" sldId="282"/>
            <ac:picMk id="6" creationId="{BB31B9A2-B444-43A7-8FBB-6FD1EBD8A8E2}"/>
          </ac:picMkLst>
        </pc:picChg>
        <pc:picChg chg="del">
          <ac:chgData name="moath momani" userId="720708e143949568" providerId="LiveId" clId="{0DA0E40D-0C9C-4AE0-B189-F14C9B165B7E}" dt="2020-10-29T07:50:49.771" v="131" actId="478"/>
          <ac:picMkLst>
            <pc:docMk/>
            <pc:sldMk cId="603920196" sldId="282"/>
            <ac:picMk id="9" creationId="{2FEAEF21-BE9E-42F9-9EA2-A2D9076E9995}"/>
          </ac:picMkLst>
        </pc:picChg>
        <pc:picChg chg="add mod">
          <ac:chgData name="moath momani" userId="720708e143949568" providerId="LiveId" clId="{0DA0E40D-0C9C-4AE0-B189-F14C9B165B7E}" dt="2020-10-29T07:59:43.056" v="348" actId="1035"/>
          <ac:picMkLst>
            <pc:docMk/>
            <pc:sldMk cId="603920196" sldId="282"/>
            <ac:picMk id="16" creationId="{7106613A-3E1E-4CF7-AE6B-855763D536D2}"/>
          </ac:picMkLst>
        </pc:picChg>
        <pc:picChg chg="add del mod">
          <ac:chgData name="moath momani" userId="720708e143949568" providerId="LiveId" clId="{0DA0E40D-0C9C-4AE0-B189-F14C9B165B7E}" dt="2020-10-29T07:58:37.040" v="316" actId="478"/>
          <ac:picMkLst>
            <pc:docMk/>
            <pc:sldMk cId="603920196" sldId="282"/>
            <ac:picMk id="2050" creationId="{6ECD8E0F-4427-42B1-B61E-F1AF6F3EB9CA}"/>
          </ac:picMkLst>
        </pc:picChg>
      </pc:sldChg>
      <pc:sldChg chg="delSp add setBg delDesignElem">
        <pc:chgData name="moath momani" userId="720708e143949568" providerId="LiveId" clId="{0DA0E40D-0C9C-4AE0-B189-F14C9B165B7E}" dt="2020-11-04T04:48:44.528" v="463"/>
        <pc:sldMkLst>
          <pc:docMk/>
          <pc:sldMk cId="2921388132" sldId="283"/>
        </pc:sldMkLst>
        <pc:spChg chg="del">
          <ac:chgData name="moath momani" userId="720708e143949568" providerId="LiveId" clId="{0DA0E40D-0C9C-4AE0-B189-F14C9B165B7E}" dt="2020-11-04T04:48:44.528" v="463"/>
          <ac:spMkLst>
            <pc:docMk/>
            <pc:sldMk cId="2921388132" sldId="283"/>
            <ac:spMk id="71" creationId="{42A4FC2C-047E-45A5-965D-8E1E3BF09BC6}"/>
          </ac:spMkLst>
        </pc:spChg>
      </pc:sldChg>
      <pc:sldChg chg="add ord">
        <pc:chgData name="moath momani" userId="720708e143949568" providerId="LiveId" clId="{0DA0E40D-0C9C-4AE0-B189-F14C9B165B7E}" dt="2020-11-04T04:49:02.453" v="468"/>
        <pc:sldMkLst>
          <pc:docMk/>
          <pc:sldMk cId="1014880555" sldId="284"/>
        </pc:sldMkLst>
      </pc:sldChg>
      <pc:sldChg chg="delSp add setBg delDesignElem">
        <pc:chgData name="moath momani" userId="720708e143949568" providerId="LiveId" clId="{0DA0E40D-0C9C-4AE0-B189-F14C9B165B7E}" dt="2020-11-04T04:48:44.528" v="463"/>
        <pc:sldMkLst>
          <pc:docMk/>
          <pc:sldMk cId="2276950543" sldId="285"/>
        </pc:sldMkLst>
        <pc:spChg chg="del">
          <ac:chgData name="moath momani" userId="720708e143949568" providerId="LiveId" clId="{0DA0E40D-0C9C-4AE0-B189-F14C9B165B7E}" dt="2020-11-04T04:48:44.528" v="463"/>
          <ac:spMkLst>
            <pc:docMk/>
            <pc:sldMk cId="2276950543" sldId="285"/>
            <ac:spMk id="1028" creationId="{42A4FC2C-047E-45A5-965D-8E1E3BF09BC6}"/>
          </ac:spMkLst>
        </pc:spChg>
      </pc:sldChg>
      <pc:sldChg chg="addSp delSp modSp add del mod">
        <pc:chgData name="moath momani" userId="720708e143949568" providerId="LiveId" clId="{0DA0E40D-0C9C-4AE0-B189-F14C9B165B7E}" dt="2020-11-04T04:55:14.025" v="483" actId="47"/>
        <pc:sldMkLst>
          <pc:docMk/>
          <pc:sldMk cId="2977424751" sldId="286"/>
        </pc:sldMkLst>
        <pc:spChg chg="mod">
          <ac:chgData name="moath momani" userId="720708e143949568" providerId="LiveId" clId="{0DA0E40D-0C9C-4AE0-B189-F14C9B165B7E}" dt="2020-11-04T04:55:00.173" v="481" actId="1076"/>
          <ac:spMkLst>
            <pc:docMk/>
            <pc:sldMk cId="2977424751" sldId="286"/>
            <ac:spMk id="13" creationId="{F47D9517-258D-4B68-8CB2-F1B6CD24FEB7}"/>
          </ac:spMkLst>
        </pc:spChg>
        <pc:spChg chg="mod">
          <ac:chgData name="moath momani" userId="720708e143949568" providerId="LiveId" clId="{0DA0E40D-0C9C-4AE0-B189-F14C9B165B7E}" dt="2020-11-04T04:54:55.836" v="479" actId="20577"/>
          <ac:spMkLst>
            <pc:docMk/>
            <pc:sldMk cId="2977424751" sldId="286"/>
            <ac:spMk id="20" creationId="{D509EB5F-95E9-40BD-840E-3F417F229B0D}"/>
          </ac:spMkLst>
        </pc:spChg>
        <pc:grpChg chg="mod">
          <ac:chgData name="moath momani" userId="720708e143949568" providerId="LiveId" clId="{0DA0E40D-0C9C-4AE0-B189-F14C9B165B7E}" dt="2020-11-04T04:55:03.637" v="482" actId="1076"/>
          <ac:grpSpMkLst>
            <pc:docMk/>
            <pc:sldMk cId="2977424751" sldId="286"/>
            <ac:grpSpMk id="5" creationId="{1D1B02D8-9B8A-42DB-8984-0670E8E21596}"/>
          </ac:grpSpMkLst>
        </pc:grpChg>
        <pc:picChg chg="add mod">
          <ac:chgData name="moath momani" userId="720708e143949568" providerId="LiveId" clId="{0DA0E40D-0C9C-4AE0-B189-F14C9B165B7E}" dt="2020-11-04T04:54:42.060" v="478" actId="14100"/>
          <ac:picMkLst>
            <pc:docMk/>
            <pc:sldMk cId="2977424751" sldId="286"/>
            <ac:picMk id="4" creationId="{84FBC29F-46BB-46E0-8980-C8444DC21A7E}"/>
          </ac:picMkLst>
        </pc:picChg>
        <pc:picChg chg="del">
          <ac:chgData name="moath momani" userId="720708e143949568" providerId="LiveId" clId="{0DA0E40D-0C9C-4AE0-B189-F14C9B165B7E}" dt="2020-11-04T04:49:36.888" v="471" actId="478"/>
          <ac:picMkLst>
            <pc:docMk/>
            <pc:sldMk cId="2977424751" sldId="286"/>
            <ac:picMk id="14" creationId="{45AF6029-A8D0-445B-9042-4BD689686B6F}"/>
          </ac:picMkLst>
        </pc:picChg>
      </pc:sldChg>
    </pc:docChg>
  </pc:docChgLst>
  <pc:docChgLst>
    <pc:chgData name="Moath Almomani" userId="ff116c73-3ed4-4407-a8d2-899e4a260434" providerId="ADAL" clId="{94CF1F41-EC42-4E74-82A1-E4482BFB792D}"/>
    <pc:docChg chg="modSld">
      <pc:chgData name="Moath Almomani" userId="ff116c73-3ed4-4407-a8d2-899e4a260434" providerId="ADAL" clId="{94CF1F41-EC42-4E74-82A1-E4482BFB792D}" dt="2021-07-04T09:18:12.602" v="0" actId="207"/>
      <pc:docMkLst>
        <pc:docMk/>
      </pc:docMkLst>
      <pc:sldChg chg="modSp mod">
        <pc:chgData name="Moath Almomani" userId="ff116c73-3ed4-4407-a8d2-899e4a260434" providerId="ADAL" clId="{94CF1F41-EC42-4E74-82A1-E4482BFB792D}" dt="2021-07-04T09:18:12.602" v="0" actId="207"/>
        <pc:sldMkLst>
          <pc:docMk/>
          <pc:sldMk cId="911208218" sldId="273"/>
        </pc:sldMkLst>
        <pc:spChg chg="mod">
          <ac:chgData name="Moath Almomani" userId="ff116c73-3ed4-4407-a8d2-899e4a260434" providerId="ADAL" clId="{94CF1F41-EC42-4E74-82A1-E4482BFB792D}" dt="2021-07-04T09:18:12.602" v="0" actId="207"/>
          <ac:spMkLst>
            <pc:docMk/>
            <pc:sldMk cId="911208218" sldId="273"/>
            <ac:spMk id="6" creationId="{A4131900-6A4A-4509-97D0-B9BAF02B6E12}"/>
          </ac:spMkLst>
        </pc:spChg>
      </pc:sldChg>
    </pc:docChg>
  </pc:docChgLst>
  <pc:docChgLst>
    <pc:chgData name="moath momani" userId="720708e143949568" providerId="LiveId" clId="{196B53D5-CC6E-430D-BEEC-128EC5BF992C}"/>
    <pc:docChg chg="undo custSel mod addSld delSld modSld sldOrd">
      <pc:chgData name="moath momani" userId="720708e143949568" providerId="LiveId" clId="{196B53D5-CC6E-430D-BEEC-128EC5BF992C}" dt="2020-11-15T05:43:50.401" v="1869"/>
      <pc:docMkLst>
        <pc:docMk/>
      </pc:docMkLst>
      <pc:sldChg chg="addSp delSp modSp add del mod">
        <pc:chgData name="moath momani" userId="720708e143949568" providerId="LiveId" clId="{196B53D5-CC6E-430D-BEEC-128EC5BF992C}" dt="2020-11-15T05:08:52.154" v="1835" actId="20577"/>
        <pc:sldMkLst>
          <pc:docMk/>
          <pc:sldMk cId="1259126751" sldId="258"/>
        </pc:sldMkLst>
        <pc:spChg chg="del mod">
          <ac:chgData name="moath momani" userId="720708e143949568" providerId="LiveId" clId="{196B53D5-CC6E-430D-BEEC-128EC5BF992C}" dt="2020-11-12T06:54:53.362" v="1084" actId="478"/>
          <ac:spMkLst>
            <pc:docMk/>
            <pc:sldMk cId="1259126751" sldId="258"/>
            <ac:spMk id="12" creationId="{06594FC6-F4CB-4E85-AAD7-70B20A110168}"/>
          </ac:spMkLst>
        </pc:spChg>
        <pc:spChg chg="del mod">
          <ac:chgData name="moath momani" userId="720708e143949568" providerId="LiveId" clId="{196B53D5-CC6E-430D-BEEC-128EC5BF992C}" dt="2020-11-12T06:54:53.362" v="1084" actId="478"/>
          <ac:spMkLst>
            <pc:docMk/>
            <pc:sldMk cId="1259126751" sldId="258"/>
            <ac:spMk id="13" creationId="{CF8DF623-03E8-4688-BADC-09A9A4417BCD}"/>
          </ac:spMkLst>
        </pc:spChg>
        <pc:spChg chg="add mod">
          <ac:chgData name="moath momani" userId="720708e143949568" providerId="LiveId" clId="{196B53D5-CC6E-430D-BEEC-128EC5BF992C}" dt="2020-11-12T06:59:21.764" v="1136" actId="1076"/>
          <ac:spMkLst>
            <pc:docMk/>
            <pc:sldMk cId="1259126751" sldId="258"/>
            <ac:spMk id="18" creationId="{3FC5245E-CD4F-4AE3-BAA6-97DF0F56512D}"/>
          </ac:spMkLst>
        </pc:spChg>
        <pc:spChg chg="mod">
          <ac:chgData name="moath momani" userId="720708e143949568" providerId="LiveId" clId="{196B53D5-CC6E-430D-BEEC-128EC5BF992C}" dt="2020-11-15T05:08:52.154" v="1835" actId="20577"/>
          <ac:spMkLst>
            <pc:docMk/>
            <pc:sldMk cId="1259126751" sldId="258"/>
            <ac:spMk id="19" creationId="{09088DA4-5BE1-4CF5-83BB-0C17EA144419}"/>
          </ac:spMkLst>
        </pc:spChg>
        <pc:picChg chg="del">
          <ac:chgData name="moath momani" userId="720708e143949568" providerId="LiveId" clId="{196B53D5-CC6E-430D-BEEC-128EC5BF992C}" dt="2020-11-09T12:32:17.829" v="387" actId="478"/>
          <ac:picMkLst>
            <pc:docMk/>
            <pc:sldMk cId="1259126751" sldId="258"/>
            <ac:picMk id="2" creationId="{DCD08CF5-2F2B-4C3A-8B3B-241AE1E8D910}"/>
          </ac:picMkLst>
        </pc:picChg>
        <pc:picChg chg="add mod">
          <ac:chgData name="moath momani" userId="720708e143949568" providerId="LiveId" clId="{196B53D5-CC6E-430D-BEEC-128EC5BF992C}" dt="2020-11-12T07:36:27.816" v="1274" actId="1076"/>
          <ac:picMkLst>
            <pc:docMk/>
            <pc:sldMk cId="1259126751" sldId="258"/>
            <ac:picMk id="3" creationId="{279B1F9D-1DC6-4DD6-9367-5CE5DCE9D8A1}"/>
          </ac:picMkLst>
        </pc:picChg>
        <pc:picChg chg="del">
          <ac:chgData name="moath momani" userId="720708e143949568" providerId="LiveId" clId="{196B53D5-CC6E-430D-BEEC-128EC5BF992C}" dt="2020-11-09T09:41:04.293" v="53" actId="478"/>
          <ac:picMkLst>
            <pc:docMk/>
            <pc:sldMk cId="1259126751" sldId="258"/>
            <ac:picMk id="4" creationId="{404460E5-A7AB-432C-992F-4B2CCEA03D50}"/>
          </ac:picMkLst>
        </pc:picChg>
        <pc:picChg chg="add mod">
          <ac:chgData name="moath momani" userId="720708e143949568" providerId="LiveId" clId="{196B53D5-CC6E-430D-BEEC-128EC5BF992C}" dt="2020-11-09T12:32:22.609" v="389" actId="14100"/>
          <ac:picMkLst>
            <pc:docMk/>
            <pc:sldMk cId="1259126751" sldId="258"/>
            <ac:picMk id="4" creationId="{B861D88C-FB59-48E0-B66D-B7DD799491A7}"/>
          </ac:picMkLst>
        </pc:picChg>
        <pc:picChg chg="del mod">
          <ac:chgData name="moath momani" userId="720708e143949568" providerId="LiveId" clId="{196B53D5-CC6E-430D-BEEC-128EC5BF992C}" dt="2020-11-09T09:44:43.568" v="57" actId="478"/>
          <ac:picMkLst>
            <pc:docMk/>
            <pc:sldMk cId="1259126751" sldId="258"/>
            <ac:picMk id="7" creationId="{49FBB1A1-9141-42DF-8023-D3C295845777}"/>
          </ac:picMkLst>
        </pc:picChg>
      </pc:sldChg>
      <pc:sldChg chg="addSp delSp modSp del mod">
        <pc:chgData name="moath momani" userId="720708e143949568" providerId="LiveId" clId="{196B53D5-CC6E-430D-BEEC-128EC5BF992C}" dt="2020-11-11T10:10:28.736" v="613" actId="47"/>
        <pc:sldMkLst>
          <pc:docMk/>
          <pc:sldMk cId="1825782188" sldId="259"/>
        </pc:sldMkLst>
        <pc:spChg chg="del">
          <ac:chgData name="moath momani" userId="720708e143949568" providerId="LiveId" clId="{196B53D5-CC6E-430D-BEEC-128EC5BF992C}" dt="2020-11-09T12:47:37.692" v="562" actId="478"/>
          <ac:spMkLst>
            <pc:docMk/>
            <pc:sldMk cId="1825782188" sldId="259"/>
            <ac:spMk id="3" creationId="{00000000-0000-0000-0000-000000000000}"/>
          </ac:spMkLst>
        </pc:spChg>
        <pc:spChg chg="mod">
          <ac:chgData name="moath momani" userId="720708e143949568" providerId="LiveId" clId="{196B53D5-CC6E-430D-BEEC-128EC5BF992C}" dt="2020-11-09T12:47:02.636" v="555" actId="6549"/>
          <ac:spMkLst>
            <pc:docMk/>
            <pc:sldMk cId="1825782188" sldId="259"/>
            <ac:spMk id="20" creationId="{D509EB5F-95E9-40BD-840E-3F417F229B0D}"/>
          </ac:spMkLst>
        </pc:spChg>
        <pc:spChg chg="add mod">
          <ac:chgData name="moath momani" userId="720708e143949568" providerId="LiveId" clId="{196B53D5-CC6E-430D-BEEC-128EC5BF992C}" dt="2020-11-09T12:47:54.208" v="565"/>
          <ac:spMkLst>
            <pc:docMk/>
            <pc:sldMk cId="1825782188" sldId="259"/>
            <ac:spMk id="24" creationId="{4B4D9AE4-8A2D-4352-AA69-14BC9127B9E8}"/>
          </ac:spMkLst>
        </pc:spChg>
        <pc:grpChg chg="del">
          <ac:chgData name="moath momani" userId="720708e143949568" providerId="LiveId" clId="{196B53D5-CC6E-430D-BEEC-128EC5BF992C}" dt="2020-11-09T12:47:03.670" v="556" actId="478"/>
          <ac:grpSpMkLst>
            <pc:docMk/>
            <pc:sldMk cId="1825782188" sldId="259"/>
            <ac:grpSpMk id="5" creationId="{1D1B02D8-9B8A-42DB-8984-0670E8E21596}"/>
          </ac:grpSpMkLst>
        </pc:grpChg>
        <pc:grpChg chg="del">
          <ac:chgData name="moath momani" userId="720708e143949568" providerId="LiveId" clId="{196B53D5-CC6E-430D-BEEC-128EC5BF992C}" dt="2020-11-09T12:47:37.692" v="562" actId="478"/>
          <ac:grpSpMkLst>
            <pc:docMk/>
            <pc:sldMk cId="1825782188" sldId="259"/>
            <ac:grpSpMk id="6" creationId="{00000000-0000-0000-0000-000000000000}"/>
          </ac:grpSpMkLst>
        </pc:grpChg>
        <pc:grpChg chg="mod">
          <ac:chgData name="moath momani" userId="720708e143949568" providerId="LiveId" clId="{196B53D5-CC6E-430D-BEEC-128EC5BF992C}" dt="2020-11-09T12:47:13.441" v="557" actId="1076"/>
          <ac:grpSpMkLst>
            <pc:docMk/>
            <pc:sldMk cId="1825782188" sldId="259"/>
            <ac:grpSpMk id="22" creationId="{F9C1B65E-8F5C-4FF5-A1F4-1D4CC342CB7C}"/>
          </ac:grpSpMkLst>
        </pc:grpChg>
        <pc:grpChg chg="mod">
          <ac:chgData name="moath momani" userId="720708e143949568" providerId="LiveId" clId="{196B53D5-CC6E-430D-BEEC-128EC5BF992C}" dt="2020-11-09T12:47:25.361" v="561" actId="1076"/>
          <ac:grpSpMkLst>
            <pc:docMk/>
            <pc:sldMk cId="1825782188" sldId="259"/>
            <ac:grpSpMk id="23" creationId="{C4C8F569-E2FA-4C52-A282-C4726F4E02BC}"/>
          </ac:grpSpMkLst>
        </pc:grpChg>
        <pc:grpChg chg="add mod">
          <ac:chgData name="moath momani" userId="720708e143949568" providerId="LiveId" clId="{196B53D5-CC6E-430D-BEEC-128EC5BF992C}" dt="2020-11-09T12:47:54.208" v="565"/>
          <ac:grpSpMkLst>
            <pc:docMk/>
            <pc:sldMk cId="1825782188" sldId="259"/>
            <ac:grpSpMk id="26" creationId="{AEFA83A8-DF53-4EC6-9289-69C6A2EFAE20}"/>
          </ac:grpSpMkLst>
        </pc:grpChg>
        <pc:picChg chg="del">
          <ac:chgData name="moath momani" userId="720708e143949568" providerId="LiveId" clId="{196B53D5-CC6E-430D-BEEC-128EC5BF992C}" dt="2020-11-09T12:48:09.305" v="566" actId="478"/>
          <ac:picMkLst>
            <pc:docMk/>
            <pc:sldMk cId="1825782188" sldId="259"/>
            <ac:picMk id="2" creationId="{00000000-0000-0000-0000-000000000000}"/>
          </ac:picMkLst>
        </pc:picChg>
        <pc:picChg chg="add">
          <ac:chgData name="moath momani" userId="720708e143949568" providerId="LiveId" clId="{196B53D5-CC6E-430D-BEEC-128EC5BF992C}" dt="2020-11-09T12:48:10.647" v="567" actId="22"/>
          <ac:picMkLst>
            <pc:docMk/>
            <pc:sldMk cId="1825782188" sldId="259"/>
            <ac:picMk id="4" creationId="{3A7B204F-B53A-4C56-A9CC-55EFCC62E084}"/>
          </ac:picMkLst>
        </pc:picChg>
        <pc:picChg chg="mod">
          <ac:chgData name="moath momani" userId="720708e143949568" providerId="LiveId" clId="{196B53D5-CC6E-430D-BEEC-128EC5BF992C}" dt="2020-11-09T12:47:13.441" v="557" actId="1076"/>
          <ac:picMkLst>
            <pc:docMk/>
            <pc:sldMk cId="1825782188" sldId="259"/>
            <ac:picMk id="14" creationId="{928637AA-042C-444F-809E-993E1A6C2935}"/>
          </ac:picMkLst>
        </pc:picChg>
        <pc:picChg chg="del mod">
          <ac:chgData name="moath momani" userId="720708e143949568" providerId="LiveId" clId="{196B53D5-CC6E-430D-BEEC-128EC5BF992C}" dt="2020-11-09T12:47:01.430" v="554" actId="478"/>
          <ac:picMkLst>
            <pc:docMk/>
            <pc:sldMk cId="1825782188" sldId="259"/>
            <ac:picMk id="16" creationId="{CBAF77D9-E1C8-4A10-9CCC-BFDE23EB5282}"/>
          </ac:picMkLst>
        </pc:picChg>
        <pc:picChg chg="mod">
          <ac:chgData name="moath momani" userId="720708e143949568" providerId="LiveId" clId="{196B53D5-CC6E-430D-BEEC-128EC5BF992C}" dt="2020-11-09T12:47:22.489" v="560" actId="14100"/>
          <ac:picMkLst>
            <pc:docMk/>
            <pc:sldMk cId="1825782188" sldId="259"/>
            <ac:picMk id="25" creationId="{CAFB630D-79B1-4D38-A670-FA0F84327AFD}"/>
          </ac:picMkLst>
        </pc:picChg>
        <pc:picChg chg="mod">
          <ac:chgData name="moath momani" userId="720708e143949568" providerId="LiveId" clId="{196B53D5-CC6E-430D-BEEC-128EC5BF992C}" dt="2020-11-09T12:47:54.208" v="565"/>
          <ac:picMkLst>
            <pc:docMk/>
            <pc:sldMk cId="1825782188" sldId="259"/>
            <ac:picMk id="27" creationId="{DC0ACE70-209E-438A-8C6F-4311D767502E}"/>
          </ac:picMkLst>
        </pc:picChg>
        <pc:picChg chg="mod">
          <ac:chgData name="moath momani" userId="720708e143949568" providerId="LiveId" clId="{196B53D5-CC6E-430D-BEEC-128EC5BF992C}" dt="2020-11-09T12:47:54.208" v="565"/>
          <ac:picMkLst>
            <pc:docMk/>
            <pc:sldMk cId="1825782188" sldId="259"/>
            <ac:picMk id="28" creationId="{FB2EC4D0-F84C-4B56-B8BE-3A490A83EE6B}"/>
          </ac:picMkLst>
        </pc:picChg>
      </pc:sldChg>
      <pc:sldChg chg="addSp delSp modSp mod ord modNotesTx">
        <pc:chgData name="moath momani" userId="720708e143949568" providerId="LiveId" clId="{196B53D5-CC6E-430D-BEEC-128EC5BF992C}" dt="2020-11-15T05:43:50.401" v="1869"/>
        <pc:sldMkLst>
          <pc:docMk/>
          <pc:sldMk cId="894173370" sldId="270"/>
        </pc:sldMkLst>
        <pc:spChg chg="add del mod">
          <ac:chgData name="moath momani" userId="720708e143949568" providerId="LiveId" clId="{196B53D5-CC6E-430D-BEEC-128EC5BF992C}" dt="2020-11-12T09:14:49.977" v="1651" actId="478"/>
          <ac:spMkLst>
            <pc:docMk/>
            <pc:sldMk cId="894173370" sldId="270"/>
            <ac:spMk id="12" creationId="{932A7425-40B9-4CAE-9205-C8A3291A8EC6}"/>
          </ac:spMkLst>
        </pc:spChg>
        <pc:spChg chg="del mod">
          <ac:chgData name="moath momani" userId="720708e143949568" providerId="LiveId" clId="{196B53D5-CC6E-430D-BEEC-128EC5BF992C}" dt="2020-11-12T07:03:28.766" v="1233"/>
          <ac:spMkLst>
            <pc:docMk/>
            <pc:sldMk cId="894173370" sldId="270"/>
            <ac:spMk id="14" creationId="{BF4AF6A2-8479-495B-BC24-4BC4DEB2A005}"/>
          </ac:spMkLst>
        </pc:spChg>
        <pc:spChg chg="mod">
          <ac:chgData name="moath momani" userId="720708e143949568" providerId="LiveId" clId="{196B53D5-CC6E-430D-BEEC-128EC5BF992C}" dt="2020-11-09T12:33:30.769" v="481" actId="1036"/>
          <ac:spMkLst>
            <pc:docMk/>
            <pc:sldMk cId="894173370" sldId="270"/>
            <ac:spMk id="15" creationId="{10E8AD16-996F-4DD2-93B9-76A41170B8B3}"/>
          </ac:spMkLst>
        </pc:spChg>
        <pc:spChg chg="mod">
          <ac:chgData name="moath momani" userId="720708e143949568" providerId="LiveId" clId="{196B53D5-CC6E-430D-BEEC-128EC5BF992C}" dt="2020-11-12T09:45:19.913" v="1805" actId="2711"/>
          <ac:spMkLst>
            <pc:docMk/>
            <pc:sldMk cId="894173370" sldId="270"/>
            <ac:spMk id="17" creationId="{496AA3EC-73BE-427F-BDE8-D4690904AE5D}"/>
          </ac:spMkLst>
        </pc:spChg>
        <pc:spChg chg="mod">
          <ac:chgData name="moath momani" userId="720708e143949568" providerId="LiveId" clId="{196B53D5-CC6E-430D-BEEC-128EC5BF992C}" dt="2020-11-15T05:11:25.303" v="1840" actId="20577"/>
          <ac:spMkLst>
            <pc:docMk/>
            <pc:sldMk cId="894173370" sldId="270"/>
            <ac:spMk id="22" creationId="{1C9DE95B-AA72-4B22-9958-7124FED21CBD}"/>
          </ac:spMkLst>
        </pc:spChg>
        <pc:grpChg chg="mod">
          <ac:chgData name="moath momani" userId="720708e143949568" providerId="LiveId" clId="{196B53D5-CC6E-430D-BEEC-128EC5BF992C}" dt="2020-11-09T12:33:30.769" v="481" actId="1036"/>
          <ac:grpSpMkLst>
            <pc:docMk/>
            <pc:sldMk cId="894173370" sldId="270"/>
            <ac:grpSpMk id="18" creationId="{A1C46111-71BC-46B4-8D71-F4AA392E7588}"/>
          </ac:grpSpMkLst>
        </pc:grpChg>
        <pc:picChg chg="add">
          <ac:chgData name="moath momani" userId="720708e143949568" providerId="LiveId" clId="{196B53D5-CC6E-430D-BEEC-128EC5BF992C}" dt="2020-11-09T12:33:17.489" v="462" actId="22"/>
          <ac:picMkLst>
            <pc:docMk/>
            <pc:sldMk cId="894173370" sldId="270"/>
            <ac:picMk id="2" creationId="{0A823D89-84CE-42E8-9507-B76D6F74715C}"/>
          </ac:picMkLst>
        </pc:picChg>
        <pc:picChg chg="add mod">
          <ac:chgData name="moath momani" userId="720708e143949568" providerId="LiveId" clId="{196B53D5-CC6E-430D-BEEC-128EC5BF992C}" dt="2020-11-15T05:12:59.426" v="1847" actId="1076"/>
          <ac:picMkLst>
            <pc:docMk/>
            <pc:sldMk cId="894173370" sldId="270"/>
            <ac:picMk id="3" creationId="{823CF932-CB50-4180-8B2D-D2A6C30A4A6C}"/>
          </ac:picMkLst>
        </pc:picChg>
        <pc:picChg chg="del">
          <ac:chgData name="moath momani" userId="720708e143949568" providerId="LiveId" clId="{196B53D5-CC6E-430D-BEEC-128EC5BF992C}" dt="2020-11-09T12:33:16.134" v="461" actId="478"/>
          <ac:picMkLst>
            <pc:docMk/>
            <pc:sldMk cId="894173370" sldId="270"/>
            <ac:picMk id="4" creationId="{31DF4F72-4F6A-4E7A-8164-BAA840288E0D}"/>
          </ac:picMkLst>
        </pc:picChg>
        <pc:picChg chg="del mod">
          <ac:chgData name="moath momani" userId="720708e143949568" providerId="LiveId" clId="{196B53D5-CC6E-430D-BEEC-128EC5BF992C}" dt="2020-11-15T05:12:52.807" v="1841" actId="478"/>
          <ac:picMkLst>
            <pc:docMk/>
            <pc:sldMk cId="894173370" sldId="270"/>
            <ac:picMk id="5" creationId="{FB4CA9A6-AB36-428A-8611-1DCB45DD4525}"/>
          </ac:picMkLst>
        </pc:picChg>
      </pc:sldChg>
      <pc:sldChg chg="addSp delSp modSp del mod">
        <pc:chgData name="moath momani" userId="720708e143949568" providerId="LiveId" clId="{196B53D5-CC6E-430D-BEEC-128EC5BF992C}" dt="2020-11-11T10:10:28.690" v="612" actId="47"/>
        <pc:sldMkLst>
          <pc:docMk/>
          <pc:sldMk cId="4124230599" sldId="272"/>
        </pc:sldMkLst>
        <pc:spChg chg="del">
          <ac:chgData name="moath momani" userId="720708e143949568" providerId="LiveId" clId="{196B53D5-CC6E-430D-BEEC-128EC5BF992C}" dt="2020-11-09T12:47:40.301" v="563" actId="478"/>
          <ac:spMkLst>
            <pc:docMk/>
            <pc:sldMk cId="4124230599" sldId="272"/>
            <ac:spMk id="3" creationId="{00000000-0000-0000-0000-000000000000}"/>
          </ac:spMkLst>
        </pc:spChg>
        <pc:spChg chg="mod">
          <ac:chgData name="moath momani" userId="720708e143949568" providerId="LiveId" clId="{196B53D5-CC6E-430D-BEEC-128EC5BF992C}" dt="2020-11-09T12:46:23.096" v="550" actId="1076"/>
          <ac:spMkLst>
            <pc:docMk/>
            <pc:sldMk cId="4124230599" sldId="272"/>
            <ac:spMk id="9" creationId="{0A23FF07-C703-4E70-A8F0-24DD78CEBA27}"/>
          </ac:spMkLst>
        </pc:spChg>
        <pc:spChg chg="mod">
          <ac:chgData name="moath momani" userId="720708e143949568" providerId="LiveId" clId="{196B53D5-CC6E-430D-BEEC-128EC5BF992C}" dt="2020-11-09T12:46:20.091" v="549" actId="1076"/>
          <ac:spMkLst>
            <pc:docMk/>
            <pc:sldMk cId="4124230599" sldId="272"/>
            <ac:spMk id="14" creationId="{C6CD3B4C-7C1A-4EF2-B0BA-379692BE0D66}"/>
          </ac:spMkLst>
        </pc:spChg>
        <pc:spChg chg="add mod">
          <ac:chgData name="moath momani" userId="720708e143949568" providerId="LiveId" clId="{196B53D5-CC6E-430D-BEEC-128EC5BF992C}" dt="2020-11-09T12:47:52.704" v="564"/>
          <ac:spMkLst>
            <pc:docMk/>
            <pc:sldMk cId="4124230599" sldId="272"/>
            <ac:spMk id="15" creationId="{0DDB8179-DA22-4DEB-8117-F2585B7B7F70}"/>
          </ac:spMkLst>
        </pc:spChg>
        <pc:grpChg chg="del">
          <ac:chgData name="moath momani" userId="720708e143949568" providerId="LiveId" clId="{196B53D5-CC6E-430D-BEEC-128EC5BF992C}" dt="2020-11-09T12:47:40.301" v="563" actId="478"/>
          <ac:grpSpMkLst>
            <pc:docMk/>
            <pc:sldMk cId="4124230599" sldId="272"/>
            <ac:grpSpMk id="10" creationId="{00000000-0000-0000-0000-000000000000}"/>
          </ac:grpSpMkLst>
        </pc:grpChg>
        <pc:grpChg chg="add mod">
          <ac:chgData name="moath momani" userId="720708e143949568" providerId="LiveId" clId="{196B53D5-CC6E-430D-BEEC-128EC5BF992C}" dt="2020-11-09T12:47:52.704" v="564"/>
          <ac:grpSpMkLst>
            <pc:docMk/>
            <pc:sldMk cId="4124230599" sldId="272"/>
            <ac:grpSpMk id="16" creationId="{FFE34FF2-428B-4C02-8972-F14974B91084}"/>
          </ac:grpSpMkLst>
        </pc:grpChg>
        <pc:picChg chg="mod">
          <ac:chgData name="moath momani" userId="720708e143949568" providerId="LiveId" clId="{196B53D5-CC6E-430D-BEEC-128EC5BF992C}" dt="2020-11-09T12:46:17.081" v="548" actId="1076"/>
          <ac:picMkLst>
            <pc:docMk/>
            <pc:sldMk cId="4124230599" sldId="272"/>
            <ac:picMk id="8" creationId="{0019A2BC-7DAA-4F74-B93B-D16EA4E59096}"/>
          </ac:picMkLst>
        </pc:picChg>
        <pc:picChg chg="mod">
          <ac:chgData name="moath momani" userId="720708e143949568" providerId="LiveId" clId="{196B53D5-CC6E-430D-BEEC-128EC5BF992C}" dt="2020-11-09T12:47:52.704" v="564"/>
          <ac:picMkLst>
            <pc:docMk/>
            <pc:sldMk cId="4124230599" sldId="272"/>
            <ac:picMk id="17" creationId="{A8330572-B984-49B6-BE14-0F405762F174}"/>
          </ac:picMkLst>
        </pc:picChg>
        <pc:picChg chg="mod">
          <ac:chgData name="moath momani" userId="720708e143949568" providerId="LiveId" clId="{196B53D5-CC6E-430D-BEEC-128EC5BF992C}" dt="2020-11-09T12:47:52.704" v="564"/>
          <ac:picMkLst>
            <pc:docMk/>
            <pc:sldMk cId="4124230599" sldId="272"/>
            <ac:picMk id="18" creationId="{2D00E8F2-038F-47F0-BDF2-FCA9C34207A1}"/>
          </ac:picMkLst>
        </pc:picChg>
      </pc:sldChg>
      <pc:sldChg chg="modSp mod">
        <pc:chgData name="moath momani" userId="720708e143949568" providerId="LiveId" clId="{196B53D5-CC6E-430D-BEEC-128EC5BF992C}" dt="2020-11-09T12:23:40.847" v="227" actId="1035"/>
        <pc:sldMkLst>
          <pc:docMk/>
          <pc:sldMk cId="911208218" sldId="273"/>
        </pc:sldMkLst>
        <pc:spChg chg="mod">
          <ac:chgData name="moath momani" userId="720708e143949568" providerId="LiveId" clId="{196B53D5-CC6E-430D-BEEC-128EC5BF992C}" dt="2020-11-09T09:40:31.993" v="41"/>
          <ac:spMkLst>
            <pc:docMk/>
            <pc:sldMk cId="911208218" sldId="273"/>
            <ac:spMk id="6" creationId="{A4131900-6A4A-4509-97D0-B9BAF02B6E12}"/>
          </ac:spMkLst>
        </pc:spChg>
        <pc:spChg chg="mod">
          <ac:chgData name="moath momani" userId="720708e143949568" providerId="LiveId" clId="{196B53D5-CC6E-430D-BEEC-128EC5BF992C}" dt="2020-11-09T12:23:40.847" v="227" actId="1035"/>
          <ac:spMkLst>
            <pc:docMk/>
            <pc:sldMk cId="911208218" sldId="273"/>
            <ac:spMk id="12" creationId="{5CACE3BA-F8DE-4A14-B149-65EF53A3CC1B}"/>
          </ac:spMkLst>
        </pc:spChg>
      </pc:sldChg>
      <pc:sldChg chg="modNotesTx">
        <pc:chgData name="moath momani" userId="720708e143949568" providerId="LiveId" clId="{196B53D5-CC6E-430D-BEEC-128EC5BF992C}" dt="2020-11-09T12:48:21.202" v="611" actId="20577"/>
        <pc:sldMkLst>
          <pc:docMk/>
          <pc:sldMk cId="1582608556" sldId="274"/>
        </pc:sldMkLst>
      </pc:sldChg>
      <pc:sldChg chg="addSp delSp modSp add del mod modNotesTx">
        <pc:chgData name="moath momani" userId="720708e143949568" providerId="LiveId" clId="{196B53D5-CC6E-430D-BEEC-128EC5BF992C}" dt="2020-11-12T09:53:41.541" v="1821" actId="14100"/>
        <pc:sldMkLst>
          <pc:docMk/>
          <pc:sldMk cId="2271298433" sldId="279"/>
        </pc:sldMkLst>
        <pc:spChg chg="del">
          <ac:chgData name="moath momani" userId="720708e143949568" providerId="LiveId" clId="{196B53D5-CC6E-430D-BEEC-128EC5BF992C}" dt="2020-11-09T09:49:38.200" v="84" actId="478"/>
          <ac:spMkLst>
            <pc:docMk/>
            <pc:sldMk cId="2271298433" sldId="279"/>
            <ac:spMk id="2" creationId="{0B2AAF93-F372-4E32-8DE3-2B37B0349A7C}"/>
          </ac:spMkLst>
        </pc:spChg>
        <pc:spChg chg="del">
          <ac:chgData name="moath momani" userId="720708e143949568" providerId="LiveId" clId="{196B53D5-CC6E-430D-BEEC-128EC5BF992C}" dt="2020-11-09T09:49:38.200" v="84" actId="478"/>
          <ac:spMkLst>
            <pc:docMk/>
            <pc:sldMk cId="2271298433" sldId="279"/>
            <ac:spMk id="17" creationId="{4955A6DA-815F-4124-A9F3-75EDB42FED58}"/>
          </ac:spMkLst>
        </pc:spChg>
        <pc:spChg chg="add del mod">
          <ac:chgData name="moath momani" userId="720708e143949568" providerId="LiveId" clId="{196B53D5-CC6E-430D-BEEC-128EC5BF992C}" dt="2020-11-09T09:49:46.718" v="93" actId="478"/>
          <ac:spMkLst>
            <pc:docMk/>
            <pc:sldMk cId="2271298433" sldId="279"/>
            <ac:spMk id="18" creationId="{F94169A1-459C-4A0B-BC80-98ED815759D6}"/>
          </ac:spMkLst>
        </pc:spChg>
        <pc:spChg chg="add mod">
          <ac:chgData name="moath momani" userId="720708e143949568" providerId="LiveId" clId="{196B53D5-CC6E-430D-BEEC-128EC5BF992C}" dt="2020-11-12T06:46:23.582" v="1016" actId="404"/>
          <ac:spMkLst>
            <pc:docMk/>
            <pc:sldMk cId="2271298433" sldId="279"/>
            <ac:spMk id="19" creationId="{EC6BEE22-726B-4198-8CA6-950E58B1D4B7}"/>
          </ac:spMkLst>
        </pc:spChg>
        <pc:spChg chg="add del mod">
          <ac:chgData name="moath momani" userId="720708e143949568" providerId="LiveId" clId="{196B53D5-CC6E-430D-BEEC-128EC5BF992C}" dt="2020-11-09T09:51:01.700" v="110"/>
          <ac:spMkLst>
            <pc:docMk/>
            <pc:sldMk cId="2271298433" sldId="279"/>
            <ac:spMk id="20" creationId="{FB6AC81B-4A00-4FB0-81CB-9D4A436C4967}"/>
          </ac:spMkLst>
        </pc:spChg>
        <pc:spChg chg="add mod">
          <ac:chgData name="moath momani" userId="720708e143949568" providerId="LiveId" clId="{196B53D5-CC6E-430D-BEEC-128EC5BF992C}" dt="2020-11-12T09:53:39.093" v="1820" actId="1076"/>
          <ac:spMkLst>
            <pc:docMk/>
            <pc:sldMk cId="2271298433" sldId="279"/>
            <ac:spMk id="21" creationId="{AD32669A-3413-485F-8DAD-97883C2402B1}"/>
          </ac:spMkLst>
        </pc:spChg>
        <pc:picChg chg="add mod">
          <ac:chgData name="moath momani" userId="720708e143949568" providerId="LiveId" clId="{196B53D5-CC6E-430D-BEEC-128EC5BF992C}" dt="2020-11-12T09:53:41.541" v="1821" actId="14100"/>
          <ac:picMkLst>
            <pc:docMk/>
            <pc:sldMk cId="2271298433" sldId="279"/>
            <ac:picMk id="3" creationId="{D35CDA42-C24E-44BF-B612-1EEB65D542F2}"/>
          </ac:picMkLst>
        </pc:picChg>
        <pc:picChg chg="del">
          <ac:chgData name="moath momani" userId="720708e143949568" providerId="LiveId" clId="{196B53D5-CC6E-430D-BEEC-128EC5BF992C}" dt="2020-11-09T09:49:38.200" v="84" actId="478"/>
          <ac:picMkLst>
            <pc:docMk/>
            <pc:sldMk cId="2271298433" sldId="279"/>
            <ac:picMk id="13" creationId="{9319865D-7103-44A0-8690-685D1A6BCF9C}"/>
          </ac:picMkLst>
        </pc:picChg>
        <pc:picChg chg="del">
          <ac:chgData name="moath momani" userId="720708e143949568" providerId="LiveId" clId="{196B53D5-CC6E-430D-BEEC-128EC5BF992C}" dt="2020-11-09T09:49:38.200" v="84" actId="478"/>
          <ac:picMkLst>
            <pc:docMk/>
            <pc:sldMk cId="2271298433" sldId="279"/>
            <ac:picMk id="14" creationId="{4F44C90C-9AB6-4E41-BBC9-EB36E64FA76A}"/>
          </ac:picMkLst>
        </pc:picChg>
        <pc:picChg chg="del">
          <ac:chgData name="moath momani" userId="720708e143949568" providerId="LiveId" clId="{196B53D5-CC6E-430D-BEEC-128EC5BF992C}" dt="2020-11-09T09:49:38.200" v="84" actId="478"/>
          <ac:picMkLst>
            <pc:docMk/>
            <pc:sldMk cId="2271298433" sldId="279"/>
            <ac:picMk id="15" creationId="{782957B5-4F0A-4A4E-A07D-DE1207191CA4}"/>
          </ac:picMkLst>
        </pc:picChg>
      </pc:sldChg>
      <pc:sldChg chg="addSp delSp modSp mod ord setBg delAnim modAnim modNotesTx">
        <pc:chgData name="moath momani" userId="720708e143949568" providerId="LiveId" clId="{196B53D5-CC6E-430D-BEEC-128EC5BF992C}" dt="2020-11-15T05:42:33.034" v="1866" actId="20577"/>
        <pc:sldMkLst>
          <pc:docMk/>
          <pc:sldMk cId="2921388132" sldId="283"/>
        </pc:sldMkLst>
        <pc:spChg chg="mod">
          <ac:chgData name="moath momani" userId="720708e143949568" providerId="LiveId" clId="{196B53D5-CC6E-430D-BEEC-128EC5BF992C}" dt="2020-11-15T05:42:02.892" v="1863" actId="20577"/>
          <ac:spMkLst>
            <pc:docMk/>
            <pc:sldMk cId="2921388132" sldId="283"/>
            <ac:spMk id="13" creationId="{B2E15839-7073-43A4-A837-6D784AC0147B}"/>
          </ac:spMkLst>
        </pc:spChg>
        <pc:spChg chg="add mod">
          <ac:chgData name="moath momani" userId="720708e143949568" providerId="LiveId" clId="{196B53D5-CC6E-430D-BEEC-128EC5BF992C}" dt="2020-11-09T12:35:13.877" v="520"/>
          <ac:spMkLst>
            <pc:docMk/>
            <pc:sldMk cId="2921388132" sldId="283"/>
            <ac:spMk id="15" creationId="{2D326369-E4FE-400B-974E-37DBC8C24696}"/>
          </ac:spMkLst>
        </pc:spChg>
        <pc:spChg chg="mod ord">
          <ac:chgData name="moath momani" userId="720708e143949568" providerId="LiveId" clId="{196B53D5-CC6E-430D-BEEC-128EC5BF992C}" dt="2020-11-12T09:45:20.566" v="1806" actId="2711"/>
          <ac:spMkLst>
            <pc:docMk/>
            <pc:sldMk cId="2921388132" sldId="283"/>
            <ac:spMk id="19" creationId="{825BA9D7-FDCC-48C4-B3F1-BFA92ACBAE69}"/>
          </ac:spMkLst>
        </pc:spChg>
        <pc:spChg chg="add del">
          <ac:chgData name="moath momani" userId="720708e143949568" providerId="LiveId" clId="{196B53D5-CC6E-430D-BEEC-128EC5BF992C}" dt="2020-11-09T12:33:50.560" v="489" actId="26606"/>
          <ac:spMkLst>
            <pc:docMk/>
            <pc:sldMk cId="2921388132" sldId="283"/>
            <ac:spMk id="75" creationId="{5AA485AD-076E-4077-A6E6-C3C9F0C39FF2}"/>
          </ac:spMkLst>
        </pc:spChg>
        <pc:spChg chg="add del">
          <ac:chgData name="moath momani" userId="720708e143949568" providerId="LiveId" clId="{196B53D5-CC6E-430D-BEEC-128EC5BF992C}" dt="2020-11-09T12:33:50.560" v="489" actId="26606"/>
          <ac:spMkLst>
            <pc:docMk/>
            <pc:sldMk cId="2921388132" sldId="283"/>
            <ac:spMk id="79" creationId="{58D235B8-3D10-493F-88AC-84BB404C1B5A}"/>
          </ac:spMkLst>
        </pc:spChg>
        <pc:spChg chg="add del">
          <ac:chgData name="moath momani" userId="720708e143949568" providerId="LiveId" clId="{196B53D5-CC6E-430D-BEEC-128EC5BF992C}" dt="2020-11-09T12:33:50.560" v="489" actId="26606"/>
          <ac:spMkLst>
            <pc:docMk/>
            <pc:sldMk cId="2921388132" sldId="283"/>
            <ac:spMk id="81" creationId="{42A4FC2C-047E-45A5-965D-8E1E3BF09BC6}"/>
          </ac:spMkLst>
        </pc:spChg>
        <pc:spChg chg="add del">
          <ac:chgData name="moath momani" userId="720708e143949568" providerId="LiveId" clId="{196B53D5-CC6E-430D-BEEC-128EC5BF992C}" dt="2020-11-09T12:33:48.742" v="487" actId="26606"/>
          <ac:spMkLst>
            <pc:docMk/>
            <pc:sldMk cId="2921388132" sldId="283"/>
            <ac:spMk id="2052" creationId="{87CC2527-562A-4F69-B487-4371E5B243E7}"/>
          </ac:spMkLst>
        </pc:spChg>
        <pc:spChg chg="add del">
          <ac:chgData name="moath momani" userId="720708e143949568" providerId="LiveId" clId="{196B53D5-CC6E-430D-BEEC-128EC5BF992C}" dt="2020-11-09T12:33:50.560" v="489" actId="26606"/>
          <ac:spMkLst>
            <pc:docMk/>
            <pc:sldMk cId="2921388132" sldId="283"/>
            <ac:spMk id="2054" creationId="{A93898FF-D987-4B0E-BFB4-85F5EB356D4D}"/>
          </ac:spMkLst>
        </pc:spChg>
        <pc:spChg chg="add del">
          <ac:chgData name="moath momani" userId="720708e143949568" providerId="LiveId" clId="{196B53D5-CC6E-430D-BEEC-128EC5BF992C}" dt="2020-11-09T12:33:50.560" v="489" actId="26606"/>
          <ac:spMkLst>
            <pc:docMk/>
            <pc:sldMk cId="2921388132" sldId="283"/>
            <ac:spMk id="2055" creationId="{612F383F-B981-4BC3-9E2B-7BE938CEF3EC}"/>
          </ac:spMkLst>
        </pc:spChg>
        <pc:grpChg chg="add mod">
          <ac:chgData name="moath momani" userId="720708e143949568" providerId="LiveId" clId="{196B53D5-CC6E-430D-BEEC-128EC5BF992C}" dt="2020-11-09T12:35:13.877" v="520"/>
          <ac:grpSpMkLst>
            <pc:docMk/>
            <pc:sldMk cId="2921388132" sldId="283"/>
            <ac:grpSpMk id="16" creationId="{8C4C1E87-0F22-4DFA-B7F2-EA987756F010}"/>
          </ac:grpSpMkLst>
        </pc:grpChg>
        <pc:picChg chg="add">
          <ac:chgData name="moath momani" userId="720708e143949568" providerId="LiveId" clId="{196B53D5-CC6E-430D-BEEC-128EC5BF992C}" dt="2020-11-09T12:33:39.185" v="484" actId="22"/>
          <ac:picMkLst>
            <pc:docMk/>
            <pc:sldMk cId="2921388132" sldId="283"/>
            <ac:picMk id="2" creationId="{0943DBB0-FD25-4FC2-AED0-F9E9CF8991D6}"/>
          </ac:picMkLst>
        </pc:picChg>
        <pc:picChg chg="add del mod">
          <ac:chgData name="moath momani" userId="720708e143949568" providerId="LiveId" clId="{196B53D5-CC6E-430D-BEEC-128EC5BF992C}" dt="2020-11-11T11:48:40.207" v="767" actId="478"/>
          <ac:picMkLst>
            <pc:docMk/>
            <pc:sldMk cId="2921388132" sldId="283"/>
            <ac:picMk id="3" creationId="{418900E7-2C2B-4B16-ADDC-C034526A011A}"/>
          </ac:picMkLst>
        </pc:picChg>
        <pc:picChg chg="mod">
          <ac:chgData name="moath momani" userId="720708e143949568" providerId="LiveId" clId="{196B53D5-CC6E-430D-BEEC-128EC5BF992C}" dt="2020-11-09T12:35:13.877" v="520"/>
          <ac:picMkLst>
            <pc:docMk/>
            <pc:sldMk cId="2921388132" sldId="283"/>
            <ac:picMk id="17" creationId="{EA9992BF-A527-4BDF-BBBD-77150AB5B051}"/>
          </ac:picMkLst>
        </pc:picChg>
        <pc:picChg chg="mod">
          <ac:chgData name="moath momani" userId="720708e143949568" providerId="LiveId" clId="{196B53D5-CC6E-430D-BEEC-128EC5BF992C}" dt="2020-11-09T12:35:13.877" v="520"/>
          <ac:picMkLst>
            <pc:docMk/>
            <pc:sldMk cId="2921388132" sldId="283"/>
            <ac:picMk id="18" creationId="{4735E69C-0D46-472B-8EA3-3BAA03DBBCBB}"/>
          </ac:picMkLst>
        </pc:picChg>
        <pc:picChg chg="add del">
          <ac:chgData name="moath momani" userId="720708e143949568" providerId="LiveId" clId="{196B53D5-CC6E-430D-BEEC-128EC5BF992C}" dt="2020-11-09T12:33:50.560" v="489" actId="26606"/>
          <ac:picMkLst>
            <pc:docMk/>
            <pc:sldMk cId="2921388132" sldId="283"/>
            <ac:picMk id="77" creationId="{D088DBDF-80D5-4FC0-8A54-9D660B728DC4}"/>
          </ac:picMkLst>
        </pc:picChg>
        <pc:picChg chg="mod">
          <ac:chgData name="moath momani" userId="720708e143949568" providerId="LiveId" clId="{196B53D5-CC6E-430D-BEEC-128EC5BF992C}" dt="2020-11-11T11:49:17.330" v="775" actId="1076"/>
          <ac:picMkLst>
            <pc:docMk/>
            <pc:sldMk cId="2921388132" sldId="283"/>
            <ac:picMk id="2050" creationId="{D86EB315-60F7-444E-8AEF-3FC59B2FEF46}"/>
          </ac:picMkLst>
        </pc:picChg>
        <pc:cxnChg chg="add del">
          <ac:chgData name="moath momani" userId="720708e143949568" providerId="LiveId" clId="{196B53D5-CC6E-430D-BEEC-128EC5BF992C}" dt="2020-11-09T12:33:48.742" v="487" actId="26606"/>
          <ac:cxnSpMkLst>
            <pc:docMk/>
            <pc:sldMk cId="2921388132" sldId="283"/>
            <ac:cxnSpMk id="73" creationId="{BCDAEC91-5BCE-4B55-9CC0-43EF94CB734B}"/>
          </ac:cxnSpMkLst>
        </pc:cxnChg>
      </pc:sldChg>
      <pc:sldChg chg="addSp delSp modSp del mod ord">
        <pc:chgData name="moath momani" userId="720708e143949568" providerId="LiveId" clId="{196B53D5-CC6E-430D-BEEC-128EC5BF992C}" dt="2020-11-12T09:14:08.936" v="1647" actId="47"/>
        <pc:sldMkLst>
          <pc:docMk/>
          <pc:sldMk cId="1014880555" sldId="284"/>
        </pc:sldMkLst>
        <pc:spChg chg="del mod">
          <ac:chgData name="moath momani" userId="720708e143949568" providerId="LiveId" clId="{196B53D5-CC6E-430D-BEEC-128EC5BF992C}" dt="2020-11-12T09:03:16.338" v="1481" actId="478"/>
          <ac:spMkLst>
            <pc:docMk/>
            <pc:sldMk cId="1014880555" sldId="284"/>
            <ac:spMk id="8" creationId="{72A92FB9-7B40-4858-B502-0E8A8BC68B2F}"/>
          </ac:spMkLst>
        </pc:spChg>
        <pc:spChg chg="add del mod">
          <ac:chgData name="moath momani" userId="720708e143949568" providerId="LiveId" clId="{196B53D5-CC6E-430D-BEEC-128EC5BF992C}" dt="2020-11-12T09:03:16.338" v="1481" actId="478"/>
          <ac:spMkLst>
            <pc:docMk/>
            <pc:sldMk cId="1014880555" sldId="284"/>
            <ac:spMk id="11" creationId="{7B829B7E-3F87-4263-A05B-2EC27A16EA28}"/>
          </ac:spMkLst>
        </pc:spChg>
        <pc:spChg chg="del mod">
          <ac:chgData name="moath momani" userId="720708e143949568" providerId="LiveId" clId="{196B53D5-CC6E-430D-BEEC-128EC5BF992C}" dt="2020-11-12T08:55:23.784" v="1324" actId="478"/>
          <ac:spMkLst>
            <pc:docMk/>
            <pc:sldMk cId="1014880555" sldId="284"/>
            <ac:spMk id="14" creationId="{457D4CC6-67F2-4892-948F-6D9814D3CB9D}"/>
          </ac:spMkLst>
        </pc:spChg>
        <pc:spChg chg="mod">
          <ac:chgData name="moath momani" userId="720708e143949568" providerId="LiveId" clId="{196B53D5-CC6E-430D-BEEC-128EC5BF992C}" dt="2020-11-09T12:32:42.632" v="429" actId="1038"/>
          <ac:spMkLst>
            <pc:docMk/>
            <pc:sldMk cId="1014880555" sldId="284"/>
            <ac:spMk id="15" creationId="{65C8F5A3-AD1B-4E1A-B297-7FB11BDE08A2}"/>
          </ac:spMkLst>
        </pc:spChg>
        <pc:spChg chg="add del mod">
          <ac:chgData name="moath momani" userId="720708e143949568" providerId="LiveId" clId="{196B53D5-CC6E-430D-BEEC-128EC5BF992C}" dt="2020-11-12T09:03:16.338" v="1481" actId="478"/>
          <ac:spMkLst>
            <pc:docMk/>
            <pc:sldMk cId="1014880555" sldId="284"/>
            <ac:spMk id="16" creationId="{EFD95A2D-C868-4B75-84DC-F0904F086D4B}"/>
          </ac:spMkLst>
        </pc:spChg>
        <pc:spChg chg="add mod">
          <ac:chgData name="moath momani" userId="720708e143949568" providerId="LiveId" clId="{196B53D5-CC6E-430D-BEEC-128EC5BF992C}" dt="2020-11-12T09:10:46.596" v="1564" actId="1076"/>
          <ac:spMkLst>
            <pc:docMk/>
            <pc:sldMk cId="1014880555" sldId="284"/>
            <ac:spMk id="20" creationId="{54B71B86-1592-408E-B9B4-28F1FEB85C8A}"/>
          </ac:spMkLst>
        </pc:spChg>
        <pc:spChg chg="add del mod">
          <ac:chgData name="moath momani" userId="720708e143949568" providerId="LiveId" clId="{196B53D5-CC6E-430D-BEEC-128EC5BF992C}" dt="2020-11-12T09:09:14.809" v="1522" actId="21"/>
          <ac:spMkLst>
            <pc:docMk/>
            <pc:sldMk cId="1014880555" sldId="284"/>
            <ac:spMk id="21" creationId="{EA72B60A-8688-47B7-AFE7-67EFC42D046E}"/>
          </ac:spMkLst>
        </pc:spChg>
        <pc:spChg chg="add del mod">
          <ac:chgData name="moath momani" userId="720708e143949568" providerId="LiveId" clId="{196B53D5-CC6E-430D-BEEC-128EC5BF992C}" dt="2020-11-12T09:09:31.637" v="1527" actId="21"/>
          <ac:spMkLst>
            <pc:docMk/>
            <pc:sldMk cId="1014880555" sldId="284"/>
            <ac:spMk id="22" creationId="{18B3B403-4711-413A-88E8-4D4A6733F5F8}"/>
          </ac:spMkLst>
        </pc:spChg>
        <pc:spChg chg="add del mod">
          <ac:chgData name="moath momani" userId="720708e143949568" providerId="LiveId" clId="{196B53D5-CC6E-430D-BEEC-128EC5BF992C}" dt="2020-11-12T09:10:20.511" v="1561" actId="21"/>
          <ac:spMkLst>
            <pc:docMk/>
            <pc:sldMk cId="1014880555" sldId="284"/>
            <ac:spMk id="24" creationId="{749CED23-883A-4B25-8F5B-2A7F5E6EDBCD}"/>
          </ac:spMkLst>
        </pc:spChg>
        <pc:spChg chg="add del mod">
          <ac:chgData name="moath momani" userId="720708e143949568" providerId="LiveId" clId="{196B53D5-CC6E-430D-BEEC-128EC5BF992C}" dt="2020-11-12T09:03:19.175" v="1482" actId="478"/>
          <ac:spMkLst>
            <pc:docMk/>
            <pc:sldMk cId="1014880555" sldId="284"/>
            <ac:spMk id="26" creationId="{01AC5FA0-5796-4D1E-B8FB-5CBCAFF09CA5}"/>
          </ac:spMkLst>
        </pc:spChg>
        <pc:spChg chg="add mod">
          <ac:chgData name="moath momani" userId="720708e143949568" providerId="LiveId" clId="{196B53D5-CC6E-430D-BEEC-128EC5BF992C}" dt="2020-11-12T09:10:43.507" v="1563" actId="1076"/>
          <ac:spMkLst>
            <pc:docMk/>
            <pc:sldMk cId="1014880555" sldId="284"/>
            <ac:spMk id="28" creationId="{3D13EE57-B3FF-4014-BEC8-3B28FE08FE72}"/>
          </ac:spMkLst>
        </pc:spChg>
        <pc:grpChg chg="mod">
          <ac:chgData name="moath momani" userId="720708e143949568" providerId="LiveId" clId="{196B53D5-CC6E-430D-BEEC-128EC5BF992C}" dt="2020-11-09T12:32:42.632" v="429" actId="1038"/>
          <ac:grpSpMkLst>
            <pc:docMk/>
            <pc:sldMk cId="1014880555" sldId="284"/>
            <ac:grpSpMk id="17" creationId="{F39470B8-728B-4A67-9272-104E71A2B871}"/>
          </ac:grpSpMkLst>
        </pc:grpChg>
        <pc:picChg chg="add">
          <ac:chgData name="moath momani" userId="720708e143949568" providerId="LiveId" clId="{196B53D5-CC6E-430D-BEEC-128EC5BF992C}" dt="2020-11-09T12:32:25.084" v="390" actId="22"/>
          <ac:picMkLst>
            <pc:docMk/>
            <pc:sldMk cId="1014880555" sldId="284"/>
            <ac:picMk id="2" creationId="{A60C8887-EF32-4534-AC6E-8A9F7159CCD3}"/>
          </ac:picMkLst>
        </pc:picChg>
        <pc:picChg chg="add del mod">
          <ac:chgData name="moath momani" userId="720708e143949568" providerId="LiveId" clId="{196B53D5-CC6E-430D-BEEC-128EC5BF992C}" dt="2020-11-11T10:18:25.178" v="741" actId="478"/>
          <ac:picMkLst>
            <pc:docMk/>
            <pc:sldMk cId="1014880555" sldId="284"/>
            <ac:picMk id="4" creationId="{86B4C098-E5E7-45E5-838A-D0199AB8F601}"/>
          </ac:picMkLst>
        </pc:picChg>
        <pc:picChg chg="add del mod">
          <ac:chgData name="moath momani" userId="720708e143949568" providerId="LiveId" clId="{196B53D5-CC6E-430D-BEEC-128EC5BF992C}" dt="2020-11-12T08:57:02.856" v="1341" actId="478"/>
          <ac:picMkLst>
            <pc:docMk/>
            <pc:sldMk cId="1014880555" sldId="284"/>
            <ac:picMk id="4" creationId="{95026BEA-B0E9-423B-A2BC-CDE34A9D1D9E}"/>
          </ac:picMkLst>
        </pc:picChg>
        <pc:picChg chg="del mod">
          <ac:chgData name="moath momani" userId="720708e143949568" providerId="LiveId" clId="{196B53D5-CC6E-430D-BEEC-128EC5BF992C}" dt="2020-11-12T08:55:26.577" v="1325" actId="478"/>
          <ac:picMkLst>
            <pc:docMk/>
            <pc:sldMk cId="1014880555" sldId="284"/>
            <ac:picMk id="5" creationId="{E01A6479-BD0C-4C9B-BACE-ED4F73434372}"/>
          </ac:picMkLst>
        </pc:picChg>
        <pc:picChg chg="add mod">
          <ac:chgData name="moath momani" userId="720708e143949568" providerId="LiveId" clId="{196B53D5-CC6E-430D-BEEC-128EC5BF992C}" dt="2020-11-12T09:10:50.859" v="1565" actId="1076"/>
          <ac:picMkLst>
            <pc:docMk/>
            <pc:sldMk cId="1014880555" sldId="284"/>
            <ac:picMk id="9" creationId="{5FBF351A-A612-4AFC-B9D7-58B59A700AE1}"/>
          </ac:picMkLst>
        </pc:picChg>
        <pc:picChg chg="del">
          <ac:chgData name="moath momani" userId="720708e143949568" providerId="LiveId" clId="{196B53D5-CC6E-430D-BEEC-128EC5BF992C}" dt="2020-11-09T12:31:51.932" v="381" actId="478"/>
          <ac:picMkLst>
            <pc:docMk/>
            <pc:sldMk cId="1014880555" sldId="284"/>
            <ac:picMk id="16" creationId="{7106613A-3E1E-4CF7-AE6B-855763D536D2}"/>
          </ac:picMkLst>
        </pc:picChg>
      </pc:sldChg>
      <pc:sldChg chg="addSp delSp modSp mod ord modNotesTx">
        <pc:chgData name="moath momani" userId="720708e143949568" providerId="LiveId" clId="{196B53D5-CC6E-430D-BEEC-128EC5BF992C}" dt="2020-11-15T05:35:08.171" v="1854" actId="20577"/>
        <pc:sldMkLst>
          <pc:docMk/>
          <pc:sldMk cId="2276950543" sldId="285"/>
        </pc:sldMkLst>
        <pc:spChg chg="add mod">
          <ac:chgData name="moath momani" userId="720708e143949568" providerId="LiveId" clId="{196B53D5-CC6E-430D-BEEC-128EC5BF992C}" dt="2020-11-09T12:35:36.682" v="531"/>
          <ac:spMkLst>
            <pc:docMk/>
            <pc:sldMk cId="2276950543" sldId="285"/>
            <ac:spMk id="5" creationId="{128D1D16-0385-478E-9D12-3B7F3E4EB55A}"/>
          </ac:spMkLst>
        </pc:spChg>
        <pc:spChg chg="mod">
          <ac:chgData name="moath momani" userId="720708e143949568" providerId="LiveId" clId="{196B53D5-CC6E-430D-BEEC-128EC5BF992C}" dt="2020-11-12T09:44:30.239" v="1796" actId="113"/>
          <ac:spMkLst>
            <pc:docMk/>
            <pc:sldMk cId="2276950543" sldId="285"/>
            <ac:spMk id="25" creationId="{1429D8FD-8B3D-4392-A6E9-CD1071EBCA9A}"/>
          </ac:spMkLst>
        </pc:spChg>
        <pc:spChg chg="mod">
          <ac:chgData name="moath momani" userId="720708e143949568" providerId="LiveId" clId="{196B53D5-CC6E-430D-BEEC-128EC5BF992C}" dt="2020-11-12T09:45:33.558" v="1809" actId="2711"/>
          <ac:spMkLst>
            <pc:docMk/>
            <pc:sldMk cId="2276950543" sldId="285"/>
            <ac:spMk id="26" creationId="{1ADD6298-4167-418D-9B28-FF68462BC99F}"/>
          </ac:spMkLst>
        </pc:spChg>
        <pc:grpChg chg="add mod">
          <ac:chgData name="moath momani" userId="720708e143949568" providerId="LiveId" clId="{196B53D5-CC6E-430D-BEEC-128EC5BF992C}" dt="2020-11-09T12:35:36.682" v="531"/>
          <ac:grpSpMkLst>
            <pc:docMk/>
            <pc:sldMk cId="2276950543" sldId="285"/>
            <ac:grpSpMk id="6" creationId="{0BB712DE-CB4A-452E-B78A-49B209DDD2AF}"/>
          </ac:grpSpMkLst>
        </pc:grpChg>
        <pc:picChg chg="add">
          <ac:chgData name="moath momani" userId="720708e143949568" providerId="LiveId" clId="{196B53D5-CC6E-430D-BEEC-128EC5BF992C}" dt="2020-11-09T12:35:40.446" v="532" actId="22"/>
          <ac:picMkLst>
            <pc:docMk/>
            <pc:sldMk cId="2276950543" sldId="285"/>
            <ac:picMk id="2" creationId="{A9F828F2-7755-4431-A929-731922F2F482}"/>
          </ac:picMkLst>
        </pc:picChg>
        <pc:picChg chg="add del mod">
          <ac:chgData name="moath momani" userId="720708e143949568" providerId="LiveId" clId="{196B53D5-CC6E-430D-BEEC-128EC5BF992C}" dt="2020-11-12T09:21:25.105" v="1763" actId="478"/>
          <ac:picMkLst>
            <pc:docMk/>
            <pc:sldMk cId="2276950543" sldId="285"/>
            <ac:picMk id="3" creationId="{EACBAC7B-D20A-4E5C-8BDC-0F8853C0DFBA}"/>
          </ac:picMkLst>
        </pc:picChg>
        <pc:picChg chg="mod">
          <ac:chgData name="moath momani" userId="720708e143949568" providerId="LiveId" clId="{196B53D5-CC6E-430D-BEEC-128EC5BF992C}" dt="2020-11-09T12:35:36.682" v="531"/>
          <ac:picMkLst>
            <pc:docMk/>
            <pc:sldMk cId="2276950543" sldId="285"/>
            <ac:picMk id="7" creationId="{1D9772CF-C509-4EBE-AC80-4021CE7123D1}"/>
          </ac:picMkLst>
        </pc:picChg>
        <pc:picChg chg="mod">
          <ac:chgData name="moath momani" userId="720708e143949568" providerId="LiveId" clId="{196B53D5-CC6E-430D-BEEC-128EC5BF992C}" dt="2020-11-09T12:35:36.682" v="531"/>
          <ac:picMkLst>
            <pc:docMk/>
            <pc:sldMk cId="2276950543" sldId="285"/>
            <ac:picMk id="8" creationId="{1092342F-F978-4C54-A664-C6F3F249FF08}"/>
          </ac:picMkLst>
        </pc:picChg>
        <pc:picChg chg="del mod">
          <ac:chgData name="moath momani" userId="720708e143949568" providerId="LiveId" clId="{196B53D5-CC6E-430D-BEEC-128EC5BF992C}" dt="2020-11-09T12:45:00.705" v="538" actId="478"/>
          <ac:picMkLst>
            <pc:docMk/>
            <pc:sldMk cId="2276950543" sldId="285"/>
            <ac:picMk id="1026" creationId="{0C208832-0811-46EF-88E4-541D982B9D71}"/>
          </ac:picMkLst>
        </pc:picChg>
        <pc:picChg chg="add mod">
          <ac:chgData name="moath momani" userId="720708e143949568" providerId="LiveId" clId="{196B53D5-CC6E-430D-BEEC-128EC5BF992C}" dt="2020-11-12T09:22:11.732" v="1791" actId="1076"/>
          <ac:picMkLst>
            <pc:docMk/>
            <pc:sldMk cId="2276950543" sldId="285"/>
            <ac:picMk id="1026" creationId="{5AC896D7-63B9-4226-9478-CE14DAC3BF1B}"/>
          </ac:picMkLst>
        </pc:picChg>
      </pc:sldChg>
      <pc:sldChg chg="modSp add mod">
        <pc:chgData name="moath momani" userId="720708e143949568" providerId="LiveId" clId="{196B53D5-CC6E-430D-BEEC-128EC5BF992C}" dt="2020-11-09T09:48:50.977" v="81" actId="113"/>
        <pc:sldMkLst>
          <pc:docMk/>
          <pc:sldMk cId="2514924934" sldId="288"/>
        </pc:sldMkLst>
        <pc:spChg chg="mod">
          <ac:chgData name="moath momani" userId="720708e143949568" providerId="LiveId" clId="{196B53D5-CC6E-430D-BEEC-128EC5BF992C}" dt="2020-11-09T09:48:50.977" v="81" actId="113"/>
          <ac:spMkLst>
            <pc:docMk/>
            <pc:sldMk cId="2514924934" sldId="288"/>
            <ac:spMk id="40" creationId="{163E4506-78CC-450F-B675-EC079FA4AE69}"/>
          </ac:spMkLst>
        </pc:spChg>
      </pc:sldChg>
      <pc:sldChg chg="add">
        <pc:chgData name="moath momani" userId="720708e143949568" providerId="LiveId" clId="{196B53D5-CC6E-430D-BEEC-128EC5BF992C}" dt="2020-11-09T09:48:19.046" v="77"/>
        <pc:sldMkLst>
          <pc:docMk/>
          <pc:sldMk cId="927733710" sldId="289"/>
        </pc:sldMkLst>
      </pc:sldChg>
      <pc:sldChg chg="modSp add mod">
        <pc:chgData name="moath momani" userId="720708e143949568" providerId="LiveId" clId="{196B53D5-CC6E-430D-BEEC-128EC5BF992C}" dt="2020-11-12T06:46:48.539" v="1020" actId="1076"/>
        <pc:sldMkLst>
          <pc:docMk/>
          <pc:sldMk cId="1109524678" sldId="292"/>
        </pc:sldMkLst>
        <pc:spChg chg="mod">
          <ac:chgData name="moath momani" userId="720708e143949568" providerId="LiveId" clId="{196B53D5-CC6E-430D-BEEC-128EC5BF992C}" dt="2020-11-09T12:29:32.530" v="306" actId="20577"/>
          <ac:spMkLst>
            <pc:docMk/>
            <pc:sldMk cId="1109524678" sldId="292"/>
            <ac:spMk id="2" creationId="{0B2AAF93-F372-4E32-8DE3-2B37B0349A7C}"/>
          </ac:spMkLst>
        </pc:spChg>
        <pc:spChg chg="mod">
          <ac:chgData name="moath momani" userId="720708e143949568" providerId="LiveId" clId="{196B53D5-CC6E-430D-BEEC-128EC5BF992C}" dt="2020-11-12T06:46:48.539" v="1020" actId="1076"/>
          <ac:spMkLst>
            <pc:docMk/>
            <pc:sldMk cId="1109524678" sldId="292"/>
            <ac:spMk id="17" creationId="{4955A6DA-815F-4124-A9F3-75EDB42FED58}"/>
          </ac:spMkLst>
        </pc:spChg>
      </pc:sldChg>
      <pc:sldChg chg="addSp delSp modSp add del mod modAnim">
        <pc:chgData name="moath momani" userId="720708e143949568" providerId="LiveId" clId="{196B53D5-CC6E-430D-BEEC-128EC5BF992C}" dt="2020-11-12T07:25:23.050" v="1271" actId="47"/>
        <pc:sldMkLst>
          <pc:docMk/>
          <pc:sldMk cId="2531107322" sldId="293"/>
        </pc:sldMkLst>
        <pc:spChg chg="mod">
          <ac:chgData name="moath momani" userId="720708e143949568" providerId="LiveId" clId="{196B53D5-CC6E-430D-BEEC-128EC5BF992C}" dt="2020-11-11T10:19:04.326" v="750" actId="1076"/>
          <ac:spMkLst>
            <pc:docMk/>
            <pc:sldMk cId="2531107322" sldId="293"/>
            <ac:spMk id="8" creationId="{72A92FB9-7B40-4858-B502-0E8A8BC68B2F}"/>
          </ac:spMkLst>
        </pc:spChg>
        <pc:spChg chg="mod">
          <ac:chgData name="moath momani" userId="720708e143949568" providerId="LiveId" clId="{196B53D5-CC6E-430D-BEEC-128EC5BF992C}" dt="2020-11-11T10:18:50.881" v="748" actId="113"/>
          <ac:spMkLst>
            <pc:docMk/>
            <pc:sldMk cId="2531107322" sldId="293"/>
            <ac:spMk id="14" creationId="{457D4CC6-67F2-4892-948F-6D9814D3CB9D}"/>
          </ac:spMkLst>
        </pc:spChg>
        <pc:picChg chg="add mod">
          <ac:chgData name="moath momani" userId="720708e143949568" providerId="LiveId" clId="{196B53D5-CC6E-430D-BEEC-128EC5BF992C}" dt="2020-11-11T10:19:07.190" v="751" actId="1076"/>
          <ac:picMkLst>
            <pc:docMk/>
            <pc:sldMk cId="2531107322" sldId="293"/>
            <ac:picMk id="3" creationId="{3F2F00EE-A33A-4564-8176-B745E34969EC}"/>
          </ac:picMkLst>
        </pc:picChg>
        <pc:picChg chg="del">
          <ac:chgData name="moath momani" userId="720708e143949568" providerId="LiveId" clId="{196B53D5-CC6E-430D-BEEC-128EC5BF992C}" dt="2020-11-11T10:13:56.398" v="617" actId="478"/>
          <ac:picMkLst>
            <pc:docMk/>
            <pc:sldMk cId="2531107322" sldId="293"/>
            <ac:picMk id="5" creationId="{E01A6479-BD0C-4C9B-BACE-ED4F73434372}"/>
          </ac:picMkLst>
        </pc:picChg>
      </pc:sldChg>
      <pc:sldChg chg="addSp delSp modSp add mod">
        <pc:chgData name="moath momani" userId="720708e143949568" providerId="LiveId" clId="{196B53D5-CC6E-430D-BEEC-128EC5BF992C}" dt="2020-11-12T09:05:57.550" v="1513" actId="12"/>
        <pc:sldMkLst>
          <pc:docMk/>
          <pc:sldMk cId="2046296258" sldId="294"/>
        </pc:sldMkLst>
        <pc:spChg chg="add del mod">
          <ac:chgData name="moath momani" userId="720708e143949568" providerId="LiveId" clId="{196B53D5-CC6E-430D-BEEC-128EC5BF992C}" dt="2020-11-12T06:59:33.150" v="1140" actId="478"/>
          <ac:spMkLst>
            <pc:docMk/>
            <pc:sldMk cId="2046296258" sldId="294"/>
            <ac:spMk id="5" creationId="{7AD48BA1-8D8D-4CDA-BB1B-54D7FAD9BAA5}"/>
          </ac:spMkLst>
        </pc:spChg>
        <pc:spChg chg="mod">
          <ac:chgData name="moath momani" userId="720708e143949568" providerId="LiveId" clId="{196B53D5-CC6E-430D-BEEC-128EC5BF992C}" dt="2020-11-12T09:05:25.868" v="1504" actId="404"/>
          <ac:spMkLst>
            <pc:docMk/>
            <pc:sldMk cId="2046296258" sldId="294"/>
            <ac:spMk id="12" creationId="{06594FC6-F4CB-4E85-AAD7-70B20A110168}"/>
          </ac:spMkLst>
        </pc:spChg>
        <pc:spChg chg="mod">
          <ac:chgData name="moath momani" userId="720708e143949568" providerId="LiveId" clId="{196B53D5-CC6E-430D-BEEC-128EC5BF992C}" dt="2020-11-12T09:05:54.592" v="1512" actId="121"/>
          <ac:spMkLst>
            <pc:docMk/>
            <pc:sldMk cId="2046296258" sldId="294"/>
            <ac:spMk id="13" creationId="{CF8DF623-03E8-4688-BADC-09A9A4417BCD}"/>
          </ac:spMkLst>
        </pc:spChg>
        <pc:spChg chg="add mod">
          <ac:chgData name="moath momani" userId="720708e143949568" providerId="LiveId" clId="{196B53D5-CC6E-430D-BEEC-128EC5BF992C}" dt="2020-11-12T09:05:57.550" v="1513" actId="12"/>
          <ac:spMkLst>
            <pc:docMk/>
            <pc:sldMk cId="2046296258" sldId="294"/>
            <ac:spMk id="18" creationId="{95495D07-53B5-48DE-BA05-ACE9239320C8}"/>
          </ac:spMkLst>
        </pc:spChg>
        <pc:spChg chg="del">
          <ac:chgData name="moath momani" userId="720708e143949568" providerId="LiveId" clId="{196B53D5-CC6E-430D-BEEC-128EC5BF992C}" dt="2020-11-12T06:59:26.289" v="1137" actId="478"/>
          <ac:spMkLst>
            <pc:docMk/>
            <pc:sldMk cId="2046296258" sldId="294"/>
            <ac:spMk id="19" creationId="{09088DA4-5BE1-4CF5-83BB-0C17EA144419}"/>
          </ac:spMkLst>
        </pc:spChg>
        <pc:picChg chg="mod">
          <ac:chgData name="moath momani" userId="720708e143949568" providerId="LiveId" clId="{196B53D5-CC6E-430D-BEEC-128EC5BF992C}" dt="2020-11-12T09:05:40.435" v="1507" actId="1076"/>
          <ac:picMkLst>
            <pc:docMk/>
            <pc:sldMk cId="2046296258" sldId="294"/>
            <ac:picMk id="3" creationId="{279B1F9D-1DC6-4DD6-9367-5CE5DCE9D8A1}"/>
          </ac:picMkLst>
        </pc:picChg>
      </pc:sldChg>
      <pc:sldChg chg="addSp delSp add del">
        <pc:chgData name="moath momani" userId="720708e143949568" providerId="LiveId" clId="{196B53D5-CC6E-430D-BEEC-128EC5BF992C}" dt="2020-11-11T10:47:20.329" v="755" actId="2890"/>
        <pc:sldMkLst>
          <pc:docMk/>
          <pc:sldMk cId="3741679421" sldId="294"/>
        </pc:sldMkLst>
        <pc:picChg chg="add del">
          <ac:chgData name="moath momani" userId="720708e143949568" providerId="LiveId" clId="{196B53D5-CC6E-430D-BEEC-128EC5BF992C}" dt="2020-11-11T10:47:19.112" v="754" actId="478"/>
          <ac:picMkLst>
            <pc:docMk/>
            <pc:sldMk cId="3741679421" sldId="294"/>
            <ac:picMk id="2050" creationId="{D86EB315-60F7-444E-8AEF-3FC59B2FEF46}"/>
          </ac:picMkLst>
        </pc:picChg>
      </pc:sldChg>
      <pc:sldChg chg="modSp add mod ord modNotesTx">
        <pc:chgData name="moath momani" userId="720708e143949568" providerId="LiveId" clId="{196B53D5-CC6E-430D-BEEC-128EC5BF992C}" dt="2020-11-15T05:42:23.351" v="1865"/>
        <pc:sldMkLst>
          <pc:docMk/>
          <pc:sldMk cId="504445919" sldId="295"/>
        </pc:sldMkLst>
        <pc:spChg chg="mod">
          <ac:chgData name="moath momani" userId="720708e143949568" providerId="LiveId" clId="{196B53D5-CC6E-430D-BEEC-128EC5BF992C}" dt="2020-11-12T09:20:59.507" v="1762" actId="1076"/>
          <ac:spMkLst>
            <pc:docMk/>
            <pc:sldMk cId="504445919" sldId="295"/>
            <ac:spMk id="8" creationId="{72A92FB9-7B40-4858-B502-0E8A8BC68B2F}"/>
          </ac:spMkLst>
        </pc:spChg>
        <pc:spChg chg="mod">
          <ac:chgData name="moath momani" userId="720708e143949568" providerId="LiveId" clId="{196B53D5-CC6E-430D-BEEC-128EC5BF992C}" dt="2020-11-12T09:45:22.093" v="1808" actId="2711"/>
          <ac:spMkLst>
            <pc:docMk/>
            <pc:sldMk cId="504445919" sldId="295"/>
            <ac:spMk id="14" creationId="{457D4CC6-67F2-4892-948F-6D9814D3CB9D}"/>
          </ac:spMkLst>
        </pc:spChg>
        <pc:picChg chg="mod">
          <ac:chgData name="moath momani" userId="720708e143949568" providerId="LiveId" clId="{196B53D5-CC6E-430D-BEEC-128EC5BF992C}" dt="2020-11-12T09:20:52.844" v="1760" actId="1076"/>
          <ac:picMkLst>
            <pc:docMk/>
            <pc:sldMk cId="504445919" sldId="295"/>
            <ac:picMk id="5" creationId="{E01A6479-BD0C-4C9B-BACE-ED4F73434372}"/>
          </ac:picMkLst>
        </pc:picChg>
      </pc:sldChg>
      <pc:sldChg chg="add del">
        <pc:chgData name="moath momani" userId="720708e143949568" providerId="LiveId" clId="{196B53D5-CC6E-430D-BEEC-128EC5BF992C}" dt="2020-11-12T07:43:17.417" v="1280" actId="2890"/>
        <pc:sldMkLst>
          <pc:docMk/>
          <pc:sldMk cId="4121487591" sldId="295"/>
        </pc:sldMkLst>
      </pc:sldChg>
      <pc:sldChg chg="addSp delSp modSp add mod ord">
        <pc:chgData name="moath momani" userId="720708e143949568" providerId="LiveId" clId="{196B53D5-CC6E-430D-BEEC-128EC5BF992C}" dt="2020-11-12T09:45:18.024" v="1803" actId="2711"/>
        <pc:sldMkLst>
          <pc:docMk/>
          <pc:sldMk cId="2319052691" sldId="296"/>
        </pc:sldMkLst>
        <pc:spChg chg="add mod">
          <ac:chgData name="moath momani" userId="720708e143949568" providerId="LiveId" clId="{196B53D5-CC6E-430D-BEEC-128EC5BF992C}" dt="2020-11-12T09:45:18.024" v="1803" actId="2711"/>
          <ac:spMkLst>
            <pc:docMk/>
            <pc:sldMk cId="2319052691" sldId="296"/>
            <ac:spMk id="3" creationId="{2D5583F4-FC86-4E7B-8995-3A34BA584BAE}"/>
          </ac:spMkLst>
        </pc:spChg>
        <pc:spChg chg="add mod">
          <ac:chgData name="moath momani" userId="720708e143949568" providerId="LiveId" clId="{196B53D5-CC6E-430D-BEEC-128EC5BF992C}" dt="2020-11-12T09:45:18.024" v="1803" actId="2711"/>
          <ac:spMkLst>
            <pc:docMk/>
            <pc:sldMk cId="2319052691" sldId="296"/>
            <ac:spMk id="4" creationId="{2F725402-65B3-4FF6-9706-FA7757D5E893}"/>
          </ac:spMkLst>
        </pc:spChg>
        <pc:spChg chg="add mod">
          <ac:chgData name="moath momani" userId="720708e143949568" providerId="LiveId" clId="{196B53D5-CC6E-430D-BEEC-128EC5BF992C}" dt="2020-11-12T09:45:18.024" v="1803" actId="2711"/>
          <ac:spMkLst>
            <pc:docMk/>
            <pc:sldMk cId="2319052691" sldId="296"/>
            <ac:spMk id="6" creationId="{6E682AC4-4BB7-4B5B-9969-BCB0E0D94D5F}"/>
          </ac:spMkLst>
        </pc:spChg>
        <pc:spChg chg="add mod">
          <ac:chgData name="moath momani" userId="720708e143949568" providerId="LiveId" clId="{196B53D5-CC6E-430D-BEEC-128EC5BF992C}" dt="2020-11-12T09:13:33.083" v="1628" actId="1076"/>
          <ac:spMkLst>
            <pc:docMk/>
            <pc:sldMk cId="2319052691" sldId="296"/>
            <ac:spMk id="7" creationId="{26783B80-83D8-4DA6-86A1-C9E07CB945AF}"/>
          </ac:spMkLst>
        </pc:spChg>
        <pc:spChg chg="mod">
          <ac:chgData name="moath momani" userId="720708e143949568" providerId="LiveId" clId="{196B53D5-CC6E-430D-BEEC-128EC5BF992C}" dt="2020-11-12T09:09:04.226" v="1520" actId="14100"/>
          <ac:spMkLst>
            <pc:docMk/>
            <pc:sldMk cId="2319052691" sldId="296"/>
            <ac:spMk id="8" creationId="{72A92FB9-7B40-4858-B502-0E8A8BC68B2F}"/>
          </ac:spMkLst>
        </pc:spChg>
        <pc:spChg chg="add mod">
          <ac:chgData name="moath momani" userId="720708e143949568" providerId="LiveId" clId="{196B53D5-CC6E-430D-BEEC-128EC5BF992C}" dt="2020-11-12T09:45:18.024" v="1803" actId="2711"/>
          <ac:spMkLst>
            <pc:docMk/>
            <pc:sldMk cId="2319052691" sldId="296"/>
            <ac:spMk id="10" creationId="{F018ACEE-E2BF-4963-9CDF-CCC75A7CF94A}"/>
          </ac:spMkLst>
        </pc:spChg>
        <pc:spChg chg="mod">
          <ac:chgData name="moath momani" userId="720708e143949568" providerId="LiveId" clId="{196B53D5-CC6E-430D-BEEC-128EC5BF992C}" dt="2020-11-12T09:10:01.510" v="1558" actId="1035"/>
          <ac:spMkLst>
            <pc:docMk/>
            <pc:sldMk cId="2319052691" sldId="296"/>
            <ac:spMk id="11" creationId="{7B829B7E-3F87-4263-A05B-2EC27A16EA28}"/>
          </ac:spMkLst>
        </pc:spChg>
        <pc:spChg chg="del mod">
          <ac:chgData name="moath momani" userId="720708e143949568" providerId="LiveId" clId="{196B53D5-CC6E-430D-BEEC-128EC5BF992C}" dt="2020-11-12T09:08:37.983" v="1514" actId="21"/>
          <ac:spMkLst>
            <pc:docMk/>
            <pc:sldMk cId="2319052691" sldId="296"/>
            <ac:spMk id="16" creationId="{EFD95A2D-C868-4B75-84DC-F0904F086D4B}"/>
          </ac:spMkLst>
        </pc:spChg>
        <pc:spChg chg="del">
          <ac:chgData name="moath momani" userId="720708e143949568" providerId="LiveId" clId="{196B53D5-CC6E-430D-BEEC-128EC5BF992C}" dt="2020-11-12T09:02:43.136" v="1474" actId="478"/>
          <ac:spMkLst>
            <pc:docMk/>
            <pc:sldMk cId="2319052691" sldId="296"/>
            <ac:spMk id="20" creationId="{54B71B86-1592-408E-B9B4-28F1FEB85C8A}"/>
          </ac:spMkLst>
        </pc:spChg>
        <pc:spChg chg="del">
          <ac:chgData name="moath momani" userId="720708e143949568" providerId="LiveId" clId="{196B53D5-CC6E-430D-BEEC-128EC5BF992C}" dt="2020-11-12T09:02:43.136" v="1474" actId="478"/>
          <ac:spMkLst>
            <pc:docMk/>
            <pc:sldMk cId="2319052691" sldId="296"/>
            <ac:spMk id="21" creationId="{EA72B60A-8688-47B7-AFE7-67EFC42D046E}"/>
          </ac:spMkLst>
        </pc:spChg>
        <pc:spChg chg="del">
          <ac:chgData name="moath momani" userId="720708e143949568" providerId="LiveId" clId="{196B53D5-CC6E-430D-BEEC-128EC5BF992C}" dt="2020-11-12T09:02:43.136" v="1474" actId="478"/>
          <ac:spMkLst>
            <pc:docMk/>
            <pc:sldMk cId="2319052691" sldId="296"/>
            <ac:spMk id="22" creationId="{18B3B403-4711-413A-88E8-4D4A6733F5F8}"/>
          </ac:spMkLst>
        </pc:spChg>
        <pc:spChg chg="del">
          <ac:chgData name="moath momani" userId="720708e143949568" providerId="LiveId" clId="{196B53D5-CC6E-430D-BEEC-128EC5BF992C}" dt="2020-11-12T09:02:43.136" v="1474" actId="478"/>
          <ac:spMkLst>
            <pc:docMk/>
            <pc:sldMk cId="2319052691" sldId="296"/>
            <ac:spMk id="24" creationId="{749CED23-883A-4B25-8F5B-2A7F5E6EDBCD}"/>
          </ac:spMkLst>
        </pc:spChg>
        <pc:picChg chg="add mod">
          <ac:chgData name="moath momani" userId="720708e143949568" providerId="LiveId" clId="{196B53D5-CC6E-430D-BEEC-128EC5BF992C}" dt="2020-11-12T09:13:52.243" v="1646" actId="1076"/>
          <ac:picMkLst>
            <pc:docMk/>
            <pc:sldMk cId="2319052691" sldId="296"/>
            <ac:picMk id="5" creationId="{E1357FAD-7091-42EE-94D1-4C66B4C843F5}"/>
          </ac:picMkLst>
        </pc:picChg>
        <pc:picChg chg="del">
          <ac:chgData name="moath momani" userId="720708e143949568" providerId="LiveId" clId="{196B53D5-CC6E-430D-BEEC-128EC5BF992C}" dt="2020-11-12T09:08:51.519" v="1517" actId="478"/>
          <ac:picMkLst>
            <pc:docMk/>
            <pc:sldMk cId="2319052691" sldId="296"/>
            <ac:picMk id="9" creationId="{5FBF351A-A612-4AFC-B9D7-58B59A700AE1}"/>
          </ac:picMkLst>
        </pc:picChg>
      </pc:sldChg>
    </pc:docChg>
  </pc:docChgLst>
  <pc:docChgLst>
    <pc:chgData name="Moath Almomani" userId="ff116c73-3ed4-4407-a8d2-899e4a260434" providerId="ADAL" clId="{AE9F1990-D85A-41A8-B2B9-8A02E0D940B8}"/>
    <pc:docChg chg="undo custSel addSld modSld">
      <pc:chgData name="Moath Almomani" userId="ff116c73-3ed4-4407-a8d2-899e4a260434" providerId="ADAL" clId="{AE9F1990-D85A-41A8-B2B9-8A02E0D940B8}" dt="2021-04-29T08:40:43.003" v="1021" actId="1076"/>
      <pc:docMkLst>
        <pc:docMk/>
      </pc:docMkLst>
      <pc:sldChg chg="modSp mod">
        <pc:chgData name="Moath Almomani" userId="ff116c73-3ed4-4407-a8d2-899e4a260434" providerId="ADAL" clId="{AE9F1990-D85A-41A8-B2B9-8A02E0D940B8}" dt="2021-04-27T03:35:40.247" v="509" actId="27636"/>
        <pc:sldMkLst>
          <pc:docMk/>
          <pc:sldMk cId="1259126751" sldId="258"/>
        </pc:sldMkLst>
        <pc:spChg chg="mod">
          <ac:chgData name="Moath Almomani" userId="ff116c73-3ed4-4407-a8d2-899e4a260434" providerId="ADAL" clId="{AE9F1990-D85A-41A8-B2B9-8A02E0D940B8}" dt="2021-04-27T03:35:40.247" v="509" actId="27636"/>
          <ac:spMkLst>
            <pc:docMk/>
            <pc:sldMk cId="1259126751" sldId="258"/>
            <ac:spMk id="19" creationId="{09088DA4-5BE1-4CF5-83BB-0C17EA144419}"/>
          </ac:spMkLst>
        </pc:spChg>
      </pc:sldChg>
      <pc:sldChg chg="addSp delSp modSp mod modNotesTx">
        <pc:chgData name="Moath Almomani" userId="ff116c73-3ed4-4407-a8d2-899e4a260434" providerId="ADAL" clId="{AE9F1990-D85A-41A8-B2B9-8A02E0D940B8}" dt="2021-04-27T03:29:16.240" v="424" actId="20577"/>
        <pc:sldMkLst>
          <pc:docMk/>
          <pc:sldMk cId="2271298433" sldId="279"/>
        </pc:sldMkLst>
        <pc:spChg chg="mod">
          <ac:chgData name="Moath Almomani" userId="ff116c73-3ed4-4407-a8d2-899e4a260434" providerId="ADAL" clId="{AE9F1990-D85A-41A8-B2B9-8A02E0D940B8}" dt="2021-04-27T03:25:45.636" v="340"/>
          <ac:spMkLst>
            <pc:docMk/>
            <pc:sldMk cId="2271298433" sldId="279"/>
            <ac:spMk id="19" creationId="{EC6BEE22-726B-4198-8CA6-950E58B1D4B7}"/>
          </ac:spMkLst>
        </pc:spChg>
        <pc:spChg chg="mod">
          <ac:chgData name="Moath Almomani" userId="ff116c73-3ed4-4407-a8d2-899e4a260434" providerId="ADAL" clId="{AE9F1990-D85A-41A8-B2B9-8A02E0D940B8}" dt="2021-04-27T03:28:15.586" v="350" actId="1076"/>
          <ac:spMkLst>
            <pc:docMk/>
            <pc:sldMk cId="2271298433" sldId="279"/>
            <ac:spMk id="21" creationId="{AD32669A-3413-485F-8DAD-97883C2402B1}"/>
          </ac:spMkLst>
        </pc:spChg>
        <pc:picChg chg="del">
          <ac:chgData name="Moath Almomani" userId="ff116c73-3ed4-4407-a8d2-899e4a260434" providerId="ADAL" clId="{AE9F1990-D85A-41A8-B2B9-8A02E0D940B8}" dt="2021-04-27T03:26:22.601" v="342" actId="478"/>
          <ac:picMkLst>
            <pc:docMk/>
            <pc:sldMk cId="2271298433" sldId="279"/>
            <ac:picMk id="3" creationId="{D35CDA42-C24E-44BF-B612-1EEB65D542F2}"/>
          </ac:picMkLst>
        </pc:picChg>
        <pc:picChg chg="add mod">
          <ac:chgData name="Moath Almomani" userId="ff116c73-3ed4-4407-a8d2-899e4a260434" providerId="ADAL" clId="{AE9F1990-D85A-41A8-B2B9-8A02E0D940B8}" dt="2021-04-27T03:28:29.622" v="352" actId="1440"/>
          <ac:picMkLst>
            <pc:docMk/>
            <pc:sldMk cId="2271298433" sldId="279"/>
            <ac:picMk id="4" creationId="{33E959A0-42D3-48AF-9179-E6F0ED61B81A}"/>
          </ac:picMkLst>
        </pc:picChg>
      </pc:sldChg>
      <pc:sldChg chg="modSp mod">
        <pc:chgData name="Moath Almomani" userId="ff116c73-3ed4-4407-a8d2-899e4a260434" providerId="ADAL" clId="{AE9F1990-D85A-41A8-B2B9-8A02E0D940B8}" dt="2021-04-27T03:25:22.765" v="339" actId="20577"/>
        <pc:sldMkLst>
          <pc:docMk/>
          <pc:sldMk cId="1109524678" sldId="292"/>
        </pc:sldMkLst>
        <pc:spChg chg="mod">
          <ac:chgData name="Moath Almomani" userId="ff116c73-3ed4-4407-a8d2-899e4a260434" providerId="ADAL" clId="{AE9F1990-D85A-41A8-B2B9-8A02E0D940B8}" dt="2021-04-27T03:25:22.765" v="339" actId="20577"/>
          <ac:spMkLst>
            <pc:docMk/>
            <pc:sldMk cId="1109524678" sldId="292"/>
            <ac:spMk id="2" creationId="{0B2AAF93-F372-4E32-8DE3-2B37B0349A7C}"/>
          </ac:spMkLst>
        </pc:spChg>
        <pc:spChg chg="mod">
          <ac:chgData name="Moath Almomani" userId="ff116c73-3ed4-4407-a8d2-899e4a260434" providerId="ADAL" clId="{AE9F1990-D85A-41A8-B2B9-8A02E0D940B8}" dt="2021-04-27T03:24:44.170" v="265" actId="20577"/>
          <ac:spMkLst>
            <pc:docMk/>
            <pc:sldMk cId="1109524678" sldId="292"/>
            <ac:spMk id="17" creationId="{4955A6DA-815F-4124-A9F3-75EDB42FED58}"/>
          </ac:spMkLst>
        </pc:spChg>
      </pc:sldChg>
      <pc:sldChg chg="addSp delSp modSp add mod modNotesTx">
        <pc:chgData name="Moath Almomani" userId="ff116c73-3ed4-4407-a8d2-899e4a260434" providerId="ADAL" clId="{AE9F1990-D85A-41A8-B2B9-8A02E0D940B8}" dt="2021-04-29T08:40:43.003" v="1021" actId="1076"/>
        <pc:sldMkLst>
          <pc:docMk/>
          <pc:sldMk cId="3023175491" sldId="297"/>
        </pc:sldMkLst>
        <pc:spChg chg="add mod">
          <ac:chgData name="Moath Almomani" userId="ff116c73-3ed4-4407-a8d2-899e4a260434" providerId="ADAL" clId="{AE9F1990-D85A-41A8-B2B9-8A02E0D940B8}" dt="2021-04-29T08:40:40.578" v="1020" actId="1076"/>
          <ac:spMkLst>
            <pc:docMk/>
            <pc:sldMk cId="3023175491" sldId="297"/>
            <ac:spMk id="17" creationId="{611FBF2F-6325-48E3-9C00-57EB39CF6E28}"/>
          </ac:spMkLst>
        </pc:spChg>
        <pc:spChg chg="add mod">
          <ac:chgData name="Moath Almomani" userId="ff116c73-3ed4-4407-a8d2-899e4a260434" providerId="ADAL" clId="{AE9F1990-D85A-41A8-B2B9-8A02E0D940B8}" dt="2021-04-29T08:40:43.003" v="1021" actId="1076"/>
          <ac:spMkLst>
            <pc:docMk/>
            <pc:sldMk cId="3023175491" sldId="297"/>
            <ac:spMk id="18" creationId="{F20C2C5C-DF17-433B-9311-1BDC00FFD12A}"/>
          </ac:spMkLst>
        </pc:spChg>
        <pc:spChg chg="mod">
          <ac:chgData name="Moath Almomani" userId="ff116c73-3ed4-4407-a8d2-899e4a260434" providerId="ADAL" clId="{AE9F1990-D85A-41A8-B2B9-8A02E0D940B8}" dt="2021-04-27T03:33:41.840" v="506" actId="1076"/>
          <ac:spMkLst>
            <pc:docMk/>
            <pc:sldMk cId="3023175491" sldId="297"/>
            <ac:spMk id="19" creationId="{EC6BEE22-726B-4198-8CA6-950E58B1D4B7}"/>
          </ac:spMkLst>
        </pc:spChg>
        <pc:spChg chg="add mod">
          <ac:chgData name="Moath Almomani" userId="ff116c73-3ed4-4407-a8d2-899e4a260434" providerId="ADAL" clId="{AE9F1990-D85A-41A8-B2B9-8A02E0D940B8}" dt="2021-04-27T03:41:59.911" v="635" actId="20577"/>
          <ac:spMkLst>
            <pc:docMk/>
            <pc:sldMk cId="3023175491" sldId="297"/>
            <ac:spMk id="20" creationId="{39E750F5-40A9-4CE7-8033-27939E96CCE0}"/>
          </ac:spMkLst>
        </pc:spChg>
        <pc:spChg chg="mod">
          <ac:chgData name="Moath Almomani" userId="ff116c73-3ed4-4407-a8d2-899e4a260434" providerId="ADAL" clId="{AE9F1990-D85A-41A8-B2B9-8A02E0D940B8}" dt="2021-04-27T03:33:31.732" v="500" actId="1076"/>
          <ac:spMkLst>
            <pc:docMk/>
            <pc:sldMk cId="3023175491" sldId="297"/>
            <ac:spMk id="21" creationId="{AD32669A-3413-485F-8DAD-97883C2402B1}"/>
          </ac:spMkLst>
        </pc:spChg>
        <pc:spChg chg="add mod">
          <ac:chgData name="Moath Almomani" userId="ff116c73-3ed4-4407-a8d2-899e4a260434" providerId="ADAL" clId="{AE9F1990-D85A-41A8-B2B9-8A02E0D940B8}" dt="2021-04-27T03:41:51.313" v="626" actId="20577"/>
          <ac:spMkLst>
            <pc:docMk/>
            <pc:sldMk cId="3023175491" sldId="297"/>
            <ac:spMk id="22" creationId="{86F1BF1C-C65A-458D-BA17-EE2BB7D93030}"/>
          </ac:spMkLst>
        </pc:spChg>
        <pc:picChg chg="add mod">
          <ac:chgData name="Moath Almomani" userId="ff116c73-3ed4-4407-a8d2-899e4a260434" providerId="ADAL" clId="{AE9F1990-D85A-41A8-B2B9-8A02E0D940B8}" dt="2021-04-27T03:39:43.740" v="579" actId="1035"/>
          <ac:picMkLst>
            <pc:docMk/>
            <pc:sldMk cId="3023175491" sldId="297"/>
            <ac:picMk id="2" creationId="{85B746C9-310E-4C35-895F-67BCE7BA6F26}"/>
          </ac:picMkLst>
        </pc:picChg>
        <pc:picChg chg="add del mod">
          <ac:chgData name="Moath Almomani" userId="ff116c73-3ed4-4407-a8d2-899e4a260434" providerId="ADAL" clId="{AE9F1990-D85A-41A8-B2B9-8A02E0D940B8}" dt="2021-04-29T08:38:54.166" v="966" actId="478"/>
          <ac:picMkLst>
            <pc:docMk/>
            <pc:sldMk cId="3023175491" sldId="297"/>
            <ac:picMk id="3" creationId="{85D308EF-B798-439F-AC17-DF88F4930D4B}"/>
          </ac:picMkLst>
        </pc:picChg>
        <pc:picChg chg="del">
          <ac:chgData name="Moath Almomani" userId="ff116c73-3ed4-4407-a8d2-899e4a260434" providerId="ADAL" clId="{AE9F1990-D85A-41A8-B2B9-8A02E0D940B8}" dt="2021-04-27T03:35:35.142" v="507" actId="478"/>
          <ac:picMkLst>
            <pc:docMk/>
            <pc:sldMk cId="3023175491" sldId="297"/>
            <ac:picMk id="4" creationId="{33E959A0-42D3-48AF-9179-E6F0ED61B81A}"/>
          </ac:picMkLst>
        </pc:picChg>
        <pc:picChg chg="add del mod">
          <ac:chgData name="Moath Almomani" userId="ff116c73-3ed4-4407-a8d2-899e4a260434" providerId="ADAL" clId="{AE9F1990-D85A-41A8-B2B9-8A02E0D940B8}" dt="2021-04-29T08:40:22.396" v="1012" actId="478"/>
          <ac:picMkLst>
            <pc:docMk/>
            <pc:sldMk cId="3023175491" sldId="297"/>
            <ac:picMk id="4" creationId="{9382D7EA-83C4-41B5-8813-5C822CC280BE}"/>
          </ac:picMkLst>
        </pc:picChg>
        <pc:picChg chg="add mod">
          <ac:chgData name="Moath Almomani" userId="ff116c73-3ed4-4407-a8d2-899e4a260434" providerId="ADAL" clId="{AE9F1990-D85A-41A8-B2B9-8A02E0D940B8}" dt="2021-04-29T08:40:35.526" v="1019" actId="1076"/>
          <ac:picMkLst>
            <pc:docMk/>
            <pc:sldMk cId="3023175491" sldId="297"/>
            <ac:picMk id="7" creationId="{B25FAEAD-BD8D-40A0-8B67-B4E38C9611DF}"/>
          </ac:picMkLst>
        </pc:picChg>
        <pc:picChg chg="add del mod">
          <ac:chgData name="Moath Almomani" userId="ff116c73-3ed4-4407-a8d2-899e4a260434" providerId="ADAL" clId="{AE9F1990-D85A-41A8-B2B9-8A02E0D940B8}" dt="2021-04-29T08:38:54.922" v="967" actId="478"/>
          <ac:picMkLst>
            <pc:docMk/>
            <pc:sldMk cId="3023175491" sldId="297"/>
            <ac:picMk id="9" creationId="{508CA447-A50A-4BAC-AC7C-F0CA6FF0B9C3}"/>
          </ac:picMkLst>
        </pc:picChg>
      </pc:sldChg>
      <pc:sldChg chg="addSp delSp modSp add mod">
        <pc:chgData name="Moath Almomani" userId="ff116c73-3ed4-4407-a8d2-899e4a260434" providerId="ADAL" clId="{AE9F1990-D85A-41A8-B2B9-8A02E0D940B8}" dt="2021-04-27T03:49:12.966" v="943" actId="20577"/>
        <pc:sldMkLst>
          <pc:docMk/>
          <pc:sldMk cId="3728047940" sldId="298"/>
        </pc:sldMkLst>
        <pc:spChg chg="mod">
          <ac:chgData name="Moath Almomani" userId="ff116c73-3ed4-4407-a8d2-899e4a260434" providerId="ADAL" clId="{AE9F1990-D85A-41A8-B2B9-8A02E0D940B8}" dt="2021-04-27T03:48:08.387" v="807" actId="1035"/>
          <ac:spMkLst>
            <pc:docMk/>
            <pc:sldMk cId="3728047940" sldId="298"/>
            <ac:spMk id="17" creationId="{611FBF2F-6325-48E3-9C00-57EB39CF6E28}"/>
          </ac:spMkLst>
        </pc:spChg>
        <pc:spChg chg="mod">
          <ac:chgData name="Moath Almomani" userId="ff116c73-3ed4-4407-a8d2-899e4a260434" providerId="ADAL" clId="{AE9F1990-D85A-41A8-B2B9-8A02E0D940B8}" dt="2021-04-27T03:48:08.387" v="807" actId="1035"/>
          <ac:spMkLst>
            <pc:docMk/>
            <pc:sldMk cId="3728047940" sldId="298"/>
            <ac:spMk id="18" creationId="{F20C2C5C-DF17-433B-9311-1BDC00FFD12A}"/>
          </ac:spMkLst>
        </pc:spChg>
        <pc:spChg chg="mod">
          <ac:chgData name="Moath Almomani" userId="ff116c73-3ed4-4407-a8d2-899e4a260434" providerId="ADAL" clId="{AE9F1990-D85A-41A8-B2B9-8A02E0D940B8}" dt="2021-04-27T03:49:12.966" v="943" actId="20577"/>
          <ac:spMkLst>
            <pc:docMk/>
            <pc:sldMk cId="3728047940" sldId="298"/>
            <ac:spMk id="19" creationId="{EC6BEE22-726B-4198-8CA6-950E58B1D4B7}"/>
          </ac:spMkLst>
        </pc:spChg>
        <pc:spChg chg="mod">
          <ac:chgData name="Moath Almomani" userId="ff116c73-3ed4-4407-a8d2-899e4a260434" providerId="ADAL" clId="{AE9F1990-D85A-41A8-B2B9-8A02E0D940B8}" dt="2021-04-27T03:48:15.926" v="845" actId="1036"/>
          <ac:spMkLst>
            <pc:docMk/>
            <pc:sldMk cId="3728047940" sldId="298"/>
            <ac:spMk id="20" creationId="{39E750F5-40A9-4CE7-8033-27939E96CCE0}"/>
          </ac:spMkLst>
        </pc:spChg>
        <pc:spChg chg="mod">
          <ac:chgData name="Moath Almomani" userId="ff116c73-3ed4-4407-a8d2-899e4a260434" providerId="ADAL" clId="{AE9F1990-D85A-41A8-B2B9-8A02E0D940B8}" dt="2021-04-27T03:49:10.256" v="937" actId="20577"/>
          <ac:spMkLst>
            <pc:docMk/>
            <pc:sldMk cId="3728047940" sldId="298"/>
            <ac:spMk id="21" creationId="{AD32669A-3413-485F-8DAD-97883C2402B1}"/>
          </ac:spMkLst>
        </pc:spChg>
        <pc:spChg chg="mod">
          <ac:chgData name="Moath Almomani" userId="ff116c73-3ed4-4407-a8d2-899e4a260434" providerId="ADAL" clId="{AE9F1990-D85A-41A8-B2B9-8A02E0D940B8}" dt="2021-04-27T03:48:15.926" v="845" actId="1036"/>
          <ac:spMkLst>
            <pc:docMk/>
            <pc:sldMk cId="3728047940" sldId="298"/>
            <ac:spMk id="22" creationId="{86F1BF1C-C65A-458D-BA17-EE2BB7D93030}"/>
          </ac:spMkLst>
        </pc:spChg>
        <pc:picChg chg="del">
          <ac:chgData name="Moath Almomani" userId="ff116c73-3ed4-4407-a8d2-899e4a260434" providerId="ADAL" clId="{AE9F1990-D85A-41A8-B2B9-8A02E0D940B8}" dt="2021-04-27T03:44:59.047" v="741" actId="478"/>
          <ac:picMkLst>
            <pc:docMk/>
            <pc:sldMk cId="3728047940" sldId="298"/>
            <ac:picMk id="2" creationId="{85B746C9-310E-4C35-895F-67BCE7BA6F26}"/>
          </ac:picMkLst>
        </pc:picChg>
        <pc:picChg chg="del">
          <ac:chgData name="Moath Almomani" userId="ff116c73-3ed4-4407-a8d2-899e4a260434" providerId="ADAL" clId="{AE9F1990-D85A-41A8-B2B9-8A02E0D940B8}" dt="2021-04-27T03:44:58.564" v="740" actId="478"/>
          <ac:picMkLst>
            <pc:docMk/>
            <pc:sldMk cId="3728047940" sldId="298"/>
            <ac:picMk id="3" creationId="{85D308EF-B798-439F-AC17-DF88F4930D4B}"/>
          </ac:picMkLst>
        </pc:picChg>
        <pc:picChg chg="add mod">
          <ac:chgData name="Moath Almomani" userId="ff116c73-3ed4-4407-a8d2-899e4a260434" providerId="ADAL" clId="{AE9F1990-D85A-41A8-B2B9-8A02E0D940B8}" dt="2021-04-27T03:47:58.391" v="797" actId="1035"/>
          <ac:picMkLst>
            <pc:docMk/>
            <pc:sldMk cId="3728047940" sldId="298"/>
            <ac:picMk id="4" creationId="{F37B59B3-2267-4231-B699-6DF54FFDEEBC}"/>
          </ac:picMkLst>
        </pc:picChg>
        <pc:picChg chg="add mod">
          <ac:chgData name="Moath Almomani" userId="ff116c73-3ed4-4407-a8d2-899e4a260434" providerId="ADAL" clId="{AE9F1990-D85A-41A8-B2B9-8A02E0D940B8}" dt="2021-04-27T03:47:58.391" v="797" actId="1035"/>
          <ac:picMkLst>
            <pc:docMk/>
            <pc:sldMk cId="3728047940" sldId="298"/>
            <ac:picMk id="7" creationId="{C653F19C-2AFB-4954-8C07-3FC611808767}"/>
          </ac:picMkLst>
        </pc:picChg>
        <pc:picChg chg="del">
          <ac:chgData name="Moath Almomani" userId="ff116c73-3ed4-4407-a8d2-899e4a260434" providerId="ADAL" clId="{AE9F1990-D85A-41A8-B2B9-8A02E0D940B8}" dt="2021-04-27T03:47:00.877" v="770" actId="478"/>
          <ac:picMkLst>
            <pc:docMk/>
            <pc:sldMk cId="3728047940" sldId="298"/>
            <ac:picMk id="9" creationId="{508CA447-A50A-4BAC-AC7C-F0CA6FF0B9C3}"/>
          </ac:picMkLst>
        </pc:picChg>
      </pc:sldChg>
    </pc:docChg>
  </pc:docChgLst>
  <pc:docChgLst>
    <pc:chgData name="moath momani" userId="720708e143949568" providerId="LiveId" clId="{48315533-D7D3-45AF-97E7-7EE707295EF0}"/>
    <pc:docChg chg="undo custSel modSld">
      <pc:chgData name="moath momani" userId="720708e143949568" providerId="LiveId" clId="{48315533-D7D3-45AF-97E7-7EE707295EF0}" dt="2021-02-02T07:22:02.110" v="169" actId="14100"/>
      <pc:docMkLst>
        <pc:docMk/>
      </pc:docMkLst>
      <pc:sldChg chg="modSp mod">
        <pc:chgData name="moath momani" userId="720708e143949568" providerId="LiveId" clId="{48315533-D7D3-45AF-97E7-7EE707295EF0}" dt="2021-01-23T12:31:11.175" v="79" actId="27636"/>
        <pc:sldMkLst>
          <pc:docMk/>
          <pc:sldMk cId="1259126751" sldId="258"/>
        </pc:sldMkLst>
        <pc:spChg chg="mod">
          <ac:chgData name="moath momani" userId="720708e143949568" providerId="LiveId" clId="{48315533-D7D3-45AF-97E7-7EE707295EF0}" dt="2021-01-23T11:45:48.645" v="16" actId="1076"/>
          <ac:spMkLst>
            <pc:docMk/>
            <pc:sldMk cId="1259126751" sldId="258"/>
            <ac:spMk id="18" creationId="{3FC5245E-CD4F-4AE3-BAA6-97DF0F56512D}"/>
          </ac:spMkLst>
        </pc:spChg>
        <pc:spChg chg="mod">
          <ac:chgData name="moath momani" userId="720708e143949568" providerId="LiveId" clId="{48315533-D7D3-45AF-97E7-7EE707295EF0}" dt="2021-01-23T12:31:11.175" v="79" actId="27636"/>
          <ac:spMkLst>
            <pc:docMk/>
            <pc:sldMk cId="1259126751" sldId="258"/>
            <ac:spMk id="19" creationId="{09088DA4-5BE1-4CF5-83BB-0C17EA144419}"/>
          </ac:spMkLst>
        </pc:spChg>
      </pc:sldChg>
      <pc:sldChg chg="modSp mod">
        <pc:chgData name="moath momani" userId="720708e143949568" providerId="LiveId" clId="{48315533-D7D3-45AF-97E7-7EE707295EF0}" dt="2021-01-23T12:24:00.747" v="18" actId="1076"/>
        <pc:sldMkLst>
          <pc:docMk/>
          <pc:sldMk cId="894173370" sldId="270"/>
        </pc:sldMkLst>
        <pc:spChg chg="mod">
          <ac:chgData name="moath momani" userId="720708e143949568" providerId="LiveId" clId="{48315533-D7D3-45AF-97E7-7EE707295EF0}" dt="2021-01-23T12:24:00.747" v="18" actId="1076"/>
          <ac:spMkLst>
            <pc:docMk/>
            <pc:sldMk cId="894173370" sldId="270"/>
            <ac:spMk id="22" creationId="{1C9DE95B-AA72-4B22-9958-7124FED21CBD}"/>
          </ac:spMkLst>
        </pc:spChg>
      </pc:sldChg>
      <pc:sldChg chg="modSp mod">
        <pc:chgData name="moath momani" userId="720708e143949568" providerId="LiveId" clId="{48315533-D7D3-45AF-97E7-7EE707295EF0}" dt="2021-01-24T10:48:43.911" v="165" actId="14100"/>
        <pc:sldMkLst>
          <pc:docMk/>
          <pc:sldMk cId="911208218" sldId="273"/>
        </pc:sldMkLst>
        <pc:spChg chg="mod">
          <ac:chgData name="moath momani" userId="720708e143949568" providerId="LiveId" clId="{48315533-D7D3-45AF-97E7-7EE707295EF0}" dt="2021-01-24T10:48:43.911" v="165" actId="14100"/>
          <ac:spMkLst>
            <pc:docMk/>
            <pc:sldMk cId="911208218" sldId="273"/>
            <ac:spMk id="6" creationId="{A4131900-6A4A-4509-97D0-B9BAF02B6E12}"/>
          </ac:spMkLst>
        </pc:spChg>
        <pc:spChg chg="mod">
          <ac:chgData name="moath momani" userId="720708e143949568" providerId="LiveId" clId="{48315533-D7D3-45AF-97E7-7EE707295EF0}" dt="2021-01-24T10:48:36.719" v="164" actId="1076"/>
          <ac:spMkLst>
            <pc:docMk/>
            <pc:sldMk cId="911208218" sldId="273"/>
            <ac:spMk id="12" creationId="{5CACE3BA-F8DE-4A14-B149-65EF53A3CC1B}"/>
          </ac:spMkLst>
        </pc:spChg>
      </pc:sldChg>
      <pc:sldChg chg="modSp mod">
        <pc:chgData name="moath momani" userId="720708e143949568" providerId="LiveId" clId="{48315533-D7D3-45AF-97E7-7EE707295EF0}" dt="2021-01-23T11:45:33.211" v="15" actId="1076"/>
        <pc:sldMkLst>
          <pc:docMk/>
          <pc:sldMk cId="2271298433" sldId="279"/>
        </pc:sldMkLst>
        <pc:spChg chg="mod">
          <ac:chgData name="moath momani" userId="720708e143949568" providerId="LiveId" clId="{48315533-D7D3-45AF-97E7-7EE707295EF0}" dt="2021-01-23T11:44:58.406" v="14" actId="20577"/>
          <ac:spMkLst>
            <pc:docMk/>
            <pc:sldMk cId="2271298433" sldId="279"/>
            <ac:spMk id="19" creationId="{EC6BEE22-726B-4198-8CA6-950E58B1D4B7}"/>
          </ac:spMkLst>
        </pc:spChg>
        <pc:spChg chg="mod">
          <ac:chgData name="moath momani" userId="720708e143949568" providerId="LiveId" clId="{48315533-D7D3-45AF-97E7-7EE707295EF0}" dt="2021-01-23T11:45:33.211" v="15" actId="1076"/>
          <ac:spMkLst>
            <pc:docMk/>
            <pc:sldMk cId="2271298433" sldId="279"/>
            <ac:spMk id="21" creationId="{AD32669A-3413-485F-8DAD-97883C2402B1}"/>
          </ac:spMkLst>
        </pc:spChg>
        <pc:picChg chg="mod">
          <ac:chgData name="moath momani" userId="720708e143949568" providerId="LiveId" clId="{48315533-D7D3-45AF-97E7-7EE707295EF0}" dt="2021-01-23T11:44:18.617" v="7" actId="1076"/>
          <ac:picMkLst>
            <pc:docMk/>
            <pc:sldMk cId="2271298433" sldId="279"/>
            <ac:picMk id="3" creationId="{D35CDA42-C24E-44BF-B612-1EEB65D542F2}"/>
          </ac:picMkLst>
        </pc:picChg>
      </pc:sldChg>
      <pc:sldChg chg="addSp delSp modSp mod">
        <pc:chgData name="moath momani" userId="720708e143949568" providerId="LiveId" clId="{48315533-D7D3-45AF-97E7-7EE707295EF0}" dt="2021-01-24T10:50:57.397" v="168"/>
        <pc:sldMkLst>
          <pc:docMk/>
          <pc:sldMk cId="927733710" sldId="289"/>
        </pc:sldMkLst>
        <pc:spChg chg="del">
          <ac:chgData name="moath momani" userId="720708e143949568" providerId="LiveId" clId="{48315533-D7D3-45AF-97E7-7EE707295EF0}" dt="2021-01-24T10:50:56.665" v="167" actId="478"/>
          <ac:spMkLst>
            <pc:docMk/>
            <pc:sldMk cId="927733710" sldId="289"/>
            <ac:spMk id="4" creationId="{9C67E42A-6E72-41DB-B8B3-76AE8C2DDCB8}"/>
          </ac:spMkLst>
        </pc:spChg>
        <pc:spChg chg="del">
          <ac:chgData name="moath momani" userId="720708e143949568" providerId="LiveId" clId="{48315533-D7D3-45AF-97E7-7EE707295EF0}" dt="2021-01-24T10:50:56.665" v="167" actId="478"/>
          <ac:spMkLst>
            <pc:docMk/>
            <pc:sldMk cId="927733710" sldId="289"/>
            <ac:spMk id="13" creationId="{3F1A2497-1971-4C58-B102-B8E32919937F}"/>
          </ac:spMkLst>
        </pc:spChg>
        <pc:spChg chg="del">
          <ac:chgData name="moath momani" userId="720708e143949568" providerId="LiveId" clId="{48315533-D7D3-45AF-97E7-7EE707295EF0}" dt="2021-01-24T10:50:56.665" v="167" actId="478"/>
          <ac:spMkLst>
            <pc:docMk/>
            <pc:sldMk cId="927733710" sldId="289"/>
            <ac:spMk id="14" creationId="{A364EDD5-34D7-4092-84F1-0940EF494C7F}"/>
          </ac:spMkLst>
        </pc:spChg>
        <pc:spChg chg="del">
          <ac:chgData name="moath momani" userId="720708e143949568" providerId="LiveId" clId="{48315533-D7D3-45AF-97E7-7EE707295EF0}" dt="2021-01-24T10:50:56.665" v="167" actId="478"/>
          <ac:spMkLst>
            <pc:docMk/>
            <pc:sldMk cId="927733710" sldId="289"/>
            <ac:spMk id="15" creationId="{BECB638C-BDFC-4105-A05D-A1518A3C43F1}"/>
          </ac:spMkLst>
        </pc:spChg>
        <pc:spChg chg="del">
          <ac:chgData name="moath momani" userId="720708e143949568" providerId="LiveId" clId="{48315533-D7D3-45AF-97E7-7EE707295EF0}" dt="2021-01-24T10:50:56.665" v="167" actId="478"/>
          <ac:spMkLst>
            <pc:docMk/>
            <pc:sldMk cId="927733710" sldId="289"/>
            <ac:spMk id="17" creationId="{583524F1-A195-4FD5-A3AD-118DFC05E033}"/>
          </ac:spMkLst>
        </pc:spChg>
        <pc:spChg chg="del">
          <ac:chgData name="moath momani" userId="720708e143949568" providerId="LiveId" clId="{48315533-D7D3-45AF-97E7-7EE707295EF0}" dt="2021-01-24T10:50:56.665" v="167" actId="478"/>
          <ac:spMkLst>
            <pc:docMk/>
            <pc:sldMk cId="927733710" sldId="289"/>
            <ac:spMk id="18" creationId="{60F53F81-3300-4A60-B610-264693357C54}"/>
          </ac:spMkLst>
        </pc:spChg>
        <pc:spChg chg="del">
          <ac:chgData name="moath momani" userId="720708e143949568" providerId="LiveId" clId="{48315533-D7D3-45AF-97E7-7EE707295EF0}" dt="2021-01-24T10:50:56.665" v="167" actId="478"/>
          <ac:spMkLst>
            <pc:docMk/>
            <pc:sldMk cId="927733710" sldId="289"/>
            <ac:spMk id="19" creationId="{12A20B6A-5407-4573-A1BF-351DFD266313}"/>
          </ac:spMkLst>
        </pc:spChg>
        <pc:spChg chg="del">
          <ac:chgData name="moath momani" userId="720708e143949568" providerId="LiveId" clId="{48315533-D7D3-45AF-97E7-7EE707295EF0}" dt="2021-01-24T10:50:56.665" v="167" actId="478"/>
          <ac:spMkLst>
            <pc:docMk/>
            <pc:sldMk cId="927733710" sldId="289"/>
            <ac:spMk id="20" creationId="{CD099CD4-0177-4332-AAC3-DAB82DEAF086}"/>
          </ac:spMkLst>
        </pc:spChg>
        <pc:spChg chg="del">
          <ac:chgData name="moath momani" userId="720708e143949568" providerId="LiveId" clId="{48315533-D7D3-45AF-97E7-7EE707295EF0}" dt="2021-01-24T10:50:56.665" v="167" actId="478"/>
          <ac:spMkLst>
            <pc:docMk/>
            <pc:sldMk cId="927733710" sldId="289"/>
            <ac:spMk id="21" creationId="{65B16ACB-AF0A-4AF5-B042-23FCD6ADD2A5}"/>
          </ac:spMkLst>
        </pc:spChg>
        <pc:spChg chg="del">
          <ac:chgData name="moath momani" userId="720708e143949568" providerId="LiveId" clId="{48315533-D7D3-45AF-97E7-7EE707295EF0}" dt="2021-01-24T10:50:56.665" v="167" actId="478"/>
          <ac:spMkLst>
            <pc:docMk/>
            <pc:sldMk cId="927733710" sldId="289"/>
            <ac:spMk id="22" creationId="{21352EEB-5013-480D-A746-F08CC27E5D3F}"/>
          </ac:spMkLst>
        </pc:spChg>
        <pc:picChg chg="del">
          <ac:chgData name="moath momani" userId="720708e143949568" providerId="LiveId" clId="{48315533-D7D3-45AF-97E7-7EE707295EF0}" dt="2021-01-24T10:50:53.431" v="166" actId="478"/>
          <ac:picMkLst>
            <pc:docMk/>
            <pc:sldMk cId="927733710" sldId="289"/>
            <ac:picMk id="9" creationId="{8F73BB18-6D38-480A-968D-4357CA986BEA}"/>
          </ac:picMkLst>
        </pc:picChg>
        <pc:picChg chg="add mod">
          <ac:chgData name="moath momani" userId="720708e143949568" providerId="LiveId" clId="{48315533-D7D3-45AF-97E7-7EE707295EF0}" dt="2021-01-24T10:50:57.397" v="168"/>
          <ac:picMkLst>
            <pc:docMk/>
            <pc:sldMk cId="927733710" sldId="289"/>
            <ac:picMk id="23" creationId="{71F4142F-1D04-4EE5-9DE4-B367FF7F42E0}"/>
          </ac:picMkLst>
        </pc:picChg>
      </pc:sldChg>
      <pc:sldChg chg="modNotesTx">
        <pc:chgData name="moath momani" userId="720708e143949568" providerId="LiveId" clId="{48315533-D7D3-45AF-97E7-7EE707295EF0}" dt="2021-01-23T12:36:01.847" v="161" actId="313"/>
        <pc:sldMkLst>
          <pc:docMk/>
          <pc:sldMk cId="504445919" sldId="295"/>
        </pc:sldMkLst>
      </pc:sldChg>
      <pc:sldChg chg="modSp mod">
        <pc:chgData name="moath momani" userId="720708e143949568" providerId="LiveId" clId="{48315533-D7D3-45AF-97E7-7EE707295EF0}" dt="2021-02-02T07:22:02.110" v="169" actId="14100"/>
        <pc:sldMkLst>
          <pc:docMk/>
          <pc:sldMk cId="2319052691" sldId="296"/>
        </pc:sldMkLst>
        <pc:picChg chg="mod">
          <ac:chgData name="moath momani" userId="720708e143949568" providerId="LiveId" clId="{48315533-D7D3-45AF-97E7-7EE707295EF0}" dt="2021-02-02T07:22:02.110" v="169" actId="14100"/>
          <ac:picMkLst>
            <pc:docMk/>
            <pc:sldMk cId="2319052691" sldId="296"/>
            <ac:picMk id="5" creationId="{E1357FAD-7091-42EE-94D1-4C66B4C843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7/4/2021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dirty="0"/>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Semi-immersive experiences provide users with a partially virtual environment to interact with. In this example, the instruments in front of the girl are real and the windows are screens displaying virtual content. </a:t>
            </a:r>
          </a:p>
          <a:p>
            <a:r>
              <a:rPr lang="en-US" dirty="0"/>
              <a:t>It’s important to keep in mind that semi-immersive VR simulations still give users the perception of being in a different reality.</a:t>
            </a:r>
          </a:p>
          <a:p>
            <a:endParaRPr lang="en-US" dirty="0"/>
          </a:p>
          <a:p>
            <a:r>
              <a:rPr lang="en-US" dirty="0"/>
              <a:t>other examples of semi-immersive VR experience </a:t>
            </a:r>
          </a:p>
          <a:p>
            <a:endParaRPr lang="en-US" dirty="0"/>
          </a:p>
          <a:p>
            <a:r>
              <a:rPr lang="en-US" dirty="0"/>
              <a:t>Entertainment </a:t>
            </a:r>
          </a:p>
          <a:p>
            <a:r>
              <a:rPr lang="en-US" dirty="0"/>
              <a:t>https://www.youtube.com/watch?v=mcqXZI6VXtk </a:t>
            </a:r>
          </a:p>
          <a:p>
            <a:endParaRPr lang="en-US" dirty="0"/>
          </a:p>
          <a:p>
            <a:r>
              <a:rPr lang="en-US" dirty="0"/>
              <a:t>Aviation Training </a:t>
            </a:r>
          </a:p>
          <a:p>
            <a:r>
              <a:rPr lang="en-US" dirty="0"/>
              <a:t>https://www.youtube.com/watch?v=6oWPRhogNpQ </a:t>
            </a:r>
          </a:p>
          <a:p>
            <a:endParaRPr lang="en-US" dirty="0"/>
          </a:p>
          <a:p>
            <a:r>
              <a:rPr lang="en-US" dirty="0"/>
              <a:t>Lofting tower crane simulation </a:t>
            </a:r>
          </a:p>
          <a:p>
            <a:r>
              <a:rPr lang="en-US" dirty="0"/>
              <a:t>https://www.youtube.com/watch?v=Es5NpWXSK1Q</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dirty="0"/>
          </a:p>
        </p:txBody>
      </p:sp>
    </p:spTree>
    <p:extLst>
      <p:ext uri="{BB962C8B-B14F-4D97-AF65-F5344CB8AC3E}">
        <p14:creationId xmlns:p14="http://schemas.microsoft.com/office/powerpoint/2010/main" val="344655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fully-immersive experience – complete with head-mounted displays, headphones, gloves, and maybe a treadmill or some kind of suspension apparatus. </a:t>
            </a:r>
          </a:p>
        </p:txBody>
      </p:sp>
      <p:sp>
        <p:nvSpPr>
          <p:cNvPr id="4" name="Slide Number Placeholder 3"/>
          <p:cNvSpPr>
            <a:spLocks noGrp="1"/>
          </p:cNvSpPr>
          <p:nvPr>
            <p:ph type="sldNum" sz="quarter" idx="5"/>
          </p:nvPr>
        </p:nvSpPr>
        <p:spPr/>
        <p:txBody>
          <a:bodyPr/>
          <a:lstStyle/>
          <a:p>
            <a:fld id="{A2C0378D-BA1D-F143-A08D-3F1E4FE066AD}" type="slidenum">
              <a:rPr lang="en-US" smtClean="0"/>
              <a:t>13</a:t>
            </a:fld>
            <a:endParaRPr lang="en-US" dirty="0"/>
          </a:p>
        </p:txBody>
      </p:sp>
    </p:spTree>
    <p:extLst>
      <p:ext uri="{BB962C8B-B14F-4D97-AF65-F5344CB8AC3E}">
        <p14:creationId xmlns:p14="http://schemas.microsoft.com/office/powerpoint/2010/main" val="299835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dirty="0"/>
          </a:p>
        </p:txBody>
      </p:sp>
    </p:spTree>
    <p:extLst>
      <p:ext uri="{BB962C8B-B14F-4D97-AF65-F5344CB8AC3E}">
        <p14:creationId xmlns:p14="http://schemas.microsoft.com/office/powerpoint/2010/main" val="60721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software and other software</a:t>
            </a:r>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dirty="0"/>
          </a:p>
        </p:txBody>
      </p:sp>
    </p:spTree>
    <p:extLst>
      <p:ext uri="{BB962C8B-B14F-4D97-AF65-F5344CB8AC3E}">
        <p14:creationId xmlns:p14="http://schemas.microsoft.com/office/powerpoint/2010/main" val="418547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Politica"/>
            </a:endParaRPr>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7356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Discuss with participants what do they know about Islamic Costumes </a:t>
            </a:r>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Say that the Islamic costumes are some kind of dress that reflect the Islamic culture such as Hijab </a:t>
            </a:r>
          </a:p>
          <a:p>
            <a:pPr marL="0" indent="0">
              <a:buFont typeface="+mj-lt"/>
              <a:buNone/>
            </a:pPr>
            <a:endParaRPr lang="en-US" dirty="0"/>
          </a:p>
          <a:p>
            <a:pPr marL="0" indent="0">
              <a:buFont typeface="+mj-lt"/>
              <a:buNone/>
            </a:pPr>
            <a:r>
              <a:rPr lang="en-US" dirty="0"/>
              <a:t>Add one </a:t>
            </a:r>
            <a:r>
              <a:rPr lang="en-US"/>
              <a:t>for female </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373357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Say that the Islamic costumes are some kind of dress that reflect the Islamic culture such as Hijab </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251500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dirty="0"/>
          </a:p>
        </p:txBody>
      </p:sp>
    </p:spTree>
    <p:extLst>
      <p:ext uri="{BB962C8B-B14F-4D97-AF65-F5344CB8AC3E}">
        <p14:creationId xmlns:p14="http://schemas.microsoft.com/office/powerpoint/2010/main" val="264840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313D"/>
                </a:solidFill>
                <a:effectLst/>
                <a:latin typeface="Barlow"/>
              </a:rPr>
              <a:t>Non-immersive simulations are often forgotten as an actual type of VR, because it’s very common in our everyday lives.</a:t>
            </a:r>
          </a:p>
          <a:p>
            <a:pPr algn="l"/>
            <a:r>
              <a:rPr lang="en-US" b="0" i="0" dirty="0">
                <a:solidFill>
                  <a:srgbClr val="26313D"/>
                </a:solidFill>
                <a:effectLst/>
                <a:latin typeface="Barlow"/>
              </a:rPr>
              <a:t>The average video game is technically considered a non-immersive virtual reality experience. Think about it, you’re sitting in a physical space, interacting with a virtual one.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dirty="0"/>
          </a:p>
        </p:txBody>
      </p:sp>
    </p:spTree>
    <p:extLst>
      <p:ext uri="{BB962C8B-B14F-4D97-AF65-F5344CB8AC3E}">
        <p14:creationId xmlns:p14="http://schemas.microsoft.com/office/powerpoint/2010/main" val="162385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7/4/2021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dirty="0"/>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WcGhuX6N7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emf"/><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6v6-HExWtQ"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emf"/><Relationship Id="rId4" Type="http://schemas.openxmlformats.org/officeDocument/2006/relationships/hyperlink" Target="https://www.youtube.com/watch?v=DlB2mnoXuO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hyperlink" Target="https://www.youtube.com/watch?v=DlB2mnoXuO0" TargetMode="External"/><Relationship Id="rId4" Type="http://schemas.openxmlformats.org/officeDocument/2006/relationships/hyperlink" Target="https://www.youtube.com/watch?v=FJFcb4-olw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A4131900-6A4A-4509-97D0-B9BAF02B6E12}"/>
              </a:ext>
            </a:extLst>
          </p:cNvPr>
          <p:cNvSpPr txBox="1"/>
          <p:nvPr/>
        </p:nvSpPr>
        <p:spPr>
          <a:xfrm>
            <a:off x="89360" y="1045553"/>
            <a:ext cx="6041936" cy="1200329"/>
          </a:xfrm>
          <a:prstGeom prst="rect">
            <a:avLst/>
          </a:prstGeom>
          <a:noFill/>
        </p:spPr>
        <p:txBody>
          <a:bodyPr wrap="square" rtlCol="0">
            <a:spAutoFit/>
          </a:bodyPr>
          <a:lstStyle/>
          <a:p>
            <a:r>
              <a:rPr lang="en-US" sz="5400" dirty="0">
                <a:latin typeface="Politica" charset="0"/>
                <a:ea typeface="Politica" charset="0"/>
                <a:cs typeface="Politica" charset="0"/>
              </a:rPr>
              <a:t>3D modeling and VR</a:t>
            </a:r>
          </a:p>
          <a:p>
            <a:r>
              <a:rPr lang="en-US" dirty="0">
                <a:solidFill>
                  <a:schemeClr val="bg1"/>
                </a:solidFill>
                <a:latin typeface="Politica" charset="0"/>
                <a:ea typeface="Politica" charset="0"/>
                <a:cs typeface="Politica" charset="0"/>
              </a:rPr>
              <a:t>Age 7-10</a:t>
            </a:r>
          </a:p>
        </p:txBody>
      </p:sp>
      <p:sp>
        <p:nvSpPr>
          <p:cNvPr id="12" name="TextBox 11">
            <a:extLst>
              <a:ext uri="{FF2B5EF4-FFF2-40B4-BE49-F238E27FC236}">
                <a16:creationId xmlns:a16="http://schemas.microsoft.com/office/drawing/2014/main" id="{5CACE3BA-F8DE-4A14-B149-65EF53A3CC1B}"/>
              </a:ext>
            </a:extLst>
          </p:cNvPr>
          <p:cNvSpPr txBox="1"/>
          <p:nvPr/>
        </p:nvSpPr>
        <p:spPr>
          <a:xfrm>
            <a:off x="5893913" y="1212394"/>
            <a:ext cx="6211957" cy="646331"/>
          </a:xfrm>
          <a:prstGeom prst="rect">
            <a:avLst/>
          </a:prstGeom>
          <a:noFill/>
        </p:spPr>
        <p:txBody>
          <a:bodyPr wrap="none" rtlCol="0">
            <a:spAutoFit/>
          </a:bodyPr>
          <a:lstStyle/>
          <a:p>
            <a:r>
              <a:rPr lang="ar-QA" sz="3600" dirty="0">
                <a:solidFill>
                  <a:schemeClr val="bg1"/>
                </a:solidFill>
                <a:cs typeface="+mj-cs"/>
              </a:rPr>
              <a:t>النمذجة ثلاثية الابعاد و الواقع الافتراضي </a:t>
            </a:r>
            <a:endParaRPr lang="en-US" sz="3600" dirty="0">
              <a:solidFill>
                <a:schemeClr val="bg1"/>
              </a:solidFill>
              <a:cs typeface="+mj-cs"/>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2A92FB9-7B40-4858-B502-0E8A8BC68B2F}"/>
              </a:ext>
            </a:extLst>
          </p:cNvPr>
          <p:cNvSpPr>
            <a:spLocks noGrp="1"/>
          </p:cNvSpPr>
          <p:nvPr>
            <p:ph type="subTitle" idx="1"/>
          </p:nvPr>
        </p:nvSpPr>
        <p:spPr>
          <a:xfrm>
            <a:off x="1839670" y="594776"/>
            <a:ext cx="5434434" cy="1557507"/>
          </a:xfrm>
        </p:spPr>
        <p:txBody>
          <a:bodyPr>
            <a:noAutofit/>
          </a:bodyPr>
          <a:lstStyle/>
          <a:p>
            <a:pPr algn="l"/>
            <a:r>
              <a:rPr lang="en-US" sz="2800" b="1" dirty="0">
                <a:latin typeface="Politica" panose="02000506060000020004" pitchFamily="2" charset="0"/>
              </a:rPr>
              <a:t>Types of Virtual Reality  - </a:t>
            </a:r>
            <a:r>
              <a:rPr lang="en-US" sz="2800" b="1" dirty="0">
                <a:solidFill>
                  <a:srgbClr val="FF0000"/>
                </a:solidFill>
                <a:latin typeface="Politica" panose="02000506060000020004" pitchFamily="2" charset="0"/>
              </a:rPr>
              <a:t>VR</a:t>
            </a:r>
          </a:p>
          <a:p>
            <a:pPr algn="l"/>
            <a:r>
              <a:rPr lang="en-US" b="0" i="0" dirty="0">
                <a:solidFill>
                  <a:srgbClr val="26313D"/>
                </a:solidFill>
                <a:effectLst/>
                <a:latin typeface="Politica" panose="02000506060000020004" pitchFamily="2" charset="0"/>
              </a:rPr>
              <a:t>There are three main types of virtual reality used today to transform the world around us, including non-immersive, semi-immersive, and fully-immersive simulations.</a:t>
            </a:r>
            <a:endParaRPr lang="en-US" dirty="0">
              <a:latin typeface="Politica" panose="02000506060000020004" pitchFamily="2" charset="0"/>
            </a:endParaRPr>
          </a:p>
        </p:txBody>
      </p:sp>
      <p:sp>
        <p:nvSpPr>
          <p:cNvPr id="15" name="TextBox 14">
            <a:extLst>
              <a:ext uri="{FF2B5EF4-FFF2-40B4-BE49-F238E27FC236}">
                <a16:creationId xmlns:a16="http://schemas.microsoft.com/office/drawing/2014/main" id="{65C8F5A3-AD1B-4E1A-B297-7FB11BDE08A2}"/>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7" name="Group 16">
            <a:extLst>
              <a:ext uri="{FF2B5EF4-FFF2-40B4-BE49-F238E27FC236}">
                <a16:creationId xmlns:a16="http://schemas.microsoft.com/office/drawing/2014/main" id="{F39470B8-728B-4A67-9272-104E71A2B871}"/>
              </a:ext>
            </a:extLst>
          </p:cNvPr>
          <p:cNvGrpSpPr/>
          <p:nvPr/>
        </p:nvGrpSpPr>
        <p:grpSpPr>
          <a:xfrm>
            <a:off x="9572947" y="6372150"/>
            <a:ext cx="1415160" cy="476766"/>
            <a:chOff x="8882864" y="6158525"/>
            <a:chExt cx="1780778" cy="599942"/>
          </a:xfrm>
        </p:grpSpPr>
        <p:pic>
          <p:nvPicPr>
            <p:cNvPr id="18" name="Picture 17">
              <a:extLst>
                <a:ext uri="{FF2B5EF4-FFF2-40B4-BE49-F238E27FC236}">
                  <a16:creationId xmlns:a16="http://schemas.microsoft.com/office/drawing/2014/main" id="{76A55869-13FD-4761-AA35-2220DBDF59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9" name="Picture 18">
              <a:extLst>
                <a:ext uri="{FF2B5EF4-FFF2-40B4-BE49-F238E27FC236}">
                  <a16:creationId xmlns:a16="http://schemas.microsoft.com/office/drawing/2014/main" id="{8EE3D8B8-9FA1-4BEB-B9CC-7904B0D0AAE9}"/>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60C8887-EF32-4534-AC6E-8A9F7159CCD3}"/>
              </a:ext>
            </a:extLst>
          </p:cNvPr>
          <p:cNvPicPr>
            <a:picLocks noChangeAspect="1"/>
          </p:cNvPicPr>
          <p:nvPr/>
        </p:nvPicPr>
        <p:blipFill>
          <a:blip r:embed="rId4"/>
          <a:stretch>
            <a:fillRect/>
          </a:stretch>
        </p:blipFill>
        <p:spPr>
          <a:xfrm>
            <a:off x="0" y="0"/>
            <a:ext cx="1607574" cy="6858000"/>
          </a:xfrm>
          <a:prstGeom prst="rect">
            <a:avLst/>
          </a:prstGeom>
        </p:spPr>
      </p:pic>
      <p:sp>
        <p:nvSpPr>
          <p:cNvPr id="11" name="TextBox 10">
            <a:extLst>
              <a:ext uri="{FF2B5EF4-FFF2-40B4-BE49-F238E27FC236}">
                <a16:creationId xmlns:a16="http://schemas.microsoft.com/office/drawing/2014/main" id="{7B829B7E-3F87-4263-A05B-2EC27A16EA28}"/>
              </a:ext>
            </a:extLst>
          </p:cNvPr>
          <p:cNvSpPr txBox="1"/>
          <p:nvPr/>
        </p:nvSpPr>
        <p:spPr>
          <a:xfrm>
            <a:off x="1839669" y="3042516"/>
            <a:ext cx="5074839" cy="1200329"/>
          </a:xfrm>
          <a:prstGeom prst="rect">
            <a:avLst/>
          </a:prstGeom>
          <a:noFill/>
        </p:spPr>
        <p:txBody>
          <a:bodyPr wrap="square">
            <a:spAutoFit/>
          </a:bodyPr>
          <a:lstStyle/>
          <a:p>
            <a:r>
              <a:rPr lang="en-US" sz="2400" b="0" i="0" dirty="0">
                <a:effectLst/>
                <a:latin typeface="Politica" panose="02000506060000020004" pitchFamily="2" charset="0"/>
              </a:rPr>
              <a:t>To get a better understanding of how the technology is used, let’s break down the different types of VR and see examples of each.</a:t>
            </a:r>
            <a:endParaRPr lang="en-US" sz="2400" dirty="0">
              <a:latin typeface="Politica" panose="02000506060000020004" pitchFamily="2" charset="0"/>
            </a:endParaRPr>
          </a:p>
        </p:txBody>
      </p:sp>
      <p:sp>
        <p:nvSpPr>
          <p:cNvPr id="3" name="TextBox 2">
            <a:extLst>
              <a:ext uri="{FF2B5EF4-FFF2-40B4-BE49-F238E27FC236}">
                <a16:creationId xmlns:a16="http://schemas.microsoft.com/office/drawing/2014/main" id="{2D5583F4-FC86-4E7B-8995-3A34BA584BAE}"/>
              </a:ext>
            </a:extLst>
          </p:cNvPr>
          <p:cNvSpPr txBox="1"/>
          <p:nvPr/>
        </p:nvSpPr>
        <p:spPr>
          <a:xfrm>
            <a:off x="7171362" y="1045591"/>
            <a:ext cx="4723066" cy="1354217"/>
          </a:xfrm>
          <a:prstGeom prst="rect">
            <a:avLst/>
          </a:prstGeom>
          <a:noFill/>
        </p:spPr>
        <p:txBody>
          <a:bodyPr wrap="square">
            <a:spAutoFit/>
          </a:bodyPr>
          <a:lstStyle/>
          <a:p>
            <a:pPr algn="r" rtl="1"/>
            <a:r>
              <a:rPr lang="ar-QA" sz="2050" dirty="0"/>
              <a:t>هناك ثلاثة أنواع رئيسية من الواقع الافتراضي المستخدمة اليوم لتغيير العالم من حولنا، بما في ذلك المحاكاة غير الغامرة ، وشبه الغامرة ، والواقعية بالكامل.</a:t>
            </a:r>
            <a:endParaRPr lang="en-US" sz="2050" dirty="0"/>
          </a:p>
        </p:txBody>
      </p:sp>
      <p:sp>
        <p:nvSpPr>
          <p:cNvPr id="4" name="TextBox 3">
            <a:extLst>
              <a:ext uri="{FF2B5EF4-FFF2-40B4-BE49-F238E27FC236}">
                <a16:creationId xmlns:a16="http://schemas.microsoft.com/office/drawing/2014/main" id="{2F725402-65B3-4FF6-9706-FA7757D5E893}"/>
              </a:ext>
            </a:extLst>
          </p:cNvPr>
          <p:cNvSpPr txBox="1"/>
          <p:nvPr/>
        </p:nvSpPr>
        <p:spPr>
          <a:xfrm>
            <a:off x="7274104" y="3150238"/>
            <a:ext cx="4620324" cy="1038746"/>
          </a:xfrm>
          <a:prstGeom prst="rect">
            <a:avLst/>
          </a:prstGeom>
          <a:noFill/>
        </p:spPr>
        <p:txBody>
          <a:bodyPr wrap="square">
            <a:spAutoFit/>
          </a:bodyPr>
          <a:lstStyle/>
          <a:p>
            <a:pPr algn="r" rtl="1"/>
            <a:r>
              <a:rPr lang="ar-QA" sz="2050" dirty="0"/>
              <a:t>للحصول على فهم أفضل لكيفية استخدام التكنولوجيا ، دعنا نقسم الأنواع المختلفة من </a:t>
            </a:r>
            <a:r>
              <a:rPr lang="en-US" sz="2050" dirty="0"/>
              <a:t>VR </a:t>
            </a:r>
            <a:r>
              <a:rPr lang="ar-QA" sz="2050" dirty="0"/>
              <a:t>ونرى أمثلة لكل منها.</a:t>
            </a:r>
            <a:endParaRPr lang="en-US" sz="2050" dirty="0"/>
          </a:p>
        </p:txBody>
      </p:sp>
      <p:pic>
        <p:nvPicPr>
          <p:cNvPr id="5" name="Picture 4">
            <a:extLst>
              <a:ext uri="{FF2B5EF4-FFF2-40B4-BE49-F238E27FC236}">
                <a16:creationId xmlns:a16="http://schemas.microsoft.com/office/drawing/2014/main" id="{E1357FAD-7091-42EE-94D1-4C66B4C843F5}"/>
              </a:ext>
            </a:extLst>
          </p:cNvPr>
          <p:cNvPicPr>
            <a:picLocks noChangeAspect="1"/>
          </p:cNvPicPr>
          <p:nvPr/>
        </p:nvPicPr>
        <p:blipFill>
          <a:blip r:embed="rId5"/>
          <a:stretch>
            <a:fillRect/>
          </a:stretch>
        </p:blipFill>
        <p:spPr>
          <a:xfrm>
            <a:off x="5821013" y="4233329"/>
            <a:ext cx="2031743" cy="2604522"/>
          </a:xfrm>
          <a:prstGeom prst="rect">
            <a:avLst/>
          </a:prstGeom>
        </p:spPr>
      </p:pic>
      <p:sp>
        <p:nvSpPr>
          <p:cNvPr id="6" name="TextBox 5">
            <a:extLst>
              <a:ext uri="{FF2B5EF4-FFF2-40B4-BE49-F238E27FC236}">
                <a16:creationId xmlns:a16="http://schemas.microsoft.com/office/drawing/2014/main" id="{6E682AC4-4BB7-4B5B-9969-BCB0E0D94D5F}"/>
              </a:ext>
            </a:extLst>
          </p:cNvPr>
          <p:cNvSpPr txBox="1"/>
          <p:nvPr/>
        </p:nvSpPr>
        <p:spPr>
          <a:xfrm>
            <a:off x="8031344" y="494793"/>
            <a:ext cx="3863083" cy="461665"/>
          </a:xfrm>
          <a:prstGeom prst="rect">
            <a:avLst/>
          </a:prstGeom>
          <a:noFill/>
        </p:spPr>
        <p:txBody>
          <a:bodyPr wrap="square">
            <a:spAutoFit/>
          </a:bodyPr>
          <a:lstStyle/>
          <a:p>
            <a:pPr algn="r" rtl="1"/>
            <a:r>
              <a:rPr lang="ar-QA" sz="2400" dirty="0"/>
              <a:t>أنواع الواقع الافتراضي - </a:t>
            </a:r>
            <a:r>
              <a:rPr lang="en-US" sz="2400" dirty="0">
                <a:solidFill>
                  <a:srgbClr val="FF0000"/>
                </a:solidFill>
              </a:rPr>
              <a:t>VR</a:t>
            </a:r>
          </a:p>
        </p:txBody>
      </p:sp>
      <p:sp>
        <p:nvSpPr>
          <p:cNvPr id="7" name="TextBox 6">
            <a:extLst>
              <a:ext uri="{FF2B5EF4-FFF2-40B4-BE49-F238E27FC236}">
                <a16:creationId xmlns:a16="http://schemas.microsoft.com/office/drawing/2014/main" id="{26783B80-83D8-4DA6-86A1-C9E07CB945AF}"/>
              </a:ext>
            </a:extLst>
          </p:cNvPr>
          <p:cNvSpPr txBox="1"/>
          <p:nvPr/>
        </p:nvSpPr>
        <p:spPr>
          <a:xfrm>
            <a:off x="1840227" y="4433158"/>
            <a:ext cx="3407737" cy="1938992"/>
          </a:xfrm>
          <a:prstGeom prst="rect">
            <a:avLst/>
          </a:prstGeom>
          <a:noFill/>
        </p:spPr>
        <p:txBody>
          <a:bodyPr wrap="square">
            <a:spAutoFit/>
          </a:bodyPr>
          <a:lstStyle/>
          <a:p>
            <a:pPr algn="l"/>
            <a:r>
              <a:rPr lang="en-US" sz="2400" b="1" dirty="0">
                <a:latin typeface="Politica" panose="02000506060000020004" pitchFamily="2" charset="0"/>
              </a:rPr>
              <a:t>Types of Virtual Reality  - </a:t>
            </a:r>
            <a:r>
              <a:rPr lang="en-US" sz="2400" b="1" dirty="0">
                <a:solidFill>
                  <a:srgbClr val="FF0000"/>
                </a:solidFill>
                <a:latin typeface="Politica" panose="02000506060000020004" pitchFamily="2" charset="0"/>
              </a:rPr>
              <a:t>VR</a:t>
            </a:r>
          </a:p>
          <a:p>
            <a:pPr algn="l"/>
            <a:endParaRPr lang="en-US" sz="2400" b="1" dirty="0">
              <a:solidFill>
                <a:srgbClr val="FF0000"/>
              </a:solidFill>
              <a:latin typeface="Politica" panose="02000506060000020004" pitchFamily="2" charset="0"/>
            </a:endParaRPr>
          </a:p>
          <a:p>
            <a:pPr marL="342900" indent="-342900" algn="l">
              <a:buFont typeface="Arial" panose="020B0604020202020204" pitchFamily="34" charset="0"/>
              <a:buChar char="•"/>
            </a:pPr>
            <a:r>
              <a:rPr lang="en-US" sz="2400" dirty="0">
                <a:latin typeface="Politica" panose="02000506060000020004" pitchFamily="2" charset="0"/>
              </a:rPr>
              <a:t>Fully-Immersive </a:t>
            </a:r>
          </a:p>
          <a:p>
            <a:pPr marL="342900" indent="-342900" algn="l">
              <a:buFont typeface="Arial" panose="020B0604020202020204" pitchFamily="34" charset="0"/>
              <a:buChar char="•"/>
            </a:pPr>
            <a:r>
              <a:rPr lang="en-US" sz="2400" dirty="0">
                <a:latin typeface="Politica" panose="02000506060000020004" pitchFamily="2" charset="0"/>
              </a:rPr>
              <a:t>Simi-Immersive </a:t>
            </a:r>
          </a:p>
          <a:p>
            <a:pPr marL="342900" indent="-342900" algn="l">
              <a:buFont typeface="Arial" panose="020B0604020202020204" pitchFamily="34" charset="0"/>
              <a:buChar char="•"/>
            </a:pPr>
            <a:r>
              <a:rPr lang="en-US" sz="2400" dirty="0">
                <a:latin typeface="Politica" panose="02000506060000020004" pitchFamily="2" charset="0"/>
              </a:rPr>
              <a:t>Non-Immersive </a:t>
            </a:r>
          </a:p>
        </p:txBody>
      </p:sp>
      <p:sp>
        <p:nvSpPr>
          <p:cNvPr id="10" name="TextBox 9">
            <a:extLst>
              <a:ext uri="{FF2B5EF4-FFF2-40B4-BE49-F238E27FC236}">
                <a16:creationId xmlns:a16="http://schemas.microsoft.com/office/drawing/2014/main" id="{F018ACEE-E2BF-4963-9CDF-CCC75A7CF94A}"/>
              </a:ext>
            </a:extLst>
          </p:cNvPr>
          <p:cNvSpPr txBox="1"/>
          <p:nvPr/>
        </p:nvSpPr>
        <p:spPr>
          <a:xfrm>
            <a:off x="8497282" y="4439655"/>
            <a:ext cx="3397146" cy="1938992"/>
          </a:xfrm>
          <a:prstGeom prst="rect">
            <a:avLst/>
          </a:prstGeom>
          <a:noFill/>
        </p:spPr>
        <p:txBody>
          <a:bodyPr wrap="square">
            <a:spAutoFit/>
          </a:bodyPr>
          <a:lstStyle/>
          <a:p>
            <a:pPr algn="r" rtl="1"/>
            <a:r>
              <a:rPr lang="ar-QA" sz="2400" dirty="0"/>
              <a:t>أنواع الواقع الافتراضي - </a:t>
            </a:r>
            <a:r>
              <a:rPr lang="en-US" sz="2400" dirty="0">
                <a:solidFill>
                  <a:srgbClr val="FF0000"/>
                </a:solidFill>
              </a:rPr>
              <a:t>VR</a:t>
            </a:r>
          </a:p>
          <a:p>
            <a:pPr algn="r" rtl="1"/>
            <a:endParaRPr lang="en-US" sz="2400" dirty="0"/>
          </a:p>
          <a:p>
            <a:pPr marL="342900" indent="-342900" algn="r" rtl="1">
              <a:buFont typeface="Arial" panose="020B0604020202020204" pitchFamily="34" charset="0"/>
              <a:buChar char="•"/>
            </a:pPr>
            <a:r>
              <a:rPr lang="ar-QA" sz="2400" dirty="0"/>
              <a:t>غامرة بالكامل</a:t>
            </a:r>
          </a:p>
          <a:p>
            <a:pPr marL="342900" indent="-342900" algn="r" rtl="1">
              <a:buFont typeface="Arial" panose="020B0604020202020204" pitchFamily="34" charset="0"/>
              <a:buChar char="•"/>
            </a:pPr>
            <a:r>
              <a:rPr lang="ar-QA" sz="2400" dirty="0"/>
              <a:t>شبه غامرة</a:t>
            </a:r>
          </a:p>
          <a:p>
            <a:pPr marL="342900" indent="-342900" algn="r" rtl="1">
              <a:buFont typeface="Arial" panose="020B0604020202020204" pitchFamily="34" charset="0"/>
              <a:buChar char="•"/>
            </a:pPr>
            <a:r>
              <a:rPr lang="ar-QA" sz="2400" dirty="0"/>
              <a:t>غير غامرة</a:t>
            </a:r>
            <a:endParaRPr lang="en-US" sz="2400" dirty="0"/>
          </a:p>
        </p:txBody>
      </p:sp>
    </p:spTree>
    <p:extLst>
      <p:ext uri="{BB962C8B-B14F-4D97-AF65-F5344CB8AC3E}">
        <p14:creationId xmlns:p14="http://schemas.microsoft.com/office/powerpoint/2010/main" val="231905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1429D8FD-8B3D-4392-A6E9-CD1071EBCA9A}"/>
              </a:ext>
            </a:extLst>
          </p:cNvPr>
          <p:cNvSpPr>
            <a:spLocks noGrp="1"/>
          </p:cNvSpPr>
          <p:nvPr>
            <p:ph type="subTitle" idx="1"/>
          </p:nvPr>
        </p:nvSpPr>
        <p:spPr>
          <a:xfrm>
            <a:off x="2385098" y="948794"/>
            <a:ext cx="6410325" cy="1003841"/>
          </a:xfrm>
        </p:spPr>
        <p:txBody>
          <a:bodyPr>
            <a:noAutofit/>
          </a:bodyPr>
          <a:lstStyle/>
          <a:p>
            <a:pPr algn="l"/>
            <a:r>
              <a:rPr lang="en-US" sz="2800" dirty="0">
                <a:latin typeface="Politica" panose="02000506060000020004" pitchFamily="2" charset="0"/>
              </a:rPr>
              <a:t>GAMING - </a:t>
            </a:r>
            <a:r>
              <a:rPr lang="en-US" sz="2800" i="0" dirty="0">
                <a:solidFill>
                  <a:srgbClr val="26313D"/>
                </a:solidFill>
                <a:effectLst/>
                <a:latin typeface="Politica" panose="02000506060000020004" pitchFamily="2" charset="0"/>
              </a:rPr>
              <a:t>Non-immersive</a:t>
            </a:r>
          </a:p>
          <a:p>
            <a:pPr algn="l"/>
            <a:endParaRPr lang="en-US" sz="2800" dirty="0">
              <a:latin typeface="Politica" panose="02000506060000020004" pitchFamily="2" charset="0"/>
            </a:endParaRPr>
          </a:p>
        </p:txBody>
      </p:sp>
      <p:sp>
        <p:nvSpPr>
          <p:cNvPr id="26" name="TextBox 25">
            <a:extLst>
              <a:ext uri="{FF2B5EF4-FFF2-40B4-BE49-F238E27FC236}">
                <a16:creationId xmlns:a16="http://schemas.microsoft.com/office/drawing/2014/main" id="{1ADD6298-4167-418D-9B28-FF68462BC99F}"/>
              </a:ext>
            </a:extLst>
          </p:cNvPr>
          <p:cNvSpPr txBox="1"/>
          <p:nvPr/>
        </p:nvSpPr>
        <p:spPr>
          <a:xfrm>
            <a:off x="6096000" y="948794"/>
            <a:ext cx="3346713" cy="523220"/>
          </a:xfrm>
          <a:prstGeom prst="rect">
            <a:avLst/>
          </a:prstGeom>
          <a:noFill/>
        </p:spPr>
        <p:txBody>
          <a:bodyPr wrap="square" rtlCol="0">
            <a:spAutoFit/>
          </a:bodyPr>
          <a:lstStyle/>
          <a:p>
            <a:pPr algn="r"/>
            <a:r>
              <a:rPr lang="ar-JO" sz="2800" dirty="0">
                <a:latin typeface="Arabic Typesetting" panose="03020402040406030203" pitchFamily="66" charset="-78"/>
              </a:rPr>
              <a:t>الألعاب</a:t>
            </a:r>
            <a:r>
              <a:rPr lang="ar-QA" sz="2800" dirty="0">
                <a:latin typeface="Arabic Typesetting" panose="03020402040406030203" pitchFamily="66" charset="-78"/>
              </a:rPr>
              <a:t> – غير غامرة</a:t>
            </a:r>
            <a:endParaRPr lang="en-GB" sz="2800" dirty="0">
              <a:latin typeface="Arabic Typesetting" panose="03020402040406030203" pitchFamily="66" charset="-78"/>
            </a:endParaRPr>
          </a:p>
        </p:txBody>
      </p:sp>
      <p:sp>
        <p:nvSpPr>
          <p:cNvPr id="5" name="TextBox 4">
            <a:extLst>
              <a:ext uri="{FF2B5EF4-FFF2-40B4-BE49-F238E27FC236}">
                <a16:creationId xmlns:a16="http://schemas.microsoft.com/office/drawing/2014/main" id="{128D1D16-0385-478E-9D12-3B7F3E4EB55A}"/>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0BB712DE-CB4A-452E-B78A-49B209DDD2AF}"/>
              </a:ext>
            </a:extLst>
          </p:cNvPr>
          <p:cNvGrpSpPr/>
          <p:nvPr/>
        </p:nvGrpSpPr>
        <p:grpSpPr>
          <a:xfrm>
            <a:off x="9572947" y="6372150"/>
            <a:ext cx="1415160" cy="476766"/>
            <a:chOff x="8882864" y="6158525"/>
            <a:chExt cx="1780778" cy="599942"/>
          </a:xfrm>
        </p:grpSpPr>
        <p:pic>
          <p:nvPicPr>
            <p:cNvPr id="7" name="Picture 6">
              <a:extLst>
                <a:ext uri="{FF2B5EF4-FFF2-40B4-BE49-F238E27FC236}">
                  <a16:creationId xmlns:a16="http://schemas.microsoft.com/office/drawing/2014/main" id="{1D9772CF-C509-4EBE-AC80-4021CE712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1092342F-F978-4C54-A664-C6F3F249FF08}"/>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9F828F2-7755-4431-A929-731922F2F482}"/>
              </a:ext>
            </a:extLst>
          </p:cNvPr>
          <p:cNvPicPr>
            <a:picLocks noChangeAspect="1"/>
          </p:cNvPicPr>
          <p:nvPr/>
        </p:nvPicPr>
        <p:blipFill>
          <a:blip r:embed="rId4"/>
          <a:stretch>
            <a:fillRect/>
          </a:stretch>
        </p:blipFill>
        <p:spPr>
          <a:xfrm>
            <a:off x="0" y="0"/>
            <a:ext cx="1607574" cy="6858000"/>
          </a:xfrm>
          <a:prstGeom prst="rect">
            <a:avLst/>
          </a:prstGeom>
        </p:spPr>
      </p:pic>
      <p:pic>
        <p:nvPicPr>
          <p:cNvPr id="1026" name="Picture 2" descr="non-immersive virtual reality">
            <a:extLst>
              <a:ext uri="{FF2B5EF4-FFF2-40B4-BE49-F238E27FC236}">
                <a16:creationId xmlns:a16="http://schemas.microsoft.com/office/drawing/2014/main" id="{5AC896D7-63B9-4226-9478-CE14DAC3B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60" y="1695236"/>
            <a:ext cx="6934453" cy="455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5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2A92FB9-7B40-4858-B502-0E8A8BC68B2F}"/>
              </a:ext>
            </a:extLst>
          </p:cNvPr>
          <p:cNvSpPr>
            <a:spLocks noGrp="1"/>
          </p:cNvSpPr>
          <p:nvPr>
            <p:ph type="subTitle" idx="1"/>
          </p:nvPr>
        </p:nvSpPr>
        <p:spPr>
          <a:xfrm>
            <a:off x="2696179" y="1191495"/>
            <a:ext cx="4951658" cy="463462"/>
          </a:xfrm>
        </p:spPr>
        <p:txBody>
          <a:bodyPr>
            <a:noAutofit/>
          </a:bodyPr>
          <a:lstStyle/>
          <a:p>
            <a:pPr algn="l"/>
            <a:r>
              <a:rPr lang="en-US" sz="2800" b="1" dirty="0">
                <a:latin typeface="Politica" panose="02000506060000020004" pitchFamily="2" charset="0"/>
                <a:hlinkClick r:id="rId3"/>
              </a:rPr>
              <a:t>Fashion</a:t>
            </a:r>
            <a:r>
              <a:rPr lang="en-US" sz="2800" b="1" dirty="0">
                <a:latin typeface="Politica" panose="02000506060000020004" pitchFamily="2" charset="0"/>
              </a:rPr>
              <a:t> – Sime-Immersive</a:t>
            </a:r>
          </a:p>
        </p:txBody>
      </p:sp>
      <p:sp>
        <p:nvSpPr>
          <p:cNvPr id="14" name="TextBox 13">
            <a:extLst>
              <a:ext uri="{FF2B5EF4-FFF2-40B4-BE49-F238E27FC236}">
                <a16:creationId xmlns:a16="http://schemas.microsoft.com/office/drawing/2014/main" id="{457D4CC6-67F2-4892-948F-6D9814D3CB9D}"/>
              </a:ext>
            </a:extLst>
          </p:cNvPr>
          <p:cNvSpPr txBox="1"/>
          <p:nvPr/>
        </p:nvSpPr>
        <p:spPr>
          <a:xfrm>
            <a:off x="6225406" y="1159221"/>
            <a:ext cx="4108116" cy="523220"/>
          </a:xfrm>
          <a:prstGeom prst="rect">
            <a:avLst/>
          </a:prstGeom>
          <a:noFill/>
        </p:spPr>
        <p:txBody>
          <a:bodyPr wrap="square" rtlCol="0">
            <a:spAutoFit/>
          </a:bodyPr>
          <a:lstStyle/>
          <a:p>
            <a:pPr algn="r"/>
            <a:r>
              <a:rPr lang="ar-QA" sz="2800" dirty="0">
                <a:hlinkClick r:id="rId3"/>
              </a:rPr>
              <a:t>الأزياء</a:t>
            </a:r>
            <a:r>
              <a:rPr lang="ar-QA" sz="2800" dirty="0"/>
              <a:t>- شبه غامرة</a:t>
            </a:r>
          </a:p>
        </p:txBody>
      </p:sp>
      <p:pic>
        <p:nvPicPr>
          <p:cNvPr id="5" name="Picture 4" descr="A group of people standing next to a sign&#10;&#10;Description automatically generated">
            <a:extLst>
              <a:ext uri="{FF2B5EF4-FFF2-40B4-BE49-F238E27FC236}">
                <a16:creationId xmlns:a16="http://schemas.microsoft.com/office/drawing/2014/main" id="{E01A6479-BD0C-4C9B-BACE-ED4F73434372}"/>
              </a:ext>
            </a:extLst>
          </p:cNvPr>
          <p:cNvPicPr>
            <a:picLocks noChangeAspect="1"/>
          </p:cNvPicPr>
          <p:nvPr/>
        </p:nvPicPr>
        <p:blipFill>
          <a:blip r:embed="rId4"/>
          <a:stretch>
            <a:fillRect/>
          </a:stretch>
        </p:blipFill>
        <p:spPr>
          <a:xfrm>
            <a:off x="2696179" y="1995159"/>
            <a:ext cx="7637343" cy="4296004"/>
          </a:xfrm>
          <a:prstGeom prst="rect">
            <a:avLst/>
          </a:prstGeom>
        </p:spPr>
      </p:pic>
      <p:sp>
        <p:nvSpPr>
          <p:cNvPr id="15" name="TextBox 14">
            <a:extLst>
              <a:ext uri="{FF2B5EF4-FFF2-40B4-BE49-F238E27FC236}">
                <a16:creationId xmlns:a16="http://schemas.microsoft.com/office/drawing/2014/main" id="{65C8F5A3-AD1B-4E1A-B297-7FB11BDE08A2}"/>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7" name="Group 16">
            <a:extLst>
              <a:ext uri="{FF2B5EF4-FFF2-40B4-BE49-F238E27FC236}">
                <a16:creationId xmlns:a16="http://schemas.microsoft.com/office/drawing/2014/main" id="{F39470B8-728B-4A67-9272-104E71A2B871}"/>
              </a:ext>
            </a:extLst>
          </p:cNvPr>
          <p:cNvGrpSpPr/>
          <p:nvPr/>
        </p:nvGrpSpPr>
        <p:grpSpPr>
          <a:xfrm>
            <a:off x="9572947" y="6372150"/>
            <a:ext cx="1415160" cy="476766"/>
            <a:chOff x="8882864" y="6158525"/>
            <a:chExt cx="1780778" cy="599942"/>
          </a:xfrm>
        </p:grpSpPr>
        <p:pic>
          <p:nvPicPr>
            <p:cNvPr id="18" name="Picture 17">
              <a:extLst>
                <a:ext uri="{FF2B5EF4-FFF2-40B4-BE49-F238E27FC236}">
                  <a16:creationId xmlns:a16="http://schemas.microsoft.com/office/drawing/2014/main" id="{76A55869-13FD-4761-AA35-2220DBDF59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9" name="Picture 18">
              <a:extLst>
                <a:ext uri="{FF2B5EF4-FFF2-40B4-BE49-F238E27FC236}">
                  <a16:creationId xmlns:a16="http://schemas.microsoft.com/office/drawing/2014/main" id="{8EE3D8B8-9FA1-4BEB-B9CC-7904B0D0AAE9}"/>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A60C8887-EF32-4534-AC6E-8A9F7159CCD3}"/>
              </a:ext>
            </a:extLst>
          </p:cNvPr>
          <p:cNvPicPr>
            <a:picLocks noChangeAspect="1"/>
          </p:cNvPicPr>
          <p:nvPr/>
        </p:nvPicPr>
        <p:blipFill>
          <a:blip r:embed="rId6"/>
          <a:stretch>
            <a:fillRect/>
          </a:stretch>
        </p:blipFill>
        <p:spPr>
          <a:xfrm>
            <a:off x="0" y="0"/>
            <a:ext cx="1607574" cy="6858000"/>
          </a:xfrm>
          <a:prstGeom prst="rect">
            <a:avLst/>
          </a:prstGeom>
        </p:spPr>
      </p:pic>
    </p:spTree>
    <p:extLst>
      <p:ext uri="{BB962C8B-B14F-4D97-AF65-F5344CB8AC3E}">
        <p14:creationId xmlns:p14="http://schemas.microsoft.com/office/powerpoint/2010/main" val="50444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1C9DE95B-AA72-4B22-9958-7124FED21CBD}"/>
              </a:ext>
            </a:extLst>
          </p:cNvPr>
          <p:cNvSpPr>
            <a:spLocks noGrp="1"/>
          </p:cNvSpPr>
          <p:nvPr>
            <p:ph type="subTitle" idx="1"/>
          </p:nvPr>
        </p:nvSpPr>
        <p:spPr>
          <a:xfrm>
            <a:off x="3455011" y="649761"/>
            <a:ext cx="7688269" cy="506962"/>
          </a:xfrm>
        </p:spPr>
        <p:txBody>
          <a:bodyPr>
            <a:noAutofit/>
          </a:bodyPr>
          <a:lstStyle/>
          <a:p>
            <a:pPr algn="l"/>
            <a:r>
              <a:rPr lang="en-US" sz="2800" b="1" dirty="0">
                <a:latin typeface="Politica"/>
                <a:hlinkClick r:id="rId3"/>
              </a:rPr>
              <a:t>Training </a:t>
            </a:r>
            <a:r>
              <a:rPr lang="ar-QA" sz="2800" dirty="0">
                <a:latin typeface="Politica"/>
                <a:hlinkClick r:id="rId3"/>
              </a:rPr>
              <a:t>-</a:t>
            </a:r>
            <a:r>
              <a:rPr lang="en-US" sz="2800" dirty="0">
                <a:latin typeface="Politica"/>
                <a:hlinkClick r:id="rId3"/>
              </a:rPr>
              <a:t> flight simulator </a:t>
            </a:r>
            <a:r>
              <a:rPr lang="en-US" sz="2800" dirty="0">
                <a:latin typeface="Politica"/>
                <a:hlinkClick r:id="rId4"/>
              </a:rPr>
              <a:t>-</a:t>
            </a:r>
            <a:r>
              <a:rPr lang="en-US" sz="2800" i="0" dirty="0">
                <a:latin typeface="Politica"/>
                <a:hlinkClick r:id="rId4"/>
              </a:rPr>
              <a:t> </a:t>
            </a:r>
            <a:r>
              <a:rPr lang="en-US" sz="2800" dirty="0">
                <a:latin typeface="Politica" panose="02000506060000020004" pitchFamily="2" charset="0"/>
              </a:rPr>
              <a:t>Fully-Immersive </a:t>
            </a:r>
          </a:p>
          <a:p>
            <a:pPr algn="l"/>
            <a:r>
              <a:rPr lang="en-US" sz="2800" i="0" dirty="0">
                <a:latin typeface="Politica"/>
                <a:hlinkClick r:id="rId4"/>
              </a:rPr>
              <a:t> </a:t>
            </a:r>
            <a:endParaRPr lang="en-US" sz="2800" dirty="0"/>
          </a:p>
          <a:p>
            <a:pPr algn="l"/>
            <a:r>
              <a:rPr lang="en-US" sz="2800" b="1" dirty="0">
                <a:latin typeface="Politica"/>
              </a:rPr>
              <a:t> </a:t>
            </a:r>
            <a:endParaRPr lang="en-US" sz="2800" b="1" i="0" dirty="0">
              <a:latin typeface="Politica"/>
            </a:endParaRPr>
          </a:p>
          <a:p>
            <a:endParaRPr lang="en-US" sz="2800" i="0" dirty="0">
              <a:latin typeface="Politica"/>
            </a:endParaRPr>
          </a:p>
          <a:p>
            <a:endParaRPr lang="en-US" sz="2800" dirty="0">
              <a:latin typeface="Politica"/>
            </a:endParaRPr>
          </a:p>
        </p:txBody>
      </p:sp>
      <p:sp>
        <p:nvSpPr>
          <p:cNvPr id="17" name="TextBox 16">
            <a:extLst>
              <a:ext uri="{FF2B5EF4-FFF2-40B4-BE49-F238E27FC236}">
                <a16:creationId xmlns:a16="http://schemas.microsoft.com/office/drawing/2014/main" id="{496AA3EC-73BE-427F-BDE8-D4690904AE5D}"/>
              </a:ext>
            </a:extLst>
          </p:cNvPr>
          <p:cNvSpPr txBox="1"/>
          <p:nvPr/>
        </p:nvSpPr>
        <p:spPr>
          <a:xfrm>
            <a:off x="4068922" y="1369479"/>
            <a:ext cx="4691149" cy="830997"/>
          </a:xfrm>
          <a:prstGeom prst="rect">
            <a:avLst/>
          </a:prstGeom>
          <a:noFill/>
        </p:spPr>
        <p:txBody>
          <a:bodyPr wrap="square" rtlCol="0">
            <a:spAutoFit/>
          </a:bodyPr>
          <a:lstStyle/>
          <a:p>
            <a:pPr algn="ctr"/>
            <a:r>
              <a:rPr lang="ar-QA" sz="2400" dirty="0">
                <a:hlinkClick r:id="rId3"/>
              </a:rPr>
              <a:t>التدريب – محاكاة الطيران - </a:t>
            </a:r>
            <a:r>
              <a:rPr lang="ar-QA" sz="2400" dirty="0"/>
              <a:t>غامرة بالكامل</a:t>
            </a:r>
          </a:p>
          <a:p>
            <a:pPr algn="ctr"/>
            <a:r>
              <a:rPr lang="ar-QA" sz="2400" dirty="0">
                <a:hlinkClick r:id="rId4"/>
              </a:rPr>
              <a:t> </a:t>
            </a:r>
            <a:endParaRPr lang="en-US" sz="2400" dirty="0"/>
          </a:p>
        </p:txBody>
      </p:sp>
      <p:sp>
        <p:nvSpPr>
          <p:cNvPr id="15" name="TextBox 14">
            <a:extLst>
              <a:ext uri="{FF2B5EF4-FFF2-40B4-BE49-F238E27FC236}">
                <a16:creationId xmlns:a16="http://schemas.microsoft.com/office/drawing/2014/main" id="{10E8AD16-996F-4DD2-93B9-76A41170B8B3}"/>
              </a:ext>
            </a:extLst>
          </p:cNvPr>
          <p:cNvSpPr txBox="1"/>
          <p:nvPr/>
        </p:nvSpPr>
        <p:spPr>
          <a:xfrm>
            <a:off x="10968443" y="6342655"/>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A1C46111-71BC-46B4-8D71-F4AA392E7588}"/>
              </a:ext>
            </a:extLst>
          </p:cNvPr>
          <p:cNvGrpSpPr/>
          <p:nvPr/>
        </p:nvGrpSpPr>
        <p:grpSpPr>
          <a:xfrm>
            <a:off x="9553283" y="6342655"/>
            <a:ext cx="1415160" cy="476766"/>
            <a:chOff x="8882864" y="6158525"/>
            <a:chExt cx="1780778" cy="599942"/>
          </a:xfrm>
        </p:grpSpPr>
        <p:pic>
          <p:nvPicPr>
            <p:cNvPr id="19" name="Picture 18">
              <a:extLst>
                <a:ext uri="{FF2B5EF4-FFF2-40B4-BE49-F238E27FC236}">
                  <a16:creationId xmlns:a16="http://schemas.microsoft.com/office/drawing/2014/main" id="{447A2C17-F7A2-48EE-A70C-D4DF4E5061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AFDC5974-32AF-4DF9-BC4D-26D896B06F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0A823D89-84CE-42E8-9507-B76D6F74715C}"/>
              </a:ext>
            </a:extLst>
          </p:cNvPr>
          <p:cNvPicPr>
            <a:picLocks noChangeAspect="1"/>
          </p:cNvPicPr>
          <p:nvPr/>
        </p:nvPicPr>
        <p:blipFill>
          <a:blip r:embed="rId6"/>
          <a:stretch>
            <a:fillRect/>
          </a:stretch>
        </p:blipFill>
        <p:spPr>
          <a:xfrm>
            <a:off x="0" y="0"/>
            <a:ext cx="1607574" cy="6858000"/>
          </a:xfrm>
          <a:prstGeom prst="rect">
            <a:avLst/>
          </a:prstGeom>
        </p:spPr>
      </p:pic>
      <p:pic>
        <p:nvPicPr>
          <p:cNvPr id="3" name="Picture 2">
            <a:extLst>
              <a:ext uri="{FF2B5EF4-FFF2-40B4-BE49-F238E27FC236}">
                <a16:creationId xmlns:a16="http://schemas.microsoft.com/office/drawing/2014/main" id="{823CF932-CB50-4180-8B2D-D2A6C30A4A6C}"/>
              </a:ext>
            </a:extLst>
          </p:cNvPr>
          <p:cNvPicPr>
            <a:picLocks noChangeAspect="1"/>
          </p:cNvPicPr>
          <p:nvPr/>
        </p:nvPicPr>
        <p:blipFill>
          <a:blip r:embed="rId7"/>
          <a:stretch>
            <a:fillRect/>
          </a:stretch>
        </p:blipFill>
        <p:spPr>
          <a:xfrm>
            <a:off x="3513185" y="2342242"/>
            <a:ext cx="5802622" cy="3865997"/>
          </a:xfrm>
          <a:prstGeom prst="rect">
            <a:avLst/>
          </a:prstGeom>
        </p:spPr>
      </p:pic>
    </p:spTree>
    <p:extLst>
      <p:ext uri="{BB962C8B-B14F-4D97-AF65-F5344CB8AC3E}">
        <p14:creationId xmlns:p14="http://schemas.microsoft.com/office/powerpoint/2010/main" val="89417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rtual Reality In The Classroom - eLearning Industry">
            <a:extLst>
              <a:ext uri="{FF2B5EF4-FFF2-40B4-BE49-F238E27FC236}">
                <a16:creationId xmlns:a16="http://schemas.microsoft.com/office/drawing/2014/main" id="{D86EB315-60F7-444E-8AEF-3FC59B2FE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5" b="-1"/>
          <a:stretch/>
        </p:blipFill>
        <p:spPr bwMode="auto">
          <a:xfrm>
            <a:off x="2586948" y="1499545"/>
            <a:ext cx="7990378" cy="4493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B2E15839-7073-43A4-A837-6D784AC0147B}"/>
              </a:ext>
            </a:extLst>
          </p:cNvPr>
          <p:cNvSpPr>
            <a:spLocks noGrp="1"/>
          </p:cNvSpPr>
          <p:nvPr>
            <p:ph type="subTitle" idx="1"/>
          </p:nvPr>
        </p:nvSpPr>
        <p:spPr>
          <a:xfrm>
            <a:off x="2586948" y="688627"/>
            <a:ext cx="4266464" cy="979497"/>
          </a:xfrm>
        </p:spPr>
        <p:txBody>
          <a:bodyPr>
            <a:noAutofit/>
          </a:bodyPr>
          <a:lstStyle/>
          <a:p>
            <a:pPr algn="l"/>
            <a:r>
              <a:rPr lang="en-US" sz="3200" b="1" dirty="0">
                <a:latin typeface="Politica"/>
                <a:hlinkClick r:id="rId4"/>
              </a:rPr>
              <a:t>EDUCATION</a:t>
            </a:r>
            <a:r>
              <a:rPr lang="en-US" sz="3200" dirty="0">
                <a:latin typeface="Politica"/>
                <a:hlinkClick r:id="rId5"/>
              </a:rPr>
              <a:t> </a:t>
            </a:r>
            <a:r>
              <a:rPr lang="en-US" sz="3200" dirty="0">
                <a:latin typeface="Politica"/>
              </a:rPr>
              <a:t>- </a:t>
            </a:r>
            <a:r>
              <a:rPr lang="en-US" sz="3200" dirty="0">
                <a:latin typeface="Politica" panose="02000506060000020004" pitchFamily="2" charset="0"/>
              </a:rPr>
              <a:t>Immersive </a:t>
            </a:r>
            <a:endParaRPr lang="en-US" sz="3200" b="1" dirty="0">
              <a:latin typeface="Politica"/>
            </a:endParaRPr>
          </a:p>
        </p:txBody>
      </p:sp>
      <p:sp>
        <p:nvSpPr>
          <p:cNvPr id="19" name="TextBox 18">
            <a:extLst>
              <a:ext uri="{FF2B5EF4-FFF2-40B4-BE49-F238E27FC236}">
                <a16:creationId xmlns:a16="http://schemas.microsoft.com/office/drawing/2014/main" id="{825BA9D7-FDCC-48C4-B3F1-BFA92ACBAE69}"/>
              </a:ext>
            </a:extLst>
          </p:cNvPr>
          <p:cNvSpPr txBox="1"/>
          <p:nvPr/>
        </p:nvSpPr>
        <p:spPr>
          <a:xfrm>
            <a:off x="6919857" y="593601"/>
            <a:ext cx="3657469" cy="584775"/>
          </a:xfrm>
          <a:prstGeom prst="rect">
            <a:avLst/>
          </a:prstGeom>
          <a:noFill/>
        </p:spPr>
        <p:txBody>
          <a:bodyPr wrap="square" rtlCol="0">
            <a:spAutoFit/>
          </a:bodyPr>
          <a:lstStyle/>
          <a:p>
            <a:pPr algn="r"/>
            <a:r>
              <a:rPr lang="ar-JO" sz="3200" b="1" dirty="0">
                <a:cs typeface="+mj-cs"/>
                <a:hlinkClick r:id="rId4"/>
              </a:rPr>
              <a:t>التعليم</a:t>
            </a:r>
            <a:r>
              <a:rPr lang="ar-QA" sz="3200" b="1" dirty="0">
                <a:cs typeface="+mj-cs"/>
              </a:rPr>
              <a:t> - </a:t>
            </a:r>
            <a:r>
              <a:rPr lang="ar-QA" sz="3200" dirty="0"/>
              <a:t>غامرة بالكامل</a:t>
            </a:r>
            <a:endParaRPr lang="ar-JO" sz="3200" b="1" dirty="0">
              <a:cs typeface="+mj-cs"/>
            </a:endParaRPr>
          </a:p>
        </p:txBody>
      </p:sp>
      <p:pic>
        <p:nvPicPr>
          <p:cNvPr id="2" name="Picture 1">
            <a:extLst>
              <a:ext uri="{FF2B5EF4-FFF2-40B4-BE49-F238E27FC236}">
                <a16:creationId xmlns:a16="http://schemas.microsoft.com/office/drawing/2014/main" id="{0943DBB0-FD25-4FC2-AED0-F9E9CF8991D6}"/>
              </a:ext>
            </a:extLst>
          </p:cNvPr>
          <p:cNvPicPr>
            <a:picLocks noChangeAspect="1"/>
          </p:cNvPicPr>
          <p:nvPr/>
        </p:nvPicPr>
        <p:blipFill>
          <a:blip r:embed="rId6"/>
          <a:stretch>
            <a:fillRect/>
          </a:stretch>
        </p:blipFill>
        <p:spPr>
          <a:xfrm>
            <a:off x="0" y="0"/>
            <a:ext cx="1607574" cy="6858000"/>
          </a:xfrm>
          <a:prstGeom prst="rect">
            <a:avLst/>
          </a:prstGeom>
        </p:spPr>
      </p:pic>
      <p:sp>
        <p:nvSpPr>
          <p:cNvPr id="15" name="TextBox 14">
            <a:extLst>
              <a:ext uri="{FF2B5EF4-FFF2-40B4-BE49-F238E27FC236}">
                <a16:creationId xmlns:a16="http://schemas.microsoft.com/office/drawing/2014/main" id="{2D326369-E4FE-400B-974E-37DBC8C24696}"/>
              </a:ext>
            </a:extLst>
          </p:cNvPr>
          <p:cNvSpPr txBox="1"/>
          <p:nvPr/>
        </p:nvSpPr>
        <p:spPr>
          <a:xfrm>
            <a:off x="10988107" y="637215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6" name="Group 15">
            <a:extLst>
              <a:ext uri="{FF2B5EF4-FFF2-40B4-BE49-F238E27FC236}">
                <a16:creationId xmlns:a16="http://schemas.microsoft.com/office/drawing/2014/main" id="{8C4C1E87-0F22-4DFA-B7F2-EA987756F010}"/>
              </a:ext>
            </a:extLst>
          </p:cNvPr>
          <p:cNvGrpSpPr/>
          <p:nvPr/>
        </p:nvGrpSpPr>
        <p:grpSpPr>
          <a:xfrm>
            <a:off x="9572947" y="6372150"/>
            <a:ext cx="1415160" cy="476766"/>
            <a:chOff x="8882864" y="6158525"/>
            <a:chExt cx="1780778" cy="599942"/>
          </a:xfrm>
        </p:grpSpPr>
        <p:pic>
          <p:nvPicPr>
            <p:cNvPr id="17" name="Picture 16">
              <a:extLst>
                <a:ext uri="{FF2B5EF4-FFF2-40B4-BE49-F238E27FC236}">
                  <a16:creationId xmlns:a16="http://schemas.microsoft.com/office/drawing/2014/main" id="{EA9992BF-A527-4BDF-BBBD-77150AB5B05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4735E69C-0D46-472B-8EA3-3BAA03DBBCBB}"/>
                </a:ext>
              </a:extLst>
            </p:cNvPr>
            <p:cNvPicPr>
              <a:picLocks noChangeAspect="1"/>
            </p:cNvPicPr>
            <p:nvPr/>
          </p:nvPicPr>
          <p:blipFill rotWithShape="1">
            <a:blip r:embed="rId7"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292138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52750" y="6273830"/>
            <a:ext cx="1310892" cy="414498"/>
            <a:chOff x="9352750" y="6273830"/>
            <a:chExt cx="1310892" cy="414498"/>
          </a:xfrm>
        </p:grpSpPr>
        <p:pic>
          <p:nvPicPr>
            <p:cNvPr id="2" name="Picture 1"/>
            <p:cNvPicPr>
              <a:picLocks noChangeAspect="1"/>
            </p:cNvPicPr>
            <p:nvPr/>
          </p:nvPicPr>
          <p:blipFill rotWithShape="1">
            <a:blip r:embed="rId3"/>
            <a:srcRect l="64148"/>
            <a:stretch/>
          </p:blipFill>
          <p:spPr>
            <a:xfrm>
              <a:off x="10193666" y="6273830"/>
              <a:ext cx="469976" cy="414498"/>
            </a:xfrm>
            <a:prstGeom prst="rect">
              <a:avLst/>
            </a:prstGeom>
          </p:spPr>
        </p:pic>
        <p:pic>
          <p:nvPicPr>
            <p:cNvPr id="7" name="Picture 6"/>
            <p:cNvPicPr>
              <a:picLocks noChangeAspect="1"/>
            </p:cNvPicPr>
            <p:nvPr/>
          </p:nvPicPr>
          <p:blipFill rotWithShape="1">
            <a:blip r:embed="rId3">
              <a:lum bright="-100000"/>
            </a:blip>
            <a:srcRect l="34843" r="35851"/>
            <a:stretch/>
          </p:blipFill>
          <p:spPr>
            <a:xfrm>
              <a:off x="9809509" y="6273830"/>
              <a:ext cx="384157" cy="414498"/>
            </a:xfrm>
            <a:prstGeom prst="rect">
              <a:avLst/>
            </a:prstGeom>
          </p:spPr>
        </p:pic>
        <p:pic>
          <p:nvPicPr>
            <p:cNvPr id="8" name="Picture 7"/>
            <p:cNvPicPr>
              <a:picLocks noChangeAspect="1"/>
            </p:cNvPicPr>
            <p:nvPr/>
          </p:nvPicPr>
          <p:blipFill rotWithShape="1">
            <a:blip r:embed="rId3"/>
            <a:srcRect r="70935"/>
            <a:stretch/>
          </p:blipFill>
          <p:spPr>
            <a:xfrm>
              <a:off x="9352750" y="6273830"/>
              <a:ext cx="381011" cy="414498"/>
            </a:xfrm>
            <a:prstGeom prst="rect">
              <a:avLst/>
            </a:prstGeom>
          </p:spPr>
        </p:pic>
      </p:grpSp>
      <p:pic>
        <p:nvPicPr>
          <p:cNvPr id="4098" name="Picture 2" descr="VECTARY a Free 3D Modeling Tool for Students - Class Tech Tips">
            <a:extLst>
              <a:ext uri="{FF2B5EF4-FFF2-40B4-BE49-F238E27FC236}">
                <a16:creationId xmlns:a16="http://schemas.microsoft.com/office/drawing/2014/main" id="{083D5CFC-2F42-4AE9-8B65-56A9E00B6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0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val="0"/>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val="0"/>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23" name="Picture 22">
            <a:extLst>
              <a:ext uri="{FF2B5EF4-FFF2-40B4-BE49-F238E27FC236}">
                <a16:creationId xmlns:a16="http://schemas.microsoft.com/office/drawing/2014/main" id="{71F4142F-1D04-4EE5-9DE4-B367FF7F42E0}"/>
              </a:ext>
            </a:extLst>
          </p:cNvPr>
          <p:cNvPicPr>
            <a:picLocks noChangeAspect="1"/>
          </p:cNvPicPr>
          <p:nvPr/>
        </p:nvPicPr>
        <p:blipFill>
          <a:blip r:embed="rId4"/>
          <a:stretch>
            <a:fillRect/>
          </a:stretch>
        </p:blipFill>
        <p:spPr>
          <a:xfrm>
            <a:off x="384175" y="198437"/>
            <a:ext cx="11185732" cy="6063294"/>
          </a:xfrm>
          <a:prstGeom prst="rect">
            <a:avLst/>
          </a:prstGeom>
        </p:spPr>
      </p:pic>
    </p:spTree>
    <p:extLst>
      <p:ext uri="{BB962C8B-B14F-4D97-AF65-F5344CB8AC3E}">
        <p14:creationId xmlns:p14="http://schemas.microsoft.com/office/powerpoint/2010/main" val="9277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a:extLst>
              <a:ext uri="{28A0092B-C50C-407E-A947-70E740481C1C}">
                <a14:useLocalDpi xmlns:a14="http://schemas.microsoft.com/office/drawing/2010/main" val="0"/>
              </a:ext>
            </a:extLst>
          </a:blip>
          <a:srcRect t="1390"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834542" y="503751"/>
            <a:ext cx="9456562" cy="3539430"/>
          </a:xfrm>
          <a:prstGeom prst="rect">
            <a:avLst/>
          </a:prstGeom>
        </p:spPr>
        <p:txBody>
          <a:bodyPr wrap="square">
            <a:spAutoFit/>
          </a:bodyPr>
          <a:lstStyle/>
          <a:p>
            <a:r>
              <a:rPr lang="en-US" sz="2800" dirty="0">
                <a:latin typeface="Politica"/>
              </a:rPr>
              <a:t>In this week you are going to start the Islamic VR costumes program to explore VR technology and learn 3D modeling. you will need to attend 5 days during the week, in each day you will have a one-hour class.</a:t>
            </a:r>
          </a:p>
          <a:p>
            <a:r>
              <a:rPr lang="en-US" sz="2800" dirty="0">
                <a:latin typeface="Politica"/>
              </a:rPr>
              <a:t>On the last day, you will be asked to conduct a final project using the knowledge and skills you learned to customize a 3D character that reflect the Islamic costumes.</a:t>
            </a:r>
          </a:p>
          <a:p>
            <a:endParaRPr lang="en-US" sz="2800" dirty="0">
              <a:latin typeface="Politica"/>
            </a:endParaRPr>
          </a:p>
          <a:p>
            <a:endParaRPr lang="en-US" sz="28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670155" y="3229701"/>
            <a:ext cx="9167193" cy="1938992"/>
          </a:xfrm>
          <a:prstGeom prst="rect">
            <a:avLst/>
          </a:prstGeom>
          <a:noFill/>
        </p:spPr>
        <p:txBody>
          <a:bodyPr wrap="square">
            <a:spAutoFit/>
          </a:bodyPr>
          <a:lstStyle/>
          <a:p>
            <a:pPr algn="r"/>
            <a:r>
              <a:rPr lang="ar-QA" sz="2400" dirty="0">
                <a:latin typeface="Arial" panose="020B0604020202020204" pitchFamily="34" charset="0"/>
                <a:cs typeface="Arial" panose="020B0604020202020204" pitchFamily="34" charset="0"/>
              </a:rPr>
              <a:t>في هذا الاسبوع، سنبدأ مخيم أزياء الواقع الافتراضي الإسلامية لاستكشاف الواقع الافتراضي و النمذجة ثلاثية الابعاد، سوف تحتاج إلى حضور 5 أيام خلال الأسبوع ، وفي كل يوم سيكون لديك درس مدته ساعة واحدة.</a:t>
            </a:r>
          </a:p>
          <a:p>
            <a:pPr algn="r"/>
            <a:r>
              <a:rPr lang="ar-QA" sz="2400" dirty="0">
                <a:latin typeface="Arial" panose="020B0604020202020204" pitchFamily="34" charset="0"/>
                <a:cs typeface="Arial" panose="020B0604020202020204" pitchFamily="34" charset="0"/>
              </a:rPr>
              <a:t>في اليوم الأخير ، سيُطلب منك إجراء مشروع نهائي باستخدام المعرفة والمهارات التي تعلمتها لتخصيص شخصية ثلاثية الابعاد تعكس الزي الإسلامي.</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52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sp>
        <p:nvSpPr>
          <p:cNvPr id="19" name="TextBox 18">
            <a:extLst>
              <a:ext uri="{FF2B5EF4-FFF2-40B4-BE49-F238E27FC236}">
                <a16:creationId xmlns:a16="http://schemas.microsoft.com/office/drawing/2014/main" id="{EC6BEE22-726B-4198-8CA6-950E58B1D4B7}"/>
              </a:ext>
            </a:extLst>
          </p:cNvPr>
          <p:cNvSpPr txBox="1"/>
          <p:nvPr/>
        </p:nvSpPr>
        <p:spPr>
          <a:xfrm>
            <a:off x="1648080" y="344207"/>
            <a:ext cx="10337275" cy="1862048"/>
          </a:xfrm>
          <a:prstGeom prst="rect">
            <a:avLst/>
          </a:prstGeom>
          <a:noFill/>
        </p:spPr>
        <p:txBody>
          <a:bodyPr wrap="square">
            <a:spAutoFit/>
          </a:bodyPr>
          <a:lstStyle/>
          <a:p>
            <a:r>
              <a:rPr lang="en-US" sz="2300" dirty="0">
                <a:latin typeface="Politica" panose="02000506060000020004" pitchFamily="2" charset="0"/>
              </a:rPr>
              <a:t>Tasnim is a Qatari history teacher and wants to explain to students about the ancient Islamic dress and heritage by showing 3D characters who have traditional Islamic dress through virtual reality so that  her students can see the history reflected by these characters.</a:t>
            </a:r>
          </a:p>
          <a:p>
            <a:r>
              <a:rPr lang="en-US" sz="2300" dirty="0">
                <a:latin typeface="Politica" panose="02000506060000020004" pitchFamily="2" charset="0"/>
              </a:rPr>
              <a:t>Tasnim does not have any experience in the field of virtual reality and the creation of 3D characters, so she is asking you for help in creating a virtual reality environment that reflects the history and Islamic dress.</a:t>
            </a:r>
          </a:p>
        </p:txBody>
      </p:sp>
      <p:sp>
        <p:nvSpPr>
          <p:cNvPr id="21" name="TextBox 20">
            <a:extLst>
              <a:ext uri="{FF2B5EF4-FFF2-40B4-BE49-F238E27FC236}">
                <a16:creationId xmlns:a16="http://schemas.microsoft.com/office/drawing/2014/main" id="{AD32669A-3413-485F-8DAD-97883C2402B1}"/>
              </a:ext>
            </a:extLst>
          </p:cNvPr>
          <p:cNvSpPr txBox="1"/>
          <p:nvPr/>
        </p:nvSpPr>
        <p:spPr>
          <a:xfrm>
            <a:off x="1499841" y="2256779"/>
            <a:ext cx="9815431" cy="1862048"/>
          </a:xfrm>
          <a:prstGeom prst="rect">
            <a:avLst/>
          </a:prstGeom>
          <a:noFill/>
        </p:spPr>
        <p:txBody>
          <a:bodyPr wrap="square">
            <a:spAutoFit/>
          </a:bodyPr>
          <a:lstStyle/>
          <a:p>
            <a:pPr algn="r" rtl="1"/>
            <a:r>
              <a:rPr lang="ar-QA" sz="2300" dirty="0"/>
              <a:t>تسنيم هي معلمة تاريخ قطري و تريد ان تشرح للطلاب عن الثوب الاسلامي القديم و التراث من خلال عرض شخصيات ثلاثية الابعاد لها لباس اسلامي تقليدي من خلال الواقع الافتراضي ليتمكن الطلاب من مشاهدة التاريخ التي تعكسه هذه الشخصيات.</a:t>
            </a:r>
          </a:p>
          <a:p>
            <a:pPr algn="r" rtl="1"/>
            <a:r>
              <a:rPr lang="ar-QA" sz="2300" dirty="0"/>
              <a:t>تسنيم ليس لديها اي خبرة في مجال الواقع الافتراضي و انشاء الشخصيات الثلاثية الابعاد، لذلك هي تطلب منكم المساعدة لصنع بيئة الواقع الافتراضي التي تعكي التاريخ و اللباس الاسلامي</a:t>
            </a:r>
          </a:p>
        </p:txBody>
      </p:sp>
      <p:pic>
        <p:nvPicPr>
          <p:cNvPr id="4" name="Picture 3">
            <a:extLst>
              <a:ext uri="{FF2B5EF4-FFF2-40B4-BE49-F238E27FC236}">
                <a16:creationId xmlns:a16="http://schemas.microsoft.com/office/drawing/2014/main" id="{33E959A0-42D3-48AF-9179-E6F0ED61B81A}"/>
              </a:ext>
            </a:extLst>
          </p:cNvPr>
          <p:cNvPicPr>
            <a:picLocks noChangeAspect="1"/>
          </p:cNvPicPr>
          <p:nvPr/>
        </p:nvPicPr>
        <p:blipFill>
          <a:blip r:embed="rId5"/>
          <a:stretch>
            <a:fillRect/>
          </a:stretch>
        </p:blipFill>
        <p:spPr>
          <a:xfrm>
            <a:off x="3717135" y="4232364"/>
            <a:ext cx="4027303" cy="251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129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sp>
        <p:nvSpPr>
          <p:cNvPr id="19" name="TextBox 18">
            <a:extLst>
              <a:ext uri="{FF2B5EF4-FFF2-40B4-BE49-F238E27FC236}">
                <a16:creationId xmlns:a16="http://schemas.microsoft.com/office/drawing/2014/main" id="{EC6BEE22-726B-4198-8CA6-950E58B1D4B7}"/>
              </a:ext>
            </a:extLst>
          </p:cNvPr>
          <p:cNvSpPr txBox="1"/>
          <p:nvPr/>
        </p:nvSpPr>
        <p:spPr>
          <a:xfrm>
            <a:off x="3840031" y="514757"/>
            <a:ext cx="5227660" cy="646331"/>
          </a:xfrm>
          <a:prstGeom prst="rect">
            <a:avLst/>
          </a:prstGeom>
          <a:noFill/>
        </p:spPr>
        <p:txBody>
          <a:bodyPr wrap="square">
            <a:spAutoFit/>
          </a:bodyPr>
          <a:lstStyle/>
          <a:p>
            <a:pPr algn="ctr"/>
            <a:r>
              <a:rPr lang="en-US" sz="3600" b="1" dirty="0">
                <a:latin typeface="Politica" panose="02000506060000020004" pitchFamily="2" charset="0"/>
              </a:rPr>
              <a:t>What are Islamic Costumes </a:t>
            </a:r>
          </a:p>
        </p:txBody>
      </p:sp>
      <p:sp>
        <p:nvSpPr>
          <p:cNvPr id="21" name="TextBox 20">
            <a:extLst>
              <a:ext uri="{FF2B5EF4-FFF2-40B4-BE49-F238E27FC236}">
                <a16:creationId xmlns:a16="http://schemas.microsoft.com/office/drawing/2014/main" id="{AD32669A-3413-485F-8DAD-97883C2402B1}"/>
              </a:ext>
            </a:extLst>
          </p:cNvPr>
          <p:cNvSpPr txBox="1"/>
          <p:nvPr/>
        </p:nvSpPr>
        <p:spPr>
          <a:xfrm>
            <a:off x="4822360" y="1265302"/>
            <a:ext cx="3468783" cy="584775"/>
          </a:xfrm>
          <a:prstGeom prst="rect">
            <a:avLst/>
          </a:prstGeom>
          <a:noFill/>
        </p:spPr>
        <p:txBody>
          <a:bodyPr wrap="square">
            <a:spAutoFit/>
          </a:bodyPr>
          <a:lstStyle/>
          <a:p>
            <a:pPr algn="ctr" rtl="1"/>
            <a:r>
              <a:rPr lang="ar-QA" sz="3200" b="1" dirty="0"/>
              <a:t>ما هي الأزياء الإسلامية </a:t>
            </a:r>
          </a:p>
        </p:txBody>
      </p:sp>
      <p:pic>
        <p:nvPicPr>
          <p:cNvPr id="2" name="Picture 1">
            <a:extLst>
              <a:ext uri="{FF2B5EF4-FFF2-40B4-BE49-F238E27FC236}">
                <a16:creationId xmlns:a16="http://schemas.microsoft.com/office/drawing/2014/main" id="{85B746C9-310E-4C35-895F-67BCE7BA6F26}"/>
              </a:ext>
            </a:extLst>
          </p:cNvPr>
          <p:cNvPicPr>
            <a:picLocks noChangeAspect="1"/>
          </p:cNvPicPr>
          <p:nvPr/>
        </p:nvPicPr>
        <p:blipFill>
          <a:blip r:embed="rId5"/>
          <a:stretch>
            <a:fillRect/>
          </a:stretch>
        </p:blipFill>
        <p:spPr>
          <a:xfrm>
            <a:off x="1954194" y="2067890"/>
            <a:ext cx="2348570" cy="3131426"/>
          </a:xfrm>
          <a:prstGeom prst="rect">
            <a:avLst/>
          </a:prstGeom>
        </p:spPr>
      </p:pic>
      <p:sp>
        <p:nvSpPr>
          <p:cNvPr id="17" name="TextBox 16">
            <a:extLst>
              <a:ext uri="{FF2B5EF4-FFF2-40B4-BE49-F238E27FC236}">
                <a16:creationId xmlns:a16="http://schemas.microsoft.com/office/drawing/2014/main" id="{611FBF2F-6325-48E3-9C00-57EB39CF6E28}"/>
              </a:ext>
            </a:extLst>
          </p:cNvPr>
          <p:cNvSpPr txBox="1"/>
          <p:nvPr/>
        </p:nvSpPr>
        <p:spPr>
          <a:xfrm>
            <a:off x="5282294" y="5307505"/>
            <a:ext cx="5227660" cy="646331"/>
          </a:xfrm>
          <a:prstGeom prst="rect">
            <a:avLst/>
          </a:prstGeom>
          <a:noFill/>
        </p:spPr>
        <p:txBody>
          <a:bodyPr wrap="square">
            <a:spAutoFit/>
          </a:bodyPr>
          <a:lstStyle/>
          <a:p>
            <a:pPr algn="ctr"/>
            <a:r>
              <a:rPr lang="en-US" sz="3600" b="1" dirty="0">
                <a:latin typeface="Politica" panose="02000506060000020004" pitchFamily="2" charset="0"/>
              </a:rPr>
              <a:t>Abaya</a:t>
            </a:r>
          </a:p>
        </p:txBody>
      </p:sp>
      <p:sp>
        <p:nvSpPr>
          <p:cNvPr id="18" name="TextBox 17">
            <a:extLst>
              <a:ext uri="{FF2B5EF4-FFF2-40B4-BE49-F238E27FC236}">
                <a16:creationId xmlns:a16="http://schemas.microsoft.com/office/drawing/2014/main" id="{F20C2C5C-DF17-433B-9311-1BDC00FFD12A}"/>
              </a:ext>
            </a:extLst>
          </p:cNvPr>
          <p:cNvSpPr txBox="1"/>
          <p:nvPr/>
        </p:nvSpPr>
        <p:spPr>
          <a:xfrm>
            <a:off x="6164359" y="5940273"/>
            <a:ext cx="3468783" cy="584775"/>
          </a:xfrm>
          <a:prstGeom prst="rect">
            <a:avLst/>
          </a:prstGeom>
          <a:noFill/>
        </p:spPr>
        <p:txBody>
          <a:bodyPr wrap="square">
            <a:spAutoFit/>
          </a:bodyPr>
          <a:lstStyle/>
          <a:p>
            <a:pPr algn="ctr" rtl="1"/>
            <a:r>
              <a:rPr lang="ar-QA" sz="3200" b="1" dirty="0"/>
              <a:t>العباية</a:t>
            </a:r>
          </a:p>
        </p:txBody>
      </p:sp>
      <p:sp>
        <p:nvSpPr>
          <p:cNvPr id="20" name="TextBox 19">
            <a:extLst>
              <a:ext uri="{FF2B5EF4-FFF2-40B4-BE49-F238E27FC236}">
                <a16:creationId xmlns:a16="http://schemas.microsoft.com/office/drawing/2014/main" id="{39E750F5-40A9-4CE7-8033-27939E96CCE0}"/>
              </a:ext>
            </a:extLst>
          </p:cNvPr>
          <p:cNvSpPr txBox="1"/>
          <p:nvPr/>
        </p:nvSpPr>
        <p:spPr>
          <a:xfrm>
            <a:off x="612775" y="5343779"/>
            <a:ext cx="5227660" cy="646331"/>
          </a:xfrm>
          <a:prstGeom prst="rect">
            <a:avLst/>
          </a:prstGeom>
          <a:noFill/>
        </p:spPr>
        <p:txBody>
          <a:bodyPr wrap="square">
            <a:spAutoFit/>
          </a:bodyPr>
          <a:lstStyle/>
          <a:p>
            <a:pPr algn="ctr"/>
            <a:r>
              <a:rPr lang="en-US" sz="3600" b="1" dirty="0">
                <a:latin typeface="Politica" panose="02000506060000020004" pitchFamily="2" charset="0"/>
              </a:rPr>
              <a:t>thoub</a:t>
            </a:r>
          </a:p>
        </p:txBody>
      </p:sp>
      <p:sp>
        <p:nvSpPr>
          <p:cNvPr id="22" name="TextBox 21">
            <a:extLst>
              <a:ext uri="{FF2B5EF4-FFF2-40B4-BE49-F238E27FC236}">
                <a16:creationId xmlns:a16="http://schemas.microsoft.com/office/drawing/2014/main" id="{86F1BF1C-C65A-458D-BA17-EE2BB7D93030}"/>
              </a:ext>
            </a:extLst>
          </p:cNvPr>
          <p:cNvSpPr txBox="1"/>
          <p:nvPr/>
        </p:nvSpPr>
        <p:spPr>
          <a:xfrm>
            <a:off x="1494851" y="5940274"/>
            <a:ext cx="3468783" cy="584775"/>
          </a:xfrm>
          <a:prstGeom prst="rect">
            <a:avLst/>
          </a:prstGeom>
          <a:noFill/>
        </p:spPr>
        <p:txBody>
          <a:bodyPr wrap="square">
            <a:spAutoFit/>
          </a:bodyPr>
          <a:lstStyle/>
          <a:p>
            <a:pPr algn="ctr" rtl="1"/>
            <a:r>
              <a:rPr lang="ar-QA" sz="3200" b="1" dirty="0"/>
              <a:t>الثوب</a:t>
            </a:r>
          </a:p>
        </p:txBody>
      </p:sp>
      <p:pic>
        <p:nvPicPr>
          <p:cNvPr id="7" name="Picture 6">
            <a:extLst>
              <a:ext uri="{FF2B5EF4-FFF2-40B4-BE49-F238E27FC236}">
                <a16:creationId xmlns:a16="http://schemas.microsoft.com/office/drawing/2014/main" id="{B25FAEAD-BD8D-40A0-8B67-B4E38C9611DF}"/>
              </a:ext>
            </a:extLst>
          </p:cNvPr>
          <p:cNvPicPr>
            <a:picLocks noChangeAspect="1"/>
          </p:cNvPicPr>
          <p:nvPr/>
        </p:nvPicPr>
        <p:blipFill>
          <a:blip r:embed="rId6"/>
          <a:stretch>
            <a:fillRect/>
          </a:stretch>
        </p:blipFill>
        <p:spPr>
          <a:xfrm>
            <a:off x="6274379" y="2100288"/>
            <a:ext cx="3243491" cy="3243491"/>
          </a:xfrm>
          <a:prstGeom prst="rect">
            <a:avLst/>
          </a:prstGeom>
        </p:spPr>
      </p:pic>
    </p:spTree>
    <p:extLst>
      <p:ext uri="{BB962C8B-B14F-4D97-AF65-F5344CB8AC3E}">
        <p14:creationId xmlns:p14="http://schemas.microsoft.com/office/powerpoint/2010/main" val="302317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stretch>
            <a:fillRect/>
          </a:stretch>
        </p:blipFill>
        <p:spPr>
          <a:xfrm>
            <a:off x="0" y="0"/>
            <a:ext cx="1489587" cy="6858000"/>
          </a:xfrm>
          <a:prstGeom prst="rect">
            <a:avLst/>
          </a:prstGeom>
        </p:spPr>
      </p:pic>
      <p:sp>
        <p:nvSpPr>
          <p:cNvPr id="19" name="TextBox 18">
            <a:extLst>
              <a:ext uri="{FF2B5EF4-FFF2-40B4-BE49-F238E27FC236}">
                <a16:creationId xmlns:a16="http://schemas.microsoft.com/office/drawing/2014/main" id="{EC6BEE22-726B-4198-8CA6-950E58B1D4B7}"/>
              </a:ext>
            </a:extLst>
          </p:cNvPr>
          <p:cNvSpPr txBox="1"/>
          <p:nvPr/>
        </p:nvSpPr>
        <p:spPr>
          <a:xfrm>
            <a:off x="3840031" y="514757"/>
            <a:ext cx="5227660" cy="646331"/>
          </a:xfrm>
          <a:prstGeom prst="rect">
            <a:avLst/>
          </a:prstGeom>
          <a:noFill/>
        </p:spPr>
        <p:txBody>
          <a:bodyPr wrap="square">
            <a:spAutoFit/>
          </a:bodyPr>
          <a:lstStyle/>
          <a:p>
            <a:pPr algn="ctr"/>
            <a:r>
              <a:rPr lang="en-US" sz="3600" b="1" dirty="0">
                <a:latin typeface="Politica" panose="02000506060000020004" pitchFamily="2" charset="0"/>
              </a:rPr>
              <a:t>What are Islamic Costumes </a:t>
            </a:r>
          </a:p>
        </p:txBody>
      </p:sp>
      <p:sp>
        <p:nvSpPr>
          <p:cNvPr id="21" name="TextBox 20">
            <a:extLst>
              <a:ext uri="{FF2B5EF4-FFF2-40B4-BE49-F238E27FC236}">
                <a16:creationId xmlns:a16="http://schemas.microsoft.com/office/drawing/2014/main" id="{AD32669A-3413-485F-8DAD-97883C2402B1}"/>
              </a:ext>
            </a:extLst>
          </p:cNvPr>
          <p:cNvSpPr txBox="1"/>
          <p:nvPr/>
        </p:nvSpPr>
        <p:spPr>
          <a:xfrm>
            <a:off x="4822360" y="1265302"/>
            <a:ext cx="3468783" cy="584775"/>
          </a:xfrm>
          <a:prstGeom prst="rect">
            <a:avLst/>
          </a:prstGeom>
          <a:noFill/>
        </p:spPr>
        <p:txBody>
          <a:bodyPr wrap="square">
            <a:spAutoFit/>
          </a:bodyPr>
          <a:lstStyle/>
          <a:p>
            <a:pPr algn="ctr" rtl="1"/>
            <a:r>
              <a:rPr lang="ar-QA" sz="3200" b="1" dirty="0"/>
              <a:t>ما هي الأزياء الإسلامية </a:t>
            </a:r>
          </a:p>
        </p:txBody>
      </p:sp>
      <p:sp>
        <p:nvSpPr>
          <p:cNvPr id="17" name="TextBox 16">
            <a:extLst>
              <a:ext uri="{FF2B5EF4-FFF2-40B4-BE49-F238E27FC236}">
                <a16:creationId xmlns:a16="http://schemas.microsoft.com/office/drawing/2014/main" id="{611FBF2F-6325-48E3-9C00-57EB39CF6E28}"/>
              </a:ext>
            </a:extLst>
          </p:cNvPr>
          <p:cNvSpPr txBox="1"/>
          <p:nvPr/>
        </p:nvSpPr>
        <p:spPr>
          <a:xfrm>
            <a:off x="6570847" y="4976412"/>
            <a:ext cx="5227660" cy="646331"/>
          </a:xfrm>
          <a:prstGeom prst="rect">
            <a:avLst/>
          </a:prstGeom>
          <a:noFill/>
        </p:spPr>
        <p:txBody>
          <a:bodyPr wrap="square">
            <a:spAutoFit/>
          </a:bodyPr>
          <a:lstStyle/>
          <a:p>
            <a:pPr algn="ctr"/>
            <a:r>
              <a:rPr lang="en-US" sz="3600" b="1" dirty="0">
                <a:latin typeface="Politica" panose="02000506060000020004" pitchFamily="2" charset="0"/>
              </a:rPr>
              <a:t>Islamic hat</a:t>
            </a:r>
          </a:p>
        </p:txBody>
      </p:sp>
      <p:sp>
        <p:nvSpPr>
          <p:cNvPr id="18" name="TextBox 17">
            <a:extLst>
              <a:ext uri="{FF2B5EF4-FFF2-40B4-BE49-F238E27FC236}">
                <a16:creationId xmlns:a16="http://schemas.microsoft.com/office/drawing/2014/main" id="{F20C2C5C-DF17-433B-9311-1BDC00FFD12A}"/>
              </a:ext>
            </a:extLst>
          </p:cNvPr>
          <p:cNvSpPr txBox="1"/>
          <p:nvPr/>
        </p:nvSpPr>
        <p:spPr>
          <a:xfrm>
            <a:off x="7452912" y="5592103"/>
            <a:ext cx="3468783" cy="584775"/>
          </a:xfrm>
          <a:prstGeom prst="rect">
            <a:avLst/>
          </a:prstGeom>
          <a:noFill/>
        </p:spPr>
        <p:txBody>
          <a:bodyPr wrap="square">
            <a:spAutoFit/>
          </a:bodyPr>
          <a:lstStyle/>
          <a:p>
            <a:pPr algn="ctr" rtl="1"/>
            <a:r>
              <a:rPr lang="ar-QA" sz="3200" b="1" dirty="0"/>
              <a:t>القبعة الاسلامية</a:t>
            </a:r>
          </a:p>
        </p:txBody>
      </p:sp>
      <p:sp>
        <p:nvSpPr>
          <p:cNvPr id="20" name="TextBox 19">
            <a:extLst>
              <a:ext uri="{FF2B5EF4-FFF2-40B4-BE49-F238E27FC236}">
                <a16:creationId xmlns:a16="http://schemas.microsoft.com/office/drawing/2014/main" id="{39E750F5-40A9-4CE7-8033-27939E96CCE0}"/>
              </a:ext>
            </a:extLst>
          </p:cNvPr>
          <p:cNvSpPr txBox="1"/>
          <p:nvPr/>
        </p:nvSpPr>
        <p:spPr>
          <a:xfrm>
            <a:off x="1527177" y="5035434"/>
            <a:ext cx="5227660" cy="646331"/>
          </a:xfrm>
          <a:prstGeom prst="rect">
            <a:avLst/>
          </a:prstGeom>
          <a:noFill/>
        </p:spPr>
        <p:txBody>
          <a:bodyPr wrap="square">
            <a:spAutoFit/>
          </a:bodyPr>
          <a:lstStyle/>
          <a:p>
            <a:pPr algn="ctr"/>
            <a:r>
              <a:rPr lang="en-US" sz="3600" b="1" dirty="0">
                <a:latin typeface="Politica" panose="02000506060000020004" pitchFamily="2" charset="0"/>
              </a:rPr>
              <a:t>Masbaha </a:t>
            </a:r>
          </a:p>
        </p:txBody>
      </p:sp>
      <p:sp>
        <p:nvSpPr>
          <p:cNvPr id="22" name="TextBox 21">
            <a:extLst>
              <a:ext uri="{FF2B5EF4-FFF2-40B4-BE49-F238E27FC236}">
                <a16:creationId xmlns:a16="http://schemas.microsoft.com/office/drawing/2014/main" id="{86F1BF1C-C65A-458D-BA17-EE2BB7D93030}"/>
              </a:ext>
            </a:extLst>
          </p:cNvPr>
          <p:cNvSpPr txBox="1"/>
          <p:nvPr/>
        </p:nvSpPr>
        <p:spPr>
          <a:xfrm>
            <a:off x="2409253" y="5631929"/>
            <a:ext cx="3468783" cy="584775"/>
          </a:xfrm>
          <a:prstGeom prst="rect">
            <a:avLst/>
          </a:prstGeom>
          <a:noFill/>
        </p:spPr>
        <p:txBody>
          <a:bodyPr wrap="square">
            <a:spAutoFit/>
          </a:bodyPr>
          <a:lstStyle/>
          <a:p>
            <a:pPr algn="ctr" rtl="1"/>
            <a:r>
              <a:rPr lang="ar-QA" sz="3200" b="1" dirty="0"/>
              <a:t>المسبحة</a:t>
            </a:r>
          </a:p>
        </p:txBody>
      </p:sp>
      <p:pic>
        <p:nvPicPr>
          <p:cNvPr id="4" name="Picture 3">
            <a:extLst>
              <a:ext uri="{FF2B5EF4-FFF2-40B4-BE49-F238E27FC236}">
                <a16:creationId xmlns:a16="http://schemas.microsoft.com/office/drawing/2014/main" id="{F37B59B3-2267-4231-B699-6DF54FFDEEBC}"/>
              </a:ext>
            </a:extLst>
          </p:cNvPr>
          <p:cNvPicPr>
            <a:picLocks noChangeAspect="1"/>
          </p:cNvPicPr>
          <p:nvPr/>
        </p:nvPicPr>
        <p:blipFill>
          <a:blip r:embed="rId5"/>
          <a:stretch>
            <a:fillRect/>
          </a:stretch>
        </p:blipFill>
        <p:spPr>
          <a:xfrm>
            <a:off x="1936091" y="2152763"/>
            <a:ext cx="4308765" cy="2727567"/>
          </a:xfrm>
          <a:prstGeom prst="rect">
            <a:avLst/>
          </a:prstGeom>
        </p:spPr>
      </p:pic>
      <p:pic>
        <p:nvPicPr>
          <p:cNvPr id="7" name="Picture 6">
            <a:extLst>
              <a:ext uri="{FF2B5EF4-FFF2-40B4-BE49-F238E27FC236}">
                <a16:creationId xmlns:a16="http://schemas.microsoft.com/office/drawing/2014/main" id="{C653F19C-2AFB-4954-8C07-3FC611808767}"/>
              </a:ext>
            </a:extLst>
          </p:cNvPr>
          <p:cNvPicPr>
            <a:picLocks noChangeAspect="1"/>
          </p:cNvPicPr>
          <p:nvPr/>
        </p:nvPicPr>
        <p:blipFill>
          <a:blip r:embed="rId6"/>
          <a:stretch>
            <a:fillRect/>
          </a:stretch>
        </p:blipFill>
        <p:spPr>
          <a:xfrm>
            <a:off x="7078793" y="2193916"/>
            <a:ext cx="3969923" cy="2602505"/>
          </a:xfrm>
          <a:prstGeom prst="rect">
            <a:avLst/>
          </a:prstGeom>
        </p:spPr>
      </p:pic>
    </p:spTree>
    <p:extLst>
      <p:ext uri="{BB962C8B-B14F-4D97-AF65-F5344CB8AC3E}">
        <p14:creationId xmlns:p14="http://schemas.microsoft.com/office/powerpoint/2010/main" val="372804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09088DA4-5BE1-4CF5-83BB-0C17EA144419}"/>
              </a:ext>
            </a:extLst>
          </p:cNvPr>
          <p:cNvSpPr>
            <a:spLocks noGrp="1"/>
          </p:cNvSpPr>
          <p:nvPr>
            <p:ph type="subTitle" idx="1"/>
          </p:nvPr>
        </p:nvSpPr>
        <p:spPr>
          <a:xfrm>
            <a:off x="1920953" y="476767"/>
            <a:ext cx="9611251" cy="1571761"/>
          </a:xfrm>
        </p:spPr>
        <p:txBody>
          <a:bodyPr>
            <a:normAutofit lnSpcReduction="10000"/>
          </a:bodyPr>
          <a:lstStyle/>
          <a:p>
            <a:pPr algn="l"/>
            <a:r>
              <a:rPr lang="en-GB" sz="3200" dirty="0">
                <a:latin typeface="Politica" panose="02000506060000020004" pitchFamily="2" charset="0"/>
              </a:rPr>
              <a:t>VIRTUAL REALITY (VR) </a:t>
            </a:r>
          </a:p>
          <a:p>
            <a:pPr algn="l"/>
            <a:r>
              <a:rPr lang="en-US" b="0" i="0" dirty="0">
                <a:solidFill>
                  <a:srgbClr val="222222"/>
                </a:solidFill>
                <a:effectLst/>
                <a:latin typeface="Politica" panose="02000506060000020004" pitchFamily="2" charset="0"/>
              </a:rPr>
              <a:t>Is a trending technology referring to a computer-generated simulation in which a person can interact within an artificial three-dimensional environment using electronic devices, such as special goggles with a screen or gloves fitted with sensors.</a:t>
            </a:r>
          </a:p>
        </p:txBody>
      </p:sp>
      <p:sp>
        <p:nvSpPr>
          <p:cNvPr id="14" name="TextBox 13">
            <a:extLst>
              <a:ext uri="{FF2B5EF4-FFF2-40B4-BE49-F238E27FC236}">
                <a16:creationId xmlns:a16="http://schemas.microsoft.com/office/drawing/2014/main" id="{32132566-2E1D-4A3A-89D6-D78DBA9C50DD}"/>
              </a:ext>
            </a:extLst>
          </p:cNvPr>
          <p:cNvSpPr txBox="1"/>
          <p:nvPr/>
        </p:nvSpPr>
        <p:spPr>
          <a:xfrm>
            <a:off x="10872408" y="6381233"/>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A44AD060-46AB-45D5-B5FC-B04C61A66D73}"/>
              </a:ext>
            </a:extLst>
          </p:cNvPr>
          <p:cNvGrpSpPr/>
          <p:nvPr/>
        </p:nvGrpSpPr>
        <p:grpSpPr>
          <a:xfrm>
            <a:off x="9457248" y="6381233"/>
            <a:ext cx="1415160" cy="476766"/>
            <a:chOff x="8882864" y="6158525"/>
            <a:chExt cx="1780778" cy="599942"/>
          </a:xfrm>
        </p:grpSpPr>
        <p:pic>
          <p:nvPicPr>
            <p:cNvPr id="16" name="Picture 15">
              <a:extLst>
                <a:ext uri="{FF2B5EF4-FFF2-40B4-BE49-F238E27FC236}">
                  <a16:creationId xmlns:a16="http://schemas.microsoft.com/office/drawing/2014/main" id="{EBE3B862-70EE-40F2-957E-E8CD72E4AF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7" name="Picture 16">
              <a:extLst>
                <a:ext uri="{FF2B5EF4-FFF2-40B4-BE49-F238E27FC236}">
                  <a16:creationId xmlns:a16="http://schemas.microsoft.com/office/drawing/2014/main" id="{62924859-9278-4A78-85A3-399ACAA7942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279B1F9D-1DC6-4DD6-9367-5CE5DCE9D8A1}"/>
              </a:ext>
            </a:extLst>
          </p:cNvPr>
          <p:cNvPicPr>
            <a:picLocks noChangeAspect="1"/>
          </p:cNvPicPr>
          <p:nvPr/>
        </p:nvPicPr>
        <p:blipFill>
          <a:blip r:embed="rId3"/>
          <a:stretch>
            <a:fillRect/>
          </a:stretch>
        </p:blipFill>
        <p:spPr>
          <a:xfrm>
            <a:off x="2000631" y="3270181"/>
            <a:ext cx="5273822" cy="3111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861D88C-FB59-48E0-B66D-B7DD799491A7}"/>
              </a:ext>
            </a:extLst>
          </p:cNvPr>
          <p:cNvPicPr>
            <a:picLocks noChangeAspect="1"/>
          </p:cNvPicPr>
          <p:nvPr/>
        </p:nvPicPr>
        <p:blipFill>
          <a:blip r:embed="rId4"/>
          <a:stretch>
            <a:fillRect/>
          </a:stretch>
        </p:blipFill>
        <p:spPr>
          <a:xfrm>
            <a:off x="0" y="0"/>
            <a:ext cx="1607574" cy="6858000"/>
          </a:xfrm>
          <a:prstGeom prst="rect">
            <a:avLst/>
          </a:prstGeom>
        </p:spPr>
      </p:pic>
      <p:sp>
        <p:nvSpPr>
          <p:cNvPr id="18" name="TextBox 17">
            <a:extLst>
              <a:ext uri="{FF2B5EF4-FFF2-40B4-BE49-F238E27FC236}">
                <a16:creationId xmlns:a16="http://schemas.microsoft.com/office/drawing/2014/main" id="{3FC5245E-CD4F-4AE3-BAA6-97DF0F56512D}"/>
              </a:ext>
            </a:extLst>
          </p:cNvPr>
          <p:cNvSpPr txBox="1"/>
          <p:nvPr/>
        </p:nvSpPr>
        <p:spPr>
          <a:xfrm>
            <a:off x="1920953" y="2243160"/>
            <a:ext cx="9156017" cy="830997"/>
          </a:xfrm>
          <a:prstGeom prst="rect">
            <a:avLst/>
          </a:prstGeom>
          <a:noFill/>
        </p:spPr>
        <p:txBody>
          <a:bodyPr wrap="square">
            <a:spAutoFit/>
          </a:bodyPr>
          <a:lstStyle/>
          <a:p>
            <a:r>
              <a:rPr lang="en-US" sz="2400" dirty="0">
                <a:latin typeface="Politica" panose="02000506060000020004" pitchFamily="2" charset="0"/>
              </a:rPr>
              <a:t>Virtual Reality gives excellent scope to diverse fields such as science, medicine, sport, education and many others.</a:t>
            </a:r>
          </a:p>
        </p:txBody>
      </p:sp>
    </p:spTree>
    <p:extLst>
      <p:ext uri="{BB962C8B-B14F-4D97-AF65-F5344CB8AC3E}">
        <p14:creationId xmlns:p14="http://schemas.microsoft.com/office/powerpoint/2010/main" val="125912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6594FC6-F4CB-4E85-AAD7-70B20A110168}"/>
              </a:ext>
            </a:extLst>
          </p:cNvPr>
          <p:cNvSpPr txBox="1"/>
          <p:nvPr/>
        </p:nvSpPr>
        <p:spPr>
          <a:xfrm>
            <a:off x="8209177" y="298136"/>
            <a:ext cx="3002745" cy="1200329"/>
          </a:xfrm>
          <a:prstGeom prst="rect">
            <a:avLst/>
          </a:prstGeom>
          <a:noFill/>
        </p:spPr>
        <p:txBody>
          <a:bodyPr wrap="none" rtlCol="0">
            <a:spAutoFit/>
          </a:bodyPr>
          <a:lstStyle/>
          <a:p>
            <a:r>
              <a:rPr lang="ar-JO" sz="3600" dirty="0">
                <a:latin typeface="Century Gothic" panose="020B0502020202020204" pitchFamily="34" charset="0"/>
              </a:rPr>
              <a:t>الواقع الإفتراضي</a:t>
            </a:r>
          </a:p>
          <a:p>
            <a:pPr algn="r"/>
            <a:r>
              <a:rPr lang="ar-JO" sz="3600" dirty="0">
                <a:latin typeface="Century Gothic" panose="020B0502020202020204" pitchFamily="34" charset="0"/>
              </a:rPr>
              <a:t> </a:t>
            </a:r>
            <a:endParaRPr lang="en-US" sz="3600" dirty="0">
              <a:latin typeface="Century Gothic" panose="020B0502020202020204" pitchFamily="34" charset="0"/>
            </a:endParaRPr>
          </a:p>
        </p:txBody>
      </p:sp>
      <p:sp>
        <p:nvSpPr>
          <p:cNvPr id="13" name="TextBox 12">
            <a:extLst>
              <a:ext uri="{FF2B5EF4-FFF2-40B4-BE49-F238E27FC236}">
                <a16:creationId xmlns:a16="http://schemas.microsoft.com/office/drawing/2014/main" id="{CF8DF623-03E8-4688-BADC-09A9A4417BCD}"/>
              </a:ext>
            </a:extLst>
          </p:cNvPr>
          <p:cNvSpPr txBox="1"/>
          <p:nvPr/>
        </p:nvSpPr>
        <p:spPr>
          <a:xfrm>
            <a:off x="2293517" y="977044"/>
            <a:ext cx="8889551" cy="1200329"/>
          </a:xfrm>
          <a:prstGeom prst="rect">
            <a:avLst/>
          </a:prstGeom>
          <a:noFill/>
        </p:spPr>
        <p:txBody>
          <a:bodyPr wrap="square" rtlCol="0">
            <a:spAutoFit/>
          </a:bodyPr>
          <a:lstStyle/>
          <a:p>
            <a:pPr marL="342900" indent="-342900" algn="r" rtl="1">
              <a:buFont typeface="Arial" panose="020B0604020202020204" pitchFamily="34" charset="0"/>
              <a:buChar char="•"/>
            </a:pPr>
            <a:r>
              <a:rPr lang="ar-JO" sz="2400" dirty="0">
                <a:latin typeface="Century Gothic" panose="020B0502020202020204" pitchFamily="34" charset="0"/>
              </a:rPr>
              <a:t>هي تقنية شائعة تشير إلى محاكاة تم إنشاؤها بواسطة الكمبيوتر حيث يمكن للشخص أن يتفاعل داخل بيئة ثلاثية الأبعاد اصطناعية باستخدام الأجهزة الإلكترونية ، مثل النظارات الواقية الخاصة المزودة بشاشة أو قفازات مزودة بأجهزة استشعار</a:t>
            </a:r>
            <a:r>
              <a:rPr lang="ar-QA" sz="2400" dirty="0">
                <a:latin typeface="Century Gothic" panose="020B0502020202020204" pitchFamily="34" charset="0"/>
              </a:rPr>
              <a:t>.</a:t>
            </a:r>
            <a:endParaRPr lang="ar-JO" sz="2400" dirty="0"/>
          </a:p>
        </p:txBody>
      </p:sp>
      <p:sp>
        <p:nvSpPr>
          <p:cNvPr id="14" name="TextBox 13">
            <a:extLst>
              <a:ext uri="{FF2B5EF4-FFF2-40B4-BE49-F238E27FC236}">
                <a16:creationId xmlns:a16="http://schemas.microsoft.com/office/drawing/2014/main" id="{32132566-2E1D-4A3A-89D6-D78DBA9C50DD}"/>
              </a:ext>
            </a:extLst>
          </p:cNvPr>
          <p:cNvSpPr txBox="1"/>
          <p:nvPr/>
        </p:nvSpPr>
        <p:spPr>
          <a:xfrm>
            <a:off x="10872408" y="6381233"/>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5" name="Group 14">
            <a:extLst>
              <a:ext uri="{FF2B5EF4-FFF2-40B4-BE49-F238E27FC236}">
                <a16:creationId xmlns:a16="http://schemas.microsoft.com/office/drawing/2014/main" id="{A44AD060-46AB-45D5-B5FC-B04C61A66D73}"/>
              </a:ext>
            </a:extLst>
          </p:cNvPr>
          <p:cNvGrpSpPr/>
          <p:nvPr/>
        </p:nvGrpSpPr>
        <p:grpSpPr>
          <a:xfrm>
            <a:off x="9457248" y="6381233"/>
            <a:ext cx="1415160" cy="476766"/>
            <a:chOff x="8882864" y="6158525"/>
            <a:chExt cx="1780778" cy="599942"/>
          </a:xfrm>
        </p:grpSpPr>
        <p:pic>
          <p:nvPicPr>
            <p:cNvPr id="16" name="Picture 15">
              <a:extLst>
                <a:ext uri="{FF2B5EF4-FFF2-40B4-BE49-F238E27FC236}">
                  <a16:creationId xmlns:a16="http://schemas.microsoft.com/office/drawing/2014/main" id="{EBE3B862-70EE-40F2-957E-E8CD72E4AF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7" name="Picture 16">
              <a:extLst>
                <a:ext uri="{FF2B5EF4-FFF2-40B4-BE49-F238E27FC236}">
                  <a16:creationId xmlns:a16="http://schemas.microsoft.com/office/drawing/2014/main" id="{62924859-9278-4A78-85A3-399ACAA7942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279B1F9D-1DC6-4DD6-9367-5CE5DCE9D8A1}"/>
              </a:ext>
            </a:extLst>
          </p:cNvPr>
          <p:cNvPicPr>
            <a:picLocks noChangeAspect="1"/>
          </p:cNvPicPr>
          <p:nvPr/>
        </p:nvPicPr>
        <p:blipFill>
          <a:blip r:embed="rId3"/>
          <a:stretch>
            <a:fillRect/>
          </a:stretch>
        </p:blipFill>
        <p:spPr>
          <a:xfrm>
            <a:off x="2874130" y="3176044"/>
            <a:ext cx="5690526" cy="3356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861D88C-FB59-48E0-B66D-B7DD799491A7}"/>
              </a:ext>
            </a:extLst>
          </p:cNvPr>
          <p:cNvPicPr>
            <a:picLocks noChangeAspect="1"/>
          </p:cNvPicPr>
          <p:nvPr/>
        </p:nvPicPr>
        <p:blipFill>
          <a:blip r:embed="rId4"/>
          <a:stretch>
            <a:fillRect/>
          </a:stretch>
        </p:blipFill>
        <p:spPr>
          <a:xfrm>
            <a:off x="0" y="0"/>
            <a:ext cx="1607574" cy="6858000"/>
          </a:xfrm>
          <a:prstGeom prst="rect">
            <a:avLst/>
          </a:prstGeom>
        </p:spPr>
      </p:pic>
      <p:sp>
        <p:nvSpPr>
          <p:cNvPr id="18" name="TextBox 17">
            <a:extLst>
              <a:ext uri="{FF2B5EF4-FFF2-40B4-BE49-F238E27FC236}">
                <a16:creationId xmlns:a16="http://schemas.microsoft.com/office/drawing/2014/main" id="{95495D07-53B5-48DE-BA05-ACE9239320C8}"/>
              </a:ext>
            </a:extLst>
          </p:cNvPr>
          <p:cNvSpPr txBox="1"/>
          <p:nvPr/>
        </p:nvSpPr>
        <p:spPr>
          <a:xfrm>
            <a:off x="2494652" y="2261210"/>
            <a:ext cx="8717270" cy="830997"/>
          </a:xfrm>
          <a:prstGeom prst="rect">
            <a:avLst/>
          </a:prstGeom>
          <a:noFill/>
        </p:spPr>
        <p:txBody>
          <a:bodyPr wrap="square">
            <a:spAutoFit/>
          </a:bodyPr>
          <a:lstStyle/>
          <a:p>
            <a:pPr marL="342900" indent="-342900" algn="r" rtl="1">
              <a:buFont typeface="Arial" panose="020B0604020202020204" pitchFamily="34" charset="0"/>
              <a:buChar char="•"/>
            </a:pPr>
            <a:r>
              <a:rPr lang="ar-QA" sz="2400" dirty="0"/>
              <a:t>يمنح الواقع الافتراضي مجالًا ممتازًا لمختلف المجالات مثل العلوم والطب والرياضة والتعليم وغيرها الكثير.</a:t>
            </a:r>
            <a:endParaRPr lang="en-US" sz="2400" dirty="0"/>
          </a:p>
        </p:txBody>
      </p:sp>
    </p:spTree>
    <p:extLst>
      <p:ext uri="{BB962C8B-B14F-4D97-AF65-F5344CB8AC3E}">
        <p14:creationId xmlns:p14="http://schemas.microsoft.com/office/powerpoint/2010/main" val="2046296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986</Words>
  <Application>Microsoft Office PowerPoint</Application>
  <PresentationFormat>Widescreen</PresentationFormat>
  <Paragraphs>124</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Arabic Typesetting</vt:lpstr>
      <vt:lpstr>Arial</vt:lpstr>
      <vt:lpstr>Barlow</vt:lpstr>
      <vt:lpstr>Calibri</vt:lpstr>
      <vt:lpstr>Calibri Light</vt:lpstr>
      <vt:lpstr>Century Gothic</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Moath Almomani</cp:lastModifiedBy>
  <cp:revision>81</cp:revision>
  <dcterms:created xsi:type="dcterms:W3CDTF">2019-11-10T09:18:20Z</dcterms:created>
  <dcterms:modified xsi:type="dcterms:W3CDTF">2021-07-04T09:24:19Z</dcterms:modified>
</cp:coreProperties>
</file>