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9"/>
  </p:notesMasterIdLst>
  <p:sldIdLst>
    <p:sldId id="273" r:id="rId2"/>
    <p:sldId id="303" r:id="rId3"/>
    <p:sldId id="304" r:id="rId4"/>
    <p:sldId id="305" r:id="rId5"/>
    <p:sldId id="302" r:id="rId6"/>
    <p:sldId id="332" r:id="rId7"/>
    <p:sldId id="290" r:id="rId8"/>
    <p:sldId id="293" r:id="rId9"/>
    <p:sldId id="276" r:id="rId10"/>
    <p:sldId id="264" r:id="rId11"/>
    <p:sldId id="298" r:id="rId12"/>
    <p:sldId id="277" r:id="rId13"/>
    <p:sldId id="328" r:id="rId14"/>
    <p:sldId id="330" r:id="rId15"/>
    <p:sldId id="301" r:id="rId16"/>
    <p:sldId id="29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F4B81-44FD-4908-8EB9-55F9E12E7C1E}" v="4" dt="2021-07-07T09:05:54.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showGuides="1">
      <p:cViewPr varScale="1">
        <p:scale>
          <a:sx n="114" d="100"/>
          <a:sy n="114" d="100"/>
        </p:scale>
        <p:origin x="438" y="102"/>
      </p:cViewPr>
      <p:guideLst>
        <p:guide orient="horz" pos="2112"/>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Almomani" userId="ff116c73-3ed4-4407-a8d2-899e4a260434" providerId="ADAL" clId="{68E148C2-E773-4404-8368-CEAC75AA39CC}"/>
    <pc:docChg chg="undo custSel addSld delSld modSld sldOrd">
      <pc:chgData name="Moath Almomani" userId="ff116c73-3ed4-4407-a8d2-899e4a260434" providerId="ADAL" clId="{68E148C2-E773-4404-8368-CEAC75AA39CC}" dt="2021-05-04T10:20:41.537" v="579" actId="20577"/>
      <pc:docMkLst>
        <pc:docMk/>
      </pc:docMkLst>
      <pc:sldChg chg="addSp modSp mod">
        <pc:chgData name="Moath Almomani" userId="ff116c73-3ed4-4407-a8d2-899e4a260434" providerId="ADAL" clId="{68E148C2-E773-4404-8368-CEAC75AA39CC}" dt="2021-05-04T10:18:54.009" v="542" actId="20577"/>
        <pc:sldMkLst>
          <pc:docMk/>
          <pc:sldMk cId="911208218" sldId="273"/>
        </pc:sldMkLst>
        <pc:spChg chg="mod">
          <ac:chgData name="Moath Almomani" userId="ff116c73-3ed4-4407-a8d2-899e4a260434" providerId="ADAL" clId="{68E148C2-E773-4404-8368-CEAC75AA39CC}" dt="2021-05-04T10:18:54.009" v="542" actId="20577"/>
          <ac:spMkLst>
            <pc:docMk/>
            <pc:sldMk cId="911208218" sldId="273"/>
            <ac:spMk id="4" creationId="{00000000-0000-0000-0000-000000000000}"/>
          </ac:spMkLst>
        </pc:spChg>
        <pc:spChg chg="add mod">
          <ac:chgData name="Moath Almomani" userId="ff116c73-3ed4-4407-a8d2-899e4a260434" providerId="ADAL" clId="{68E148C2-E773-4404-8368-CEAC75AA39CC}" dt="2021-04-28T21:00:08.726" v="254" actId="1076"/>
          <ac:spMkLst>
            <pc:docMk/>
            <pc:sldMk cId="911208218" sldId="273"/>
            <ac:spMk id="10" creationId="{8013C9CF-226F-4669-BE28-A0B60A91A3B8}"/>
          </ac:spMkLst>
        </pc:spChg>
        <pc:spChg chg="mod">
          <ac:chgData name="Moath Almomani" userId="ff116c73-3ed4-4407-a8d2-899e4a260434" providerId="ADAL" clId="{68E148C2-E773-4404-8368-CEAC75AA39CC}" dt="2021-04-28T20:58:06.024" v="247" actId="1076"/>
          <ac:spMkLst>
            <pc:docMk/>
            <pc:sldMk cId="911208218" sldId="273"/>
            <ac:spMk id="14" creationId="{00000000-0000-0000-0000-000000000000}"/>
          </ac:spMkLst>
        </pc:spChg>
      </pc:sldChg>
      <pc:sldChg chg="del">
        <pc:chgData name="Moath Almomani" userId="ff116c73-3ed4-4407-a8d2-899e4a260434" providerId="ADAL" clId="{68E148C2-E773-4404-8368-CEAC75AA39CC}" dt="2021-04-28T20:36:16.554" v="3" actId="47"/>
        <pc:sldMkLst>
          <pc:docMk/>
          <pc:sldMk cId="2271298433" sldId="279"/>
        </pc:sldMkLst>
      </pc:sldChg>
      <pc:sldChg chg="del">
        <pc:chgData name="Moath Almomani" userId="ff116c73-3ed4-4407-a8d2-899e4a260434" providerId="ADAL" clId="{68E148C2-E773-4404-8368-CEAC75AA39CC}" dt="2021-04-28T20:36:12.106" v="2" actId="47"/>
        <pc:sldMkLst>
          <pc:docMk/>
          <pc:sldMk cId="2514924934" sldId="288"/>
        </pc:sldMkLst>
      </pc:sldChg>
      <pc:sldChg chg="del">
        <pc:chgData name="Moath Almomani" userId="ff116c73-3ed4-4407-a8d2-899e4a260434" providerId="ADAL" clId="{68E148C2-E773-4404-8368-CEAC75AA39CC}" dt="2021-04-28T20:36:11.076" v="1" actId="47"/>
        <pc:sldMkLst>
          <pc:docMk/>
          <pc:sldMk cId="927733710" sldId="289"/>
        </pc:sldMkLst>
      </pc:sldChg>
      <pc:sldChg chg="del">
        <pc:chgData name="Moath Almomani" userId="ff116c73-3ed4-4407-a8d2-899e4a260434" providerId="ADAL" clId="{68E148C2-E773-4404-8368-CEAC75AA39CC}" dt="2021-05-03T21:04:05.215" v="510" actId="47"/>
        <pc:sldMkLst>
          <pc:docMk/>
          <pc:sldMk cId="1109524678" sldId="292"/>
        </pc:sldMkLst>
      </pc:sldChg>
      <pc:sldChg chg="ord">
        <pc:chgData name="Moath Almomani" userId="ff116c73-3ed4-4407-a8d2-899e4a260434" providerId="ADAL" clId="{68E148C2-E773-4404-8368-CEAC75AA39CC}" dt="2021-05-03T23:38:59.792" v="534"/>
        <pc:sldMkLst>
          <pc:docMk/>
          <pc:sldMk cId="2125619045" sldId="301"/>
        </pc:sldMkLst>
      </pc:sldChg>
      <pc:sldChg chg="addSp delSp modSp mod">
        <pc:chgData name="Moath Almomani" userId="ff116c73-3ed4-4407-a8d2-899e4a260434" providerId="ADAL" clId="{68E148C2-E773-4404-8368-CEAC75AA39CC}" dt="2021-05-04T10:20:41.537" v="579" actId="20577"/>
        <pc:sldMkLst>
          <pc:docMk/>
          <pc:sldMk cId="3957453164" sldId="302"/>
        </pc:sldMkLst>
        <pc:spChg chg="mod">
          <ac:chgData name="Moath Almomani" userId="ff116c73-3ed4-4407-a8d2-899e4a260434" providerId="ADAL" clId="{68E148C2-E773-4404-8368-CEAC75AA39CC}" dt="2021-05-04T10:20:24.637" v="559" actId="20577"/>
          <ac:spMkLst>
            <pc:docMk/>
            <pc:sldMk cId="3957453164" sldId="302"/>
            <ac:spMk id="12" creationId="{C321AE8A-BA5B-44D6-8EDD-0AA2D8A165E6}"/>
          </ac:spMkLst>
        </pc:spChg>
        <pc:spChg chg="mod">
          <ac:chgData name="Moath Almomani" userId="ff116c73-3ed4-4407-a8d2-899e4a260434" providerId="ADAL" clId="{68E148C2-E773-4404-8368-CEAC75AA39CC}" dt="2021-05-04T10:20:41.537" v="579" actId="20577"/>
          <ac:spMkLst>
            <pc:docMk/>
            <pc:sldMk cId="3957453164" sldId="302"/>
            <ac:spMk id="17" creationId="{4955A6DA-815F-4124-A9F3-75EDB42FED58}"/>
          </ac:spMkLst>
        </pc:spChg>
        <pc:picChg chg="add del mod">
          <ac:chgData name="Moath Almomani" userId="ff116c73-3ed4-4407-a8d2-899e4a260434" providerId="ADAL" clId="{68E148C2-E773-4404-8368-CEAC75AA39CC}" dt="2021-05-03T21:03:14.360" v="501"/>
          <ac:picMkLst>
            <pc:docMk/>
            <pc:sldMk cId="3957453164" sldId="302"/>
            <ac:picMk id="2" creationId="{12E98700-0300-4DF8-BAEE-60AD094FD73A}"/>
          </ac:picMkLst>
        </pc:picChg>
        <pc:picChg chg="del">
          <ac:chgData name="Moath Almomani" userId="ff116c73-3ed4-4407-a8d2-899e4a260434" providerId="ADAL" clId="{68E148C2-E773-4404-8368-CEAC75AA39CC}" dt="2021-05-03T20:56:05.760" v="386" actId="478"/>
          <ac:picMkLst>
            <pc:docMk/>
            <pc:sldMk cId="3957453164" sldId="302"/>
            <ac:picMk id="4" creationId="{E028CEF5-29C5-4F6B-B682-3E346E7E03FF}"/>
          </ac:picMkLst>
        </pc:picChg>
        <pc:picChg chg="add mod">
          <ac:chgData name="Moath Almomani" userId="ff116c73-3ed4-4407-a8d2-899e4a260434" providerId="ADAL" clId="{68E148C2-E773-4404-8368-CEAC75AA39CC}" dt="2021-05-03T21:03:42.961" v="508" actId="1440"/>
          <ac:picMkLst>
            <pc:docMk/>
            <pc:sldMk cId="3957453164" sldId="302"/>
            <ac:picMk id="16" creationId="{4FBE9BF2-C29E-4F3B-85B7-C8343061C168}"/>
          </ac:picMkLst>
        </pc:picChg>
      </pc:sldChg>
      <pc:sldChg chg="add">
        <pc:chgData name="Moath Almomani" userId="ff116c73-3ed4-4407-a8d2-899e4a260434" providerId="ADAL" clId="{68E148C2-E773-4404-8368-CEAC75AA39CC}" dt="2021-04-28T20:36:07.339" v="0"/>
        <pc:sldMkLst>
          <pc:docMk/>
          <pc:sldMk cId="201734508" sldId="303"/>
        </pc:sldMkLst>
      </pc:sldChg>
      <pc:sldChg chg="add">
        <pc:chgData name="Moath Almomani" userId="ff116c73-3ed4-4407-a8d2-899e4a260434" providerId="ADAL" clId="{68E148C2-E773-4404-8368-CEAC75AA39CC}" dt="2021-04-28T20:36:07.339" v="0"/>
        <pc:sldMkLst>
          <pc:docMk/>
          <pc:sldMk cId="668093874" sldId="304"/>
        </pc:sldMkLst>
      </pc:sldChg>
      <pc:sldChg chg="modSp add mod">
        <pc:chgData name="Moath Almomani" userId="ff116c73-3ed4-4407-a8d2-899e4a260434" providerId="ADAL" clId="{68E148C2-E773-4404-8368-CEAC75AA39CC}" dt="2021-05-01T23:17:52.940" v="377" actId="1076"/>
        <pc:sldMkLst>
          <pc:docMk/>
          <pc:sldMk cId="388218870" sldId="305"/>
        </pc:sldMkLst>
        <pc:spChg chg="mod">
          <ac:chgData name="Moath Almomani" userId="ff116c73-3ed4-4407-a8d2-899e4a260434" providerId="ADAL" clId="{68E148C2-E773-4404-8368-CEAC75AA39CC}" dt="2021-05-01T23:15:48.602" v="325" actId="20577"/>
          <ac:spMkLst>
            <pc:docMk/>
            <pc:sldMk cId="388218870" sldId="305"/>
            <ac:spMk id="2" creationId="{0B2AAF93-F372-4E32-8DE3-2B37B0349A7C}"/>
          </ac:spMkLst>
        </pc:spChg>
        <pc:spChg chg="mod">
          <ac:chgData name="Moath Almomani" userId="ff116c73-3ed4-4407-a8d2-899e4a260434" providerId="ADAL" clId="{68E148C2-E773-4404-8368-CEAC75AA39CC}" dt="2021-05-01T23:17:52.940" v="377" actId="1076"/>
          <ac:spMkLst>
            <pc:docMk/>
            <pc:sldMk cId="388218870" sldId="305"/>
            <ac:spMk id="17" creationId="{4955A6DA-815F-4124-A9F3-75EDB42FED58}"/>
          </ac:spMkLst>
        </pc:spChg>
      </pc:sldChg>
      <pc:sldChg chg="addSp delSp modSp add del mod">
        <pc:chgData name="Moath Almomani" userId="ff116c73-3ed4-4407-a8d2-899e4a260434" providerId="ADAL" clId="{68E148C2-E773-4404-8368-CEAC75AA39CC}" dt="2021-05-03T21:03:47.225" v="509" actId="47"/>
        <pc:sldMkLst>
          <pc:docMk/>
          <pc:sldMk cId="3585519894" sldId="306"/>
        </pc:sldMkLst>
        <pc:spChg chg="mod">
          <ac:chgData name="Moath Almomani" userId="ff116c73-3ed4-4407-a8d2-899e4a260434" providerId="ADAL" clId="{68E148C2-E773-4404-8368-CEAC75AA39CC}" dt="2021-05-03T21:02:50.870" v="487" actId="1076"/>
          <ac:spMkLst>
            <pc:docMk/>
            <pc:sldMk cId="3585519894" sldId="306"/>
            <ac:spMk id="17" creationId="{4955A6DA-815F-4124-A9F3-75EDB42FED58}"/>
          </ac:spMkLst>
        </pc:spChg>
        <pc:picChg chg="add mod">
          <ac:chgData name="Moath Almomani" userId="ff116c73-3ed4-4407-a8d2-899e4a260434" providerId="ADAL" clId="{68E148C2-E773-4404-8368-CEAC75AA39CC}" dt="2021-05-03T20:42:04.594" v="382" actId="1076"/>
          <ac:picMkLst>
            <pc:docMk/>
            <pc:sldMk cId="3585519894" sldId="306"/>
            <ac:picMk id="2" creationId="{78BCF138-D18C-4610-88CB-B7492BD2973F}"/>
          </ac:picMkLst>
        </pc:picChg>
        <pc:picChg chg="del">
          <ac:chgData name="Moath Almomani" userId="ff116c73-3ed4-4407-a8d2-899e4a260434" providerId="ADAL" clId="{68E148C2-E773-4404-8368-CEAC75AA39CC}" dt="2021-05-03T20:41:59.839" v="379" actId="478"/>
          <ac:picMkLst>
            <pc:docMk/>
            <pc:sldMk cId="3585519894" sldId="306"/>
            <ac:picMk id="4" creationId="{E028CEF5-29C5-4F6B-B682-3E346E7E03FF}"/>
          </ac:picMkLst>
        </pc:picChg>
      </pc:sldChg>
      <pc:sldChg chg="add">
        <pc:chgData name="Moath Almomani" userId="ff116c73-3ed4-4407-a8d2-899e4a260434" providerId="ADAL" clId="{68E148C2-E773-4404-8368-CEAC75AA39CC}" dt="2021-05-03T21:07:16.424" v="511"/>
        <pc:sldMkLst>
          <pc:docMk/>
          <pc:sldMk cId="2496876629" sldId="328"/>
        </pc:sldMkLst>
      </pc:sldChg>
      <pc:sldChg chg="modSp add mod">
        <pc:chgData name="Moath Almomani" userId="ff116c73-3ed4-4407-a8d2-899e4a260434" providerId="ADAL" clId="{68E148C2-E773-4404-8368-CEAC75AA39CC}" dt="2021-05-03T21:15:09.961" v="513" actId="20577"/>
        <pc:sldMkLst>
          <pc:docMk/>
          <pc:sldMk cId="2342679113" sldId="330"/>
        </pc:sldMkLst>
        <pc:spChg chg="mod">
          <ac:chgData name="Moath Almomani" userId="ff116c73-3ed4-4407-a8d2-899e4a260434" providerId="ADAL" clId="{68E148C2-E773-4404-8368-CEAC75AA39CC}" dt="2021-05-03T21:15:08.335" v="512" actId="20577"/>
          <ac:spMkLst>
            <pc:docMk/>
            <pc:sldMk cId="2342679113" sldId="330"/>
            <ac:spMk id="13" creationId="{06596ABD-292C-4892-9F83-F4138018324C}"/>
          </ac:spMkLst>
        </pc:spChg>
        <pc:spChg chg="mod">
          <ac:chgData name="Moath Almomani" userId="ff116c73-3ed4-4407-a8d2-899e4a260434" providerId="ADAL" clId="{68E148C2-E773-4404-8368-CEAC75AA39CC}" dt="2021-05-03T21:15:09.961" v="513" actId="20577"/>
          <ac:spMkLst>
            <pc:docMk/>
            <pc:sldMk cId="2342679113" sldId="330"/>
            <ac:spMk id="15" creationId="{2D442166-0468-4A47-B435-974B7C6A3B79}"/>
          </ac:spMkLst>
        </pc:spChg>
      </pc:sldChg>
      <pc:sldChg chg="addSp delSp modSp add mod ord delAnim modAnim">
        <pc:chgData name="Moath Almomani" userId="ff116c73-3ed4-4407-a8d2-899e4a260434" providerId="ADAL" clId="{68E148C2-E773-4404-8368-CEAC75AA39CC}" dt="2021-05-03T21:17:21.724" v="532" actId="1076"/>
        <pc:sldMkLst>
          <pc:docMk/>
          <pc:sldMk cId="1656051264" sldId="331"/>
        </pc:sldMkLst>
        <pc:spChg chg="mod">
          <ac:chgData name="Moath Almomani" userId="ff116c73-3ed4-4407-a8d2-899e4a260434" providerId="ADAL" clId="{68E148C2-E773-4404-8368-CEAC75AA39CC}" dt="2021-05-03T21:16:22.521" v="521" actId="20577"/>
          <ac:spMkLst>
            <pc:docMk/>
            <pc:sldMk cId="1656051264" sldId="331"/>
            <ac:spMk id="2" creationId="{00000000-0000-0000-0000-000000000000}"/>
          </ac:spMkLst>
        </pc:spChg>
        <pc:spChg chg="mod">
          <ac:chgData name="Moath Almomani" userId="ff116c73-3ed4-4407-a8d2-899e4a260434" providerId="ADAL" clId="{68E148C2-E773-4404-8368-CEAC75AA39CC}" dt="2021-05-03T21:16:56.966" v="525" actId="313"/>
          <ac:spMkLst>
            <pc:docMk/>
            <pc:sldMk cId="1656051264" sldId="331"/>
            <ac:spMk id="12" creationId="{4AFB44FE-3BF1-4566-B986-E43AD0DC5860}"/>
          </ac:spMkLst>
        </pc:spChg>
        <pc:picChg chg="del">
          <ac:chgData name="Moath Almomani" userId="ff116c73-3ed4-4407-a8d2-899e4a260434" providerId="ADAL" clId="{68E148C2-E773-4404-8368-CEAC75AA39CC}" dt="2021-05-03T21:16:47.016" v="524" actId="478"/>
          <ac:picMkLst>
            <pc:docMk/>
            <pc:sldMk cId="1656051264" sldId="331"/>
            <ac:picMk id="3" creationId="{CAD550D5-2A86-4BCE-B029-11BC5D0369F1}"/>
          </ac:picMkLst>
        </pc:picChg>
        <pc:picChg chg="add mod">
          <ac:chgData name="Moath Almomani" userId="ff116c73-3ed4-4407-a8d2-899e4a260434" providerId="ADAL" clId="{68E148C2-E773-4404-8368-CEAC75AA39CC}" dt="2021-05-03T21:17:21.724" v="532" actId="1076"/>
          <ac:picMkLst>
            <pc:docMk/>
            <pc:sldMk cId="1656051264" sldId="331"/>
            <ac:picMk id="4" creationId="{77F1B8C7-1BB0-4216-9B49-974932E4A2FE}"/>
          </ac:picMkLst>
        </pc:picChg>
      </pc:sldChg>
    </pc:docChg>
  </pc:docChgLst>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docChgLst>
    <pc:chgData name="moath momani" userId="720708e143949568" providerId="LiveId" clId="{0428B142-B5DD-410A-AFF1-56FA9CA2D0C8}"/>
    <pc:docChg chg="undo custSel addSld delSld modSld sldOrd">
      <pc:chgData name="moath momani" userId="720708e143949568" providerId="LiveId" clId="{0428B142-B5DD-410A-AFF1-56FA9CA2D0C8}" dt="2020-11-22T18:19:48.923" v="628" actId="1076"/>
      <pc:docMkLst>
        <pc:docMk/>
      </pc:docMkLst>
      <pc:sldChg chg="addSp delSp modSp mod">
        <pc:chgData name="moath momani" userId="720708e143949568" providerId="LiveId" clId="{0428B142-B5DD-410A-AFF1-56FA9CA2D0C8}" dt="2020-11-22T17:53:53.148" v="436" actId="1038"/>
        <pc:sldMkLst>
          <pc:docMk/>
          <pc:sldMk cId="2036179745" sldId="264"/>
        </pc:sldMkLst>
        <pc:spChg chg="mod">
          <ac:chgData name="moath momani" userId="720708e143949568" providerId="LiveId" clId="{0428B142-B5DD-410A-AFF1-56FA9CA2D0C8}" dt="2020-11-22T17:53:53.148" v="436" actId="1038"/>
          <ac:spMkLst>
            <pc:docMk/>
            <pc:sldMk cId="2036179745" sldId="264"/>
            <ac:spMk id="9" creationId="{00000000-0000-0000-0000-000000000000}"/>
          </ac:spMkLst>
        </pc:spChg>
        <pc:picChg chg="del mod">
          <ac:chgData name="moath momani" userId="720708e143949568" providerId="LiveId" clId="{0428B142-B5DD-410A-AFF1-56FA9CA2D0C8}" dt="2020-11-22T17:53:10.903" v="392" actId="478"/>
          <ac:picMkLst>
            <pc:docMk/>
            <pc:sldMk cId="2036179745" sldId="264"/>
            <ac:picMk id="6" creationId="{00000000-0000-0000-0000-000000000000}"/>
          </ac:picMkLst>
        </pc:picChg>
        <pc:picChg chg="add mod">
          <ac:chgData name="moath momani" userId="720708e143949568" providerId="LiveId" clId="{0428B142-B5DD-410A-AFF1-56FA9CA2D0C8}" dt="2020-11-22T17:53:12.096" v="393"/>
          <ac:picMkLst>
            <pc:docMk/>
            <pc:sldMk cId="2036179745" sldId="264"/>
            <ac:picMk id="11" creationId="{3D1270B6-BE88-4725-A901-ECA5E6DB12C1}"/>
          </ac:picMkLst>
        </pc:picChg>
        <pc:picChg chg="mod">
          <ac:chgData name="moath momani" userId="720708e143949568" providerId="LiveId" clId="{0428B142-B5DD-410A-AFF1-56FA9CA2D0C8}" dt="2020-11-22T17:53:53.148" v="436" actId="1038"/>
          <ac:picMkLst>
            <pc:docMk/>
            <pc:sldMk cId="2036179745" sldId="264"/>
            <ac:picMk id="16" creationId="{BA30E087-169F-49D6-A63A-CCE14C14AD5D}"/>
          </ac:picMkLst>
        </pc:picChg>
      </pc:sldChg>
      <pc:sldChg chg="addSp delSp modSp mod">
        <pc:chgData name="moath momani" userId="720708e143949568" providerId="LiveId" clId="{0428B142-B5DD-410A-AFF1-56FA9CA2D0C8}" dt="2020-11-22T17:53:15.920" v="395"/>
        <pc:sldMkLst>
          <pc:docMk/>
          <pc:sldMk cId="2729657736" sldId="276"/>
        </pc:sldMkLst>
        <pc:spChg chg="mod">
          <ac:chgData name="moath momani" userId="720708e143949568" providerId="LiveId" clId="{0428B142-B5DD-410A-AFF1-56FA9CA2D0C8}" dt="2020-11-22T17:51:09.623" v="377" actId="1076"/>
          <ac:spMkLst>
            <pc:docMk/>
            <pc:sldMk cId="2729657736" sldId="276"/>
            <ac:spMk id="23" creationId="{DBCEF4BA-D7D0-4AE5-AA42-1485677533AF}"/>
          </ac:spMkLst>
        </pc:spChg>
        <pc:spChg chg="mod">
          <ac:chgData name="moath momani" userId="720708e143949568" providerId="LiveId" clId="{0428B142-B5DD-410A-AFF1-56FA9CA2D0C8}" dt="2020-11-22T17:51:08.169" v="376" actId="113"/>
          <ac:spMkLst>
            <pc:docMk/>
            <pc:sldMk cId="2729657736" sldId="276"/>
            <ac:spMk id="25" creationId="{6EE683CE-B4F9-4F7F-901B-2A9C46B5B3A6}"/>
          </ac:spMkLst>
        </pc:spChg>
        <pc:picChg chg="del">
          <ac:chgData name="moath momani" userId="720708e143949568" providerId="LiveId" clId="{0428B142-B5DD-410A-AFF1-56FA9CA2D0C8}" dt="2020-11-22T17:52:41.677" v="380" actId="478"/>
          <ac:picMkLst>
            <pc:docMk/>
            <pc:sldMk cId="2729657736" sldId="276"/>
            <ac:picMk id="9" creationId="{00000000-0000-0000-0000-000000000000}"/>
          </ac:picMkLst>
        </pc:picChg>
        <pc:picChg chg="add del mod">
          <ac:chgData name="moath momani" userId="720708e143949568" providerId="LiveId" clId="{0428B142-B5DD-410A-AFF1-56FA9CA2D0C8}" dt="2020-11-22T17:53:14.954" v="394" actId="478"/>
          <ac:picMkLst>
            <pc:docMk/>
            <pc:sldMk cId="2729657736" sldId="276"/>
            <ac:picMk id="22" creationId="{5262EC8D-3931-4D08-B1F1-A68789BE9C6F}"/>
          </ac:picMkLst>
        </pc:picChg>
        <pc:picChg chg="add mod">
          <ac:chgData name="moath momani" userId="720708e143949568" providerId="LiveId" clId="{0428B142-B5DD-410A-AFF1-56FA9CA2D0C8}" dt="2020-11-22T17:53:15.920" v="395"/>
          <ac:picMkLst>
            <pc:docMk/>
            <pc:sldMk cId="2729657736" sldId="276"/>
            <ac:picMk id="26" creationId="{A8180F68-A772-487F-B8EE-F1982A08A1F3}"/>
          </ac:picMkLst>
        </pc:picChg>
      </pc:sldChg>
      <pc:sldChg chg="addSp delSp modSp mod delAnim modAnim modNotesTx">
        <pc:chgData name="moath momani" userId="720708e143949568" providerId="LiveId" clId="{0428B142-B5DD-410A-AFF1-56FA9CA2D0C8}" dt="2020-11-22T18:05:35.970" v="615"/>
        <pc:sldMkLst>
          <pc:docMk/>
          <pc:sldMk cId="2293705616" sldId="277"/>
        </pc:sldMkLst>
        <pc:spChg chg="mod">
          <ac:chgData name="moath momani" userId="720708e143949568" providerId="LiveId" clId="{0428B142-B5DD-410A-AFF1-56FA9CA2D0C8}" dt="2020-11-22T17:55:38.373" v="460" actId="20577"/>
          <ac:spMkLst>
            <pc:docMk/>
            <pc:sldMk cId="2293705616" sldId="277"/>
            <ac:spMk id="2" creationId="{00000000-0000-0000-0000-000000000000}"/>
          </ac:spMkLst>
        </pc:spChg>
        <pc:spChg chg="add del mod">
          <ac:chgData name="moath momani" userId="720708e143949568" providerId="LiveId" clId="{0428B142-B5DD-410A-AFF1-56FA9CA2D0C8}" dt="2020-11-22T18:00:25.324" v="507" actId="478"/>
          <ac:spMkLst>
            <pc:docMk/>
            <pc:sldMk cId="2293705616" sldId="277"/>
            <ac:spMk id="4" creationId="{EFDC052B-A478-4ECB-BE0D-74FAF479D97E}"/>
          </ac:spMkLst>
        </pc:spChg>
        <pc:spChg chg="mod">
          <ac:chgData name="moath momani" userId="720708e143949568" providerId="LiveId" clId="{0428B142-B5DD-410A-AFF1-56FA9CA2D0C8}" dt="2020-11-22T18:01:19.399" v="519" actId="782"/>
          <ac:spMkLst>
            <pc:docMk/>
            <pc:sldMk cId="2293705616" sldId="277"/>
            <ac:spMk id="12" creationId="{4AFB44FE-3BF1-4566-B986-E43AD0DC5860}"/>
          </ac:spMkLst>
        </pc:spChg>
        <pc:picChg chg="add mod">
          <ac:chgData name="moath momani" userId="720708e143949568" providerId="LiveId" clId="{0428B142-B5DD-410A-AFF1-56FA9CA2D0C8}" dt="2020-11-22T18:00:42.500" v="517" actId="1076"/>
          <ac:picMkLst>
            <pc:docMk/>
            <pc:sldMk cId="2293705616" sldId="277"/>
            <ac:picMk id="3" creationId="{CAD550D5-2A86-4BCE-B029-11BC5D0369F1}"/>
          </ac:picMkLst>
        </pc:picChg>
        <pc:picChg chg="del">
          <ac:chgData name="moath momani" userId="720708e143949568" providerId="LiveId" clId="{0428B142-B5DD-410A-AFF1-56FA9CA2D0C8}" dt="2020-11-22T17:58:59.539" v="494" actId="478"/>
          <ac:picMkLst>
            <pc:docMk/>
            <pc:sldMk cId="2293705616" sldId="277"/>
            <ac:picMk id="5" creationId="{D6FFD61D-BC0D-45CC-9CE4-D4C5060AC8A9}"/>
          </ac:picMkLst>
        </pc:picChg>
        <pc:picChg chg="del">
          <ac:chgData name="moath momani" userId="720708e143949568" providerId="LiveId" clId="{0428B142-B5DD-410A-AFF1-56FA9CA2D0C8}" dt="2020-11-22T17:55:43.472" v="461" actId="478"/>
          <ac:picMkLst>
            <pc:docMk/>
            <pc:sldMk cId="2293705616" sldId="277"/>
            <ac:picMk id="7" creationId="{00000000-0000-0000-0000-000000000000}"/>
          </ac:picMkLst>
        </pc:picChg>
        <pc:picChg chg="add del mod">
          <ac:chgData name="moath momani" userId="720708e143949568" providerId="LiveId" clId="{0428B142-B5DD-410A-AFF1-56FA9CA2D0C8}" dt="2020-11-22T18:00:23.901" v="506" actId="478"/>
          <ac:picMkLst>
            <pc:docMk/>
            <pc:sldMk cId="2293705616" sldId="277"/>
            <ac:picMk id="11" creationId="{46FA8077-D48A-4EE1-850F-66C7B4E56206}"/>
          </ac:picMkLst>
        </pc:picChg>
        <pc:picChg chg="add mod">
          <ac:chgData name="moath momani" userId="720708e143949568" providerId="LiveId" clId="{0428B142-B5DD-410A-AFF1-56FA9CA2D0C8}" dt="2020-11-22T18:05:35.970" v="615"/>
          <ac:picMkLst>
            <pc:docMk/>
            <pc:sldMk cId="2293705616" sldId="277"/>
            <ac:picMk id="13" creationId="{B8A45AB9-C24F-46F2-9DF0-AE161509396C}"/>
          </ac:picMkLst>
        </pc:picChg>
      </pc:sldChg>
      <pc:sldChg chg="addSp delSp modSp mod">
        <pc:chgData name="moath momani" userId="720708e143949568" providerId="LiveId" clId="{0428B142-B5DD-410A-AFF1-56FA9CA2D0C8}" dt="2020-11-22T17:38:19.383" v="127"/>
        <pc:sldMkLst>
          <pc:docMk/>
          <pc:sldMk cId="2271298433" sldId="279"/>
        </pc:sldMkLst>
        <pc:spChg chg="mod">
          <ac:chgData name="moath momani" userId="720708e143949568" providerId="LiveId" clId="{0428B142-B5DD-410A-AFF1-56FA9CA2D0C8}" dt="2020-11-22T17:34:02.523" v="13" actId="1036"/>
          <ac:spMkLst>
            <pc:docMk/>
            <pc:sldMk cId="2271298433" sldId="279"/>
            <ac:spMk id="12" creationId="{C321AE8A-BA5B-44D6-8EDD-0AA2D8A165E6}"/>
          </ac:spMkLst>
        </pc:spChg>
        <pc:spChg chg="add mod">
          <ac:chgData name="moath momani" userId="720708e143949568" providerId="LiveId" clId="{0428B142-B5DD-410A-AFF1-56FA9CA2D0C8}" dt="2020-11-22T17:38:19.383" v="127"/>
          <ac:spMkLst>
            <pc:docMk/>
            <pc:sldMk cId="2271298433" sldId="279"/>
            <ac:spMk id="13" creationId="{9F5047B4-FD18-420F-8AA5-E813C96322F8}"/>
          </ac:spMkLst>
        </pc:spChg>
        <pc:spChg chg="mod">
          <ac:chgData name="moath momani" userId="720708e143949568" providerId="LiveId" clId="{0428B142-B5DD-410A-AFF1-56FA9CA2D0C8}" dt="2020-11-22T17:38:01.887" v="125" actId="1036"/>
          <ac:spMkLst>
            <pc:docMk/>
            <pc:sldMk cId="2271298433" sldId="279"/>
            <ac:spMk id="17" creationId="{4955A6DA-815F-4124-A9F3-75EDB42FED58}"/>
          </ac:spMkLst>
        </pc:spChg>
        <pc:grpChg chg="add mod">
          <ac:chgData name="moath momani" userId="720708e143949568" providerId="LiveId" clId="{0428B142-B5DD-410A-AFF1-56FA9CA2D0C8}" dt="2020-11-22T17:38:19.383" v="127"/>
          <ac:grpSpMkLst>
            <pc:docMk/>
            <pc:sldMk cId="2271298433" sldId="279"/>
            <ac:grpSpMk id="14" creationId="{9B897362-9036-4C3C-8952-C7754C0F4ECA}"/>
          </ac:grpSpMkLst>
        </pc:grpChg>
        <pc:picChg chg="add del mod">
          <ac:chgData name="moath momani" userId="720708e143949568" providerId="LiveId" clId="{0428B142-B5DD-410A-AFF1-56FA9CA2D0C8}" dt="2020-11-22T17:36:21.570" v="28" actId="22"/>
          <ac:picMkLst>
            <pc:docMk/>
            <pc:sldMk cId="2271298433" sldId="279"/>
            <ac:picMk id="3" creationId="{1B1B57E5-B0CD-4CE7-BD21-BD665D6DBF4B}"/>
          </ac:picMkLst>
        </pc:picChg>
        <pc:picChg chg="add del mod">
          <ac:chgData name="moath momani" userId="720708e143949568" providerId="LiveId" clId="{0428B142-B5DD-410A-AFF1-56FA9CA2D0C8}" dt="2020-11-22T17:37:13.160" v="86" actId="1076"/>
          <ac:picMkLst>
            <pc:docMk/>
            <pc:sldMk cId="2271298433" sldId="279"/>
            <ac:picMk id="4" creationId="{E028CEF5-29C5-4F6B-B682-3E346E7E03FF}"/>
          </ac:picMkLst>
        </pc:picChg>
        <pc:picChg chg="add del">
          <ac:chgData name="moath momani" userId="720708e143949568" providerId="LiveId" clId="{0428B142-B5DD-410A-AFF1-56FA9CA2D0C8}" dt="2020-11-22T17:36:57.530" v="30" actId="478"/>
          <ac:picMkLst>
            <pc:docMk/>
            <pc:sldMk cId="2271298433" sldId="279"/>
            <ac:picMk id="8" creationId="{0C28AFCE-4C23-4D39-BCD1-D3D2FDEE8C23}"/>
          </ac:picMkLst>
        </pc:picChg>
        <pc:picChg chg="add mod">
          <ac:chgData name="moath momani" userId="720708e143949568" providerId="LiveId" clId="{0428B142-B5DD-410A-AFF1-56FA9CA2D0C8}" dt="2020-11-22T17:38:07.487" v="126"/>
          <ac:picMkLst>
            <pc:docMk/>
            <pc:sldMk cId="2271298433" sldId="279"/>
            <ac:picMk id="11" creationId="{F913EC1D-1134-4D31-9A62-30D1F1BEA251}"/>
          </ac:picMkLst>
        </pc:picChg>
        <pc:picChg chg="mod">
          <ac:chgData name="moath momani" userId="720708e143949568" providerId="LiveId" clId="{0428B142-B5DD-410A-AFF1-56FA9CA2D0C8}" dt="2020-11-22T17:38:19.383" v="127"/>
          <ac:picMkLst>
            <pc:docMk/>
            <pc:sldMk cId="2271298433" sldId="279"/>
            <ac:picMk id="15" creationId="{7B5D917A-9C9A-40AF-8A24-24151BF8F9D9}"/>
          </ac:picMkLst>
        </pc:picChg>
        <pc:picChg chg="mod">
          <ac:chgData name="moath momani" userId="720708e143949568" providerId="LiveId" clId="{0428B142-B5DD-410A-AFF1-56FA9CA2D0C8}" dt="2020-11-22T17:38:19.383" v="127"/>
          <ac:picMkLst>
            <pc:docMk/>
            <pc:sldMk cId="2271298433" sldId="279"/>
            <ac:picMk id="18" creationId="{6028E53A-A33B-4963-9130-03ACBA7BF3EC}"/>
          </ac:picMkLst>
        </pc:picChg>
      </pc:sldChg>
      <pc:sldChg chg="addSp delSp modSp mod">
        <pc:chgData name="moath momani" userId="720708e143949568" providerId="LiveId" clId="{0428B142-B5DD-410A-AFF1-56FA9CA2D0C8}" dt="2020-11-22T17:53:23.941" v="399"/>
        <pc:sldMkLst>
          <pc:docMk/>
          <pc:sldMk cId="2252611959" sldId="290"/>
        </pc:sldMkLst>
        <pc:picChg chg="mod">
          <ac:chgData name="moath momani" userId="720708e143949568" providerId="LiveId" clId="{0428B142-B5DD-410A-AFF1-56FA9CA2D0C8}" dt="2020-11-22T17:39:00.650" v="131" actId="14100"/>
          <ac:picMkLst>
            <pc:docMk/>
            <pc:sldMk cId="2252611959" sldId="290"/>
            <ac:picMk id="4" creationId="{5ADF67A0-E817-4069-B860-677C2AE0B6E9}"/>
          </ac:picMkLst>
        </pc:picChg>
        <pc:picChg chg="del">
          <ac:chgData name="moath momani" userId="720708e143949568" providerId="LiveId" clId="{0428B142-B5DD-410A-AFF1-56FA9CA2D0C8}" dt="2020-11-22T17:52:50.768" v="384" actId="478"/>
          <ac:picMkLst>
            <pc:docMk/>
            <pc:sldMk cId="2252611959" sldId="290"/>
            <ac:picMk id="16" creationId="{66B73202-E48F-4C29-AF70-F62EC9FDA449}"/>
          </ac:picMkLst>
        </pc:picChg>
        <pc:picChg chg="add del mod">
          <ac:chgData name="moath momani" userId="720708e143949568" providerId="LiveId" clId="{0428B142-B5DD-410A-AFF1-56FA9CA2D0C8}" dt="2020-11-22T17:53:22.921" v="398" actId="478"/>
          <ac:picMkLst>
            <pc:docMk/>
            <pc:sldMk cId="2252611959" sldId="290"/>
            <ac:picMk id="20" creationId="{BDF8AAA6-4F11-4D69-B659-D4EEEB3CDD83}"/>
          </ac:picMkLst>
        </pc:picChg>
        <pc:picChg chg="add mod">
          <ac:chgData name="moath momani" userId="720708e143949568" providerId="LiveId" clId="{0428B142-B5DD-410A-AFF1-56FA9CA2D0C8}" dt="2020-11-22T17:53:23.941" v="399"/>
          <ac:picMkLst>
            <pc:docMk/>
            <pc:sldMk cId="2252611959" sldId="290"/>
            <ac:picMk id="21" creationId="{A999AB83-ECE7-4643-949E-F2A249C86E67}"/>
          </ac:picMkLst>
        </pc:picChg>
        <pc:picChg chg="mod">
          <ac:chgData name="moath momani" userId="720708e143949568" providerId="LiveId" clId="{0428B142-B5DD-410A-AFF1-56FA9CA2D0C8}" dt="2020-11-22T17:39:03.278" v="132" actId="14100"/>
          <ac:picMkLst>
            <pc:docMk/>
            <pc:sldMk cId="2252611959" sldId="290"/>
            <ac:picMk id="27" creationId="{40E48420-C0A5-4A2D-8D22-EBADD219FBAF}"/>
          </ac:picMkLst>
        </pc:picChg>
      </pc:sldChg>
      <pc:sldChg chg="addSp delSp modSp mod">
        <pc:chgData name="moath momani" userId="720708e143949568" providerId="LiveId" clId="{0428B142-B5DD-410A-AFF1-56FA9CA2D0C8}" dt="2020-11-22T17:53:28.662" v="401"/>
        <pc:sldMkLst>
          <pc:docMk/>
          <pc:sldMk cId="1109524678" sldId="292"/>
        </pc:sldMkLst>
        <pc:spChg chg="mod">
          <ac:chgData name="moath momani" userId="720708e143949568" providerId="LiveId" clId="{0428B142-B5DD-410A-AFF1-56FA9CA2D0C8}" dt="2020-11-22T17:38:34.431" v="128" actId="404"/>
          <ac:spMkLst>
            <pc:docMk/>
            <pc:sldMk cId="1109524678" sldId="292"/>
            <ac:spMk id="2" creationId="{0B2AAF93-F372-4E32-8DE3-2B37B0349A7C}"/>
          </ac:spMkLst>
        </pc:spChg>
        <pc:spChg chg="mod">
          <ac:chgData name="moath momani" userId="720708e143949568" providerId="LiveId" clId="{0428B142-B5DD-410A-AFF1-56FA9CA2D0C8}" dt="2020-11-22T17:38:53.204" v="130" actId="1076"/>
          <ac:spMkLst>
            <pc:docMk/>
            <pc:sldMk cId="1109524678" sldId="292"/>
            <ac:spMk id="17" creationId="{4955A6DA-815F-4124-A9F3-75EDB42FED58}"/>
          </ac:spMkLst>
        </pc:spChg>
        <pc:picChg chg="add del mod">
          <ac:chgData name="moath momani" userId="720708e143949568" providerId="LiveId" clId="{0428B142-B5DD-410A-AFF1-56FA9CA2D0C8}" dt="2020-11-22T17:53:27.487" v="400" actId="478"/>
          <ac:picMkLst>
            <pc:docMk/>
            <pc:sldMk cId="1109524678" sldId="292"/>
            <ac:picMk id="13" creationId="{95D6557B-759B-4E39-B4FD-B7E26C450E1F}"/>
          </ac:picMkLst>
        </pc:picChg>
        <pc:picChg chg="add mod">
          <ac:chgData name="moath momani" userId="720708e143949568" providerId="LiveId" clId="{0428B142-B5DD-410A-AFF1-56FA9CA2D0C8}" dt="2020-11-22T17:53:28.662" v="401"/>
          <ac:picMkLst>
            <pc:docMk/>
            <pc:sldMk cId="1109524678" sldId="292"/>
            <ac:picMk id="14" creationId="{5AC1C17B-6817-4BC0-A70B-0B9B262F8AEE}"/>
          </ac:picMkLst>
        </pc:picChg>
        <pc:picChg chg="del">
          <ac:chgData name="moath momani" userId="720708e143949568" providerId="LiveId" clId="{0428B142-B5DD-410A-AFF1-56FA9CA2D0C8}" dt="2020-11-22T17:52:57.478" v="387" actId="478"/>
          <ac:picMkLst>
            <pc:docMk/>
            <pc:sldMk cId="1109524678" sldId="292"/>
            <ac:picMk id="16" creationId="{66B73202-E48F-4C29-AF70-F62EC9FDA449}"/>
          </ac:picMkLst>
        </pc:picChg>
      </pc:sldChg>
      <pc:sldChg chg="addSp delSp modSp mod">
        <pc:chgData name="moath momani" userId="720708e143949568" providerId="LiveId" clId="{0428B142-B5DD-410A-AFF1-56FA9CA2D0C8}" dt="2020-11-22T17:53:19.572" v="397"/>
        <pc:sldMkLst>
          <pc:docMk/>
          <pc:sldMk cId="1866362295" sldId="293"/>
        </pc:sldMkLst>
        <pc:spChg chg="mod">
          <ac:chgData name="moath momani" userId="720708e143949568" providerId="LiveId" clId="{0428B142-B5DD-410A-AFF1-56FA9CA2D0C8}" dt="2020-11-22T17:43:56.301" v="291" actId="20577"/>
          <ac:spMkLst>
            <pc:docMk/>
            <pc:sldMk cId="1866362295" sldId="293"/>
            <ac:spMk id="18" creationId="{62605D86-DEA7-4D40-906C-66D92E9112CF}"/>
          </ac:spMkLst>
        </pc:spChg>
        <pc:spChg chg="mod">
          <ac:chgData name="moath momani" userId="720708e143949568" providerId="LiveId" clId="{0428B142-B5DD-410A-AFF1-56FA9CA2D0C8}" dt="2020-11-22T17:44:45.994" v="320" actId="20577"/>
          <ac:spMkLst>
            <pc:docMk/>
            <pc:sldMk cId="1866362295" sldId="293"/>
            <ac:spMk id="24" creationId="{E80DB9B8-BA7D-456E-B519-3C68562A7866}"/>
          </ac:spMkLst>
        </pc:spChg>
        <pc:picChg chg="mod">
          <ac:chgData name="moath momani" userId="720708e143949568" providerId="LiveId" clId="{0428B142-B5DD-410A-AFF1-56FA9CA2D0C8}" dt="2020-11-22T17:43:18.093" v="276" actId="1037"/>
          <ac:picMkLst>
            <pc:docMk/>
            <pc:sldMk cId="1866362295" sldId="293"/>
            <ac:picMk id="7" creationId="{1D96343E-86CD-456E-A786-D80C0120C2B1}"/>
          </ac:picMkLst>
        </pc:picChg>
        <pc:picChg chg="add del mod">
          <ac:chgData name="moath momani" userId="720708e143949568" providerId="LiveId" clId="{0428B142-B5DD-410A-AFF1-56FA9CA2D0C8}" dt="2020-11-22T17:53:18.532" v="396" actId="478"/>
          <ac:picMkLst>
            <pc:docMk/>
            <pc:sldMk cId="1866362295" sldId="293"/>
            <ac:picMk id="13" creationId="{6851063D-20CB-4CF2-A702-54BD8ABFC2C4}"/>
          </ac:picMkLst>
        </pc:picChg>
        <pc:picChg chg="add mod">
          <ac:chgData name="moath momani" userId="720708e143949568" providerId="LiveId" clId="{0428B142-B5DD-410A-AFF1-56FA9CA2D0C8}" dt="2020-11-22T17:53:19.572" v="397"/>
          <ac:picMkLst>
            <pc:docMk/>
            <pc:sldMk cId="1866362295" sldId="293"/>
            <ac:picMk id="14" creationId="{8E079EC5-CB92-4ED5-A9C7-C801953E1473}"/>
          </ac:picMkLst>
        </pc:picChg>
        <pc:picChg chg="del">
          <ac:chgData name="moath momani" userId="720708e143949568" providerId="LiveId" clId="{0428B142-B5DD-410A-AFF1-56FA9CA2D0C8}" dt="2020-11-22T17:52:45.662" v="382" actId="478"/>
          <ac:picMkLst>
            <pc:docMk/>
            <pc:sldMk cId="1866362295" sldId="293"/>
            <ac:picMk id="16" creationId="{66B73202-E48F-4C29-AF70-F62EC9FDA449}"/>
          </ac:picMkLst>
        </pc:picChg>
      </pc:sldChg>
      <pc:sldChg chg="del">
        <pc:chgData name="moath momani" userId="720708e143949568" providerId="LiveId" clId="{0428B142-B5DD-410A-AFF1-56FA9CA2D0C8}" dt="2020-11-22T18:01:41.301" v="521" actId="47"/>
        <pc:sldMkLst>
          <pc:docMk/>
          <pc:sldMk cId="3088862319" sldId="294"/>
        </pc:sldMkLst>
      </pc:sldChg>
      <pc:sldChg chg="del">
        <pc:chgData name="moath momani" userId="720708e143949568" providerId="LiveId" clId="{0428B142-B5DD-410A-AFF1-56FA9CA2D0C8}" dt="2020-11-22T18:01:44.442" v="524" actId="47"/>
        <pc:sldMkLst>
          <pc:docMk/>
          <pc:sldMk cId="3801030893" sldId="295"/>
        </pc:sldMkLst>
      </pc:sldChg>
      <pc:sldChg chg="del">
        <pc:chgData name="moath momani" userId="720708e143949568" providerId="LiveId" clId="{0428B142-B5DD-410A-AFF1-56FA9CA2D0C8}" dt="2020-11-22T18:01:43.772" v="523" actId="47"/>
        <pc:sldMkLst>
          <pc:docMk/>
          <pc:sldMk cId="4219974568" sldId="296"/>
        </pc:sldMkLst>
      </pc:sldChg>
      <pc:sldChg chg="del">
        <pc:chgData name="moath momani" userId="720708e143949568" providerId="LiveId" clId="{0428B142-B5DD-410A-AFF1-56FA9CA2D0C8}" dt="2020-11-22T18:01:42.894" v="522" actId="47"/>
        <pc:sldMkLst>
          <pc:docMk/>
          <pc:sldMk cId="1580388485" sldId="297"/>
        </pc:sldMkLst>
      </pc:sldChg>
      <pc:sldChg chg="addSp delSp modSp mod">
        <pc:chgData name="moath momani" userId="720708e143949568" providerId="LiveId" clId="{0428B142-B5DD-410A-AFF1-56FA9CA2D0C8}" dt="2020-11-22T17:53:07.719" v="391"/>
        <pc:sldMkLst>
          <pc:docMk/>
          <pc:sldMk cId="469179642" sldId="298"/>
        </pc:sldMkLst>
        <pc:picChg chg="del">
          <ac:chgData name="moath momani" userId="720708e143949568" providerId="LiveId" clId="{0428B142-B5DD-410A-AFF1-56FA9CA2D0C8}" dt="2020-11-22T17:53:06.617" v="390" actId="478"/>
          <ac:picMkLst>
            <pc:docMk/>
            <pc:sldMk cId="469179642" sldId="298"/>
            <ac:picMk id="6" creationId="{00000000-0000-0000-0000-000000000000}"/>
          </ac:picMkLst>
        </pc:picChg>
        <pc:picChg chg="add mod">
          <ac:chgData name="moath momani" userId="720708e143949568" providerId="LiveId" clId="{0428B142-B5DD-410A-AFF1-56FA9CA2D0C8}" dt="2020-11-22T17:53:07.719" v="391"/>
          <ac:picMkLst>
            <pc:docMk/>
            <pc:sldMk cId="469179642" sldId="298"/>
            <ac:picMk id="11" creationId="{7B569DCF-4B0C-412A-937E-CFDC78F259F3}"/>
          </ac:picMkLst>
        </pc:picChg>
      </pc:sldChg>
      <pc:sldChg chg="modSp mod modNotesTx">
        <pc:chgData name="moath momani" userId="720708e143949568" providerId="LiveId" clId="{0428B142-B5DD-410A-AFF1-56FA9CA2D0C8}" dt="2020-11-22T17:58:05.906" v="493" actId="20577"/>
        <pc:sldMkLst>
          <pc:docMk/>
          <pc:sldMk cId="1114007940" sldId="299"/>
        </pc:sldMkLst>
        <pc:spChg chg="mod">
          <ac:chgData name="moath momani" userId="720708e143949568" providerId="LiveId" clId="{0428B142-B5DD-410A-AFF1-56FA9CA2D0C8}" dt="2020-11-22T17:52:13.124" v="378" actId="1076"/>
          <ac:spMkLst>
            <pc:docMk/>
            <pc:sldMk cId="1114007940" sldId="299"/>
            <ac:spMk id="44" creationId="{059FE218-AFA4-48A1-9C78-55E211B1ECC3}"/>
          </ac:spMkLst>
        </pc:spChg>
      </pc:sldChg>
      <pc:sldChg chg="addSp delSp modSp add mod delAnim">
        <pc:chgData name="moath momani" userId="720708e143949568" providerId="LiveId" clId="{0428B142-B5DD-410A-AFF1-56FA9CA2D0C8}" dt="2020-11-22T18:05:37.915" v="616"/>
        <pc:sldMkLst>
          <pc:docMk/>
          <pc:sldMk cId="87762276" sldId="300"/>
        </pc:sldMkLst>
        <pc:spChg chg="mod">
          <ac:chgData name="moath momani" userId="720708e143949568" providerId="LiveId" clId="{0428B142-B5DD-410A-AFF1-56FA9CA2D0C8}" dt="2020-11-22T18:05:29.706" v="614" actId="1076"/>
          <ac:spMkLst>
            <pc:docMk/>
            <pc:sldMk cId="87762276" sldId="300"/>
            <ac:spMk id="2" creationId="{00000000-0000-0000-0000-000000000000}"/>
          </ac:spMkLst>
        </pc:spChg>
        <pc:spChg chg="mod">
          <ac:chgData name="moath momani" userId="720708e143949568" providerId="LiveId" clId="{0428B142-B5DD-410A-AFF1-56FA9CA2D0C8}" dt="2020-11-22T18:04:09.432" v="607" actId="20577"/>
          <ac:spMkLst>
            <pc:docMk/>
            <pc:sldMk cId="87762276" sldId="300"/>
            <ac:spMk id="12" creationId="{4AFB44FE-3BF1-4566-B986-E43AD0DC5860}"/>
          </ac:spMkLst>
        </pc:spChg>
        <pc:picChg chg="del mod">
          <ac:chgData name="moath momani" userId="720708e143949568" providerId="LiveId" clId="{0428B142-B5DD-410A-AFF1-56FA9CA2D0C8}" dt="2020-11-22T18:04:20.969" v="609" actId="478"/>
          <ac:picMkLst>
            <pc:docMk/>
            <pc:sldMk cId="87762276" sldId="300"/>
            <ac:picMk id="3" creationId="{CAD550D5-2A86-4BCE-B029-11BC5D0369F1}"/>
          </ac:picMkLst>
        </pc:picChg>
        <pc:picChg chg="add mod">
          <ac:chgData name="moath momani" userId="720708e143949568" providerId="LiveId" clId="{0428B142-B5DD-410A-AFF1-56FA9CA2D0C8}" dt="2020-11-22T18:05:27.431" v="613" actId="1076"/>
          <ac:picMkLst>
            <pc:docMk/>
            <pc:sldMk cId="87762276" sldId="300"/>
            <ac:picMk id="4" creationId="{19AC5106-6A4B-4069-BEF4-31AED1875335}"/>
          </ac:picMkLst>
        </pc:picChg>
        <pc:picChg chg="add mod">
          <ac:chgData name="moath momani" userId="720708e143949568" providerId="LiveId" clId="{0428B142-B5DD-410A-AFF1-56FA9CA2D0C8}" dt="2020-11-22T18:05:37.915" v="616"/>
          <ac:picMkLst>
            <pc:docMk/>
            <pc:sldMk cId="87762276" sldId="300"/>
            <ac:picMk id="11" creationId="{D0AD3303-256F-47FB-A1FB-D4DE95AA137C}"/>
          </ac:picMkLst>
        </pc:picChg>
      </pc:sldChg>
      <pc:sldChg chg="addSp delSp modSp add mod ord modAnim">
        <pc:chgData name="moath momani" userId="720708e143949568" providerId="LiveId" clId="{0428B142-B5DD-410A-AFF1-56FA9CA2D0C8}" dt="2020-11-22T18:19:48.923" v="628" actId="1076"/>
        <pc:sldMkLst>
          <pc:docMk/>
          <pc:sldMk cId="2125619045" sldId="301"/>
        </pc:sldMkLst>
        <pc:spChg chg="mod">
          <ac:chgData name="moath momani" userId="720708e143949568" providerId="LiveId" clId="{0428B142-B5DD-410A-AFF1-56FA9CA2D0C8}" dt="2020-11-22T18:19:39.170" v="626" actId="14100"/>
          <ac:spMkLst>
            <pc:docMk/>
            <pc:sldMk cId="2125619045" sldId="301"/>
            <ac:spMk id="16" creationId="{281F9B70-499C-402C-AE54-6FB92422A7EB}"/>
          </ac:spMkLst>
        </pc:spChg>
        <pc:picChg chg="add mod">
          <ac:chgData name="moath momani" userId="720708e143949568" providerId="LiveId" clId="{0428B142-B5DD-410A-AFF1-56FA9CA2D0C8}" dt="2020-11-22T18:19:48.923" v="628" actId="1076"/>
          <ac:picMkLst>
            <pc:docMk/>
            <pc:sldMk cId="2125619045" sldId="301"/>
            <ac:picMk id="2" creationId="{2486A8EA-261D-40AC-AA3C-3FFCD9A124D7}"/>
          </ac:picMkLst>
        </pc:picChg>
        <pc:picChg chg="del">
          <ac:chgData name="moath momani" userId="720708e143949568" providerId="LiveId" clId="{0428B142-B5DD-410A-AFF1-56FA9CA2D0C8}" dt="2020-11-22T18:09:56.681" v="620" actId="478"/>
          <ac:picMkLst>
            <pc:docMk/>
            <pc:sldMk cId="2125619045" sldId="301"/>
            <ac:picMk id="49" creationId="{90078E2B-4BC8-4A94-87B0-5DDF4CAD684C}"/>
          </ac:picMkLst>
        </pc:picChg>
        <pc:picChg chg="del">
          <ac:chgData name="moath momani" userId="720708e143949568" providerId="LiveId" clId="{0428B142-B5DD-410A-AFF1-56FA9CA2D0C8}" dt="2020-11-22T18:09:57.177" v="621" actId="478"/>
          <ac:picMkLst>
            <pc:docMk/>
            <pc:sldMk cId="2125619045" sldId="301"/>
            <ac:picMk id="50" creationId="{3C3F9C46-0854-4721-A529-CD20D08C236C}"/>
          </ac:picMkLst>
        </pc:picChg>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Almomani" userId="ff116c73-3ed4-4407-a8d2-899e4a260434" providerId="ADAL" clId="{AFB66F95-B263-40CC-BEE0-D62B0E84B55E}"/>
    <pc:docChg chg="custSel addSld modSld">
      <pc:chgData name="Moath Almomani" userId="ff116c73-3ed4-4407-a8d2-899e4a260434" providerId="ADAL" clId="{AFB66F95-B263-40CC-BEE0-D62B0E84B55E}" dt="2021-06-08T10:39:02.502" v="257" actId="20577"/>
      <pc:docMkLst>
        <pc:docMk/>
      </pc:docMkLst>
      <pc:sldChg chg="addSp delSp modSp add mod">
        <pc:chgData name="Moath Almomani" userId="ff116c73-3ed4-4407-a8d2-899e4a260434" providerId="ADAL" clId="{AFB66F95-B263-40CC-BEE0-D62B0E84B55E}" dt="2021-06-08T10:39:02.502" v="257" actId="20577"/>
        <pc:sldMkLst>
          <pc:docMk/>
          <pc:sldMk cId="950401341" sldId="332"/>
        </pc:sldMkLst>
        <pc:spChg chg="mod">
          <ac:chgData name="Moath Almomani" userId="ff116c73-3ed4-4407-a8d2-899e4a260434" providerId="ADAL" clId="{AFB66F95-B263-40CC-BEE0-D62B0E84B55E}" dt="2021-06-08T10:39:02.502" v="257" actId="20577"/>
          <ac:spMkLst>
            <pc:docMk/>
            <pc:sldMk cId="950401341" sldId="332"/>
            <ac:spMk id="12" creationId="{C321AE8A-BA5B-44D6-8EDD-0AA2D8A165E6}"/>
          </ac:spMkLst>
        </pc:spChg>
        <pc:spChg chg="mod">
          <ac:chgData name="Moath Almomani" userId="ff116c73-3ed4-4407-a8d2-899e4a260434" providerId="ADAL" clId="{AFB66F95-B263-40CC-BEE0-D62B0E84B55E}" dt="2021-06-08T09:34:06.826" v="250" actId="14100"/>
          <ac:spMkLst>
            <pc:docMk/>
            <pc:sldMk cId="950401341" sldId="332"/>
            <ac:spMk id="17" creationId="{4955A6DA-815F-4124-A9F3-75EDB42FED58}"/>
          </ac:spMkLst>
        </pc:spChg>
        <pc:picChg chg="add mod">
          <ac:chgData name="Moath Almomani" userId="ff116c73-3ed4-4407-a8d2-899e4a260434" providerId="ADAL" clId="{AFB66F95-B263-40CC-BEE0-D62B0E84B55E}" dt="2021-06-08T05:58:12.683" v="5" actId="1440"/>
          <ac:picMkLst>
            <pc:docMk/>
            <pc:sldMk cId="950401341" sldId="332"/>
            <ac:picMk id="2" creationId="{87E7A176-6DA2-48EE-9030-362350E04A14}"/>
          </ac:picMkLst>
        </pc:picChg>
        <pc:picChg chg="del">
          <ac:chgData name="Moath Almomani" userId="ff116c73-3ed4-4407-a8d2-899e4a260434" providerId="ADAL" clId="{AFB66F95-B263-40CC-BEE0-D62B0E84B55E}" dt="2021-06-08T05:58:03.305" v="1" actId="478"/>
          <ac:picMkLst>
            <pc:docMk/>
            <pc:sldMk cId="950401341" sldId="332"/>
            <ac:picMk id="16" creationId="{4FBE9BF2-C29E-4F3B-85B7-C8343061C168}"/>
          </ac:picMkLst>
        </pc:pic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Almomani" userId="ff116c73-3ed4-4407-a8d2-899e4a260434" providerId="ADAL" clId="{8ECEF112-95A5-44B8-B0DA-691834659285}"/>
    <pc:docChg chg="modSld">
      <pc:chgData name="Moath Almomani" userId="ff116c73-3ed4-4407-a8d2-899e4a260434" providerId="ADAL" clId="{8ECEF112-95A5-44B8-B0DA-691834659285}" dt="2021-07-06T10:12:03.987" v="0" actId="1076"/>
      <pc:docMkLst>
        <pc:docMk/>
      </pc:docMkLst>
      <pc:sldChg chg="modSp mod">
        <pc:chgData name="Moath Almomani" userId="ff116c73-3ed4-4407-a8d2-899e4a260434" providerId="ADAL" clId="{8ECEF112-95A5-44B8-B0DA-691834659285}" dt="2021-07-06T10:12:03.987" v="0" actId="1076"/>
        <pc:sldMkLst>
          <pc:docMk/>
          <pc:sldMk cId="1866362295" sldId="293"/>
        </pc:sldMkLst>
        <pc:picChg chg="mod">
          <ac:chgData name="Moath Almomani" userId="ff116c73-3ed4-4407-a8d2-899e4a260434" providerId="ADAL" clId="{8ECEF112-95A5-44B8-B0DA-691834659285}" dt="2021-07-06T10:12:03.987" v="0" actId="1076"/>
          <ac:picMkLst>
            <pc:docMk/>
            <pc:sldMk cId="1866362295" sldId="293"/>
            <ac:picMk id="3" creationId="{E370A8E2-7EBD-4C90-8309-DE1731EA1923}"/>
          </ac:picMkLst>
        </pc:picChg>
      </pc:sldChg>
    </pc:docChg>
  </pc:docChgLst>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E97006B9-446E-4CDA-99B7-6A1EA71FF27B}"/>
    <pc:docChg chg="undo custSel mod addSld delSld modSld">
      <pc:chgData name="moath momani" userId="720708e143949568" providerId="LiveId" clId="{E97006B9-446E-4CDA-99B7-6A1EA71FF27B}" dt="2020-10-29T06:36:45.332" v="3046" actId="20577"/>
      <pc:docMkLst>
        <pc:docMk/>
      </pc:docMkLst>
      <pc:sldChg chg="addSp delSp modSp mod delAnim modAnim modNotesTx">
        <pc:chgData name="moath momani" userId="720708e143949568" providerId="LiveId" clId="{E97006B9-446E-4CDA-99B7-6A1EA71FF27B}" dt="2020-10-08T06:17:09.194" v="2126"/>
        <pc:sldMkLst>
          <pc:docMk/>
          <pc:sldMk cId="1521942773" sldId="263"/>
        </pc:sldMkLst>
        <pc:spChg chg="mod">
          <ac:chgData name="moath momani" userId="720708e143949568" providerId="LiveId" clId="{E97006B9-446E-4CDA-99B7-6A1EA71FF27B}" dt="2020-10-08T06:02:56.930" v="2124" actId="1076"/>
          <ac:spMkLst>
            <pc:docMk/>
            <pc:sldMk cId="1521942773" sldId="263"/>
            <ac:spMk id="2" creationId="{00000000-0000-0000-0000-000000000000}"/>
          </ac:spMkLst>
        </pc:spChg>
        <pc:spChg chg="add del mod">
          <ac:chgData name="moath momani" userId="720708e143949568" providerId="LiveId" clId="{E97006B9-446E-4CDA-99B7-6A1EA71FF27B}" dt="2020-10-08T06:01:28.766" v="2121" actId="478"/>
          <ac:spMkLst>
            <pc:docMk/>
            <pc:sldMk cId="1521942773" sldId="263"/>
            <ac:spMk id="12" creationId="{D03AC1A4-B670-4F7F-A35A-DC799A07DBC4}"/>
          </ac:spMkLst>
        </pc:spChg>
        <pc:picChg chg="del">
          <ac:chgData name="moath momani" userId="720708e143949568" providerId="LiveId" clId="{E97006B9-446E-4CDA-99B7-6A1EA71FF27B}" dt="2020-10-08T06:01:20.653" v="2118" actId="478"/>
          <ac:picMkLst>
            <pc:docMk/>
            <pc:sldMk cId="1521942773" sldId="263"/>
            <ac:picMk id="4" creationId="{20F8A2B3-6EDC-4CB9-B3DD-66F680FECBB4}"/>
          </ac:picMkLst>
        </pc:picChg>
        <pc:picChg chg="add del mod">
          <ac:chgData name="moath momani" userId="720708e143949568" providerId="LiveId" clId="{E97006B9-446E-4CDA-99B7-6A1EA71FF27B}" dt="2020-10-08T06:16:54.079" v="2125" actId="478"/>
          <ac:picMkLst>
            <pc:docMk/>
            <pc:sldMk cId="1521942773" sldId="263"/>
            <ac:picMk id="5" creationId="{42099E9F-661E-4191-9D06-CD8032B7F79D}"/>
          </ac:picMkLst>
        </pc:picChg>
        <pc:picChg chg="add mod">
          <ac:chgData name="moath momani" userId="720708e143949568" providerId="LiveId" clId="{E97006B9-446E-4CDA-99B7-6A1EA71FF27B}" dt="2020-10-08T06:17:09.194" v="2126"/>
          <ac:picMkLst>
            <pc:docMk/>
            <pc:sldMk cId="1521942773" sldId="263"/>
            <ac:picMk id="7" creationId="{6942E5D9-9ADF-4420-8D81-C6664BD109A6}"/>
          </ac:picMkLst>
        </pc:picChg>
      </pc:sldChg>
      <pc:sldChg chg="addSp delSp modSp add mod">
        <pc:chgData name="moath momani" userId="720708e143949568" providerId="LiveId" clId="{E97006B9-446E-4CDA-99B7-6A1EA71FF27B}" dt="2020-10-10T15:37:38.319" v="2796" actId="22"/>
        <pc:sldMkLst>
          <pc:docMk/>
          <pc:sldMk cId="2036179745" sldId="264"/>
        </pc:sldMkLst>
        <pc:spChg chg="del">
          <ac:chgData name="moath momani" userId="720708e143949568" providerId="LiveId" clId="{E97006B9-446E-4CDA-99B7-6A1EA71FF27B}" dt="2020-10-08T05:49:31.287" v="1969" actId="478"/>
          <ac:spMkLst>
            <pc:docMk/>
            <pc:sldMk cId="2036179745" sldId="264"/>
            <ac:spMk id="2" creationId="{00000000-0000-0000-0000-000000000000}"/>
          </ac:spMkLst>
        </pc:spChg>
        <pc:spChg chg="mod">
          <ac:chgData name="moath momani" userId="720708e143949568" providerId="LiveId" clId="{E97006B9-446E-4CDA-99B7-6A1EA71FF27B}" dt="2020-10-08T05:57:04.278" v="2090" actId="1076"/>
          <ac:spMkLst>
            <pc:docMk/>
            <pc:sldMk cId="2036179745" sldId="264"/>
            <ac:spMk id="9" creationId="{00000000-0000-0000-0000-000000000000}"/>
          </ac:spMkLst>
        </pc:spChg>
        <pc:spChg chg="add mod">
          <ac:chgData name="moath momani" userId="720708e143949568" providerId="LiveId" clId="{E97006B9-446E-4CDA-99B7-6A1EA71FF27B}" dt="2020-10-08T05:56:11.559" v="2039" actId="1076"/>
          <ac:spMkLst>
            <pc:docMk/>
            <pc:sldMk cId="2036179745" sldId="264"/>
            <ac:spMk id="12" creationId="{CB7F213B-E680-4F6E-B850-3B9D657A9E84}"/>
          </ac:spMkLst>
        </pc:spChg>
        <pc:spChg chg="add mod">
          <ac:chgData name="moath momani" userId="720708e143949568" providerId="LiveId" clId="{E97006B9-446E-4CDA-99B7-6A1EA71FF27B}" dt="2020-10-08T05:56:52.374" v="2089" actId="20577"/>
          <ac:spMkLst>
            <pc:docMk/>
            <pc:sldMk cId="2036179745" sldId="264"/>
            <ac:spMk id="14" creationId="{E02D2F0A-A520-44A2-B8E2-5DD6E542987A}"/>
          </ac:spMkLst>
        </pc:spChg>
        <pc:picChg chg="add">
          <ac:chgData name="moath momani" userId="720708e143949568" providerId="LiveId" clId="{E97006B9-446E-4CDA-99B7-6A1EA71FF27B}" dt="2020-10-10T15:37:38.319" v="2796" actId="22"/>
          <ac:picMkLst>
            <pc:docMk/>
            <pc:sldMk cId="2036179745" sldId="264"/>
            <ac:picMk id="2" creationId="{79DCDC5B-70F4-4C7D-B4E0-23B530453455}"/>
          </ac:picMkLst>
        </pc:picChg>
        <pc:picChg chg="add del mod">
          <ac:chgData name="moath momani" userId="720708e143949568" providerId="LiveId" clId="{E97006B9-446E-4CDA-99B7-6A1EA71FF27B}" dt="2020-10-08T05:50:27.369" v="1974" actId="478"/>
          <ac:picMkLst>
            <pc:docMk/>
            <pc:sldMk cId="2036179745" sldId="264"/>
            <ac:picMk id="3" creationId="{C1CB39F9-7587-4DE6-BC67-8D4AA3C9552F}"/>
          </ac:picMkLst>
        </pc:picChg>
        <pc:picChg chg="add del mod">
          <ac:chgData name="moath momani" userId="720708e143949568" providerId="LiveId" clId="{E97006B9-446E-4CDA-99B7-6A1EA71FF27B}" dt="2020-10-08T05:53:47.658" v="1984" actId="478"/>
          <ac:picMkLst>
            <pc:docMk/>
            <pc:sldMk cId="2036179745" sldId="264"/>
            <ac:picMk id="4" creationId="{808AD9D1-499C-499B-8E95-431EE1065ACF}"/>
          </ac:picMkLst>
        </pc:picChg>
        <pc:picChg chg="add mod">
          <ac:chgData name="moath momani" userId="720708e143949568" providerId="LiveId" clId="{E97006B9-446E-4CDA-99B7-6A1EA71FF27B}" dt="2020-10-08T05:55:58.525" v="2036" actId="1076"/>
          <ac:picMkLst>
            <pc:docMk/>
            <pc:sldMk cId="2036179745" sldId="264"/>
            <ac:picMk id="11" creationId="{CAE87B09-0555-416D-840C-0FBD24113676}"/>
          </ac:picMkLst>
        </pc:picChg>
        <pc:picChg chg="del mod">
          <ac:chgData name="moath momani" userId="720708e143949568" providerId="LiveId" clId="{E97006B9-446E-4CDA-99B7-6A1EA71FF27B}" dt="2020-10-10T15:36:41.909" v="2795" actId="478"/>
          <ac:picMkLst>
            <pc:docMk/>
            <pc:sldMk cId="2036179745" sldId="264"/>
            <ac:picMk id="5126" creationId="{00000000-0000-0000-0000-000000000000}"/>
          </ac:picMkLst>
        </pc:picChg>
      </pc:sldChg>
      <pc:sldChg chg="addSp delSp modSp mod">
        <pc:chgData name="moath momani" userId="720708e143949568" providerId="LiveId" clId="{E97006B9-446E-4CDA-99B7-6A1EA71FF27B}" dt="2020-10-29T06:36:45.332" v="3046" actId="20577"/>
        <pc:sldMkLst>
          <pc:docMk/>
          <pc:sldMk cId="911208218" sldId="273"/>
        </pc:sldMkLst>
        <pc:spChg chg="add del mod">
          <ac:chgData name="moath momani" userId="720708e143949568" providerId="LiveId" clId="{E97006B9-446E-4CDA-99B7-6A1EA71FF27B}" dt="2020-10-29T06:36:45.332" v="3046" actId="20577"/>
          <ac:spMkLst>
            <pc:docMk/>
            <pc:sldMk cId="911208218" sldId="273"/>
            <ac:spMk id="4" creationId="{00000000-0000-0000-0000-000000000000}"/>
          </ac:spMkLst>
        </pc:spChg>
      </pc:sldChg>
      <pc:sldChg chg="del">
        <pc:chgData name="moath momani" userId="720708e143949568" providerId="LiveId" clId="{E97006B9-446E-4CDA-99B7-6A1EA71FF27B}" dt="2020-10-08T06:22:47.464" v="2250" actId="47"/>
        <pc:sldMkLst>
          <pc:docMk/>
          <pc:sldMk cId="1823530429" sldId="275"/>
        </pc:sldMkLst>
      </pc:sldChg>
      <pc:sldChg chg="addSp delSp modSp mod modNotesTx">
        <pc:chgData name="moath momani" userId="720708e143949568" providerId="LiveId" clId="{E97006B9-446E-4CDA-99B7-6A1EA71FF27B}" dt="2020-10-08T05:47:08.857" v="1905" actId="113"/>
        <pc:sldMkLst>
          <pc:docMk/>
          <pc:sldMk cId="2729657736" sldId="276"/>
        </pc:sldMkLst>
        <pc:spChg chg="mod">
          <ac:chgData name="moath momani" userId="720708e143949568" providerId="LiveId" clId="{E97006B9-446E-4CDA-99B7-6A1EA71FF27B}" dt="2020-10-07T22:09:23.425" v="1631" actId="1076"/>
          <ac:spMkLst>
            <pc:docMk/>
            <pc:sldMk cId="2729657736" sldId="276"/>
            <ac:spMk id="7" creationId="{9E33896C-8318-4ED3-B30E-381542C1AF01}"/>
          </ac:spMkLst>
        </pc:spChg>
        <pc:spChg chg="mod">
          <ac:chgData name="moath momani" userId="720708e143949568" providerId="LiveId" clId="{E97006B9-446E-4CDA-99B7-6A1EA71FF27B}" dt="2020-10-08T05:44:36.975" v="1782" actId="1076"/>
          <ac:spMkLst>
            <pc:docMk/>
            <pc:sldMk cId="2729657736" sldId="276"/>
            <ac:spMk id="16" creationId="{CCA082C2-3FEC-4BC1-8F72-5280462EB1FD}"/>
          </ac:spMkLst>
        </pc:spChg>
        <pc:spChg chg="mod">
          <ac:chgData name="moath momani" userId="720708e143949568" providerId="LiveId" clId="{E97006B9-446E-4CDA-99B7-6A1EA71FF27B}" dt="2020-10-08T05:44:20.583" v="1778" actId="1076"/>
          <ac:spMkLst>
            <pc:docMk/>
            <pc:sldMk cId="2729657736" sldId="276"/>
            <ac:spMk id="19" creationId="{3A19FDB5-205D-41F2-A62C-196EC416734C}"/>
          </ac:spMkLst>
        </pc:spChg>
        <pc:spChg chg="add mod">
          <ac:chgData name="moath momani" userId="720708e143949568" providerId="LiveId" clId="{E97006B9-446E-4CDA-99B7-6A1EA71FF27B}" dt="2020-10-07T22:10:16.353" v="1645" actId="20577"/>
          <ac:spMkLst>
            <pc:docMk/>
            <pc:sldMk cId="2729657736" sldId="276"/>
            <ac:spMk id="20" creationId="{D4006D6C-1916-4ED3-8969-8C4CCF20BEF5}"/>
          </ac:spMkLst>
        </pc:spChg>
        <pc:spChg chg="add mod">
          <ac:chgData name="moath momani" userId="720708e143949568" providerId="LiveId" clId="{E97006B9-446E-4CDA-99B7-6A1EA71FF27B}" dt="2020-10-08T05:44:48.385" v="1797" actId="20577"/>
          <ac:spMkLst>
            <pc:docMk/>
            <pc:sldMk cId="2729657736" sldId="276"/>
            <ac:spMk id="23" creationId="{DBCEF4BA-D7D0-4AE5-AA42-1485677533AF}"/>
          </ac:spMkLst>
        </pc:spChg>
        <pc:spChg chg="add mod">
          <ac:chgData name="moath momani" userId="720708e143949568" providerId="LiveId" clId="{E97006B9-446E-4CDA-99B7-6A1EA71FF27B}" dt="2020-10-08T05:44:43.767" v="1790" actId="20577"/>
          <ac:spMkLst>
            <pc:docMk/>
            <pc:sldMk cId="2729657736" sldId="276"/>
            <ac:spMk id="25" creationId="{6EE683CE-B4F9-4F7F-901B-2A9C46B5B3A6}"/>
          </ac:spMkLst>
        </pc:spChg>
        <pc:spChg chg="add mod">
          <ac:chgData name="moath momani" userId="720708e143949568" providerId="LiveId" clId="{E97006B9-446E-4CDA-99B7-6A1EA71FF27B}" dt="2020-10-08T05:47:00.151" v="1903" actId="1076"/>
          <ac:spMkLst>
            <pc:docMk/>
            <pc:sldMk cId="2729657736" sldId="276"/>
            <ac:spMk id="27" creationId="{13E6180D-3356-4BE5-95D1-EC8BAE23EC65}"/>
          </ac:spMkLst>
        </pc:spChg>
        <pc:spChg chg="add mod">
          <ac:chgData name="moath momani" userId="720708e143949568" providerId="LiveId" clId="{E97006B9-446E-4CDA-99B7-6A1EA71FF27B}" dt="2020-10-08T05:47:00.151" v="1903" actId="1076"/>
          <ac:spMkLst>
            <pc:docMk/>
            <pc:sldMk cId="2729657736" sldId="276"/>
            <ac:spMk id="29" creationId="{21371636-C087-438C-94E8-C41C46C46718}"/>
          </ac:spMkLst>
        </pc:spChg>
        <pc:spChg chg="add mod">
          <ac:chgData name="moath momani" userId="720708e143949568" providerId="LiveId" clId="{E97006B9-446E-4CDA-99B7-6A1EA71FF27B}" dt="2020-10-08T05:47:06.655" v="1904" actId="1076"/>
          <ac:spMkLst>
            <pc:docMk/>
            <pc:sldMk cId="2729657736" sldId="276"/>
            <ac:spMk id="31" creationId="{56DA5B16-FCEC-4E05-BCEF-484C2B938B1E}"/>
          </ac:spMkLst>
        </pc:spChg>
        <pc:spChg chg="add mod">
          <ac:chgData name="moath momani" userId="720708e143949568" providerId="LiveId" clId="{E97006B9-446E-4CDA-99B7-6A1EA71FF27B}" dt="2020-10-08T05:47:08.857" v="1905" actId="113"/>
          <ac:spMkLst>
            <pc:docMk/>
            <pc:sldMk cId="2729657736" sldId="276"/>
            <ac:spMk id="33" creationId="{609CCEF0-2513-4EBA-A561-6A5A50C91972}"/>
          </ac:spMkLst>
        </pc:spChg>
        <pc:spChg chg="add mod">
          <ac:chgData name="moath momani" userId="720708e143949568" providerId="LiveId" clId="{E97006B9-446E-4CDA-99B7-6A1EA71FF27B}" dt="2020-10-08T05:46:53.692" v="1902" actId="571"/>
          <ac:spMkLst>
            <pc:docMk/>
            <pc:sldMk cId="2729657736" sldId="276"/>
            <ac:spMk id="36" creationId="{00F336C9-60D1-4B6F-9CF0-194CB92ED5FF}"/>
          </ac:spMkLst>
        </pc:spChg>
        <pc:picChg chg="add mod">
          <ac:chgData name="moath momani" userId="720708e143949568" providerId="LiveId" clId="{E97006B9-446E-4CDA-99B7-6A1EA71FF27B}" dt="2020-10-08T05:44:14.680" v="1775" actId="1076"/>
          <ac:picMkLst>
            <pc:docMk/>
            <pc:sldMk cId="2729657736" sldId="276"/>
            <ac:picMk id="3" creationId="{78DF608C-F6BC-49E1-A454-91D66A4E768A}"/>
          </ac:picMkLst>
        </pc:picChg>
        <pc:picChg chg="add mod">
          <ac:chgData name="moath momani" userId="720708e143949568" providerId="LiveId" clId="{E97006B9-446E-4CDA-99B7-6A1EA71FF27B}" dt="2020-10-08T05:44:39.103" v="1783" actId="1076"/>
          <ac:picMkLst>
            <pc:docMk/>
            <pc:sldMk cId="2729657736" sldId="276"/>
            <ac:picMk id="13" creationId="{385D070F-D482-4667-BBDF-0B339BD257CD}"/>
          </ac:picMkLst>
        </pc:picChg>
        <pc:picChg chg="del">
          <ac:chgData name="moath momani" userId="720708e143949568" providerId="LiveId" clId="{E97006B9-446E-4CDA-99B7-6A1EA71FF27B}" dt="2020-10-08T05:39:57.781" v="1646" actId="478"/>
          <ac:picMkLst>
            <pc:docMk/>
            <pc:sldMk cId="2729657736" sldId="276"/>
            <ac:picMk id="15" creationId="{C2742168-B3D3-4C6C-AB27-7F880DD7FEA3}"/>
          </ac:picMkLst>
        </pc:picChg>
        <pc:picChg chg="del">
          <ac:chgData name="moath momani" userId="720708e143949568" providerId="LiveId" clId="{E97006B9-446E-4CDA-99B7-6A1EA71FF27B}" dt="2020-10-08T05:41:32.838" v="1652" actId="478"/>
          <ac:picMkLst>
            <pc:docMk/>
            <pc:sldMk cId="2729657736" sldId="276"/>
            <ac:picMk id="17" creationId="{2C970B63-BAEC-4260-96B1-A55EB8E0F421}"/>
          </ac:picMkLst>
        </pc:picChg>
        <pc:picChg chg="del">
          <ac:chgData name="moath momani" userId="720708e143949568" providerId="LiveId" clId="{E97006B9-446E-4CDA-99B7-6A1EA71FF27B}" dt="2020-10-08T05:41:43.544" v="1658" actId="478"/>
          <ac:picMkLst>
            <pc:docMk/>
            <pc:sldMk cId="2729657736" sldId="276"/>
            <ac:picMk id="18" creationId="{7AE498B4-B891-4E9A-9CDE-DD8F3DF89E8F}"/>
          </ac:picMkLst>
        </pc:picChg>
        <pc:picChg chg="add del mod">
          <ac:chgData name="moath momani" userId="720708e143949568" providerId="LiveId" clId="{E97006B9-446E-4CDA-99B7-6A1EA71FF27B}" dt="2020-10-08T05:43:55.358" v="1771" actId="478"/>
          <ac:picMkLst>
            <pc:docMk/>
            <pc:sldMk cId="2729657736" sldId="276"/>
            <ac:picMk id="21" creationId="{8B6E1821-CF91-4BDC-A2EA-64DE6B7E5787}"/>
          </ac:picMkLst>
        </pc:picChg>
        <pc:picChg chg="add mod">
          <ac:chgData name="moath momani" userId="720708e143949568" providerId="LiveId" clId="{E97006B9-446E-4CDA-99B7-6A1EA71FF27B}" dt="2020-10-08T05:44:22.208" v="1780" actId="1076"/>
          <ac:picMkLst>
            <pc:docMk/>
            <pc:sldMk cId="2729657736" sldId="276"/>
            <ac:picMk id="35" creationId="{EE65E8C4-4C1F-4C35-86B7-A0270E1FCE92}"/>
          </ac:picMkLst>
        </pc:picChg>
      </pc:sldChg>
      <pc:sldChg chg="addSp delSp modSp mod">
        <pc:chgData name="moath momani" userId="720708e143949568" providerId="LiveId" clId="{E97006B9-446E-4CDA-99B7-6A1EA71FF27B}" dt="2020-10-10T15:40:53.200" v="2828" actId="1036"/>
        <pc:sldMkLst>
          <pc:docMk/>
          <pc:sldMk cId="2293705616" sldId="277"/>
        </pc:sldMkLst>
        <pc:spChg chg="mod">
          <ac:chgData name="moath momani" userId="720708e143949568" providerId="LiveId" clId="{E97006B9-446E-4CDA-99B7-6A1EA71FF27B}" dt="2020-10-08T06:22:36.435" v="2248" actId="255"/>
          <ac:spMkLst>
            <pc:docMk/>
            <pc:sldMk cId="2293705616" sldId="277"/>
            <ac:spMk id="2" creationId="{00000000-0000-0000-0000-000000000000}"/>
          </ac:spMkLst>
        </pc:spChg>
        <pc:spChg chg="add del">
          <ac:chgData name="moath momani" userId="720708e143949568" providerId="LiveId" clId="{E97006B9-446E-4CDA-99B7-6A1EA71FF27B}" dt="2020-10-10T15:39:07.763" v="2802"/>
          <ac:spMkLst>
            <pc:docMk/>
            <pc:sldMk cId="2293705616" sldId="277"/>
            <ac:spMk id="4" creationId="{0C10B6F8-D493-4834-997F-3BFEC4AF68D5}"/>
          </ac:spMkLst>
        </pc:spChg>
        <pc:spChg chg="add mod">
          <ac:chgData name="moath momani" userId="720708e143949568" providerId="LiveId" clId="{E97006B9-446E-4CDA-99B7-6A1EA71FF27B}" dt="2020-10-08T06:22:42.321" v="2249" actId="2711"/>
          <ac:spMkLst>
            <pc:docMk/>
            <pc:sldMk cId="2293705616" sldId="277"/>
            <ac:spMk id="12" creationId="{4AFB44FE-3BF1-4566-B986-E43AD0DC5860}"/>
          </ac:spMkLst>
        </pc:spChg>
        <pc:picChg chg="del">
          <ac:chgData name="moath momani" userId="720708e143949568" providerId="LiveId" clId="{E97006B9-446E-4CDA-99B7-6A1EA71FF27B}" dt="2020-10-08T06:18:28.308" v="2188" actId="478"/>
          <ac:picMkLst>
            <pc:docMk/>
            <pc:sldMk cId="2293705616" sldId="277"/>
            <ac:picMk id="3" creationId="{910D621F-6F2C-48A0-9276-F357B9E21E13}"/>
          </ac:picMkLst>
        </pc:picChg>
        <pc:picChg chg="add del mod">
          <ac:chgData name="moath momani" userId="720708e143949568" providerId="LiveId" clId="{E97006B9-446E-4CDA-99B7-6A1EA71FF27B}" dt="2020-10-10T15:39:03.713" v="2800"/>
          <ac:picMkLst>
            <pc:docMk/>
            <pc:sldMk cId="2293705616" sldId="277"/>
            <ac:picMk id="3" creationId="{987049B3-D6C6-438A-A109-FBCFF0EB2390}"/>
          </ac:picMkLst>
        </pc:picChg>
        <pc:picChg chg="add mod">
          <ac:chgData name="moath momani" userId="720708e143949568" providerId="LiveId" clId="{E97006B9-446E-4CDA-99B7-6A1EA71FF27B}" dt="2020-10-10T15:40:53.200" v="2828" actId="1036"/>
          <ac:picMkLst>
            <pc:docMk/>
            <pc:sldMk cId="2293705616" sldId="277"/>
            <ac:picMk id="5" creationId="{D6FFD61D-BC0D-45CC-9CE4-D4C5060AC8A9}"/>
          </ac:picMkLst>
        </pc:picChg>
        <pc:picChg chg="del mod">
          <ac:chgData name="moath momani" userId="720708e143949568" providerId="LiveId" clId="{E97006B9-446E-4CDA-99B7-6A1EA71FF27B}" dt="2020-10-08T06:18:28.979" v="2189" actId="478"/>
          <ac:picMkLst>
            <pc:docMk/>
            <pc:sldMk cId="2293705616" sldId="277"/>
            <ac:picMk id="5" creationId="{E32174AB-4CAD-47F6-81EB-6685508A3654}"/>
          </ac:picMkLst>
        </pc:picChg>
        <pc:picChg chg="add del mod">
          <ac:chgData name="moath momani" userId="720708e143949568" providerId="LiveId" clId="{E97006B9-446E-4CDA-99B7-6A1EA71FF27B}" dt="2020-10-10T15:39:29.762" v="2806" actId="478"/>
          <ac:picMkLst>
            <pc:docMk/>
            <pc:sldMk cId="2293705616" sldId="277"/>
            <ac:picMk id="11" creationId="{9748F2EA-F332-4A9A-BC00-DB26E2C47005}"/>
          </ac:picMkLst>
        </pc:picChg>
      </pc:sldChg>
      <pc:sldChg chg="add del">
        <pc:chgData name="moath momani" userId="720708e143949568" providerId="LiveId" clId="{E97006B9-446E-4CDA-99B7-6A1EA71FF27B}" dt="2020-10-08T05:42:25.649" v="1669" actId="47"/>
        <pc:sldMkLst>
          <pc:docMk/>
          <pc:sldMk cId="384976588" sldId="278"/>
        </pc:sldMkLst>
      </pc:sldChg>
      <pc:sldChg chg="addSp delSp modSp mod">
        <pc:chgData name="moath momani" userId="720708e143949568" providerId="LiveId" clId="{E97006B9-446E-4CDA-99B7-6A1EA71FF27B}" dt="2020-10-11T10:06:07.205" v="2920" actId="1076"/>
        <pc:sldMkLst>
          <pc:docMk/>
          <pc:sldMk cId="2271298433" sldId="279"/>
        </pc:sldMkLst>
        <pc:spChg chg="mod">
          <ac:chgData name="moath momani" userId="720708e143949568" providerId="LiveId" clId="{E97006B9-446E-4CDA-99B7-6A1EA71FF27B}" dt="2020-10-10T15:34:16.079" v="2728" actId="20577"/>
          <ac:spMkLst>
            <pc:docMk/>
            <pc:sldMk cId="2271298433" sldId="279"/>
            <ac:spMk id="2" creationId="{0B2AAF93-F372-4E32-8DE3-2B37B0349A7C}"/>
          </ac:spMkLst>
        </pc:spChg>
        <pc:spChg chg="del">
          <ac:chgData name="moath momani" userId="720708e143949568" providerId="LiveId" clId="{E97006B9-446E-4CDA-99B7-6A1EA71FF27B}" dt="2020-10-11T09:56:18.634" v="2870" actId="478"/>
          <ac:spMkLst>
            <pc:docMk/>
            <pc:sldMk cId="2271298433" sldId="279"/>
            <ac:spMk id="8" creationId="{00000000-0000-0000-0000-000000000000}"/>
          </ac:spMkLst>
        </pc:spChg>
        <pc:spChg chg="mod">
          <ac:chgData name="moath momani" userId="720708e143949568" providerId="LiveId" clId="{E97006B9-446E-4CDA-99B7-6A1EA71FF27B}" dt="2020-10-11T09:54:22.009" v="2845" actId="1076"/>
          <ac:spMkLst>
            <pc:docMk/>
            <pc:sldMk cId="2271298433" sldId="279"/>
            <ac:spMk id="17" creationId="{4955A6DA-815F-4124-A9F3-75EDB42FED58}"/>
          </ac:spMkLst>
        </pc:spChg>
        <pc:grpChg chg="del">
          <ac:chgData name="moath momani" userId="720708e143949568" providerId="LiveId" clId="{E97006B9-446E-4CDA-99B7-6A1EA71FF27B}" dt="2020-10-11T09:56:21.880" v="2871" actId="478"/>
          <ac:grpSpMkLst>
            <pc:docMk/>
            <pc:sldMk cId="2271298433" sldId="279"/>
            <ac:grpSpMk id="10" creationId="{00000000-0000-0000-0000-000000000000}"/>
          </ac:grpSpMkLst>
        </pc:grpChg>
        <pc:picChg chg="add del mod">
          <ac:chgData name="moath momani" userId="720708e143949568" providerId="LiveId" clId="{E97006B9-446E-4CDA-99B7-6A1EA71FF27B}" dt="2020-10-11T09:56:29.376" v="2875" actId="478"/>
          <ac:picMkLst>
            <pc:docMk/>
            <pc:sldMk cId="2271298433" sldId="279"/>
            <ac:picMk id="4" creationId="{B1D3ACDF-57EE-4FCF-A0A2-6A3E646CE8C2}"/>
          </ac:picMkLst>
        </pc:picChg>
        <pc:picChg chg="add del mod">
          <ac:chgData name="moath momani" userId="720708e143949568" providerId="LiveId" clId="{E97006B9-446E-4CDA-99B7-6A1EA71FF27B}" dt="2020-10-11T09:55:27.936" v="2857" actId="478"/>
          <ac:picMkLst>
            <pc:docMk/>
            <pc:sldMk cId="2271298433" sldId="279"/>
            <ac:picMk id="9" creationId="{8568EA02-0860-4E4A-8BE2-7C64AE64CA13}"/>
          </ac:picMkLst>
        </pc:picChg>
        <pc:picChg chg="del">
          <ac:chgData name="moath momani" userId="720708e143949568" providerId="LiveId" clId="{E97006B9-446E-4CDA-99B7-6A1EA71FF27B}" dt="2020-10-07T11:00:17.127" v="352" actId="478"/>
          <ac:picMkLst>
            <pc:docMk/>
            <pc:sldMk cId="2271298433" sldId="279"/>
            <ac:picMk id="13" creationId="{9319865D-7103-44A0-8690-685D1A6BCF9C}"/>
          </ac:picMkLst>
        </pc:picChg>
        <pc:picChg chg="del">
          <ac:chgData name="moath momani" userId="720708e143949568" providerId="LiveId" clId="{E97006B9-446E-4CDA-99B7-6A1EA71FF27B}" dt="2020-10-07T11:00:22.422" v="353" actId="478"/>
          <ac:picMkLst>
            <pc:docMk/>
            <pc:sldMk cId="2271298433" sldId="279"/>
            <ac:picMk id="14" creationId="{4F44C90C-9AB6-4E41-BBC9-EB36E64FA76A}"/>
          </ac:picMkLst>
        </pc:picChg>
        <pc:picChg chg="add mod">
          <ac:chgData name="moath momani" userId="720708e143949568" providerId="LiveId" clId="{E97006B9-446E-4CDA-99B7-6A1EA71FF27B}" dt="2020-10-11T10:06:07.205" v="2920" actId="1076"/>
          <ac:picMkLst>
            <pc:docMk/>
            <pc:sldMk cId="2271298433" sldId="279"/>
            <ac:picMk id="14" creationId="{9B7F0385-F61B-44F8-9E69-0DF5D16EA5A7}"/>
          </ac:picMkLst>
        </pc:picChg>
        <pc:picChg chg="del">
          <ac:chgData name="moath momani" userId="720708e143949568" providerId="LiveId" clId="{E97006B9-446E-4CDA-99B7-6A1EA71FF27B}" dt="2020-10-07T11:00:26.286" v="354" actId="478"/>
          <ac:picMkLst>
            <pc:docMk/>
            <pc:sldMk cId="2271298433" sldId="279"/>
            <ac:picMk id="15" creationId="{782957B5-4F0A-4A4E-A07D-DE1207191CA4}"/>
          </ac:picMkLst>
        </pc:picChg>
        <pc:picChg chg="add del mod">
          <ac:chgData name="moath momani" userId="720708e143949568" providerId="LiveId" clId="{E97006B9-446E-4CDA-99B7-6A1EA71FF27B}" dt="2020-10-11T10:02:03.273" v="2915" actId="478"/>
          <ac:picMkLst>
            <pc:docMk/>
            <pc:sldMk cId="2271298433" sldId="279"/>
            <ac:picMk id="18" creationId="{C705328E-3483-4DBF-955B-07B6E46160EC}"/>
          </ac:picMkLst>
        </pc:picChg>
        <pc:picChg chg="add del mod">
          <ac:chgData name="moath momani" userId="720708e143949568" providerId="LiveId" clId="{E97006B9-446E-4CDA-99B7-6A1EA71FF27B}" dt="2020-10-11T09:57:51.210" v="2892" actId="478"/>
          <ac:picMkLst>
            <pc:docMk/>
            <pc:sldMk cId="2271298433" sldId="279"/>
            <ac:picMk id="20" creationId="{5B4DF514-3594-4596-9E0C-31689185182E}"/>
          </ac:picMkLst>
        </pc:picChg>
        <pc:picChg chg="add del mod">
          <ac:chgData name="moath momani" userId="720708e143949568" providerId="LiveId" clId="{E97006B9-446E-4CDA-99B7-6A1EA71FF27B}" dt="2020-10-11T10:01:07.073" v="2906" actId="478"/>
          <ac:picMkLst>
            <pc:docMk/>
            <pc:sldMk cId="2271298433" sldId="279"/>
            <ac:picMk id="22" creationId="{0CF28490-8FD5-41E7-8993-65B4066E521F}"/>
          </ac:picMkLst>
        </pc:picChg>
        <pc:picChg chg="add mod">
          <ac:chgData name="moath momani" userId="720708e143949568" providerId="LiveId" clId="{E97006B9-446E-4CDA-99B7-6A1EA71FF27B}" dt="2020-10-11T10:01:46.420" v="2912" actId="1076"/>
          <ac:picMkLst>
            <pc:docMk/>
            <pc:sldMk cId="2271298433" sldId="279"/>
            <ac:picMk id="24" creationId="{DE716A95-8587-40CF-9AF7-63D84DD74EB3}"/>
          </ac:picMkLst>
        </pc:picChg>
        <pc:picChg chg="add mod">
          <ac:chgData name="moath momani" userId="720708e143949568" providerId="LiveId" clId="{E97006B9-446E-4CDA-99B7-6A1EA71FF27B}" dt="2020-10-11T10:01:43.133" v="2911" actId="14100"/>
          <ac:picMkLst>
            <pc:docMk/>
            <pc:sldMk cId="2271298433" sldId="279"/>
            <ac:picMk id="26" creationId="{987918EF-845F-42B2-AFB5-8470EE6AE81C}"/>
          </ac:picMkLst>
        </pc:picChg>
        <pc:picChg chg="add mod">
          <ac:chgData name="moath momani" userId="720708e143949568" providerId="LiveId" clId="{E97006B9-446E-4CDA-99B7-6A1EA71FF27B}" dt="2020-10-11T10:06:04.766" v="2919" actId="1076"/>
          <ac:picMkLst>
            <pc:docMk/>
            <pc:sldMk cId="2271298433" sldId="279"/>
            <ac:picMk id="28" creationId="{03A2CD2C-1679-49F4-8C8D-054178496706}"/>
          </ac:picMkLst>
        </pc:picChg>
      </pc:sldChg>
      <pc:sldChg chg="addSp delSp modSp mod">
        <pc:chgData name="moath momani" userId="720708e143949568" providerId="LiveId" clId="{E97006B9-446E-4CDA-99B7-6A1EA71FF27B}" dt="2020-10-08T06:40:55.829" v="2722" actId="1076"/>
        <pc:sldMkLst>
          <pc:docMk/>
          <pc:sldMk cId="927733710" sldId="289"/>
        </pc:sldMkLst>
        <pc:picChg chg="add del">
          <ac:chgData name="moath momani" userId="720708e143949568" providerId="LiveId" clId="{E97006B9-446E-4CDA-99B7-6A1EA71FF27B}" dt="2020-10-07T10:52:56.872" v="17" actId="22"/>
          <ac:picMkLst>
            <pc:docMk/>
            <pc:sldMk cId="927733710" sldId="289"/>
            <ac:picMk id="3" creationId="{C788ABF6-1D81-400C-970B-85EA4A4021CD}"/>
          </ac:picMkLst>
        </pc:picChg>
        <pc:picChg chg="add del mod">
          <ac:chgData name="moath momani" userId="720708e143949568" providerId="LiveId" clId="{E97006B9-446E-4CDA-99B7-6A1EA71FF27B}" dt="2020-10-08T06:40:55.829" v="2722" actId="1076"/>
          <ac:picMkLst>
            <pc:docMk/>
            <pc:sldMk cId="927733710" sldId="289"/>
            <ac:picMk id="9" creationId="{8F73BB18-6D38-480A-968D-4357CA986BEA}"/>
          </ac:picMkLst>
        </pc:picChg>
      </pc:sldChg>
      <pc:sldChg chg="addSp delSp modSp mod modNotesTx">
        <pc:chgData name="moath momani" userId="720708e143949568" providerId="LiveId" clId="{E97006B9-446E-4CDA-99B7-6A1EA71FF27B}" dt="2020-10-22T09:57:47.345" v="3003" actId="1076"/>
        <pc:sldMkLst>
          <pc:docMk/>
          <pc:sldMk cId="2252611959" sldId="290"/>
        </pc:sldMkLst>
        <pc:spChg chg="add del mod">
          <ac:chgData name="moath momani" userId="720708e143949568" providerId="LiveId" clId="{E97006B9-446E-4CDA-99B7-6A1EA71FF27B}" dt="2020-10-07T21:47:34.310" v="1322" actId="1076"/>
          <ac:spMkLst>
            <pc:docMk/>
            <pc:sldMk cId="2252611959" sldId="290"/>
            <ac:spMk id="2" creationId="{0B2AAF93-F372-4E32-8DE3-2B37B0349A7C}"/>
          </ac:spMkLst>
        </pc:spChg>
        <pc:spChg chg="del">
          <ac:chgData name="moath momani" userId="720708e143949568" providerId="LiveId" clId="{E97006B9-446E-4CDA-99B7-6A1EA71FF27B}" dt="2020-10-07T11:04:20.978" v="358" actId="478"/>
          <ac:spMkLst>
            <pc:docMk/>
            <pc:sldMk cId="2252611959" sldId="290"/>
            <ac:spMk id="7" creationId="{C020CCDB-ED87-4B1B-A899-51F61F3BD5D1}"/>
          </ac:spMkLst>
        </pc:spChg>
        <pc:spChg chg="add del mod">
          <ac:chgData name="moath momani" userId="720708e143949568" providerId="LiveId" clId="{E97006B9-446E-4CDA-99B7-6A1EA71FF27B}" dt="2020-10-07T21:28:16.596" v="709" actId="478"/>
          <ac:spMkLst>
            <pc:docMk/>
            <pc:sldMk cId="2252611959" sldId="290"/>
            <ac:spMk id="9" creationId="{FFBB43CF-8AB5-44E0-A9F2-B4C0A36C8D6A}"/>
          </ac:spMkLst>
        </pc:spChg>
        <pc:spChg chg="add mod">
          <ac:chgData name="moath momani" userId="720708e143949568" providerId="LiveId" clId="{E97006B9-446E-4CDA-99B7-6A1EA71FF27B}" dt="2020-10-22T09:57:47.345" v="3003" actId="1076"/>
          <ac:spMkLst>
            <pc:docMk/>
            <pc:sldMk cId="2252611959" sldId="290"/>
            <ac:spMk id="17" creationId="{6F23D8BD-787D-4284-810F-276704CC0200}"/>
          </ac:spMkLst>
        </pc:spChg>
        <pc:spChg chg="add del mod">
          <ac:chgData name="moath momani" userId="720708e143949568" providerId="LiveId" clId="{E97006B9-446E-4CDA-99B7-6A1EA71FF27B}" dt="2020-10-07T21:47:45.042" v="1324" actId="1076"/>
          <ac:spMkLst>
            <pc:docMk/>
            <pc:sldMk cId="2252611959" sldId="290"/>
            <ac:spMk id="18" creationId="{62605D86-DEA7-4D40-906C-66D92E9112CF}"/>
          </ac:spMkLst>
        </pc:spChg>
        <pc:spChg chg="add mod">
          <ac:chgData name="moath momani" userId="720708e143949568" providerId="LiveId" clId="{E97006B9-446E-4CDA-99B7-6A1EA71FF27B}" dt="2020-10-22T09:57:44.336" v="3002" actId="1076"/>
          <ac:spMkLst>
            <pc:docMk/>
            <pc:sldMk cId="2252611959" sldId="290"/>
            <ac:spMk id="19" creationId="{BE275E7A-EB96-402C-BB89-129A034EC597}"/>
          </ac:spMkLst>
        </pc:spChg>
        <pc:spChg chg="add mod">
          <ac:chgData name="moath momani" userId="720708e143949568" providerId="LiveId" clId="{E97006B9-446E-4CDA-99B7-6A1EA71FF27B}" dt="2020-10-10T15:35:56.056" v="2768" actId="20577"/>
          <ac:spMkLst>
            <pc:docMk/>
            <pc:sldMk cId="2252611959" sldId="290"/>
            <ac:spMk id="20" creationId="{B998D8D1-D5F8-47B7-925C-10A48A0D8C53}"/>
          </ac:spMkLst>
        </pc:spChg>
        <pc:spChg chg="add mod">
          <ac:chgData name="moath momani" userId="720708e143949568" providerId="LiveId" clId="{E97006B9-446E-4CDA-99B7-6A1EA71FF27B}" dt="2020-10-22T09:57:00.481" v="2969" actId="1076"/>
          <ac:spMkLst>
            <pc:docMk/>
            <pc:sldMk cId="2252611959" sldId="290"/>
            <ac:spMk id="21" creationId="{C4444049-84FB-4279-B211-7378DABE5225}"/>
          </ac:spMkLst>
        </pc:spChg>
        <pc:spChg chg="add mod">
          <ac:chgData name="moath momani" userId="720708e143949568" providerId="LiveId" clId="{E97006B9-446E-4CDA-99B7-6A1EA71FF27B}" dt="2020-10-10T15:35:53.367" v="2766" actId="1076"/>
          <ac:spMkLst>
            <pc:docMk/>
            <pc:sldMk cId="2252611959" sldId="290"/>
            <ac:spMk id="22" creationId="{3B1CBD7A-17DF-4613-B88E-406AD18A78A9}"/>
          </ac:spMkLst>
        </pc:spChg>
        <pc:spChg chg="add mod">
          <ac:chgData name="moath momani" userId="720708e143949568" providerId="LiveId" clId="{E97006B9-446E-4CDA-99B7-6A1EA71FF27B}" dt="2020-10-07T21:45:55.395" v="1313" actId="20577"/>
          <ac:spMkLst>
            <pc:docMk/>
            <pc:sldMk cId="2252611959" sldId="290"/>
            <ac:spMk id="23" creationId="{2B53EFD3-EE9C-4063-B97A-D49AF5A40F4E}"/>
          </ac:spMkLst>
        </pc:spChg>
        <pc:picChg chg="add mod">
          <ac:chgData name="moath momani" userId="720708e143949568" providerId="LiveId" clId="{E97006B9-446E-4CDA-99B7-6A1EA71FF27B}" dt="2020-10-07T21:37:28.181" v="731" actId="14100"/>
          <ac:picMkLst>
            <pc:docMk/>
            <pc:sldMk cId="2252611959" sldId="290"/>
            <ac:picMk id="3" creationId="{DA725763-1BD2-4FF7-9EA5-5092496DD0AC}"/>
          </ac:picMkLst>
        </pc:picChg>
        <pc:picChg chg="del">
          <ac:chgData name="moath momani" userId="720708e143949568" providerId="LiveId" clId="{E97006B9-446E-4CDA-99B7-6A1EA71FF27B}" dt="2020-10-07T11:04:12.495" v="356" actId="478"/>
          <ac:picMkLst>
            <pc:docMk/>
            <pc:sldMk cId="2252611959" sldId="290"/>
            <ac:picMk id="4" creationId="{3C9AE7FE-933D-409D-A01B-3E62E29ED2BE}"/>
          </ac:picMkLst>
        </pc:picChg>
        <pc:picChg chg="add mod">
          <ac:chgData name="moath momani" userId="720708e143949568" providerId="LiveId" clId="{E97006B9-446E-4CDA-99B7-6A1EA71FF27B}" dt="2020-10-07T21:37:34.260" v="734" actId="14100"/>
          <ac:picMkLst>
            <pc:docMk/>
            <pc:sldMk cId="2252611959" sldId="290"/>
            <ac:picMk id="7" creationId="{29625EDA-548B-4206-A3FF-2C6C2CC6E846}"/>
          </ac:picMkLst>
        </pc:picChg>
        <pc:picChg chg="add del mod">
          <ac:chgData name="moath momani" userId="720708e143949568" providerId="LiveId" clId="{E97006B9-446E-4CDA-99B7-6A1EA71FF27B}" dt="2020-10-07T21:35:03.182" v="718" actId="478"/>
          <ac:picMkLst>
            <pc:docMk/>
            <pc:sldMk cId="2252611959" sldId="290"/>
            <ac:picMk id="13" creationId="{96961488-74BD-429F-BB20-74AF797F6327}"/>
          </ac:picMkLst>
        </pc:picChg>
        <pc:picChg chg="add mod">
          <ac:chgData name="moath momani" userId="720708e143949568" providerId="LiveId" clId="{E97006B9-446E-4CDA-99B7-6A1EA71FF27B}" dt="2020-10-07T21:37:37.351" v="737" actId="1038"/>
          <ac:picMkLst>
            <pc:docMk/>
            <pc:sldMk cId="2252611959" sldId="290"/>
            <ac:picMk id="14" creationId="{F4A18922-E898-4DDC-9D81-A3F9FF27C26A}"/>
          </ac:picMkLst>
        </pc:picChg>
      </pc:sldChg>
      <pc:sldChg chg="modSp add mod">
        <pc:chgData name="moath momani" userId="720708e143949568" providerId="LiveId" clId="{E97006B9-446E-4CDA-99B7-6A1EA71FF27B}" dt="2020-10-22T09:54:13.344" v="2967" actId="13926"/>
        <pc:sldMkLst>
          <pc:docMk/>
          <pc:sldMk cId="1109524678" sldId="292"/>
        </pc:sldMkLst>
        <pc:spChg chg="mod">
          <ac:chgData name="moath momani" userId="720708e143949568" providerId="LiveId" clId="{E97006B9-446E-4CDA-99B7-6A1EA71FF27B}" dt="2020-10-07T21:25:01.967" v="478" actId="20577"/>
          <ac:spMkLst>
            <pc:docMk/>
            <pc:sldMk cId="1109524678" sldId="292"/>
            <ac:spMk id="2" creationId="{0B2AAF93-F372-4E32-8DE3-2B37B0349A7C}"/>
          </ac:spMkLst>
        </pc:spChg>
        <pc:spChg chg="mod">
          <ac:chgData name="moath momani" userId="720708e143949568" providerId="LiveId" clId="{E97006B9-446E-4CDA-99B7-6A1EA71FF27B}" dt="2020-10-22T09:54:13.344" v="2967" actId="13926"/>
          <ac:spMkLst>
            <pc:docMk/>
            <pc:sldMk cId="1109524678" sldId="292"/>
            <ac:spMk id="17" creationId="{4955A6DA-815F-4124-A9F3-75EDB42FED58}"/>
          </ac:spMkLst>
        </pc:spChg>
      </pc:sldChg>
      <pc:sldChg chg="addSp delSp modSp add mod">
        <pc:chgData name="moath momani" userId="720708e143949568" providerId="LiveId" clId="{E97006B9-446E-4CDA-99B7-6A1EA71FF27B}" dt="2020-10-11T09:57:48.221" v="2891" actId="1076"/>
        <pc:sldMkLst>
          <pc:docMk/>
          <pc:sldMk cId="1866362295" sldId="293"/>
        </pc:sldMkLst>
        <pc:spChg chg="mod">
          <ac:chgData name="moath momani" userId="720708e143949568" providerId="LiveId" clId="{E97006B9-446E-4CDA-99B7-6A1EA71FF27B}" dt="2020-10-07T21:53:35.067" v="1418" actId="122"/>
          <ac:spMkLst>
            <pc:docMk/>
            <pc:sldMk cId="1866362295" sldId="293"/>
            <ac:spMk id="17" creationId="{6F23D8BD-787D-4284-810F-276704CC0200}"/>
          </ac:spMkLst>
        </pc:spChg>
        <pc:spChg chg="mod">
          <ac:chgData name="moath momani" userId="720708e143949568" providerId="LiveId" clId="{E97006B9-446E-4CDA-99B7-6A1EA71FF27B}" dt="2020-10-10T15:36:16.608" v="2780" actId="1076"/>
          <ac:spMkLst>
            <pc:docMk/>
            <pc:sldMk cId="1866362295" sldId="293"/>
            <ac:spMk id="19" creationId="{BE275E7A-EB96-402C-BB89-129A034EC597}"/>
          </ac:spMkLst>
        </pc:spChg>
        <pc:spChg chg="mod">
          <ac:chgData name="moath momani" userId="720708e143949568" providerId="LiveId" clId="{E97006B9-446E-4CDA-99B7-6A1EA71FF27B}" dt="2020-10-10T15:36:24.273" v="2793" actId="20577"/>
          <ac:spMkLst>
            <pc:docMk/>
            <pc:sldMk cId="1866362295" sldId="293"/>
            <ac:spMk id="20" creationId="{B998D8D1-D5F8-47B7-925C-10A48A0D8C53}"/>
          </ac:spMkLst>
        </pc:spChg>
        <pc:spChg chg="mod">
          <ac:chgData name="moath momani" userId="720708e143949568" providerId="LiveId" clId="{E97006B9-446E-4CDA-99B7-6A1EA71FF27B}" dt="2020-10-07T22:01:41.049" v="1550" actId="1037"/>
          <ac:spMkLst>
            <pc:docMk/>
            <pc:sldMk cId="1866362295" sldId="293"/>
            <ac:spMk id="21" creationId="{C4444049-84FB-4279-B211-7378DABE5225}"/>
          </ac:spMkLst>
        </pc:spChg>
        <pc:spChg chg="mod">
          <ac:chgData name="moath momani" userId="720708e143949568" providerId="LiveId" clId="{E97006B9-446E-4CDA-99B7-6A1EA71FF27B}" dt="2020-10-10T15:36:29.044" v="2794" actId="1076"/>
          <ac:spMkLst>
            <pc:docMk/>
            <pc:sldMk cId="1866362295" sldId="293"/>
            <ac:spMk id="22" creationId="{3B1CBD7A-17DF-4613-B88E-406AD18A78A9}"/>
          </ac:spMkLst>
        </pc:spChg>
        <pc:spChg chg="mod">
          <ac:chgData name="moath momani" userId="720708e143949568" providerId="LiveId" clId="{E97006B9-446E-4CDA-99B7-6A1EA71FF27B}" dt="2020-10-07T22:01:53.608" v="1551" actId="20577"/>
          <ac:spMkLst>
            <pc:docMk/>
            <pc:sldMk cId="1866362295" sldId="293"/>
            <ac:spMk id="23" creationId="{2B53EFD3-EE9C-4063-B97A-D49AF5A40F4E}"/>
          </ac:spMkLst>
        </pc:spChg>
        <pc:picChg chg="del">
          <ac:chgData name="moath momani" userId="720708e143949568" providerId="LiveId" clId="{E97006B9-446E-4CDA-99B7-6A1EA71FF27B}" dt="2020-10-07T21:57:43.166" v="1419" actId="478"/>
          <ac:picMkLst>
            <pc:docMk/>
            <pc:sldMk cId="1866362295" sldId="293"/>
            <ac:picMk id="3" creationId="{DA725763-1BD2-4FF7-9EA5-5092496DD0AC}"/>
          </ac:picMkLst>
        </pc:picChg>
        <pc:picChg chg="add mod">
          <ac:chgData name="moath momani" userId="720708e143949568" providerId="LiveId" clId="{E97006B9-446E-4CDA-99B7-6A1EA71FF27B}" dt="2020-10-11T09:57:48.221" v="2891" actId="1076"/>
          <ac:picMkLst>
            <pc:docMk/>
            <pc:sldMk cId="1866362295" sldId="293"/>
            <ac:picMk id="4" creationId="{B2677AF1-1B89-4919-A610-CF5BEFE052D4}"/>
          </ac:picMkLst>
        </pc:picChg>
        <pc:picChg chg="del">
          <ac:chgData name="moath momani" userId="720708e143949568" providerId="LiveId" clId="{E97006B9-446E-4CDA-99B7-6A1EA71FF27B}" dt="2020-10-07T21:48:42.005" v="1326" actId="478"/>
          <ac:picMkLst>
            <pc:docMk/>
            <pc:sldMk cId="1866362295" sldId="293"/>
            <ac:picMk id="7" creationId="{29625EDA-548B-4206-A3FF-2C6C2CC6E846}"/>
          </ac:picMkLst>
        </pc:picChg>
        <pc:picChg chg="add del mod">
          <ac:chgData name="moath momani" userId="720708e143949568" providerId="LiveId" clId="{E97006B9-446E-4CDA-99B7-6A1EA71FF27B}" dt="2020-10-07T21:49:33.889" v="1336" actId="478"/>
          <ac:picMkLst>
            <pc:docMk/>
            <pc:sldMk cId="1866362295" sldId="293"/>
            <ac:picMk id="9" creationId="{6DA306CA-B2BC-40E1-AD0B-E24DC01294B7}"/>
          </ac:picMkLst>
        </pc:picChg>
        <pc:picChg chg="del">
          <ac:chgData name="moath momani" userId="720708e143949568" providerId="LiveId" clId="{E97006B9-446E-4CDA-99B7-6A1EA71FF27B}" dt="2020-10-07T21:50:32.576" v="1354" actId="478"/>
          <ac:picMkLst>
            <pc:docMk/>
            <pc:sldMk cId="1866362295" sldId="293"/>
            <ac:picMk id="14" creationId="{F4A18922-E898-4DDC-9D81-A3F9FF27C26A}"/>
          </ac:picMkLst>
        </pc:picChg>
        <pc:picChg chg="add del mod">
          <ac:chgData name="moath momani" userId="720708e143949568" providerId="LiveId" clId="{E97006B9-446E-4CDA-99B7-6A1EA71FF27B}" dt="2020-10-07T21:49:59.120" v="1346" actId="478"/>
          <ac:picMkLst>
            <pc:docMk/>
            <pc:sldMk cId="1866362295" sldId="293"/>
            <ac:picMk id="15" creationId="{21F3F93A-0EF0-47C9-A83C-E5D78A7A9285}"/>
          </ac:picMkLst>
        </pc:picChg>
        <pc:picChg chg="add del mod">
          <ac:chgData name="moath momani" userId="720708e143949568" providerId="LiveId" clId="{E97006B9-446E-4CDA-99B7-6A1EA71FF27B}" dt="2020-10-07T21:51:11.769" v="1357" actId="478"/>
          <ac:picMkLst>
            <pc:docMk/>
            <pc:sldMk cId="1866362295" sldId="293"/>
            <ac:picMk id="25" creationId="{8EF55E4B-6605-4FCC-9D56-A8A8C976217F}"/>
          </ac:picMkLst>
        </pc:picChg>
        <pc:picChg chg="add mod">
          <ac:chgData name="moath momani" userId="720708e143949568" providerId="LiveId" clId="{E97006B9-446E-4CDA-99B7-6A1EA71FF27B}" dt="2020-10-07T22:01:41.049" v="1550" actId="1037"/>
          <ac:picMkLst>
            <pc:docMk/>
            <pc:sldMk cId="1866362295" sldId="293"/>
            <ac:picMk id="27" creationId="{147233B8-1D54-4647-8141-277F6D0F1388}"/>
          </ac:picMkLst>
        </pc:picChg>
        <pc:picChg chg="add del mod">
          <ac:chgData name="moath momani" userId="720708e143949568" providerId="LiveId" clId="{E97006B9-446E-4CDA-99B7-6A1EA71FF27B}" dt="2020-10-11T09:57:34.455" v="2885" actId="478"/>
          <ac:picMkLst>
            <pc:docMk/>
            <pc:sldMk cId="1866362295" sldId="293"/>
            <ac:picMk id="29" creationId="{707C730B-5472-47F6-8E4B-34D35EDE92D9}"/>
          </ac:picMkLst>
        </pc:picChg>
        <pc:picChg chg="add mod">
          <ac:chgData name="moath momani" userId="720708e143949568" providerId="LiveId" clId="{E97006B9-446E-4CDA-99B7-6A1EA71FF27B}" dt="2020-10-07T22:01:29.748" v="1540" actId="1038"/>
          <ac:picMkLst>
            <pc:docMk/>
            <pc:sldMk cId="1866362295" sldId="293"/>
            <ac:picMk id="31" creationId="{B74D9170-66CE-4FF4-A587-B82CBA5179C7}"/>
          </ac:picMkLst>
        </pc:picChg>
      </pc:sldChg>
      <pc:sldChg chg="modSp add del mod">
        <pc:chgData name="moath momani" userId="720708e143949568" providerId="LiveId" clId="{E97006B9-446E-4CDA-99B7-6A1EA71FF27B}" dt="2020-10-08T05:57:07.793" v="2091" actId="47"/>
        <pc:sldMkLst>
          <pc:docMk/>
          <pc:sldMk cId="2599168703" sldId="294"/>
        </pc:sldMkLst>
        <pc:spChg chg="mod">
          <ac:chgData name="moath momani" userId="720708e143949568" providerId="LiveId" clId="{E97006B9-446E-4CDA-99B7-6A1EA71FF27B}" dt="2020-10-08T05:55:09.595" v="2018" actId="20577"/>
          <ac:spMkLst>
            <pc:docMk/>
            <pc:sldMk cId="2599168703" sldId="294"/>
            <ac:spMk id="2" creationId="{00000000-0000-0000-0000-000000000000}"/>
          </ac:spMkLst>
        </pc:spChg>
        <pc:spChg chg="mod">
          <ac:chgData name="moath momani" userId="720708e143949568" providerId="LiveId" clId="{E97006B9-446E-4CDA-99B7-6A1EA71FF27B}" dt="2020-10-08T05:54:55.754" v="2003" actId="404"/>
          <ac:spMkLst>
            <pc:docMk/>
            <pc:sldMk cId="2599168703" sldId="294"/>
            <ac:spMk id="4" creationId="{00000000-0000-0000-0000-000000000000}"/>
          </ac:spMkLst>
        </pc:spChg>
        <pc:spChg chg="mod">
          <ac:chgData name="moath momani" userId="720708e143949568" providerId="LiveId" clId="{E97006B9-446E-4CDA-99B7-6A1EA71FF27B}" dt="2020-10-08T05:54:55.754" v="2003" actId="404"/>
          <ac:spMkLst>
            <pc:docMk/>
            <pc:sldMk cId="2599168703" sldId="294"/>
            <ac:spMk id="5" creationId="{00000000-0000-0000-0000-000000000000}"/>
          </ac:spMkLst>
        </pc:spChg>
      </pc:sldChg>
      <pc:sldChg chg="addSp delSp modSp add mod">
        <pc:chgData name="moath momani" userId="720708e143949568" providerId="LiveId" clId="{E97006B9-446E-4CDA-99B7-6A1EA71FF27B}" dt="2020-10-10T15:41:31.659" v="2836" actId="1076"/>
        <pc:sldMkLst>
          <pc:docMk/>
          <pc:sldMk cId="3088862319" sldId="294"/>
        </pc:sldMkLst>
        <pc:spChg chg="del">
          <ac:chgData name="moath momani" userId="720708e143949568" providerId="LiveId" clId="{E97006B9-446E-4CDA-99B7-6A1EA71FF27B}" dt="2020-10-08T06:23:23.667" v="2252" actId="478"/>
          <ac:spMkLst>
            <pc:docMk/>
            <pc:sldMk cId="3088862319" sldId="294"/>
            <ac:spMk id="2" creationId="{00000000-0000-0000-0000-000000000000}"/>
          </ac:spMkLst>
        </pc:spChg>
        <pc:spChg chg="add del mod">
          <ac:chgData name="moath momani" userId="720708e143949568" providerId="LiveId" clId="{E97006B9-446E-4CDA-99B7-6A1EA71FF27B}" dt="2020-10-08T06:23:25.627" v="2253" actId="478"/>
          <ac:spMkLst>
            <pc:docMk/>
            <pc:sldMk cId="3088862319" sldId="294"/>
            <ac:spMk id="4" creationId="{00635B9A-BE1C-4043-975B-742C4E2DFB7A}"/>
          </ac:spMkLst>
        </pc:spChg>
        <pc:spChg chg="del">
          <ac:chgData name="moath momani" userId="720708e143949568" providerId="LiveId" clId="{E97006B9-446E-4CDA-99B7-6A1EA71FF27B}" dt="2020-10-08T06:24:13.888" v="2258" actId="478"/>
          <ac:spMkLst>
            <pc:docMk/>
            <pc:sldMk cId="3088862319" sldId="294"/>
            <ac:spMk id="6" creationId="{00000000-0000-0000-0000-000000000000}"/>
          </ac:spMkLst>
        </pc:spChg>
        <pc:spChg chg="del">
          <ac:chgData name="moath momani" userId="720708e143949568" providerId="LiveId" clId="{E97006B9-446E-4CDA-99B7-6A1EA71FF27B}" dt="2020-10-08T06:23:23.667" v="2252" actId="478"/>
          <ac:spMkLst>
            <pc:docMk/>
            <pc:sldMk cId="3088862319" sldId="294"/>
            <ac:spMk id="12" creationId="{4AFB44FE-3BF1-4566-B986-E43AD0DC5860}"/>
          </ac:spMkLst>
        </pc:spChg>
        <pc:spChg chg="add mod">
          <ac:chgData name="moath momani" userId="720708e143949568" providerId="LiveId" clId="{E97006B9-446E-4CDA-99B7-6A1EA71FF27B}" dt="2020-10-08T06:28:24.569" v="2317" actId="1038"/>
          <ac:spMkLst>
            <pc:docMk/>
            <pc:sldMk cId="3088862319" sldId="294"/>
            <ac:spMk id="15" creationId="{881BCC1A-B5CB-4E69-A726-459637F8F428}"/>
          </ac:spMkLst>
        </pc:spChg>
        <pc:spChg chg="add del mod">
          <ac:chgData name="moath momani" userId="720708e143949568" providerId="LiveId" clId="{E97006B9-446E-4CDA-99B7-6A1EA71FF27B}" dt="2020-10-08T06:27:56.162" v="2306" actId="478"/>
          <ac:spMkLst>
            <pc:docMk/>
            <pc:sldMk cId="3088862319" sldId="294"/>
            <ac:spMk id="16" creationId="{E07F4A2D-4C9C-4EAA-8CEC-8E02232B3298}"/>
          </ac:spMkLst>
        </pc:spChg>
        <pc:spChg chg="add del mod">
          <ac:chgData name="moath momani" userId="720708e143949568" providerId="LiveId" clId="{E97006B9-446E-4CDA-99B7-6A1EA71FF27B}" dt="2020-10-08T06:27:57.245" v="2307" actId="478"/>
          <ac:spMkLst>
            <pc:docMk/>
            <pc:sldMk cId="3088862319" sldId="294"/>
            <ac:spMk id="17" creationId="{8FA5DA40-86F1-4D69-B8A4-DAD92A62EB6F}"/>
          </ac:spMkLst>
        </pc:spChg>
        <pc:spChg chg="add mod">
          <ac:chgData name="moath momani" userId="720708e143949568" providerId="LiveId" clId="{E97006B9-446E-4CDA-99B7-6A1EA71FF27B}" dt="2020-10-08T06:28:22.032" v="2313" actId="1582"/>
          <ac:spMkLst>
            <pc:docMk/>
            <pc:sldMk cId="3088862319" sldId="294"/>
            <ac:spMk id="18" creationId="{F5301A3E-30F2-463C-B513-A73257284887}"/>
          </ac:spMkLst>
        </pc:spChg>
        <pc:spChg chg="add mod">
          <ac:chgData name="moath momani" userId="720708e143949568" providerId="LiveId" clId="{E97006B9-446E-4CDA-99B7-6A1EA71FF27B}" dt="2020-10-10T15:41:24.043" v="2834" actId="1076"/>
          <ac:spMkLst>
            <pc:docMk/>
            <pc:sldMk cId="3088862319" sldId="294"/>
            <ac:spMk id="19" creationId="{6D404BFE-0A8A-45D2-9962-8FF5E46FE46C}"/>
          </ac:spMkLst>
        </pc:spChg>
        <pc:spChg chg="add mod">
          <ac:chgData name="moath momani" userId="720708e143949568" providerId="LiveId" clId="{E97006B9-446E-4CDA-99B7-6A1EA71FF27B}" dt="2020-10-10T15:41:31.659" v="2836" actId="1076"/>
          <ac:spMkLst>
            <pc:docMk/>
            <pc:sldMk cId="3088862319" sldId="294"/>
            <ac:spMk id="21" creationId="{F6A0A4CA-6F4D-4768-B46E-040C08E093D8}"/>
          </ac:spMkLst>
        </pc:spChg>
        <pc:grpChg chg="del">
          <ac:chgData name="moath momani" userId="720708e143949568" providerId="LiveId" clId="{E97006B9-446E-4CDA-99B7-6A1EA71FF27B}" dt="2020-10-08T06:24:13.888" v="2258" actId="478"/>
          <ac:grpSpMkLst>
            <pc:docMk/>
            <pc:sldMk cId="3088862319" sldId="294"/>
            <ac:grpSpMk id="8" creationId="{00000000-0000-0000-0000-000000000000}"/>
          </ac:grpSpMkLst>
        </pc:grpChg>
        <pc:picChg chg="del">
          <ac:chgData name="moath momani" userId="720708e143949568" providerId="LiveId" clId="{E97006B9-446E-4CDA-99B7-6A1EA71FF27B}" dt="2020-10-08T06:24:10.007" v="2256" actId="478"/>
          <ac:picMkLst>
            <pc:docMk/>
            <pc:sldMk cId="3088862319" sldId="294"/>
            <ac:picMk id="7" creationId="{00000000-0000-0000-0000-000000000000}"/>
          </ac:picMkLst>
        </pc:picChg>
        <pc:picChg chg="del">
          <ac:chgData name="moath momani" userId="720708e143949568" providerId="LiveId" clId="{E97006B9-446E-4CDA-99B7-6A1EA71FF27B}" dt="2020-10-08T06:23:23.667" v="2252" actId="478"/>
          <ac:picMkLst>
            <pc:docMk/>
            <pc:sldMk cId="3088862319" sldId="294"/>
            <ac:picMk id="11" creationId="{9748F2EA-F332-4A9A-BC00-DB26E2C47005}"/>
          </ac:picMkLst>
        </pc:picChg>
        <pc:picChg chg="add mod">
          <ac:chgData name="moath momani" userId="720708e143949568" providerId="LiveId" clId="{E97006B9-446E-4CDA-99B7-6A1EA71FF27B}" dt="2020-10-10T15:41:21.236" v="2833" actId="1076"/>
          <ac:picMkLst>
            <pc:docMk/>
            <pc:sldMk cId="3088862319" sldId="294"/>
            <ac:picMk id="13" creationId="{0189C4F5-5652-4B34-AFC3-D1A33BFA3F49}"/>
          </ac:picMkLst>
        </pc:picChg>
      </pc:sldChg>
      <pc:sldChg chg="addSp delSp modSp add mod setBg setFolMasterObjs">
        <pc:chgData name="moath momani" userId="720708e143949568" providerId="LiveId" clId="{E97006B9-446E-4CDA-99B7-6A1EA71FF27B}" dt="2020-10-10T15:42:22.352" v="2840" actId="1076"/>
        <pc:sldMkLst>
          <pc:docMk/>
          <pc:sldMk cId="3801030893" sldId="295"/>
        </pc:sldMkLst>
        <pc:spChg chg="add mod">
          <ac:chgData name="moath momani" userId="720708e143949568" providerId="LiveId" clId="{E97006B9-446E-4CDA-99B7-6A1EA71FF27B}" dt="2020-10-08T06:25:47.042" v="2281" actId="207"/>
          <ac:spMkLst>
            <pc:docMk/>
            <pc:sldMk cId="3801030893" sldId="295"/>
            <ac:spMk id="4" creationId="{CC946D7F-EC0E-4AEE-9132-24E8316B28AA}"/>
          </ac:spMkLst>
        </pc:spChg>
        <pc:spChg chg="add mod">
          <ac:chgData name="moath momani" userId="720708e143949568" providerId="LiveId" clId="{E97006B9-446E-4CDA-99B7-6A1EA71FF27B}" dt="2020-10-08T06:25:43.690" v="2280" actId="207"/>
          <ac:spMkLst>
            <pc:docMk/>
            <pc:sldMk cId="3801030893" sldId="295"/>
            <ac:spMk id="5" creationId="{3E568E5E-94A8-4A59-A36E-ACBF76B7B1C7}"/>
          </ac:spMkLst>
        </pc:spChg>
        <pc:spChg chg="add mod">
          <ac:chgData name="moath momani" userId="720708e143949568" providerId="LiveId" clId="{E97006B9-446E-4CDA-99B7-6A1EA71FF27B}" dt="2020-10-10T15:42:22.352" v="2840" actId="1076"/>
          <ac:spMkLst>
            <pc:docMk/>
            <pc:sldMk cId="3801030893" sldId="295"/>
            <ac:spMk id="6" creationId="{426C835E-6312-4DC3-A71F-A8686F834849}"/>
          </ac:spMkLst>
        </pc:spChg>
        <pc:spChg chg="add">
          <ac:chgData name="moath momani" userId="720708e143949568" providerId="LiveId" clId="{E97006B9-446E-4CDA-99B7-6A1EA71FF27B}" dt="2020-10-08T06:25:08.377" v="2274" actId="26606"/>
          <ac:spMkLst>
            <pc:docMk/>
            <pc:sldMk cId="3801030893" sldId="295"/>
            <ac:spMk id="8" creationId="{42A4FC2C-047E-45A5-965D-8E1E3BF09BC6}"/>
          </ac:spMkLst>
        </pc:spChg>
        <pc:spChg chg="add mod">
          <ac:chgData name="moath momani" userId="720708e143949568" providerId="LiveId" clId="{E97006B9-446E-4CDA-99B7-6A1EA71FF27B}" dt="2020-10-10T15:42:15.416" v="2839" actId="1076"/>
          <ac:spMkLst>
            <pc:docMk/>
            <pc:sldMk cId="3801030893" sldId="295"/>
            <ac:spMk id="11" creationId="{89AA6593-BFE9-4E85-A171-B34258604770}"/>
          </ac:spMkLst>
        </pc:spChg>
        <pc:picChg chg="add mod">
          <ac:chgData name="moath momani" userId="720708e143949568" providerId="LiveId" clId="{E97006B9-446E-4CDA-99B7-6A1EA71FF27B}" dt="2020-10-08T06:25:27.683" v="2276" actId="27614"/>
          <ac:picMkLst>
            <pc:docMk/>
            <pc:sldMk cId="3801030893" sldId="295"/>
            <ac:picMk id="3" creationId="{358D7D68-76AF-4314-95CF-6CED4EFC13FA}"/>
          </ac:picMkLst>
        </pc:picChg>
        <pc:picChg chg="del">
          <ac:chgData name="moath momani" userId="720708e143949568" providerId="LiveId" clId="{E97006B9-446E-4CDA-99B7-6A1EA71FF27B}" dt="2020-10-08T06:24:29.736" v="2271" actId="478"/>
          <ac:picMkLst>
            <pc:docMk/>
            <pc:sldMk cId="3801030893" sldId="295"/>
            <ac:picMk id="13" creationId="{0189C4F5-5652-4B34-AFC3-D1A33BFA3F49}"/>
          </ac:picMkLst>
        </pc:picChg>
      </pc:sldChg>
      <pc:sldChg chg="addSp delSp modSp add mod setBg setClrOvrMap">
        <pc:chgData name="moath momani" userId="720708e143949568" providerId="LiveId" clId="{E97006B9-446E-4CDA-99B7-6A1EA71FF27B}" dt="2020-10-10T15:42:33.332" v="2843" actId="1076"/>
        <pc:sldMkLst>
          <pc:docMk/>
          <pc:sldMk cId="4219974568" sldId="296"/>
        </pc:sldMkLst>
        <pc:spChg chg="mod">
          <ac:chgData name="moath momani" userId="720708e143949568" providerId="LiveId" clId="{E97006B9-446E-4CDA-99B7-6A1EA71FF27B}" dt="2020-10-08T06:27:10.090" v="2296" actId="1076"/>
          <ac:spMkLst>
            <pc:docMk/>
            <pc:sldMk cId="4219974568" sldId="296"/>
            <ac:spMk id="4" creationId="{CC946D7F-EC0E-4AEE-9132-24E8316B28AA}"/>
          </ac:spMkLst>
        </pc:spChg>
        <pc:spChg chg="mod">
          <ac:chgData name="moath momani" userId="720708e143949568" providerId="LiveId" clId="{E97006B9-446E-4CDA-99B7-6A1EA71FF27B}" dt="2020-10-08T06:27:02.930" v="2293" actId="1076"/>
          <ac:spMkLst>
            <pc:docMk/>
            <pc:sldMk cId="4219974568" sldId="296"/>
            <ac:spMk id="5" creationId="{3E568E5E-94A8-4A59-A36E-ACBF76B7B1C7}"/>
          </ac:spMkLst>
        </pc:spChg>
        <pc:spChg chg="add mod">
          <ac:chgData name="moath momani" userId="720708e143949568" providerId="LiveId" clId="{E97006B9-446E-4CDA-99B7-6A1EA71FF27B}" dt="2020-10-10T15:42:33.332" v="2843" actId="1076"/>
          <ac:spMkLst>
            <pc:docMk/>
            <pc:sldMk cId="4219974568" sldId="296"/>
            <ac:spMk id="7" creationId="{E3071749-3458-4732-AF2F-688391E09EDE}"/>
          </ac:spMkLst>
        </pc:spChg>
        <pc:spChg chg="add del">
          <ac:chgData name="moath momani" userId="720708e143949568" providerId="LiveId" clId="{E97006B9-446E-4CDA-99B7-6A1EA71FF27B}" dt="2020-10-08T06:26:56.720" v="2291" actId="26606"/>
          <ac:spMkLst>
            <pc:docMk/>
            <pc:sldMk cId="4219974568" sldId="296"/>
            <ac:spMk id="8" creationId="{42A4FC2C-047E-45A5-965D-8E1E3BF09BC6}"/>
          </ac:spMkLst>
        </pc:spChg>
        <pc:spChg chg="add mod">
          <ac:chgData name="moath momani" userId="720708e143949568" providerId="LiveId" clId="{E97006B9-446E-4CDA-99B7-6A1EA71FF27B}" dt="2020-10-10T15:42:33.332" v="2843" actId="1076"/>
          <ac:spMkLst>
            <pc:docMk/>
            <pc:sldMk cId="4219974568" sldId="296"/>
            <ac:spMk id="12" creationId="{F224D073-6768-447C-AAE6-6EF2961F95DD}"/>
          </ac:spMkLst>
        </pc:spChg>
        <pc:spChg chg="add del">
          <ac:chgData name="moath momani" userId="720708e143949568" providerId="LiveId" clId="{E97006B9-446E-4CDA-99B7-6A1EA71FF27B}" dt="2020-10-08T06:26:56.719" v="2290" actId="26606"/>
          <ac:spMkLst>
            <pc:docMk/>
            <pc:sldMk cId="4219974568" sldId="296"/>
            <ac:spMk id="13" creationId="{42A4FC2C-047E-45A5-965D-8E1E3BF09BC6}"/>
          </ac:spMkLst>
        </pc:spChg>
        <pc:picChg chg="del mod">
          <ac:chgData name="moath momani" userId="720708e143949568" providerId="LiveId" clId="{E97006B9-446E-4CDA-99B7-6A1EA71FF27B}" dt="2020-10-08T06:25:59.237" v="2284" actId="478"/>
          <ac:picMkLst>
            <pc:docMk/>
            <pc:sldMk cId="4219974568" sldId="296"/>
            <ac:picMk id="3" creationId="{358D7D68-76AF-4314-95CF-6CED4EFC13FA}"/>
          </ac:picMkLst>
        </pc:picChg>
        <pc:picChg chg="add mod ord">
          <ac:chgData name="moath momani" userId="720708e143949568" providerId="LiveId" clId="{E97006B9-446E-4CDA-99B7-6A1EA71FF27B}" dt="2020-10-08T06:26:56.720" v="2291" actId="26606"/>
          <ac:picMkLst>
            <pc:docMk/>
            <pc:sldMk cId="4219974568" sldId="296"/>
            <ac:picMk id="6" creationId="{5CE5CF01-698E-4F40-B2B2-13CB1675DE1B}"/>
          </ac:picMkLst>
        </pc:picChg>
      </pc:sldChg>
      <pc:sldChg chg="add">
        <pc:chgData name="moath momani" userId="720708e143949568" providerId="LiveId" clId="{E97006B9-446E-4CDA-99B7-6A1EA71FF27B}" dt="2020-10-08T06:27:19.953" v="2297" actId="2890"/>
        <pc:sldMkLst>
          <pc:docMk/>
          <pc:sldMk cId="1580388485" sldId="297"/>
        </pc:sldMkLst>
      </pc:sldChg>
      <pc:sldChg chg="add del">
        <pc:chgData name="moath momani" userId="720708e143949568" providerId="LiveId" clId="{E97006B9-446E-4CDA-99B7-6A1EA71FF27B}" dt="2020-10-11T09:56:58.258" v="2884" actId="47"/>
        <pc:sldMkLst>
          <pc:docMk/>
          <pc:sldMk cId="2978772517" sldId="298"/>
        </pc:sldMkLst>
      </pc:sldChg>
    </pc:docChg>
  </pc:docChgLst>
  <pc:docChgLst>
    <pc:chgData name="Moath Almomani" userId="ff116c73-3ed4-4407-a8d2-899e4a260434" providerId="ADAL" clId="{5D8F4B81-44FD-4908-8EB9-55F9E12E7C1E}"/>
    <pc:docChg chg="custSel addSld delSld modSld">
      <pc:chgData name="Moath Almomani" userId="ff116c73-3ed4-4407-a8d2-899e4a260434" providerId="ADAL" clId="{5D8F4B81-44FD-4908-8EB9-55F9E12E7C1E}" dt="2021-07-07T09:06:02.607" v="73" actId="47"/>
      <pc:docMkLst>
        <pc:docMk/>
      </pc:docMkLst>
      <pc:sldChg chg="addSp modSp mod">
        <pc:chgData name="Moath Almomani" userId="ff116c73-3ed4-4407-a8d2-899e4a260434" providerId="ADAL" clId="{5D8F4B81-44FD-4908-8EB9-55F9E12E7C1E}" dt="2021-07-07T09:05:50.753" v="69" actId="1076"/>
        <pc:sldMkLst>
          <pc:docMk/>
          <pc:sldMk cId="2293705616" sldId="277"/>
        </pc:sldMkLst>
        <pc:spChg chg="mod">
          <ac:chgData name="Moath Almomani" userId="ff116c73-3ed4-4407-a8d2-899e4a260434" providerId="ADAL" clId="{5D8F4B81-44FD-4908-8EB9-55F9E12E7C1E}" dt="2021-07-07T09:05:48.564" v="67" actId="1076"/>
          <ac:spMkLst>
            <pc:docMk/>
            <pc:sldMk cId="2293705616" sldId="277"/>
            <ac:spMk id="2" creationId="{00000000-0000-0000-0000-000000000000}"/>
          </ac:spMkLst>
        </pc:spChg>
        <pc:spChg chg="add mod">
          <ac:chgData name="Moath Almomani" userId="ff116c73-3ed4-4407-a8d2-899e4a260434" providerId="ADAL" clId="{5D8F4B81-44FD-4908-8EB9-55F9E12E7C1E}" dt="2021-07-07T09:05:50.753" v="69" actId="1076"/>
          <ac:spMkLst>
            <pc:docMk/>
            <pc:sldMk cId="2293705616" sldId="277"/>
            <ac:spMk id="11" creationId="{EEC3EBDC-33B5-4A8A-B77C-04262A48E04B}"/>
          </ac:spMkLst>
        </pc:spChg>
        <pc:spChg chg="mod">
          <ac:chgData name="Moath Almomani" userId="ff116c73-3ed4-4407-a8d2-899e4a260434" providerId="ADAL" clId="{5D8F4B81-44FD-4908-8EB9-55F9E12E7C1E}" dt="2021-07-07T09:05:48.564" v="67" actId="1076"/>
          <ac:spMkLst>
            <pc:docMk/>
            <pc:sldMk cId="2293705616" sldId="277"/>
            <ac:spMk id="12" creationId="{4AFB44FE-3BF1-4566-B986-E43AD0DC5860}"/>
          </ac:spMkLst>
        </pc:spChg>
        <pc:picChg chg="mod">
          <ac:chgData name="Moath Almomani" userId="ff116c73-3ed4-4407-a8d2-899e4a260434" providerId="ADAL" clId="{5D8F4B81-44FD-4908-8EB9-55F9E12E7C1E}" dt="2021-07-07T09:05:44.486" v="66" actId="1076"/>
          <ac:picMkLst>
            <pc:docMk/>
            <pc:sldMk cId="2293705616" sldId="277"/>
            <ac:picMk id="3" creationId="{CAD550D5-2A86-4BCE-B029-11BC5D0369F1}"/>
          </ac:picMkLst>
        </pc:picChg>
      </pc:sldChg>
      <pc:sldChg chg="delSp modSp del mod">
        <pc:chgData name="Moath Almomani" userId="ff116c73-3ed4-4407-a8d2-899e4a260434" providerId="ADAL" clId="{5D8F4B81-44FD-4908-8EB9-55F9E12E7C1E}" dt="2021-07-07T09:05:52.691" v="70" actId="47"/>
        <pc:sldMkLst>
          <pc:docMk/>
          <pc:sldMk cId="1114007940" sldId="299"/>
        </pc:sldMkLst>
        <pc:picChg chg="del">
          <ac:chgData name="Moath Almomani" userId="ff116c73-3ed4-4407-a8d2-899e4a260434" providerId="ADAL" clId="{5D8F4B81-44FD-4908-8EB9-55F9E12E7C1E}" dt="2021-07-07T09:02:32.723" v="0" actId="478"/>
          <ac:picMkLst>
            <pc:docMk/>
            <pc:sldMk cId="1114007940" sldId="299"/>
            <ac:picMk id="49" creationId="{90078E2B-4BC8-4A94-87B0-5DDF4CAD684C}"/>
          </ac:picMkLst>
        </pc:picChg>
        <pc:picChg chg="mod">
          <ac:chgData name="Moath Almomani" userId="ff116c73-3ed4-4407-a8d2-899e4a260434" providerId="ADAL" clId="{5D8F4B81-44FD-4908-8EB9-55F9E12E7C1E}" dt="2021-07-07T09:02:38.484" v="60" actId="1037"/>
          <ac:picMkLst>
            <pc:docMk/>
            <pc:sldMk cId="1114007940" sldId="299"/>
            <ac:picMk id="50" creationId="{3C3F9C46-0854-4721-A529-CD20D08C236C}"/>
          </ac:picMkLst>
        </pc:picChg>
      </pc:sldChg>
      <pc:sldChg chg="del">
        <pc:chgData name="Moath Almomani" userId="ff116c73-3ed4-4407-a8d2-899e4a260434" providerId="ADAL" clId="{5D8F4B81-44FD-4908-8EB9-55F9E12E7C1E}" dt="2021-07-07T09:06:02.607" v="73" actId="47"/>
        <pc:sldMkLst>
          <pc:docMk/>
          <pc:sldMk cId="87762276" sldId="300"/>
        </pc:sldMkLst>
      </pc:sldChg>
      <pc:sldChg chg="del">
        <pc:chgData name="Moath Almomani" userId="ff116c73-3ed4-4407-a8d2-899e4a260434" providerId="ADAL" clId="{5D8F4B81-44FD-4908-8EB9-55F9E12E7C1E}" dt="2021-07-07T09:02:44.308" v="61" actId="47"/>
        <pc:sldMkLst>
          <pc:docMk/>
          <pc:sldMk cId="1656051264" sldId="331"/>
        </pc:sldMkLst>
      </pc:sldChg>
      <pc:sldChg chg="add del">
        <pc:chgData name="Moath Almomani" userId="ff116c73-3ed4-4407-a8d2-899e4a260434" providerId="ADAL" clId="{5D8F4B81-44FD-4908-8EB9-55F9E12E7C1E}" dt="2021-07-07T09:05:54.971" v="72"/>
        <pc:sldMkLst>
          <pc:docMk/>
          <pc:sldMk cId="3917285225" sldId="333"/>
        </pc:sldMkLst>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BD0DEC71-DDB1-442F-B610-36F56821EEEE}"/>
    <pc:docChg chg="undo custSel mod addSld delSld modSld sldOrd">
      <pc:chgData name="moath momani" userId="720708e143949568" providerId="LiveId" clId="{BD0DEC71-DDB1-442F-B610-36F56821EEEE}" dt="2020-12-02T05:58:43.199" v="1925" actId="20577"/>
      <pc:docMkLst>
        <pc:docMk/>
      </pc:docMkLst>
      <pc:sldChg chg="modSp del mod">
        <pc:chgData name="moath momani" userId="720708e143949568" providerId="LiveId" clId="{BD0DEC71-DDB1-442F-B610-36F56821EEEE}" dt="2020-11-22T11:57:11.736" v="1676" actId="47"/>
        <pc:sldMkLst>
          <pc:docMk/>
          <pc:sldMk cId="1521942773" sldId="263"/>
        </pc:sldMkLst>
        <pc:spChg chg="mod">
          <ac:chgData name="moath momani" userId="720708e143949568" providerId="LiveId" clId="{BD0DEC71-DDB1-442F-B610-36F56821EEEE}" dt="2020-11-22T07:37:29.350" v="100" actId="27636"/>
          <ac:spMkLst>
            <pc:docMk/>
            <pc:sldMk cId="1521942773" sldId="263"/>
            <ac:spMk id="2" creationId="{00000000-0000-0000-0000-000000000000}"/>
          </ac:spMkLst>
        </pc:spChg>
      </pc:sldChg>
      <pc:sldChg chg="addSp delSp modSp mod modNotesTx">
        <pc:chgData name="moath momani" userId="720708e143949568" providerId="LiveId" clId="{BD0DEC71-DDB1-442F-B610-36F56821EEEE}" dt="2020-11-22T11:36:52.431" v="1509"/>
        <pc:sldMkLst>
          <pc:docMk/>
          <pc:sldMk cId="2036179745" sldId="264"/>
        </pc:sldMkLst>
        <pc:spChg chg="mod">
          <ac:chgData name="moath momani" userId="720708e143949568" providerId="LiveId" clId="{BD0DEC71-DDB1-442F-B610-36F56821EEEE}" dt="2020-11-22T11:05:27.668" v="1364" actId="20577"/>
          <ac:spMkLst>
            <pc:docMk/>
            <pc:sldMk cId="2036179745" sldId="264"/>
            <ac:spMk id="9" creationId="{00000000-0000-0000-0000-000000000000}"/>
          </ac:spMkLst>
        </pc:spChg>
        <pc:spChg chg="del">
          <ac:chgData name="moath momani" userId="720708e143949568" providerId="LiveId" clId="{BD0DEC71-DDB1-442F-B610-36F56821EEEE}" dt="2020-11-22T11:00:02.670" v="1234" actId="478"/>
          <ac:spMkLst>
            <pc:docMk/>
            <pc:sldMk cId="2036179745" sldId="264"/>
            <ac:spMk id="12" creationId="{CB7F213B-E680-4F6E-B850-3B9D657A9E84}"/>
          </ac:spMkLst>
        </pc:spChg>
        <pc:spChg chg="del">
          <ac:chgData name="moath momani" userId="720708e143949568" providerId="LiveId" clId="{BD0DEC71-DDB1-442F-B610-36F56821EEEE}" dt="2020-11-22T11:00:03.725" v="1235" actId="478"/>
          <ac:spMkLst>
            <pc:docMk/>
            <pc:sldMk cId="2036179745" sldId="264"/>
            <ac:spMk id="14" creationId="{E02D2F0A-A520-44A2-B8E2-5DD6E542987A}"/>
          </ac:spMkLst>
        </pc:spChg>
        <pc:picChg chg="del">
          <ac:chgData name="moath momani" userId="720708e143949568" providerId="LiveId" clId="{BD0DEC71-DDB1-442F-B610-36F56821EEEE}" dt="2020-11-22T09:54:37.540" v="1224" actId="478"/>
          <ac:picMkLst>
            <pc:docMk/>
            <pc:sldMk cId="2036179745" sldId="264"/>
            <ac:picMk id="2" creationId="{79DCDC5B-70F4-4C7D-B4E0-23B530453455}"/>
          </ac:picMkLst>
        </pc:picChg>
        <pc:picChg chg="add del mod">
          <ac:chgData name="moath momani" userId="720708e143949568" providerId="LiveId" clId="{BD0DEC71-DDB1-442F-B610-36F56821EEEE}" dt="2020-11-22T09:54:40.967" v="1227" actId="478"/>
          <ac:picMkLst>
            <pc:docMk/>
            <pc:sldMk cId="2036179745" sldId="264"/>
            <ac:picMk id="3" creationId="{E2E1B208-6C8C-4619-86DC-9B63AC7A8BD1}"/>
          </ac:picMkLst>
        </pc:picChg>
        <pc:picChg chg="del">
          <ac:chgData name="moath momani" userId="720708e143949568" providerId="LiveId" clId="{BD0DEC71-DDB1-442F-B610-36F56821EEEE}" dt="2020-11-22T10:59:59.959" v="1233" actId="478"/>
          <ac:picMkLst>
            <pc:docMk/>
            <pc:sldMk cId="2036179745" sldId="264"/>
            <ac:picMk id="11" creationId="{CAE87B09-0555-416D-840C-0FBD24113676}"/>
          </ac:picMkLst>
        </pc:picChg>
        <pc:picChg chg="add del mod">
          <ac:chgData name="moath momani" userId="720708e143949568" providerId="LiveId" clId="{BD0DEC71-DDB1-442F-B610-36F56821EEEE}" dt="2020-11-22T11:05:29.326" v="1365" actId="478"/>
          <ac:picMkLst>
            <pc:docMk/>
            <pc:sldMk cId="2036179745" sldId="264"/>
            <ac:picMk id="13" creationId="{DAA1BCAA-E589-4119-A558-71B5B7B641B4}"/>
          </ac:picMkLst>
        </pc:picChg>
        <pc:picChg chg="add mod">
          <ac:chgData name="moath momani" userId="720708e143949568" providerId="LiveId" clId="{BD0DEC71-DDB1-442F-B610-36F56821EEEE}" dt="2020-11-22T11:05:46.933" v="1370" actId="1076"/>
          <ac:picMkLst>
            <pc:docMk/>
            <pc:sldMk cId="2036179745" sldId="264"/>
            <ac:picMk id="16" creationId="{BA30E087-169F-49D6-A63A-CCE14C14AD5D}"/>
          </ac:picMkLst>
        </pc:picChg>
      </pc:sldChg>
      <pc:sldChg chg="modSp mod">
        <pc:chgData name="moath momani" userId="720708e143949568" providerId="LiveId" clId="{BD0DEC71-DDB1-442F-B610-36F56821EEEE}" dt="2020-11-23T05:27:40.663" v="1678" actId="20577"/>
        <pc:sldMkLst>
          <pc:docMk/>
          <pc:sldMk cId="911208218" sldId="273"/>
        </pc:sldMkLst>
        <pc:spChg chg="mod">
          <ac:chgData name="moath momani" userId="720708e143949568" providerId="LiveId" clId="{BD0DEC71-DDB1-442F-B610-36F56821EEEE}" dt="2020-11-23T05:27:40.663" v="1678" actId="20577"/>
          <ac:spMkLst>
            <pc:docMk/>
            <pc:sldMk cId="911208218" sldId="273"/>
            <ac:spMk id="4" creationId="{00000000-0000-0000-0000-000000000000}"/>
          </ac:spMkLst>
        </pc:spChg>
      </pc:sldChg>
      <pc:sldChg chg="addSp delSp modSp mod modNotesTx">
        <pc:chgData name="moath momani" userId="720708e143949568" providerId="LiveId" clId="{BD0DEC71-DDB1-442F-B610-36F56821EEEE}" dt="2020-11-22T09:53:05.122" v="1223" actId="20577"/>
        <pc:sldMkLst>
          <pc:docMk/>
          <pc:sldMk cId="2729657736" sldId="276"/>
        </pc:sldMkLst>
        <pc:spChg chg="mod">
          <ac:chgData name="moath momani" userId="720708e143949568" providerId="LiveId" clId="{BD0DEC71-DDB1-442F-B610-36F56821EEEE}" dt="2020-11-22T09:49:59.139" v="1132" actId="1076"/>
          <ac:spMkLst>
            <pc:docMk/>
            <pc:sldMk cId="2729657736" sldId="276"/>
            <ac:spMk id="7" creationId="{9E33896C-8318-4ED3-B30E-381542C1AF01}"/>
          </ac:spMkLst>
        </pc:spChg>
        <pc:spChg chg="del mod">
          <ac:chgData name="moath momani" userId="720708e143949568" providerId="LiveId" clId="{BD0DEC71-DDB1-442F-B610-36F56821EEEE}" dt="2020-11-22T09:50:12.524" v="1163" actId="478"/>
          <ac:spMkLst>
            <pc:docMk/>
            <pc:sldMk cId="2729657736" sldId="276"/>
            <ac:spMk id="16" creationId="{CCA082C2-3FEC-4BC1-8F72-5280462EB1FD}"/>
          </ac:spMkLst>
        </pc:spChg>
        <pc:spChg chg="del mod">
          <ac:chgData name="moath momani" userId="720708e143949568" providerId="LiveId" clId="{BD0DEC71-DDB1-442F-B610-36F56821EEEE}" dt="2020-11-22T09:50:11.715" v="1162" actId="478"/>
          <ac:spMkLst>
            <pc:docMk/>
            <pc:sldMk cId="2729657736" sldId="276"/>
            <ac:spMk id="19" creationId="{3A19FDB5-205D-41F2-A62C-196EC416734C}"/>
          </ac:spMkLst>
        </pc:spChg>
        <pc:spChg chg="mod">
          <ac:chgData name="moath momani" userId="720708e143949568" providerId="LiveId" clId="{BD0DEC71-DDB1-442F-B610-36F56821EEEE}" dt="2020-11-22T09:49:59.139" v="1132" actId="1076"/>
          <ac:spMkLst>
            <pc:docMk/>
            <pc:sldMk cId="2729657736" sldId="276"/>
            <ac:spMk id="20" creationId="{D4006D6C-1916-4ED3-8969-8C4CCF20BEF5}"/>
          </ac:spMkLst>
        </pc:spChg>
        <pc:spChg chg="mod">
          <ac:chgData name="moath momani" userId="720708e143949568" providerId="LiveId" clId="{BD0DEC71-DDB1-442F-B610-36F56821EEEE}" dt="2020-11-22T09:53:05.122" v="1223" actId="20577"/>
          <ac:spMkLst>
            <pc:docMk/>
            <pc:sldMk cId="2729657736" sldId="276"/>
            <ac:spMk id="23" creationId="{DBCEF4BA-D7D0-4AE5-AA42-1485677533AF}"/>
          </ac:spMkLst>
        </pc:spChg>
        <pc:spChg chg="mod">
          <ac:chgData name="moath momani" userId="720708e143949568" providerId="LiveId" clId="{BD0DEC71-DDB1-442F-B610-36F56821EEEE}" dt="2020-11-22T09:50:01.069" v="1133" actId="1076"/>
          <ac:spMkLst>
            <pc:docMk/>
            <pc:sldMk cId="2729657736" sldId="276"/>
            <ac:spMk id="25" creationId="{6EE683CE-B4F9-4F7F-901B-2A9C46B5B3A6}"/>
          </ac:spMkLst>
        </pc:spChg>
        <pc:spChg chg="del">
          <ac:chgData name="moath momani" userId="720708e143949568" providerId="LiveId" clId="{BD0DEC71-DDB1-442F-B610-36F56821EEEE}" dt="2020-11-22T09:38:13.307" v="796" actId="478"/>
          <ac:spMkLst>
            <pc:docMk/>
            <pc:sldMk cId="2729657736" sldId="276"/>
            <ac:spMk id="27" creationId="{13E6180D-3356-4BE5-95D1-EC8BAE23EC65}"/>
          </ac:spMkLst>
        </pc:spChg>
        <pc:spChg chg="del">
          <ac:chgData name="moath momani" userId="720708e143949568" providerId="LiveId" clId="{BD0DEC71-DDB1-442F-B610-36F56821EEEE}" dt="2020-11-22T09:38:13.307" v="796" actId="478"/>
          <ac:spMkLst>
            <pc:docMk/>
            <pc:sldMk cId="2729657736" sldId="276"/>
            <ac:spMk id="29" creationId="{21371636-C087-438C-94E8-C41C46C46718}"/>
          </ac:spMkLst>
        </pc:spChg>
        <pc:spChg chg="add mod">
          <ac:chgData name="moath momani" userId="720708e143949568" providerId="LiveId" clId="{BD0DEC71-DDB1-442F-B610-36F56821EEEE}" dt="2020-11-22T09:51:35.717" v="1201" actId="1076"/>
          <ac:spMkLst>
            <pc:docMk/>
            <pc:sldMk cId="2729657736" sldId="276"/>
            <ac:spMk id="30" creationId="{51112019-77A8-4875-BEA9-8B30B95FCE21}"/>
          </ac:spMkLst>
        </pc:spChg>
        <pc:spChg chg="del">
          <ac:chgData name="moath momani" userId="720708e143949568" providerId="LiveId" clId="{BD0DEC71-DDB1-442F-B610-36F56821EEEE}" dt="2020-11-22T09:38:13.307" v="796" actId="478"/>
          <ac:spMkLst>
            <pc:docMk/>
            <pc:sldMk cId="2729657736" sldId="276"/>
            <ac:spMk id="31" creationId="{56DA5B16-FCEC-4E05-BCEF-484C2B938B1E}"/>
          </ac:spMkLst>
        </pc:spChg>
        <pc:spChg chg="del">
          <ac:chgData name="moath momani" userId="720708e143949568" providerId="LiveId" clId="{BD0DEC71-DDB1-442F-B610-36F56821EEEE}" dt="2020-11-22T09:38:13.307" v="796" actId="478"/>
          <ac:spMkLst>
            <pc:docMk/>
            <pc:sldMk cId="2729657736" sldId="276"/>
            <ac:spMk id="33" creationId="{609CCEF0-2513-4EBA-A561-6A5A50C91972}"/>
          </ac:spMkLst>
        </pc:spChg>
        <pc:spChg chg="add mod">
          <ac:chgData name="moath momani" userId="720708e143949568" providerId="LiveId" clId="{BD0DEC71-DDB1-442F-B610-36F56821EEEE}" dt="2020-11-22T09:52:26.286" v="1212" actId="1076"/>
          <ac:spMkLst>
            <pc:docMk/>
            <pc:sldMk cId="2729657736" sldId="276"/>
            <ac:spMk id="34" creationId="{66ED8656-36A0-4270-B566-4452E1889251}"/>
          </ac:spMkLst>
        </pc:spChg>
        <pc:spChg chg="add mod">
          <ac:chgData name="moath momani" userId="720708e143949568" providerId="LiveId" clId="{BD0DEC71-DDB1-442F-B610-36F56821EEEE}" dt="2020-11-22T09:52:26.286" v="1212" actId="1076"/>
          <ac:spMkLst>
            <pc:docMk/>
            <pc:sldMk cId="2729657736" sldId="276"/>
            <ac:spMk id="36" creationId="{C9D95BC8-C9A2-48D1-A9BA-0EFEEA3C422B}"/>
          </ac:spMkLst>
        </pc:spChg>
        <pc:spChg chg="add mod">
          <ac:chgData name="moath momani" userId="720708e143949568" providerId="LiveId" clId="{BD0DEC71-DDB1-442F-B610-36F56821EEEE}" dt="2020-11-22T09:51:48.245" v="1205" actId="1076"/>
          <ac:spMkLst>
            <pc:docMk/>
            <pc:sldMk cId="2729657736" sldId="276"/>
            <ac:spMk id="37" creationId="{359807D6-C2D6-4532-9CBC-B4378BE1BBDC}"/>
          </ac:spMkLst>
        </pc:spChg>
        <pc:spChg chg="add mod">
          <ac:chgData name="moath momani" userId="720708e143949568" providerId="LiveId" clId="{BD0DEC71-DDB1-442F-B610-36F56821EEEE}" dt="2020-11-22T09:52:33.198" v="1213" actId="1076"/>
          <ac:spMkLst>
            <pc:docMk/>
            <pc:sldMk cId="2729657736" sldId="276"/>
            <ac:spMk id="38" creationId="{69C446C2-C568-4D9B-8A98-A358F2EF63B8}"/>
          </ac:spMkLst>
        </pc:spChg>
        <pc:spChg chg="add mod">
          <ac:chgData name="moath momani" userId="720708e143949568" providerId="LiveId" clId="{BD0DEC71-DDB1-442F-B610-36F56821EEEE}" dt="2020-11-22T09:52:33.198" v="1213" actId="1076"/>
          <ac:spMkLst>
            <pc:docMk/>
            <pc:sldMk cId="2729657736" sldId="276"/>
            <ac:spMk id="39" creationId="{057E9FAE-4BF1-4E16-8C90-B75E5730EEFF}"/>
          </ac:spMkLst>
        </pc:spChg>
        <pc:picChg chg="del">
          <ac:chgData name="moath momani" userId="720708e143949568" providerId="LiveId" clId="{BD0DEC71-DDB1-442F-B610-36F56821EEEE}" dt="2020-11-22T09:29:14.447" v="662" actId="478"/>
          <ac:picMkLst>
            <pc:docMk/>
            <pc:sldMk cId="2729657736" sldId="276"/>
            <ac:picMk id="3" creationId="{78DF608C-F6BC-49E1-A454-91D66A4E768A}"/>
          </ac:picMkLst>
        </pc:picChg>
        <pc:picChg chg="add del mod">
          <ac:chgData name="moath momani" userId="720708e143949568" providerId="LiveId" clId="{BD0DEC71-DDB1-442F-B610-36F56821EEEE}" dt="2020-11-22T09:33:11.264" v="778" actId="478"/>
          <ac:picMkLst>
            <pc:docMk/>
            <pc:sldMk cId="2729657736" sldId="276"/>
            <ac:picMk id="4" creationId="{14E4579D-30EB-486A-A889-D2EAF8BF706F}"/>
          </ac:picMkLst>
        </pc:picChg>
        <pc:picChg chg="del">
          <ac:chgData name="moath momani" userId="720708e143949568" providerId="LiveId" clId="{BD0DEC71-DDB1-442F-B610-36F56821EEEE}" dt="2020-11-22T09:29:14.918" v="663" actId="478"/>
          <ac:picMkLst>
            <pc:docMk/>
            <pc:sldMk cId="2729657736" sldId="276"/>
            <ac:picMk id="13" creationId="{385D070F-D482-4667-BBDF-0B339BD257CD}"/>
          </ac:picMkLst>
        </pc:picChg>
        <pc:picChg chg="add del mod">
          <ac:chgData name="moath momani" userId="720708e143949568" providerId="LiveId" clId="{BD0DEC71-DDB1-442F-B610-36F56821EEEE}" dt="2020-11-22T09:31:55.853" v="697" actId="478"/>
          <ac:picMkLst>
            <pc:docMk/>
            <pc:sldMk cId="2729657736" sldId="276"/>
            <ac:picMk id="15" creationId="{037D77F0-2FAB-4F43-B9C5-B8E922679825}"/>
          </ac:picMkLst>
        </pc:picChg>
        <pc:picChg chg="add mod">
          <ac:chgData name="moath momani" userId="720708e143949568" providerId="LiveId" clId="{BD0DEC71-DDB1-442F-B610-36F56821EEEE}" dt="2020-11-22T09:50:10.695" v="1161" actId="1036"/>
          <ac:picMkLst>
            <pc:docMk/>
            <pc:sldMk cId="2729657736" sldId="276"/>
            <ac:picMk id="18" creationId="{3CE1A86D-4C76-438A-9F5B-1782E13CEAE9}"/>
          </ac:picMkLst>
        </pc:picChg>
        <pc:picChg chg="add del mod">
          <ac:chgData name="moath momani" userId="720708e143949568" providerId="LiveId" clId="{BD0DEC71-DDB1-442F-B610-36F56821EEEE}" dt="2020-11-22T09:33:00.479" v="766" actId="478"/>
          <ac:picMkLst>
            <pc:docMk/>
            <pc:sldMk cId="2729657736" sldId="276"/>
            <ac:picMk id="21" creationId="{462570E4-6C83-46D4-9DEA-0B1A81AFE12C}"/>
          </ac:picMkLst>
        </pc:picChg>
        <pc:picChg chg="add mod">
          <ac:chgData name="moath momani" userId="720708e143949568" providerId="LiveId" clId="{BD0DEC71-DDB1-442F-B610-36F56821EEEE}" dt="2020-11-22T09:52:33.198" v="1213" actId="1076"/>
          <ac:picMkLst>
            <pc:docMk/>
            <pc:sldMk cId="2729657736" sldId="276"/>
            <ac:picMk id="24" creationId="{4041E1DB-AEA8-4EA1-B194-4AAC53FFF61B}"/>
          </ac:picMkLst>
        </pc:picChg>
        <pc:picChg chg="add mod">
          <ac:chgData name="moath momani" userId="720708e143949568" providerId="LiveId" clId="{BD0DEC71-DDB1-442F-B610-36F56821EEEE}" dt="2020-11-22T09:52:26.286" v="1212" actId="1076"/>
          <ac:picMkLst>
            <pc:docMk/>
            <pc:sldMk cId="2729657736" sldId="276"/>
            <ac:picMk id="28" creationId="{1BEDE100-9EBC-40B3-ABB8-FBE734B30E69}"/>
          </ac:picMkLst>
        </pc:picChg>
        <pc:picChg chg="del">
          <ac:chgData name="moath momani" userId="720708e143949568" providerId="LiveId" clId="{BD0DEC71-DDB1-442F-B610-36F56821EEEE}" dt="2020-11-22T09:29:15.617" v="664" actId="478"/>
          <ac:picMkLst>
            <pc:docMk/>
            <pc:sldMk cId="2729657736" sldId="276"/>
            <ac:picMk id="35" creationId="{EE65E8C4-4C1F-4C35-86B7-A0270E1FCE92}"/>
          </ac:picMkLst>
        </pc:picChg>
      </pc:sldChg>
      <pc:sldChg chg="modNotesTx">
        <pc:chgData name="moath momani" userId="720708e143949568" providerId="LiveId" clId="{BD0DEC71-DDB1-442F-B610-36F56821EEEE}" dt="2020-12-02T05:58:43.199" v="1925" actId="20577"/>
        <pc:sldMkLst>
          <pc:docMk/>
          <pc:sldMk cId="2293705616" sldId="277"/>
        </pc:sldMkLst>
      </pc:sldChg>
      <pc:sldChg chg="addSp delSp modSp mod modNotesTx">
        <pc:chgData name="moath momani" userId="720708e143949568" providerId="LiveId" clId="{BD0DEC71-DDB1-442F-B610-36F56821EEEE}" dt="2020-12-01T10:09:07.209" v="1866" actId="20577"/>
        <pc:sldMkLst>
          <pc:docMk/>
          <pc:sldMk cId="2271298433" sldId="279"/>
        </pc:sldMkLst>
        <pc:spChg chg="del mod">
          <ac:chgData name="moath momani" userId="720708e143949568" providerId="LiveId" clId="{BD0DEC71-DDB1-442F-B610-36F56821EEEE}" dt="2020-11-22T07:31:58.027" v="44" actId="478"/>
          <ac:spMkLst>
            <pc:docMk/>
            <pc:sldMk cId="2271298433" sldId="279"/>
            <ac:spMk id="2" creationId="{0B2AAF93-F372-4E32-8DE3-2B37B0349A7C}"/>
          </ac:spMkLst>
        </pc:spChg>
        <pc:spChg chg="add mod">
          <ac:chgData name="moath momani" userId="720708e143949568" providerId="LiveId" clId="{BD0DEC71-DDB1-442F-B610-36F56821EEEE}" dt="2020-11-25T06:22:52.952" v="1759" actId="14100"/>
          <ac:spMkLst>
            <pc:docMk/>
            <pc:sldMk cId="2271298433" sldId="279"/>
            <ac:spMk id="12" creationId="{C321AE8A-BA5B-44D6-8EDD-0AA2D8A165E6}"/>
          </ac:spMkLst>
        </pc:spChg>
        <pc:spChg chg="mod">
          <ac:chgData name="moath momani" userId="720708e143949568" providerId="LiveId" clId="{BD0DEC71-DDB1-442F-B610-36F56821EEEE}" dt="2020-11-25T07:10:11.966" v="1784" actId="20577"/>
          <ac:spMkLst>
            <pc:docMk/>
            <pc:sldMk cId="2271298433" sldId="279"/>
            <ac:spMk id="17" creationId="{4955A6DA-815F-4124-A9F3-75EDB42FED58}"/>
          </ac:spMkLst>
        </pc:spChg>
        <pc:picChg chg="add mod">
          <ac:chgData name="moath momani" userId="720708e143949568" providerId="LiveId" clId="{BD0DEC71-DDB1-442F-B610-36F56821EEEE}" dt="2020-11-25T07:10:24.302" v="1797" actId="1038"/>
          <ac:picMkLst>
            <pc:docMk/>
            <pc:sldMk cId="2271298433" sldId="279"/>
            <ac:picMk id="3" creationId="{4D9C843A-6118-401F-B12C-70D4C55C1F69}"/>
          </ac:picMkLst>
        </pc:picChg>
        <pc:picChg chg="add del mod">
          <ac:chgData name="moath momani" userId="720708e143949568" providerId="LiveId" clId="{BD0DEC71-DDB1-442F-B610-36F56821EEEE}" dt="2020-11-25T06:20:32.234" v="1731" actId="478"/>
          <ac:picMkLst>
            <pc:docMk/>
            <pc:sldMk cId="2271298433" sldId="279"/>
            <ac:picMk id="4" creationId="{E028CEF5-29C5-4F6B-B682-3E346E7E03FF}"/>
          </ac:picMkLst>
        </pc:picChg>
        <pc:picChg chg="add mod">
          <ac:chgData name="moath momani" userId="720708e143949568" providerId="LiveId" clId="{BD0DEC71-DDB1-442F-B610-36F56821EEEE}" dt="2020-11-22T07:38:22.208" v="107" actId="1076"/>
          <ac:picMkLst>
            <pc:docMk/>
            <pc:sldMk cId="2271298433" sldId="279"/>
            <ac:picMk id="8" creationId="{0C28AFCE-4C23-4D39-BCD1-D3D2FDEE8C23}"/>
          </ac:picMkLst>
        </pc:picChg>
        <pc:picChg chg="del">
          <ac:chgData name="moath momani" userId="720708e143949568" providerId="LiveId" clId="{BD0DEC71-DDB1-442F-B610-36F56821EEEE}" dt="2020-11-25T06:22:54.356" v="1760" actId="478"/>
          <ac:picMkLst>
            <pc:docMk/>
            <pc:sldMk cId="2271298433" sldId="279"/>
            <ac:picMk id="11" creationId="{F913EC1D-1134-4D31-9A62-30D1F1BEA251}"/>
          </ac:picMkLst>
        </pc:picChg>
        <pc:picChg chg="del">
          <ac:chgData name="moath momani" userId="720708e143949568" providerId="LiveId" clId="{BD0DEC71-DDB1-442F-B610-36F56821EEEE}" dt="2020-11-22T07:36:28.026" v="97" actId="478"/>
          <ac:picMkLst>
            <pc:docMk/>
            <pc:sldMk cId="2271298433" sldId="279"/>
            <ac:picMk id="14" creationId="{9B7F0385-F61B-44F8-9E69-0DF5D16EA5A7}"/>
          </ac:picMkLst>
        </pc:picChg>
        <pc:picChg chg="del">
          <ac:chgData name="moath momani" userId="720708e143949568" providerId="LiveId" clId="{BD0DEC71-DDB1-442F-B610-36F56821EEEE}" dt="2020-11-25T06:20:11.508" v="1728" actId="478"/>
          <ac:picMkLst>
            <pc:docMk/>
            <pc:sldMk cId="2271298433" sldId="279"/>
            <ac:picMk id="16" creationId="{66B73202-E48F-4C29-AF70-F62EC9FDA449}"/>
          </ac:picMkLst>
        </pc:picChg>
        <pc:picChg chg="add mod">
          <ac:chgData name="moath momani" userId="720708e143949568" providerId="LiveId" clId="{BD0DEC71-DDB1-442F-B610-36F56821EEEE}" dt="2020-11-25T06:20:16.693" v="1730"/>
          <ac:picMkLst>
            <pc:docMk/>
            <pc:sldMk cId="2271298433" sldId="279"/>
            <ac:picMk id="19" creationId="{4266A623-C1FF-4D0D-8AFF-A3954762149B}"/>
          </ac:picMkLst>
        </pc:picChg>
        <pc:picChg chg="del">
          <ac:chgData name="moath momani" userId="720708e143949568" providerId="LiveId" clId="{BD0DEC71-DDB1-442F-B610-36F56821EEEE}" dt="2020-11-22T07:36:27.400" v="95" actId="478"/>
          <ac:picMkLst>
            <pc:docMk/>
            <pc:sldMk cId="2271298433" sldId="279"/>
            <ac:picMk id="24" creationId="{DE716A95-8587-40CF-9AF7-63D84DD74EB3}"/>
          </ac:picMkLst>
        </pc:picChg>
        <pc:picChg chg="del">
          <ac:chgData name="moath momani" userId="720708e143949568" providerId="LiveId" clId="{BD0DEC71-DDB1-442F-B610-36F56821EEEE}" dt="2020-11-22T07:36:27.720" v="96" actId="478"/>
          <ac:picMkLst>
            <pc:docMk/>
            <pc:sldMk cId="2271298433" sldId="279"/>
            <ac:picMk id="26" creationId="{987918EF-845F-42B2-AFB5-8470EE6AE81C}"/>
          </ac:picMkLst>
        </pc:picChg>
        <pc:picChg chg="del">
          <ac:chgData name="moath momani" userId="720708e143949568" providerId="LiveId" clId="{BD0DEC71-DDB1-442F-B610-36F56821EEEE}" dt="2020-11-22T07:36:28.389" v="98" actId="478"/>
          <ac:picMkLst>
            <pc:docMk/>
            <pc:sldMk cId="2271298433" sldId="279"/>
            <ac:picMk id="28" creationId="{03A2CD2C-1679-49F4-8C8D-054178496706}"/>
          </ac:picMkLst>
        </pc:picChg>
      </pc:sldChg>
      <pc:sldChg chg="addSp delSp modSp mod">
        <pc:chgData name="moath momani" userId="720708e143949568" providerId="LiveId" clId="{BD0DEC71-DDB1-442F-B610-36F56821EEEE}" dt="2020-11-23T05:27:54.923" v="1686" actId="1036"/>
        <pc:sldMkLst>
          <pc:docMk/>
          <pc:sldMk cId="2514924934" sldId="288"/>
        </pc:sldMkLst>
        <pc:spChg chg="mod">
          <ac:chgData name="moath momani" userId="720708e143949568" providerId="LiveId" clId="{BD0DEC71-DDB1-442F-B610-36F56821EEEE}" dt="2020-11-22T07:45:14.682" v="330" actId="1076"/>
          <ac:spMkLst>
            <pc:docMk/>
            <pc:sldMk cId="2514924934" sldId="288"/>
            <ac:spMk id="12" creationId="{107FE564-C7B7-4975-9919-1265A035AF51}"/>
          </ac:spMkLst>
        </pc:spChg>
        <pc:spChg chg="mod">
          <ac:chgData name="moath momani" userId="720708e143949568" providerId="LiveId" clId="{BD0DEC71-DDB1-442F-B610-36F56821EEEE}" dt="2020-11-22T07:45:14.270" v="328" actId="1076"/>
          <ac:spMkLst>
            <pc:docMk/>
            <pc:sldMk cId="2514924934" sldId="288"/>
            <ac:spMk id="40" creationId="{163E4506-78CC-450F-B675-EC079FA4AE69}"/>
          </ac:spMkLst>
        </pc:spChg>
        <pc:picChg chg="add del mod">
          <ac:chgData name="moath momani" userId="720708e143949568" providerId="LiveId" clId="{BD0DEC71-DDB1-442F-B610-36F56821EEEE}" dt="2020-11-22T07:45:20.125" v="338" actId="478"/>
          <ac:picMkLst>
            <pc:docMk/>
            <pc:sldMk cId="2514924934" sldId="288"/>
            <ac:picMk id="2" creationId="{CB61F28F-3193-4137-8658-B9644EFFA4ED}"/>
          </ac:picMkLst>
        </pc:picChg>
        <pc:picChg chg="add del mod">
          <ac:chgData name="moath momani" userId="720708e143949568" providerId="LiveId" clId="{BD0DEC71-DDB1-442F-B610-36F56821EEEE}" dt="2020-11-22T07:43:54.489" v="301"/>
          <ac:picMkLst>
            <pc:docMk/>
            <pc:sldMk cId="2514924934" sldId="288"/>
            <ac:picMk id="4" creationId="{99AE5B3C-8B97-4CEE-8562-DD530B299B4A}"/>
          </ac:picMkLst>
        </pc:picChg>
        <pc:picChg chg="add del mod">
          <ac:chgData name="moath momani" userId="720708e143949568" providerId="LiveId" clId="{BD0DEC71-DDB1-442F-B610-36F56821EEEE}" dt="2020-11-22T07:45:16.371" v="335" actId="22"/>
          <ac:picMkLst>
            <pc:docMk/>
            <pc:sldMk cId="2514924934" sldId="288"/>
            <ac:picMk id="9" creationId="{9979C380-4258-4A7B-96C9-2F556B9236F3}"/>
          </ac:picMkLst>
        </pc:picChg>
        <pc:picChg chg="add del mod">
          <ac:chgData name="moath momani" userId="720708e143949568" providerId="LiveId" clId="{BD0DEC71-DDB1-442F-B610-36F56821EEEE}" dt="2020-11-22T07:45:15.748" v="333" actId="22"/>
          <ac:picMkLst>
            <pc:docMk/>
            <pc:sldMk cId="2514924934" sldId="288"/>
            <ac:picMk id="11" creationId="{83232A76-D4FB-45DC-A6D2-97DAA6A0FF8D}"/>
          </ac:picMkLst>
        </pc:picChg>
        <pc:picChg chg="add del mod">
          <ac:chgData name="moath momani" userId="720708e143949568" providerId="LiveId" clId="{BD0DEC71-DDB1-442F-B610-36F56821EEEE}" dt="2020-11-23T05:27:54.923" v="1686" actId="1036"/>
          <ac:picMkLst>
            <pc:docMk/>
            <pc:sldMk cId="2514924934" sldId="288"/>
            <ac:picMk id="38" creationId="{CDA12267-032E-4700-8032-6F30DFA8B0A5}"/>
          </ac:picMkLst>
        </pc:picChg>
      </pc:sldChg>
      <pc:sldChg chg="addSp delSp modSp mod modNotesTx">
        <pc:chgData name="moath momani" userId="720708e143949568" providerId="LiveId" clId="{BD0DEC71-DDB1-442F-B610-36F56821EEEE}" dt="2020-12-02T05:52:16.502" v="1882" actId="1076"/>
        <pc:sldMkLst>
          <pc:docMk/>
          <pc:sldMk cId="2252611959" sldId="290"/>
        </pc:sldMkLst>
        <pc:spChg chg="mod">
          <ac:chgData name="moath momani" userId="720708e143949568" providerId="LiveId" clId="{BD0DEC71-DDB1-442F-B610-36F56821EEEE}" dt="2020-11-22T09:02:19.063" v="439" actId="1076"/>
          <ac:spMkLst>
            <pc:docMk/>
            <pc:sldMk cId="2252611959" sldId="290"/>
            <ac:spMk id="2" creationId="{0B2AAF93-F372-4E32-8DE3-2B37B0349A7C}"/>
          </ac:spMkLst>
        </pc:spChg>
        <pc:spChg chg="mod">
          <ac:chgData name="moath momani" userId="720708e143949568" providerId="LiveId" clId="{BD0DEC71-DDB1-442F-B610-36F56821EEEE}" dt="2020-11-22T09:26:41.550" v="534" actId="1076"/>
          <ac:spMkLst>
            <pc:docMk/>
            <pc:sldMk cId="2252611959" sldId="290"/>
            <ac:spMk id="8" creationId="{00000000-0000-0000-0000-000000000000}"/>
          </ac:spMkLst>
        </pc:spChg>
        <pc:spChg chg="mod">
          <ac:chgData name="moath momani" userId="720708e143949568" providerId="LiveId" clId="{BD0DEC71-DDB1-442F-B610-36F56821EEEE}" dt="2020-11-22T09:03:28.202" v="461" actId="20577"/>
          <ac:spMkLst>
            <pc:docMk/>
            <pc:sldMk cId="2252611959" sldId="290"/>
            <ac:spMk id="17" creationId="{6F23D8BD-787D-4284-810F-276704CC0200}"/>
          </ac:spMkLst>
        </pc:spChg>
        <pc:spChg chg="mod">
          <ac:chgData name="moath momani" userId="720708e143949568" providerId="LiveId" clId="{BD0DEC71-DDB1-442F-B610-36F56821EEEE}" dt="2020-11-22T09:02:22.270" v="440" actId="1076"/>
          <ac:spMkLst>
            <pc:docMk/>
            <pc:sldMk cId="2252611959" sldId="290"/>
            <ac:spMk id="18" creationId="{62605D86-DEA7-4D40-906C-66D92E9112CF}"/>
          </ac:spMkLst>
        </pc:spChg>
        <pc:spChg chg="mod">
          <ac:chgData name="moath momani" userId="720708e143949568" providerId="LiveId" clId="{BD0DEC71-DDB1-442F-B610-36F56821EEEE}" dt="2020-11-24T09:50:15.686" v="1725" actId="20577"/>
          <ac:spMkLst>
            <pc:docMk/>
            <pc:sldMk cId="2252611959" sldId="290"/>
            <ac:spMk id="19" creationId="{BE275E7A-EB96-402C-BB89-129A034EC597}"/>
          </ac:spMkLst>
        </pc:spChg>
        <pc:spChg chg="del">
          <ac:chgData name="moath momani" userId="720708e143949568" providerId="LiveId" clId="{BD0DEC71-DDB1-442F-B610-36F56821EEEE}" dt="2020-11-22T07:52:05.210" v="395" actId="478"/>
          <ac:spMkLst>
            <pc:docMk/>
            <pc:sldMk cId="2252611959" sldId="290"/>
            <ac:spMk id="20" creationId="{B998D8D1-D5F8-47B7-925C-10A48A0D8C53}"/>
          </ac:spMkLst>
        </pc:spChg>
        <pc:spChg chg="del">
          <ac:chgData name="moath momani" userId="720708e143949568" providerId="LiveId" clId="{BD0DEC71-DDB1-442F-B610-36F56821EEEE}" dt="2020-11-22T07:52:03.894" v="394" actId="478"/>
          <ac:spMkLst>
            <pc:docMk/>
            <pc:sldMk cId="2252611959" sldId="290"/>
            <ac:spMk id="21" creationId="{C4444049-84FB-4279-B211-7378DABE5225}"/>
          </ac:spMkLst>
        </pc:spChg>
        <pc:spChg chg="del">
          <ac:chgData name="moath momani" userId="720708e143949568" providerId="LiveId" clId="{BD0DEC71-DDB1-442F-B610-36F56821EEEE}" dt="2020-11-22T07:52:02.282" v="393" actId="478"/>
          <ac:spMkLst>
            <pc:docMk/>
            <pc:sldMk cId="2252611959" sldId="290"/>
            <ac:spMk id="22" creationId="{3B1CBD7A-17DF-4613-B88E-406AD18A78A9}"/>
          </ac:spMkLst>
        </pc:spChg>
        <pc:spChg chg="del">
          <ac:chgData name="moath momani" userId="720708e143949568" providerId="LiveId" clId="{BD0DEC71-DDB1-442F-B610-36F56821EEEE}" dt="2020-11-22T07:52:01.116" v="392" actId="478"/>
          <ac:spMkLst>
            <pc:docMk/>
            <pc:sldMk cId="2252611959" sldId="290"/>
            <ac:spMk id="23" creationId="{2B53EFD3-EE9C-4063-B97A-D49AF5A40F4E}"/>
          </ac:spMkLst>
        </pc:spChg>
        <pc:grpChg chg="mod">
          <ac:chgData name="moath momani" userId="720708e143949568" providerId="LiveId" clId="{BD0DEC71-DDB1-442F-B610-36F56821EEEE}" dt="2020-11-22T09:26:41.550" v="534" actId="1076"/>
          <ac:grpSpMkLst>
            <pc:docMk/>
            <pc:sldMk cId="2252611959" sldId="290"/>
            <ac:grpSpMk id="10" creationId="{00000000-0000-0000-0000-000000000000}"/>
          </ac:grpSpMkLst>
        </pc:grpChg>
        <pc:picChg chg="del">
          <ac:chgData name="moath momani" userId="720708e143949568" providerId="LiveId" clId="{BD0DEC71-DDB1-442F-B610-36F56821EEEE}" dt="2020-11-22T07:51:59.434" v="391" actId="478"/>
          <ac:picMkLst>
            <pc:docMk/>
            <pc:sldMk cId="2252611959" sldId="290"/>
            <ac:picMk id="3" creationId="{DA725763-1BD2-4FF7-9EA5-5092496DD0AC}"/>
          </ac:picMkLst>
        </pc:picChg>
        <pc:picChg chg="add del mod">
          <ac:chgData name="moath momani" userId="720708e143949568" providerId="LiveId" clId="{BD0DEC71-DDB1-442F-B610-36F56821EEEE}" dt="2020-12-02T05:52:08.936" v="1877" actId="478"/>
          <ac:picMkLst>
            <pc:docMk/>
            <pc:sldMk cId="2252611959" sldId="290"/>
            <ac:picMk id="4" creationId="{5ADF67A0-E817-4069-B860-677C2AE0B6E9}"/>
          </ac:picMkLst>
        </pc:picChg>
        <pc:picChg chg="del">
          <ac:chgData name="moath momani" userId="720708e143949568" providerId="LiveId" clId="{BD0DEC71-DDB1-442F-B610-36F56821EEEE}" dt="2020-11-22T07:51:57.791" v="389" actId="478"/>
          <ac:picMkLst>
            <pc:docMk/>
            <pc:sldMk cId="2252611959" sldId="290"/>
            <ac:picMk id="7" creationId="{29625EDA-548B-4206-A3FF-2C6C2CC6E846}"/>
          </ac:picMkLst>
        </pc:picChg>
        <pc:picChg chg="del">
          <ac:chgData name="moath momani" userId="720708e143949568" providerId="LiveId" clId="{BD0DEC71-DDB1-442F-B610-36F56821EEEE}" dt="2020-11-22T07:51:58.119" v="390" actId="478"/>
          <ac:picMkLst>
            <pc:docMk/>
            <pc:sldMk cId="2252611959" sldId="290"/>
            <ac:picMk id="14" creationId="{F4A18922-E898-4DDC-9D81-A3F9FF27C26A}"/>
          </ac:picMkLst>
        </pc:picChg>
        <pc:picChg chg="add del mod">
          <ac:chgData name="moath momani" userId="720708e143949568" providerId="LiveId" clId="{BD0DEC71-DDB1-442F-B610-36F56821EEEE}" dt="2020-11-22T09:26:13.233" v="523" actId="22"/>
          <ac:picMkLst>
            <pc:docMk/>
            <pc:sldMk cId="2252611959" sldId="290"/>
            <ac:picMk id="25" creationId="{85221263-F187-4730-A7D5-BB03B36CA38C}"/>
          </ac:picMkLst>
        </pc:picChg>
        <pc:picChg chg="add mod">
          <ac:chgData name="moath momani" userId="720708e143949568" providerId="LiveId" clId="{BD0DEC71-DDB1-442F-B610-36F56821EEEE}" dt="2020-12-02T05:52:16.502" v="1882" actId="1076"/>
          <ac:picMkLst>
            <pc:docMk/>
            <pc:sldMk cId="2252611959" sldId="290"/>
            <ac:picMk id="27" creationId="{40E48420-C0A5-4A2D-8D22-EBADD219FBAF}"/>
          </ac:picMkLst>
        </pc:picChg>
        <pc:cxnChg chg="add mod">
          <ac:chgData name="moath momani" userId="720708e143949568" providerId="LiveId" clId="{BD0DEC71-DDB1-442F-B610-36F56821EEEE}" dt="2020-11-22T09:26:46.261" v="539" actId="14100"/>
          <ac:cxnSpMkLst>
            <pc:docMk/>
            <pc:sldMk cId="2252611959" sldId="290"/>
            <ac:cxnSpMk id="13" creationId="{0B7D9424-9AE8-49DB-B1FA-5A7E792C085C}"/>
          </ac:cxnSpMkLst>
        </pc:cxnChg>
      </pc:sldChg>
      <pc:sldChg chg="modSp mod modNotesTx">
        <pc:chgData name="moath momani" userId="720708e143949568" providerId="LiveId" clId="{BD0DEC71-DDB1-442F-B610-36F56821EEEE}" dt="2020-12-01T10:08:50.353" v="1835" actId="20577"/>
        <pc:sldMkLst>
          <pc:docMk/>
          <pc:sldMk cId="1109524678" sldId="292"/>
        </pc:sldMkLst>
        <pc:spChg chg="mod">
          <ac:chgData name="moath momani" userId="720708e143949568" providerId="LiveId" clId="{BD0DEC71-DDB1-442F-B610-36F56821EEEE}" dt="2020-12-01T10:08:36.273" v="1821" actId="20577"/>
          <ac:spMkLst>
            <pc:docMk/>
            <pc:sldMk cId="1109524678" sldId="292"/>
            <ac:spMk id="2" creationId="{0B2AAF93-F372-4E32-8DE3-2B37B0349A7C}"/>
          </ac:spMkLst>
        </pc:spChg>
        <pc:spChg chg="mod">
          <ac:chgData name="moath momani" userId="720708e143949568" providerId="LiveId" clId="{BD0DEC71-DDB1-442F-B610-36F56821EEEE}" dt="2020-12-01T10:08:25.843" v="1812" actId="20577"/>
          <ac:spMkLst>
            <pc:docMk/>
            <pc:sldMk cId="1109524678" sldId="292"/>
            <ac:spMk id="17" creationId="{4955A6DA-815F-4124-A9F3-75EDB42FED58}"/>
          </ac:spMkLst>
        </pc:spChg>
      </pc:sldChg>
      <pc:sldChg chg="addSp delSp modSp mod delAnim modAnim modNotesTx">
        <pc:chgData name="moath momani" userId="720708e143949568" providerId="LiveId" clId="{BD0DEC71-DDB1-442F-B610-36F56821EEEE}" dt="2020-12-02T05:58:04.670" v="1900" actId="1076"/>
        <pc:sldMkLst>
          <pc:docMk/>
          <pc:sldMk cId="1866362295" sldId="293"/>
        </pc:sldMkLst>
        <pc:spChg chg="mod">
          <ac:chgData name="moath momani" userId="720708e143949568" providerId="LiveId" clId="{BD0DEC71-DDB1-442F-B610-36F56821EEEE}" dt="2020-11-22T09:04:11.977" v="473" actId="20577"/>
          <ac:spMkLst>
            <pc:docMk/>
            <pc:sldMk cId="1866362295" sldId="293"/>
            <ac:spMk id="2" creationId="{0B2AAF93-F372-4E32-8DE3-2B37B0349A7C}"/>
          </ac:spMkLst>
        </pc:spChg>
        <pc:spChg chg="del">
          <ac:chgData name="moath momani" userId="720708e143949568" providerId="LiveId" clId="{BD0DEC71-DDB1-442F-B610-36F56821EEEE}" dt="2020-11-22T09:06:59.768" v="496" actId="478"/>
          <ac:spMkLst>
            <pc:docMk/>
            <pc:sldMk cId="1866362295" sldId="293"/>
            <ac:spMk id="17" creationId="{6F23D8BD-787D-4284-810F-276704CC0200}"/>
          </ac:spMkLst>
        </pc:spChg>
        <pc:spChg chg="mod">
          <ac:chgData name="moath momani" userId="720708e143949568" providerId="LiveId" clId="{BD0DEC71-DDB1-442F-B610-36F56821EEEE}" dt="2020-12-02T05:57:57.870" v="1897" actId="1076"/>
          <ac:spMkLst>
            <pc:docMk/>
            <pc:sldMk cId="1866362295" sldId="293"/>
            <ac:spMk id="18" creationId="{62605D86-DEA7-4D40-906C-66D92E9112CF}"/>
          </ac:spMkLst>
        </pc:spChg>
        <pc:spChg chg="del">
          <ac:chgData name="moath momani" userId="720708e143949568" providerId="LiveId" clId="{BD0DEC71-DDB1-442F-B610-36F56821EEEE}" dt="2020-11-22T09:06:58.347" v="495" actId="478"/>
          <ac:spMkLst>
            <pc:docMk/>
            <pc:sldMk cId="1866362295" sldId="293"/>
            <ac:spMk id="19" creationId="{BE275E7A-EB96-402C-BB89-129A034EC597}"/>
          </ac:spMkLst>
        </pc:spChg>
        <pc:spChg chg="del">
          <ac:chgData name="moath momani" userId="720708e143949568" providerId="LiveId" clId="{BD0DEC71-DDB1-442F-B610-36F56821EEEE}" dt="2020-11-22T09:06:48.349" v="493" actId="478"/>
          <ac:spMkLst>
            <pc:docMk/>
            <pc:sldMk cId="1866362295" sldId="293"/>
            <ac:spMk id="20" creationId="{B998D8D1-D5F8-47B7-925C-10A48A0D8C53}"/>
          </ac:spMkLst>
        </pc:spChg>
        <pc:spChg chg="del">
          <ac:chgData name="moath momani" userId="720708e143949568" providerId="LiveId" clId="{BD0DEC71-DDB1-442F-B610-36F56821EEEE}" dt="2020-11-22T09:06:47.233" v="492" actId="478"/>
          <ac:spMkLst>
            <pc:docMk/>
            <pc:sldMk cId="1866362295" sldId="293"/>
            <ac:spMk id="21" creationId="{C4444049-84FB-4279-B211-7378DABE5225}"/>
          </ac:spMkLst>
        </pc:spChg>
        <pc:spChg chg="del">
          <ac:chgData name="moath momani" userId="720708e143949568" providerId="LiveId" clId="{BD0DEC71-DDB1-442F-B610-36F56821EEEE}" dt="2020-11-22T09:06:43.631" v="487" actId="478"/>
          <ac:spMkLst>
            <pc:docMk/>
            <pc:sldMk cId="1866362295" sldId="293"/>
            <ac:spMk id="22" creationId="{3B1CBD7A-17DF-4613-B88E-406AD18A78A9}"/>
          </ac:spMkLst>
        </pc:spChg>
        <pc:spChg chg="del mod">
          <ac:chgData name="moath momani" userId="720708e143949568" providerId="LiveId" clId="{BD0DEC71-DDB1-442F-B610-36F56821EEEE}" dt="2020-11-22T09:06:45.417" v="490" actId="478"/>
          <ac:spMkLst>
            <pc:docMk/>
            <pc:sldMk cId="1866362295" sldId="293"/>
            <ac:spMk id="23" creationId="{2B53EFD3-EE9C-4063-B97A-D49AF5A40F4E}"/>
          </ac:spMkLst>
        </pc:spChg>
        <pc:spChg chg="add mod">
          <ac:chgData name="moath momani" userId="720708e143949568" providerId="LiveId" clId="{BD0DEC71-DDB1-442F-B610-36F56821EEEE}" dt="2020-12-02T05:57:55.486" v="1896" actId="1076"/>
          <ac:spMkLst>
            <pc:docMk/>
            <pc:sldMk cId="1866362295" sldId="293"/>
            <ac:spMk id="24" creationId="{E80DB9B8-BA7D-456E-B519-3C68562A7866}"/>
          </ac:spMkLst>
        </pc:spChg>
        <pc:picChg chg="add mod">
          <ac:chgData name="moath momani" userId="720708e143949568" providerId="LiveId" clId="{BD0DEC71-DDB1-442F-B610-36F56821EEEE}" dt="2020-12-02T05:58:04.670" v="1900" actId="1076"/>
          <ac:picMkLst>
            <pc:docMk/>
            <pc:sldMk cId="1866362295" sldId="293"/>
            <ac:picMk id="3" creationId="{E370A8E2-7EBD-4C90-8309-DE1731EA1923}"/>
          </ac:picMkLst>
        </pc:picChg>
        <pc:picChg chg="del">
          <ac:chgData name="moath momani" userId="720708e143949568" providerId="LiveId" clId="{BD0DEC71-DDB1-442F-B610-36F56821EEEE}" dt="2020-11-22T09:06:54.909" v="494" actId="478"/>
          <ac:picMkLst>
            <pc:docMk/>
            <pc:sldMk cId="1866362295" sldId="293"/>
            <ac:picMk id="4" creationId="{B2677AF1-1B89-4919-A610-CF5BEFE052D4}"/>
          </ac:picMkLst>
        </pc:picChg>
        <pc:picChg chg="add del mod">
          <ac:chgData name="moath momani" userId="720708e143949568" providerId="LiveId" clId="{BD0DEC71-DDB1-442F-B610-36F56821EEEE}" dt="2020-12-02T05:41:01.082" v="1869" actId="478"/>
          <ac:picMkLst>
            <pc:docMk/>
            <pc:sldMk cId="1866362295" sldId="293"/>
            <ac:picMk id="7" creationId="{1D96343E-86CD-456E-A786-D80C0120C2B1}"/>
          </ac:picMkLst>
        </pc:picChg>
        <pc:picChg chg="del">
          <ac:chgData name="moath momani" userId="720708e143949568" providerId="LiveId" clId="{BD0DEC71-DDB1-442F-B610-36F56821EEEE}" dt="2020-11-22T09:06:45.904" v="491" actId="478"/>
          <ac:picMkLst>
            <pc:docMk/>
            <pc:sldMk cId="1866362295" sldId="293"/>
            <ac:picMk id="27" creationId="{147233B8-1D54-4647-8141-277F6D0F1388}"/>
          </ac:picMkLst>
        </pc:picChg>
        <pc:picChg chg="del">
          <ac:chgData name="moath momani" userId="720708e143949568" providerId="LiveId" clId="{BD0DEC71-DDB1-442F-B610-36F56821EEEE}" dt="2020-11-22T09:06:44.071" v="488" actId="478"/>
          <ac:picMkLst>
            <pc:docMk/>
            <pc:sldMk cId="1866362295" sldId="293"/>
            <ac:picMk id="31" creationId="{B74D9170-66CE-4FF4-A587-B82CBA5179C7}"/>
          </ac:picMkLst>
        </pc:picChg>
      </pc:sldChg>
      <pc:sldChg chg="addSp delSp modSp add mod modNotesTx">
        <pc:chgData name="moath momani" userId="720708e143949568" providerId="LiveId" clId="{BD0DEC71-DDB1-442F-B610-36F56821EEEE}" dt="2020-11-22T11:56:50.715" v="1675" actId="20577"/>
        <pc:sldMkLst>
          <pc:docMk/>
          <pc:sldMk cId="469179642" sldId="298"/>
        </pc:sldMkLst>
        <pc:spChg chg="mod">
          <ac:chgData name="moath momani" userId="720708e143949568" providerId="LiveId" clId="{BD0DEC71-DDB1-442F-B610-36F56821EEEE}" dt="2020-11-22T11:56:50.715" v="1675" actId="20577"/>
          <ac:spMkLst>
            <pc:docMk/>
            <pc:sldMk cId="469179642" sldId="298"/>
            <ac:spMk id="9" creationId="{00000000-0000-0000-0000-000000000000}"/>
          </ac:spMkLst>
        </pc:spChg>
        <pc:spChg chg="add del">
          <ac:chgData name="moath momani" userId="720708e143949568" providerId="LiveId" clId="{BD0DEC71-DDB1-442F-B610-36F56821EEEE}" dt="2020-11-22T11:26:02.744" v="1422" actId="478"/>
          <ac:spMkLst>
            <pc:docMk/>
            <pc:sldMk cId="469179642" sldId="298"/>
            <ac:spMk id="12" creationId="{F8BC12E7-141C-42F4-A665-B79CA56F7F73}"/>
          </ac:spMkLst>
        </pc:spChg>
        <pc:picChg chg="add mod">
          <ac:chgData name="moath momani" userId="720708e143949568" providerId="LiveId" clId="{BD0DEC71-DDB1-442F-B610-36F56821EEEE}" dt="2020-11-22T11:56:28.842" v="1672" actId="1076"/>
          <ac:picMkLst>
            <pc:docMk/>
            <pc:sldMk cId="469179642" sldId="298"/>
            <ac:picMk id="3" creationId="{AA5C97B0-E080-4054-9024-20DFFA96C998}"/>
          </ac:picMkLst>
        </pc:picChg>
        <pc:picChg chg="del">
          <ac:chgData name="moath momani" userId="720708e143949568" providerId="LiveId" clId="{BD0DEC71-DDB1-442F-B610-36F56821EEEE}" dt="2020-11-22T11:01:22.887" v="1294" actId="478"/>
          <ac:picMkLst>
            <pc:docMk/>
            <pc:sldMk cId="469179642" sldId="298"/>
            <ac:picMk id="13" creationId="{DAA1BCAA-E589-4119-A558-71B5B7B641B4}"/>
          </ac:picMkLst>
        </pc:picChg>
      </pc:sldChg>
      <pc:sldChg chg="addSp delSp modSp add mod ord setBg modNotesTx">
        <pc:chgData name="moath momani" userId="720708e143949568" providerId="LiveId" clId="{BD0DEC71-DDB1-442F-B610-36F56821EEEE}" dt="2020-11-23T05:30:08.317" v="1687" actId="113"/>
        <pc:sldMkLst>
          <pc:docMk/>
          <pc:sldMk cId="1114007940" sldId="299"/>
        </pc:sldMkLst>
        <pc:spChg chg="mod">
          <ac:chgData name="moath momani" userId="720708e143949568" providerId="LiveId" clId="{BD0DEC71-DDB1-442F-B610-36F56821EEEE}" dt="2020-11-22T11:53:36.147" v="1644" actId="1076"/>
          <ac:spMkLst>
            <pc:docMk/>
            <pc:sldMk cId="1114007940" sldId="299"/>
            <ac:spMk id="5" creationId="{00000000-0000-0000-0000-000000000000}"/>
          </ac:spMkLst>
        </pc:spChg>
        <pc:spChg chg="del mod">
          <ac:chgData name="moath momani" userId="720708e143949568" providerId="LiveId" clId="{BD0DEC71-DDB1-442F-B610-36F56821EEEE}" dt="2020-11-22T11:52:02.338" v="1624" actId="21"/>
          <ac:spMkLst>
            <pc:docMk/>
            <pc:sldMk cId="1114007940" sldId="299"/>
            <ac:spMk id="9" creationId="{00000000-0000-0000-0000-000000000000}"/>
          </ac:spMkLst>
        </pc:spChg>
        <pc:spChg chg="add del">
          <ac:chgData name="moath momani" userId="720708e143949568" providerId="LiveId" clId="{BD0DEC71-DDB1-442F-B610-36F56821EEEE}" dt="2020-11-22T11:50:44.974" v="1613" actId="26606"/>
          <ac:spMkLst>
            <pc:docMk/>
            <pc:sldMk cId="1114007940" sldId="299"/>
            <ac:spMk id="15" creationId="{48CAE4AE-A9DF-45AF-9A9C-1712BC63418E}"/>
          </ac:spMkLst>
        </pc:spChg>
        <pc:spChg chg="add mod">
          <ac:chgData name="moath momani" userId="720708e143949568" providerId="LiveId" clId="{BD0DEC71-DDB1-442F-B610-36F56821EEEE}" dt="2020-11-22T11:54:57.129" v="1670" actId="207"/>
          <ac:spMkLst>
            <pc:docMk/>
            <pc:sldMk cId="1114007940" sldId="299"/>
            <ac:spMk id="16" creationId="{281F9B70-499C-402C-AE54-6FB92422A7EB}"/>
          </ac:spMkLst>
        </pc:spChg>
        <pc:spChg chg="add del mod">
          <ac:chgData name="moath momani" userId="720708e143949568" providerId="LiveId" clId="{BD0DEC71-DDB1-442F-B610-36F56821EEEE}" dt="2020-11-22T11:50:43.861" v="1610"/>
          <ac:spMkLst>
            <pc:docMk/>
            <pc:sldMk cId="1114007940" sldId="299"/>
            <ac:spMk id="39" creationId="{EC901BEF-2E88-4529-8353-522A6826374E}"/>
          </ac:spMkLst>
        </pc:spChg>
        <pc:spChg chg="add del">
          <ac:chgData name="moath momani" userId="720708e143949568" providerId="LiveId" clId="{BD0DEC71-DDB1-442F-B610-36F56821EEEE}" dt="2020-11-22T11:50:44.974" v="1613" actId="26606"/>
          <ac:spMkLst>
            <pc:docMk/>
            <pc:sldMk cId="1114007940" sldId="299"/>
            <ac:spMk id="40" creationId="{E972DE0D-2E53-4159-ABD3-C601524262C2}"/>
          </ac:spMkLst>
        </pc:spChg>
        <pc:spChg chg="add mod">
          <ac:chgData name="moath momani" userId="720708e143949568" providerId="LiveId" clId="{BD0DEC71-DDB1-442F-B610-36F56821EEEE}" dt="2020-11-22T11:53:47.411" v="1649" actId="207"/>
          <ac:spMkLst>
            <pc:docMk/>
            <pc:sldMk cId="1114007940" sldId="299"/>
            <ac:spMk id="44" creationId="{059FE218-AFA4-48A1-9C78-55E211B1ECC3}"/>
          </ac:spMkLst>
        </pc:spChg>
        <pc:spChg chg="add del mod">
          <ac:chgData name="moath momani" userId="720708e143949568" providerId="LiveId" clId="{BD0DEC71-DDB1-442F-B610-36F56821EEEE}" dt="2020-11-22T11:53:32.263" v="1643" actId="478"/>
          <ac:spMkLst>
            <pc:docMk/>
            <pc:sldMk cId="1114007940" sldId="299"/>
            <ac:spMk id="45" creationId="{4201555D-AF23-465D-8853-25544F658BB0}"/>
          </ac:spMkLst>
        </pc:spChg>
        <pc:grpChg chg="add del mod">
          <ac:chgData name="moath momani" userId="720708e143949568" providerId="LiveId" clId="{BD0DEC71-DDB1-442F-B610-36F56821EEEE}" dt="2020-11-22T11:53:36.147" v="1644" actId="1076"/>
          <ac:grpSpMkLst>
            <pc:docMk/>
            <pc:sldMk cId="1114007940" sldId="299"/>
            <ac:grpSpMk id="7" creationId="{00000000-0000-0000-0000-000000000000}"/>
          </ac:grpSpMkLst>
        </pc:grpChg>
        <pc:grpChg chg="add del">
          <ac:chgData name="moath momani" userId="720708e143949568" providerId="LiveId" clId="{BD0DEC71-DDB1-442F-B610-36F56821EEEE}" dt="2020-11-22T11:50:44.974" v="1613" actId="26606"/>
          <ac:grpSpMkLst>
            <pc:docMk/>
            <pc:sldMk cId="1114007940" sldId="299"/>
            <ac:grpSpMk id="17" creationId="{6C272060-BC98-4C91-A58F-4DFEC566CF7F}"/>
          </ac:grpSpMkLst>
        </pc:grpChg>
        <pc:grpChg chg="add del mod">
          <ac:chgData name="moath momani" userId="720708e143949568" providerId="LiveId" clId="{BD0DEC71-DDB1-442F-B610-36F56821EEEE}" dt="2020-11-22T11:50:43.861" v="1610"/>
          <ac:grpSpMkLst>
            <pc:docMk/>
            <pc:sldMk cId="1114007940" sldId="299"/>
            <ac:grpSpMk id="41" creationId="{657A9F7B-FB61-4C3C-8E75-64FD6A86EDDC}"/>
          </ac:grpSpMkLst>
        </pc:grpChg>
        <pc:grpChg chg="add del mod">
          <ac:chgData name="moath momani" userId="720708e143949568" providerId="LiveId" clId="{BD0DEC71-DDB1-442F-B610-36F56821EEEE}" dt="2020-11-22T11:53:32.263" v="1643" actId="478"/>
          <ac:grpSpMkLst>
            <pc:docMk/>
            <pc:sldMk cId="1114007940" sldId="299"/>
            <ac:grpSpMk id="46" creationId="{72F7E2FF-3EAB-408C-BD31-16BEA55DE611}"/>
          </ac:grpSpMkLst>
        </pc:grpChg>
        <pc:picChg chg="add del mod">
          <ac:chgData name="moath momani" userId="720708e143949568" providerId="LiveId" clId="{BD0DEC71-DDB1-442F-B610-36F56821EEEE}" dt="2020-11-22T11:50:52.052" v="1621" actId="478"/>
          <ac:picMkLst>
            <pc:docMk/>
            <pc:sldMk cId="1114007940" sldId="299"/>
            <ac:picMk id="2" creationId="{7DB26034-C31A-42A9-9CA8-CD397E08CB10}"/>
          </ac:picMkLst>
        </pc:picChg>
        <pc:picChg chg="add del mod">
          <ac:chgData name="moath momani" userId="720708e143949568" providerId="LiveId" clId="{BD0DEC71-DDB1-442F-B610-36F56821EEEE}" dt="2020-11-22T11:48:29.341" v="1587"/>
          <ac:picMkLst>
            <pc:docMk/>
            <pc:sldMk cId="1114007940" sldId="299"/>
            <ac:picMk id="3" creationId="{00B8066A-1635-4482-BDEE-A2AA30F8CF2E}"/>
          </ac:picMkLst>
        </pc:picChg>
        <pc:picChg chg="add del mod">
          <ac:chgData name="moath momani" userId="720708e143949568" providerId="LiveId" clId="{BD0DEC71-DDB1-442F-B610-36F56821EEEE}" dt="2020-11-22T11:50:43.509" v="1609"/>
          <ac:picMkLst>
            <pc:docMk/>
            <pc:sldMk cId="1114007940" sldId="299"/>
            <ac:picMk id="4" creationId="{43073167-0095-49B1-83D8-1556B91C9421}"/>
          </ac:picMkLst>
        </pc:picChg>
        <pc:picChg chg="del">
          <ac:chgData name="moath momani" userId="720708e143949568" providerId="LiveId" clId="{BD0DEC71-DDB1-442F-B610-36F56821EEEE}" dt="2020-11-22T11:45:54.399" v="1556" actId="478"/>
          <ac:picMkLst>
            <pc:docMk/>
            <pc:sldMk cId="1114007940" sldId="299"/>
            <ac:picMk id="6" creationId="{00000000-0000-0000-0000-000000000000}"/>
          </ac:picMkLst>
        </pc:picChg>
        <pc:picChg chg="add del mod">
          <ac:chgData name="moath momani" userId="720708e143949568" providerId="LiveId" clId="{BD0DEC71-DDB1-442F-B610-36F56821EEEE}" dt="2020-11-22T11:48:11.862" v="1581"/>
          <ac:picMkLst>
            <pc:docMk/>
            <pc:sldMk cId="1114007940" sldId="299"/>
            <ac:picMk id="11" creationId="{582D004E-2F6F-4EA7-84E7-B9194F758879}"/>
          </ac:picMkLst>
        </pc:picChg>
        <pc:picChg chg="add del mod">
          <ac:chgData name="moath momani" userId="720708e143949568" providerId="LiveId" clId="{BD0DEC71-DDB1-442F-B610-36F56821EEEE}" dt="2020-11-22T11:54:34.071" v="1661" actId="21"/>
          <ac:picMkLst>
            <pc:docMk/>
            <pc:sldMk cId="1114007940" sldId="299"/>
            <ac:picMk id="12" creationId="{B121E6B2-E598-4885-9FB0-7EF19DE6215C}"/>
          </ac:picMkLst>
        </pc:picChg>
        <pc:picChg chg="add del mod">
          <ac:chgData name="moath momani" userId="720708e143949568" providerId="LiveId" clId="{BD0DEC71-DDB1-442F-B610-36F56821EEEE}" dt="2020-11-22T11:47:20.931" v="1570" actId="478"/>
          <ac:picMkLst>
            <pc:docMk/>
            <pc:sldMk cId="1114007940" sldId="299"/>
            <ac:picMk id="13" creationId="{DAA1BCAA-E589-4119-A558-71B5B7B641B4}"/>
          </ac:picMkLst>
        </pc:picChg>
        <pc:picChg chg="add del mod">
          <ac:chgData name="moath momani" userId="720708e143949568" providerId="LiveId" clId="{BD0DEC71-DDB1-442F-B610-36F56821EEEE}" dt="2020-11-22T11:54:34.071" v="1661" actId="21"/>
          <ac:picMkLst>
            <pc:docMk/>
            <pc:sldMk cId="1114007940" sldId="299"/>
            <ac:picMk id="14" creationId="{56DBCAC0-C500-4113-A22B-36C234F22426}"/>
          </ac:picMkLst>
        </pc:picChg>
        <pc:picChg chg="mod">
          <ac:chgData name="moath momani" userId="720708e143949568" providerId="LiveId" clId="{BD0DEC71-DDB1-442F-B610-36F56821EEEE}" dt="2020-11-22T11:49:16.017" v="1591"/>
          <ac:picMkLst>
            <pc:docMk/>
            <pc:sldMk cId="1114007940" sldId="299"/>
            <ac:picMk id="42" creationId="{4B0A4764-E31C-462F-B3DF-EFB813EABDCD}"/>
          </ac:picMkLst>
        </pc:picChg>
        <pc:picChg chg="mod">
          <ac:chgData name="moath momani" userId="720708e143949568" providerId="LiveId" clId="{BD0DEC71-DDB1-442F-B610-36F56821EEEE}" dt="2020-11-22T11:49:16.017" v="1591"/>
          <ac:picMkLst>
            <pc:docMk/>
            <pc:sldMk cId="1114007940" sldId="299"/>
            <ac:picMk id="43" creationId="{E441BABD-8454-47D8-92BF-58F8AD9AD4D1}"/>
          </ac:picMkLst>
        </pc:picChg>
        <pc:picChg chg="mod">
          <ac:chgData name="moath momani" userId="720708e143949568" providerId="LiveId" clId="{BD0DEC71-DDB1-442F-B610-36F56821EEEE}" dt="2020-11-22T11:52:45.078" v="1633"/>
          <ac:picMkLst>
            <pc:docMk/>
            <pc:sldMk cId="1114007940" sldId="299"/>
            <ac:picMk id="47" creationId="{70C0D9F5-2258-4FE3-9DC7-610603BE3B37}"/>
          </ac:picMkLst>
        </pc:picChg>
        <pc:picChg chg="mod">
          <ac:chgData name="moath momani" userId="720708e143949568" providerId="LiveId" clId="{BD0DEC71-DDB1-442F-B610-36F56821EEEE}" dt="2020-11-22T11:52:45.078" v="1633"/>
          <ac:picMkLst>
            <pc:docMk/>
            <pc:sldMk cId="1114007940" sldId="299"/>
            <ac:picMk id="48" creationId="{C5E76CA6-31E5-44F1-A6A4-09B6934C2B7B}"/>
          </ac:picMkLst>
        </pc:picChg>
        <pc:picChg chg="add mod">
          <ac:chgData name="moath momani" userId="720708e143949568" providerId="LiveId" clId="{BD0DEC71-DDB1-442F-B610-36F56821EEEE}" dt="2020-11-22T11:54:48.462" v="1669" actId="1036"/>
          <ac:picMkLst>
            <pc:docMk/>
            <pc:sldMk cId="1114007940" sldId="299"/>
            <ac:picMk id="49" creationId="{90078E2B-4BC8-4A94-87B0-5DDF4CAD684C}"/>
          </ac:picMkLst>
        </pc:picChg>
        <pc:picChg chg="add mod">
          <ac:chgData name="moath momani" userId="720708e143949568" providerId="LiveId" clId="{BD0DEC71-DDB1-442F-B610-36F56821EEEE}" dt="2020-11-22T11:54:48.462" v="1669" actId="1036"/>
          <ac:picMkLst>
            <pc:docMk/>
            <pc:sldMk cId="1114007940" sldId="299"/>
            <ac:picMk id="50" creationId="{3C3F9C46-0854-4721-A529-CD20D08C236C}"/>
          </ac:picMkLst>
        </pc:picChg>
      </pc:sldChg>
      <pc:sldChg chg="addSp delSp modSp mod delAnim modAnim">
        <pc:chgData name="moath momani" userId="720708e143949568" providerId="LiveId" clId="{BD0DEC71-DDB1-442F-B610-36F56821EEEE}" dt="2020-11-23T06:27:12.121" v="1724" actId="1038"/>
        <pc:sldMkLst>
          <pc:docMk/>
          <pc:sldMk cId="2125619045" sldId="301"/>
        </pc:sldMkLst>
        <pc:picChg chg="del">
          <ac:chgData name="moath momani" userId="720708e143949568" providerId="LiveId" clId="{BD0DEC71-DDB1-442F-B610-36F56821EEEE}" dt="2020-11-23T06:26:16.890" v="1688" actId="478"/>
          <ac:picMkLst>
            <pc:docMk/>
            <pc:sldMk cId="2125619045" sldId="301"/>
            <ac:picMk id="2" creationId="{2486A8EA-261D-40AC-AA3C-3FFCD9A124D7}"/>
          </ac:picMkLst>
        </pc:picChg>
        <pc:picChg chg="add mod">
          <ac:chgData name="moath momani" userId="720708e143949568" providerId="LiveId" clId="{BD0DEC71-DDB1-442F-B610-36F56821EEEE}" dt="2020-11-23T06:27:12.121" v="1724" actId="1038"/>
          <ac:picMkLst>
            <pc:docMk/>
            <pc:sldMk cId="2125619045" sldId="301"/>
            <ac:picMk id="3" creationId="{5E5EA611-6FFA-40CF-AA8D-71C5C9F03BC2}"/>
          </ac:picMkLst>
        </pc:picChg>
      </pc:sldChg>
      <pc:sldChg chg="addSp delSp modSp add mod modNotesTx">
        <pc:chgData name="moath momani" userId="720708e143949568" providerId="LiveId" clId="{BD0DEC71-DDB1-442F-B610-36F56821EEEE}" dt="2020-12-01T10:09:12.032" v="1868" actId="20577"/>
        <pc:sldMkLst>
          <pc:docMk/>
          <pc:sldMk cId="3957453164" sldId="302"/>
        </pc:sldMkLst>
        <pc:picChg chg="del">
          <ac:chgData name="moath momani" userId="720708e143949568" providerId="LiveId" clId="{BD0DEC71-DDB1-442F-B610-36F56821EEEE}" dt="2020-11-25T06:20:10.226" v="1727" actId="478"/>
          <ac:picMkLst>
            <pc:docMk/>
            <pc:sldMk cId="3957453164" sldId="302"/>
            <ac:picMk id="16" creationId="{66B73202-E48F-4C29-AF70-F62EC9FDA449}"/>
          </ac:picMkLst>
        </pc:picChg>
        <pc:picChg chg="add mod">
          <ac:chgData name="moath momani" userId="720708e143949568" providerId="LiveId" clId="{BD0DEC71-DDB1-442F-B610-36F56821EEEE}" dt="2020-11-25T06:20:15.611" v="1729"/>
          <ac:picMkLst>
            <pc:docMk/>
            <pc:sldMk cId="3957453164" sldId="302"/>
            <ac:picMk id="19" creationId="{7FF8517F-56F8-4B74-9461-1631AEF85821}"/>
          </ac:picMkLst>
        </pc:picChg>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2604A760-CFCE-4A6C-986A-BB6E86FB46CD}"/>
    <pc:docChg chg="modSld">
      <pc:chgData name="moath momani" userId="720708e143949568" providerId="LiveId" clId="{2604A760-CFCE-4A6C-986A-BB6E86FB46CD}" dt="2020-10-04T10:36:53.659" v="5" actId="20577"/>
      <pc:docMkLst>
        <pc:docMk/>
      </pc:docMkLst>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65E8B-1E33-453E-B9E5-53278548E26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FDFF36E-3D68-4910-A3AC-CE6D6C7C9C94}">
      <dgm:prSet phldrT="[Text]"/>
      <dgm:spPr/>
      <dgm:t>
        <a:bodyPr/>
        <a:lstStyle/>
        <a:p>
          <a:r>
            <a:rPr lang="en-US" dirty="0">
              <a:solidFill>
                <a:schemeClr val="bg1"/>
              </a:solidFill>
              <a:latin typeface="Politica" panose="02000506060000020004"/>
            </a:rPr>
            <a:t>Design </a:t>
          </a:r>
        </a:p>
        <a:p>
          <a:r>
            <a:rPr lang="ar-QA" dirty="0">
              <a:solidFill>
                <a:schemeClr val="bg1"/>
              </a:solidFill>
              <a:latin typeface="Politica" panose="02000506060000020004"/>
            </a:rPr>
            <a:t>التصميم</a:t>
          </a:r>
        </a:p>
      </dgm:t>
    </dgm:pt>
    <dgm:pt modelId="{622A0879-A37F-4AA1-9019-1F1EFE94CDFA}" type="parTrans" cxnId="{6DAE071E-1672-4D89-A4D7-ADA7B6F02F3D}">
      <dgm:prSet/>
      <dgm:spPr/>
      <dgm:t>
        <a:bodyPr/>
        <a:lstStyle/>
        <a:p>
          <a:endParaRPr lang="en-US"/>
        </a:p>
      </dgm:t>
    </dgm:pt>
    <dgm:pt modelId="{A171B90B-CEC3-42C8-A318-E7D9B7C66C0F}" type="sibTrans" cxnId="{6DAE071E-1672-4D89-A4D7-ADA7B6F02F3D}">
      <dgm:prSet/>
      <dgm:spPr/>
      <dgm:t>
        <a:bodyPr/>
        <a:lstStyle/>
        <a:p>
          <a:endParaRPr lang="en-US"/>
        </a:p>
      </dgm:t>
    </dgm:pt>
    <dgm:pt modelId="{CE359E79-1384-4A7D-8181-E885AE9EE6A7}">
      <dgm:prSet phldrT="[Text]"/>
      <dgm:spPr>
        <a:solidFill>
          <a:schemeClr val="accent4">
            <a:lumMod val="75000"/>
          </a:schemeClr>
        </a:solidFill>
      </dgm:spPr>
      <dgm:t>
        <a:bodyPr/>
        <a:lstStyle/>
        <a:p>
          <a:r>
            <a:rPr lang="en-US" dirty="0">
              <a:latin typeface="Politica" panose="02000506060000020004"/>
              <a:ea typeface="Consolas" charset="0"/>
              <a:cs typeface="Consolas" charset="0"/>
              <a:sym typeface="Roboto"/>
            </a:rPr>
            <a:t>Architecture</a:t>
          </a:r>
          <a:endParaRPr lang="ar-QA" dirty="0">
            <a:latin typeface="Politica" panose="02000506060000020004"/>
            <a:ea typeface="Consolas" charset="0"/>
            <a:cs typeface="Consolas" charset="0"/>
            <a:sym typeface="Roboto"/>
          </a:endParaRPr>
        </a:p>
        <a:p>
          <a:r>
            <a:rPr lang="ar-QA" dirty="0">
              <a:latin typeface="Politica" panose="02000506060000020004"/>
              <a:ea typeface="Roboto"/>
              <a:cs typeface="Roboto"/>
              <a:sym typeface="Roboto"/>
            </a:rPr>
            <a:t>هندسة العمارة</a:t>
          </a:r>
          <a:endParaRPr lang="en-US" dirty="0"/>
        </a:p>
      </dgm:t>
    </dgm:pt>
    <dgm:pt modelId="{467E1254-4BFA-41C2-94DF-C2005F479FF9}" type="parTrans" cxnId="{25BE122E-8E5C-40CE-AD39-583D845207EC}">
      <dgm:prSet/>
      <dgm:spPr/>
      <dgm:t>
        <a:bodyPr/>
        <a:lstStyle/>
        <a:p>
          <a:endParaRPr lang="en-US"/>
        </a:p>
      </dgm:t>
    </dgm:pt>
    <dgm:pt modelId="{78BE5000-BB86-42CA-BAD3-7B6C978841F9}" type="sibTrans" cxnId="{25BE122E-8E5C-40CE-AD39-583D845207EC}">
      <dgm:prSet/>
      <dgm:spPr/>
      <dgm:t>
        <a:bodyPr/>
        <a:lstStyle/>
        <a:p>
          <a:endParaRPr lang="en-US"/>
        </a:p>
      </dgm:t>
    </dgm:pt>
    <dgm:pt modelId="{B0047870-4881-4517-B8B6-21E5741BE665}">
      <dgm:prSet phldrT="[Text]"/>
      <dgm:spPr>
        <a:solidFill>
          <a:schemeClr val="accent2"/>
        </a:solidFill>
      </dgm:spPr>
      <dgm:t>
        <a:bodyPr/>
        <a:lstStyle/>
        <a:p>
          <a:r>
            <a:rPr lang="en-US" dirty="0">
              <a:latin typeface="Politica" panose="02000506060000020004"/>
              <a:ea typeface="Consolas" charset="0"/>
              <a:cs typeface="Consolas" charset="0"/>
              <a:sym typeface="Roboto"/>
            </a:rPr>
            <a:t>Aerospace</a:t>
          </a:r>
          <a:endParaRPr lang="ar-QA" dirty="0">
            <a:latin typeface="Politica" panose="02000506060000020004"/>
            <a:ea typeface="Consolas" charset="0"/>
            <a:cs typeface="Consolas" charset="0"/>
            <a:sym typeface="Roboto"/>
          </a:endParaRPr>
        </a:p>
        <a:p>
          <a:r>
            <a:rPr lang="ar-QA" dirty="0">
              <a:latin typeface="Politica" panose="02000506060000020004"/>
              <a:ea typeface="Roboto"/>
              <a:cs typeface="Roboto"/>
              <a:sym typeface="Roboto"/>
            </a:rPr>
            <a:t>الطيران</a:t>
          </a:r>
          <a:endParaRPr lang="en-US" dirty="0"/>
        </a:p>
      </dgm:t>
    </dgm:pt>
    <dgm:pt modelId="{5693368E-AB63-4613-8411-AC2CAA2B4016}" type="parTrans" cxnId="{81491B47-1BE0-41CE-8824-A293D32A3C31}">
      <dgm:prSet/>
      <dgm:spPr/>
      <dgm:t>
        <a:bodyPr/>
        <a:lstStyle/>
        <a:p>
          <a:endParaRPr lang="en-US"/>
        </a:p>
      </dgm:t>
    </dgm:pt>
    <dgm:pt modelId="{45047B8C-7FF9-440D-982A-B034F909E4E6}" type="sibTrans" cxnId="{81491B47-1BE0-41CE-8824-A293D32A3C31}">
      <dgm:prSet/>
      <dgm:spPr/>
      <dgm:t>
        <a:bodyPr/>
        <a:lstStyle/>
        <a:p>
          <a:endParaRPr lang="en-US"/>
        </a:p>
      </dgm:t>
    </dgm:pt>
    <dgm:pt modelId="{BDDA1698-5D3F-408D-BF4E-DDCA615A64D4}">
      <dgm:prSet phldrT="[Text]"/>
      <dgm:spPr>
        <a:solidFill>
          <a:srgbClr val="FF0000"/>
        </a:solidFill>
      </dgm:spPr>
      <dgm:t>
        <a:bodyPr/>
        <a:lstStyle/>
        <a:p>
          <a:pPr>
            <a:buFont typeface="+mj-lt"/>
            <a:buAutoNum type="arabicPeriod"/>
          </a:pPr>
          <a:r>
            <a:rPr lang="en-US" dirty="0">
              <a:latin typeface="Politica" panose="02000506060000020004"/>
              <a:ea typeface="Consolas" charset="0"/>
              <a:cs typeface="Consolas" charset="0"/>
              <a:sym typeface="Roboto"/>
            </a:rPr>
            <a:t>Mechanical design</a:t>
          </a:r>
          <a:endParaRPr lang="ar-QA" dirty="0">
            <a:latin typeface="Politica" panose="02000506060000020004"/>
            <a:ea typeface="Consolas" charset="0"/>
            <a:cs typeface="Consolas" charset="0"/>
            <a:sym typeface="Roboto"/>
          </a:endParaRPr>
        </a:p>
        <a:p>
          <a:pPr>
            <a:buFont typeface="+mj-lt"/>
            <a:buAutoNum type="arabicPeriod"/>
          </a:pPr>
          <a:r>
            <a:rPr lang="ar-QA" dirty="0">
              <a:latin typeface="Politica" panose="02000506060000020004"/>
              <a:ea typeface="Roboto"/>
              <a:cs typeface="Roboto"/>
              <a:sym typeface="Roboto"/>
            </a:rPr>
            <a:t>الميكانيك</a:t>
          </a:r>
          <a:r>
            <a:rPr lang="en-US" dirty="0">
              <a:latin typeface="Politica" panose="02000506060000020004"/>
              <a:ea typeface="Consolas" charset="0"/>
              <a:cs typeface="Consolas" charset="0"/>
              <a:sym typeface="Roboto"/>
            </a:rPr>
            <a:t> </a:t>
          </a:r>
          <a:endParaRPr lang="en-US" dirty="0"/>
        </a:p>
      </dgm:t>
    </dgm:pt>
    <dgm:pt modelId="{10055DD7-9717-4C43-A905-8D7B0360FED6}" type="parTrans" cxnId="{FC63C377-5384-4A9A-92C3-7B8033E672D6}">
      <dgm:prSet/>
      <dgm:spPr/>
      <dgm:t>
        <a:bodyPr/>
        <a:lstStyle/>
        <a:p>
          <a:endParaRPr lang="en-US"/>
        </a:p>
      </dgm:t>
    </dgm:pt>
    <dgm:pt modelId="{6CEADF76-A01D-4902-A9CA-8B419BC727B1}" type="sibTrans" cxnId="{FC63C377-5384-4A9A-92C3-7B8033E672D6}">
      <dgm:prSet/>
      <dgm:spPr/>
      <dgm:t>
        <a:bodyPr/>
        <a:lstStyle/>
        <a:p>
          <a:endParaRPr lang="en-US"/>
        </a:p>
      </dgm:t>
    </dgm:pt>
    <dgm:pt modelId="{99E5DDFC-EE5C-4854-A923-F0C284666C93}">
      <dgm:prSet phldrT="[Text]"/>
      <dgm:spPr>
        <a:solidFill>
          <a:srgbClr val="92D050"/>
        </a:solidFill>
      </dgm:spPr>
      <dgm:t>
        <a:bodyPr/>
        <a:lstStyle/>
        <a:p>
          <a:pPr>
            <a:buFont typeface="+mj-lt"/>
            <a:buAutoNum type="arabicPeriod"/>
          </a:pPr>
          <a:r>
            <a:rPr lang="en-US" dirty="0">
              <a:latin typeface="Politica" panose="02000506060000020004"/>
              <a:ea typeface="Consolas" charset="0"/>
              <a:cs typeface="Consolas" charset="0"/>
              <a:sym typeface="Roboto"/>
            </a:rPr>
            <a:t>Product design</a:t>
          </a:r>
          <a:endParaRPr lang="ar-QA" dirty="0">
            <a:latin typeface="Politica" panose="02000506060000020004"/>
            <a:ea typeface="Consolas" charset="0"/>
            <a:cs typeface="Consolas" charset="0"/>
            <a:sym typeface="Roboto"/>
          </a:endParaRPr>
        </a:p>
        <a:p>
          <a:pPr>
            <a:buFont typeface="+mj-lt"/>
            <a:buAutoNum type="arabicPeriod"/>
          </a:pPr>
          <a:r>
            <a:rPr lang="ar-QA" dirty="0">
              <a:latin typeface="Politica" panose="02000506060000020004"/>
              <a:ea typeface="Roboto"/>
              <a:cs typeface="Roboto"/>
              <a:sym typeface="Roboto"/>
            </a:rPr>
            <a:t>المنتجات</a:t>
          </a:r>
          <a:r>
            <a:rPr lang="en-US" dirty="0">
              <a:latin typeface="Politica" panose="02000506060000020004"/>
              <a:ea typeface="Consolas" charset="0"/>
              <a:cs typeface="Consolas" charset="0"/>
              <a:sym typeface="Roboto"/>
            </a:rPr>
            <a:t> </a:t>
          </a:r>
          <a:endParaRPr lang="en-US" dirty="0"/>
        </a:p>
      </dgm:t>
    </dgm:pt>
    <dgm:pt modelId="{B5720E6D-413C-43A9-A153-2FDD50063355}" type="parTrans" cxnId="{76E814A1-5775-4C19-8B86-E7902A67FD80}">
      <dgm:prSet/>
      <dgm:spPr/>
      <dgm:t>
        <a:bodyPr/>
        <a:lstStyle/>
        <a:p>
          <a:endParaRPr lang="en-US"/>
        </a:p>
      </dgm:t>
    </dgm:pt>
    <dgm:pt modelId="{F9738F38-D6DF-4B91-836B-31259D7FCBBE}" type="sibTrans" cxnId="{76E814A1-5775-4C19-8B86-E7902A67FD80}">
      <dgm:prSet/>
      <dgm:spPr/>
      <dgm:t>
        <a:bodyPr/>
        <a:lstStyle/>
        <a:p>
          <a:endParaRPr lang="en-US"/>
        </a:p>
      </dgm:t>
    </dgm:pt>
    <dgm:pt modelId="{5FC5032D-C991-4C2B-917E-7151AC251E4B}">
      <dgm:prSet phldrT="[Text]"/>
      <dgm:spPr>
        <a:solidFill>
          <a:srgbClr val="00B0F0"/>
        </a:solidFill>
      </dgm:spPr>
      <dgm:t>
        <a:bodyPr/>
        <a:lstStyle/>
        <a:p>
          <a:r>
            <a:rPr lang="en-US" dirty="0">
              <a:latin typeface="Politica" panose="02000506060000020004"/>
              <a:ea typeface="Roboto"/>
              <a:cs typeface="Roboto"/>
              <a:sym typeface="Roboto"/>
            </a:rPr>
            <a:t>Games </a:t>
          </a:r>
        </a:p>
        <a:p>
          <a:r>
            <a:rPr lang="ar-QA" dirty="0">
              <a:latin typeface="Politica" panose="02000506060000020004"/>
              <a:ea typeface="Roboto"/>
              <a:cs typeface="Roboto"/>
              <a:sym typeface="Roboto"/>
            </a:rPr>
            <a:t>الألعاب</a:t>
          </a:r>
        </a:p>
      </dgm:t>
    </dgm:pt>
    <dgm:pt modelId="{4A7F9421-FEAA-4217-B147-39DA27F38DC2}" type="parTrans" cxnId="{8C8C31BC-5C40-4E82-8411-5E3CE2910B6C}">
      <dgm:prSet/>
      <dgm:spPr/>
      <dgm:t>
        <a:bodyPr/>
        <a:lstStyle/>
        <a:p>
          <a:endParaRPr lang="en-US"/>
        </a:p>
      </dgm:t>
    </dgm:pt>
    <dgm:pt modelId="{E131FF2E-CF39-4546-9AED-869F89EE0B2A}" type="sibTrans" cxnId="{8C8C31BC-5C40-4E82-8411-5E3CE2910B6C}">
      <dgm:prSet/>
      <dgm:spPr/>
      <dgm:t>
        <a:bodyPr/>
        <a:lstStyle/>
        <a:p>
          <a:endParaRPr lang="en-US"/>
        </a:p>
      </dgm:t>
    </dgm:pt>
    <dgm:pt modelId="{15828EA8-FAC3-4B71-8BCD-2A85FA4AB468}">
      <dgm:prSet phldrT="[Text]"/>
      <dgm:spPr>
        <a:solidFill>
          <a:schemeClr val="tx1">
            <a:lumMod val="65000"/>
            <a:lumOff val="35000"/>
          </a:schemeClr>
        </a:solidFill>
      </dgm:spPr>
      <dgm:t>
        <a:bodyPr/>
        <a:lstStyle/>
        <a:p>
          <a:r>
            <a:rPr lang="en-US" dirty="0">
              <a:latin typeface="Politica" panose="02000506060000020004"/>
              <a:ea typeface="Consolas" charset="0"/>
              <a:cs typeface="Consolas" charset="0"/>
              <a:sym typeface="Roboto"/>
            </a:rPr>
            <a:t>Movies</a:t>
          </a:r>
        </a:p>
        <a:p>
          <a:r>
            <a:rPr lang="ar-QA" dirty="0">
              <a:latin typeface="Politica" panose="02000506060000020004"/>
              <a:ea typeface="Roboto"/>
              <a:cs typeface="Roboto"/>
              <a:sym typeface="Roboto"/>
            </a:rPr>
            <a:t>الأفلام</a:t>
          </a:r>
          <a:endParaRPr lang="en-US" dirty="0"/>
        </a:p>
      </dgm:t>
    </dgm:pt>
    <dgm:pt modelId="{5FF3DBC1-AB7E-4A73-BD87-994626B1C8BB}" type="parTrans" cxnId="{8617CC8A-B221-4B1D-9F57-EF3222F41655}">
      <dgm:prSet/>
      <dgm:spPr/>
      <dgm:t>
        <a:bodyPr/>
        <a:lstStyle/>
        <a:p>
          <a:endParaRPr lang="en-US"/>
        </a:p>
      </dgm:t>
    </dgm:pt>
    <dgm:pt modelId="{D7B2DDD7-D117-4AED-B7BD-F3982CE14DB8}" type="sibTrans" cxnId="{8617CC8A-B221-4B1D-9F57-EF3222F41655}">
      <dgm:prSet/>
      <dgm:spPr/>
      <dgm:t>
        <a:bodyPr/>
        <a:lstStyle/>
        <a:p>
          <a:endParaRPr lang="en-US"/>
        </a:p>
      </dgm:t>
    </dgm:pt>
    <dgm:pt modelId="{4176A2B2-D985-46FF-ABEC-9195109ED66F}" type="pres">
      <dgm:prSet presAssocID="{D5865E8B-1E33-453E-B9E5-53278548E268}" presName="Name0" presStyleCnt="0">
        <dgm:presLayoutVars>
          <dgm:chMax val="1"/>
          <dgm:chPref val="1"/>
          <dgm:dir/>
          <dgm:animOne val="branch"/>
          <dgm:animLvl val="lvl"/>
        </dgm:presLayoutVars>
      </dgm:prSet>
      <dgm:spPr/>
    </dgm:pt>
    <dgm:pt modelId="{D9DDD6C0-5F45-412B-BE9A-ED25CA339344}" type="pres">
      <dgm:prSet presAssocID="{7FDFF36E-3D68-4910-A3AC-CE6D6C7C9C94}" presName="Parent" presStyleLbl="node0" presStyleIdx="0" presStyleCnt="1">
        <dgm:presLayoutVars>
          <dgm:chMax val="6"/>
          <dgm:chPref val="6"/>
        </dgm:presLayoutVars>
      </dgm:prSet>
      <dgm:spPr/>
    </dgm:pt>
    <dgm:pt modelId="{1883283F-6BA8-4C33-9F65-06A167505C56}" type="pres">
      <dgm:prSet presAssocID="{CE359E79-1384-4A7D-8181-E885AE9EE6A7}" presName="Accent1" presStyleCnt="0"/>
      <dgm:spPr/>
    </dgm:pt>
    <dgm:pt modelId="{96311FAC-2A29-458D-99A8-A96DE9B52ADC}" type="pres">
      <dgm:prSet presAssocID="{CE359E79-1384-4A7D-8181-E885AE9EE6A7}" presName="Accent" presStyleLbl="bgShp" presStyleIdx="0" presStyleCnt="6"/>
      <dgm:spPr/>
    </dgm:pt>
    <dgm:pt modelId="{3CC5611D-A771-44A3-A106-7629D28A7384}" type="pres">
      <dgm:prSet presAssocID="{CE359E79-1384-4A7D-8181-E885AE9EE6A7}" presName="Child1" presStyleLbl="node1" presStyleIdx="0" presStyleCnt="6">
        <dgm:presLayoutVars>
          <dgm:chMax val="0"/>
          <dgm:chPref val="0"/>
          <dgm:bulletEnabled val="1"/>
        </dgm:presLayoutVars>
      </dgm:prSet>
      <dgm:spPr/>
    </dgm:pt>
    <dgm:pt modelId="{254F7DAE-F96A-48EF-BD2F-5AE5BA61A4BB}" type="pres">
      <dgm:prSet presAssocID="{B0047870-4881-4517-B8B6-21E5741BE665}" presName="Accent2" presStyleCnt="0"/>
      <dgm:spPr/>
    </dgm:pt>
    <dgm:pt modelId="{693637AD-1790-49C5-9A60-E8D212D367FE}" type="pres">
      <dgm:prSet presAssocID="{B0047870-4881-4517-B8B6-21E5741BE665}" presName="Accent" presStyleLbl="bgShp" presStyleIdx="1" presStyleCnt="6"/>
      <dgm:spPr/>
    </dgm:pt>
    <dgm:pt modelId="{008BC917-0F76-4EC2-8D53-71547D8476F6}" type="pres">
      <dgm:prSet presAssocID="{B0047870-4881-4517-B8B6-21E5741BE665}" presName="Child2" presStyleLbl="node1" presStyleIdx="1" presStyleCnt="6">
        <dgm:presLayoutVars>
          <dgm:chMax val="0"/>
          <dgm:chPref val="0"/>
          <dgm:bulletEnabled val="1"/>
        </dgm:presLayoutVars>
      </dgm:prSet>
      <dgm:spPr/>
    </dgm:pt>
    <dgm:pt modelId="{91B049A0-E6C3-4AB2-AB5A-3898B30030DB}" type="pres">
      <dgm:prSet presAssocID="{BDDA1698-5D3F-408D-BF4E-DDCA615A64D4}" presName="Accent3" presStyleCnt="0"/>
      <dgm:spPr/>
    </dgm:pt>
    <dgm:pt modelId="{4E51ADDA-6B27-47B5-A856-18B687A7BAB4}" type="pres">
      <dgm:prSet presAssocID="{BDDA1698-5D3F-408D-BF4E-DDCA615A64D4}" presName="Accent" presStyleLbl="bgShp" presStyleIdx="2" presStyleCnt="6"/>
      <dgm:spPr/>
    </dgm:pt>
    <dgm:pt modelId="{D893B1B3-EDB7-4F66-A883-3CC0B9C5CFEB}" type="pres">
      <dgm:prSet presAssocID="{BDDA1698-5D3F-408D-BF4E-DDCA615A64D4}" presName="Child3" presStyleLbl="node1" presStyleIdx="2" presStyleCnt="6">
        <dgm:presLayoutVars>
          <dgm:chMax val="0"/>
          <dgm:chPref val="0"/>
          <dgm:bulletEnabled val="1"/>
        </dgm:presLayoutVars>
      </dgm:prSet>
      <dgm:spPr/>
    </dgm:pt>
    <dgm:pt modelId="{DEEACBC3-35AD-400B-B7DB-C85B18F2FF10}" type="pres">
      <dgm:prSet presAssocID="{99E5DDFC-EE5C-4854-A923-F0C284666C93}" presName="Accent4" presStyleCnt="0"/>
      <dgm:spPr/>
    </dgm:pt>
    <dgm:pt modelId="{FDBDB7CA-435F-4A6D-A1FA-D8102D3493A3}" type="pres">
      <dgm:prSet presAssocID="{99E5DDFC-EE5C-4854-A923-F0C284666C93}" presName="Accent" presStyleLbl="bgShp" presStyleIdx="3" presStyleCnt="6"/>
      <dgm:spPr/>
    </dgm:pt>
    <dgm:pt modelId="{190E754C-408E-4560-AC6F-9043A88FFA8D}" type="pres">
      <dgm:prSet presAssocID="{99E5DDFC-EE5C-4854-A923-F0C284666C93}" presName="Child4" presStyleLbl="node1" presStyleIdx="3" presStyleCnt="6">
        <dgm:presLayoutVars>
          <dgm:chMax val="0"/>
          <dgm:chPref val="0"/>
          <dgm:bulletEnabled val="1"/>
        </dgm:presLayoutVars>
      </dgm:prSet>
      <dgm:spPr/>
    </dgm:pt>
    <dgm:pt modelId="{19AFBABA-C017-482F-A339-A3C44645C98C}" type="pres">
      <dgm:prSet presAssocID="{5FC5032D-C991-4C2B-917E-7151AC251E4B}" presName="Accent5" presStyleCnt="0"/>
      <dgm:spPr/>
    </dgm:pt>
    <dgm:pt modelId="{56B29EA8-36FF-4826-92D4-539CE3C89F0C}" type="pres">
      <dgm:prSet presAssocID="{5FC5032D-C991-4C2B-917E-7151AC251E4B}" presName="Accent" presStyleLbl="bgShp" presStyleIdx="4" presStyleCnt="6"/>
      <dgm:spPr/>
    </dgm:pt>
    <dgm:pt modelId="{97D38D3E-4A5A-4258-8989-EFB6FA82F4A2}" type="pres">
      <dgm:prSet presAssocID="{5FC5032D-C991-4C2B-917E-7151AC251E4B}" presName="Child5" presStyleLbl="node1" presStyleIdx="4" presStyleCnt="6">
        <dgm:presLayoutVars>
          <dgm:chMax val="0"/>
          <dgm:chPref val="0"/>
          <dgm:bulletEnabled val="1"/>
        </dgm:presLayoutVars>
      </dgm:prSet>
      <dgm:spPr/>
    </dgm:pt>
    <dgm:pt modelId="{6A1AB5E9-1C93-4E26-8878-D60510BCBE9F}" type="pres">
      <dgm:prSet presAssocID="{15828EA8-FAC3-4B71-8BCD-2A85FA4AB468}" presName="Accent6" presStyleCnt="0"/>
      <dgm:spPr/>
    </dgm:pt>
    <dgm:pt modelId="{D87EF89C-9549-41F3-9A74-D2ACCD181352}" type="pres">
      <dgm:prSet presAssocID="{15828EA8-FAC3-4B71-8BCD-2A85FA4AB468}" presName="Accent" presStyleLbl="bgShp" presStyleIdx="5" presStyleCnt="6"/>
      <dgm:spPr/>
    </dgm:pt>
    <dgm:pt modelId="{C074B003-36C6-46E4-A335-4311C7275F29}" type="pres">
      <dgm:prSet presAssocID="{15828EA8-FAC3-4B71-8BCD-2A85FA4AB468}" presName="Child6" presStyleLbl="node1" presStyleIdx="5" presStyleCnt="6">
        <dgm:presLayoutVars>
          <dgm:chMax val="0"/>
          <dgm:chPref val="0"/>
          <dgm:bulletEnabled val="1"/>
        </dgm:presLayoutVars>
      </dgm:prSet>
      <dgm:spPr/>
    </dgm:pt>
  </dgm:ptLst>
  <dgm:cxnLst>
    <dgm:cxn modelId="{2E4F261C-BE98-427E-A21A-FB98D8C77BB2}" type="presOf" srcId="{BDDA1698-5D3F-408D-BF4E-DDCA615A64D4}" destId="{D893B1B3-EDB7-4F66-A883-3CC0B9C5CFEB}" srcOrd="0" destOrd="0" presId="urn:microsoft.com/office/officeart/2011/layout/HexagonRadial"/>
    <dgm:cxn modelId="{6DAE071E-1672-4D89-A4D7-ADA7B6F02F3D}" srcId="{D5865E8B-1E33-453E-B9E5-53278548E268}" destId="{7FDFF36E-3D68-4910-A3AC-CE6D6C7C9C94}" srcOrd="0" destOrd="0" parTransId="{622A0879-A37F-4AA1-9019-1F1EFE94CDFA}" sibTransId="{A171B90B-CEC3-42C8-A318-E7D9B7C66C0F}"/>
    <dgm:cxn modelId="{25BE122E-8E5C-40CE-AD39-583D845207EC}" srcId="{7FDFF36E-3D68-4910-A3AC-CE6D6C7C9C94}" destId="{CE359E79-1384-4A7D-8181-E885AE9EE6A7}" srcOrd="0" destOrd="0" parTransId="{467E1254-4BFA-41C2-94DF-C2005F479FF9}" sibTransId="{78BE5000-BB86-42CA-BAD3-7B6C978841F9}"/>
    <dgm:cxn modelId="{75472D41-0338-441F-9C3E-6B3E2E76F5B3}" type="presOf" srcId="{D5865E8B-1E33-453E-B9E5-53278548E268}" destId="{4176A2B2-D985-46FF-ABEC-9195109ED66F}" srcOrd="0" destOrd="0" presId="urn:microsoft.com/office/officeart/2011/layout/HexagonRadial"/>
    <dgm:cxn modelId="{36804241-3015-4FED-B758-2817B54CDBEA}" type="presOf" srcId="{5FC5032D-C991-4C2B-917E-7151AC251E4B}" destId="{97D38D3E-4A5A-4258-8989-EFB6FA82F4A2}" srcOrd="0" destOrd="0" presId="urn:microsoft.com/office/officeart/2011/layout/HexagonRadial"/>
    <dgm:cxn modelId="{643DF244-09A5-4469-A02B-F204A7ABE76A}" type="presOf" srcId="{B0047870-4881-4517-B8B6-21E5741BE665}" destId="{008BC917-0F76-4EC2-8D53-71547D8476F6}" srcOrd="0" destOrd="0" presId="urn:microsoft.com/office/officeart/2011/layout/HexagonRadial"/>
    <dgm:cxn modelId="{81491B47-1BE0-41CE-8824-A293D32A3C31}" srcId="{7FDFF36E-3D68-4910-A3AC-CE6D6C7C9C94}" destId="{B0047870-4881-4517-B8B6-21E5741BE665}" srcOrd="1" destOrd="0" parTransId="{5693368E-AB63-4613-8411-AC2CAA2B4016}" sibTransId="{45047B8C-7FF9-440D-982A-B034F909E4E6}"/>
    <dgm:cxn modelId="{22129474-8528-4CFE-9C23-73DC73D8F346}" type="presOf" srcId="{7FDFF36E-3D68-4910-A3AC-CE6D6C7C9C94}" destId="{D9DDD6C0-5F45-412B-BE9A-ED25CA339344}" srcOrd="0" destOrd="0" presId="urn:microsoft.com/office/officeart/2011/layout/HexagonRadial"/>
    <dgm:cxn modelId="{FC63C377-5384-4A9A-92C3-7B8033E672D6}" srcId="{7FDFF36E-3D68-4910-A3AC-CE6D6C7C9C94}" destId="{BDDA1698-5D3F-408D-BF4E-DDCA615A64D4}" srcOrd="2" destOrd="0" parTransId="{10055DD7-9717-4C43-A905-8D7B0360FED6}" sibTransId="{6CEADF76-A01D-4902-A9CA-8B419BC727B1}"/>
    <dgm:cxn modelId="{8617CC8A-B221-4B1D-9F57-EF3222F41655}" srcId="{7FDFF36E-3D68-4910-A3AC-CE6D6C7C9C94}" destId="{15828EA8-FAC3-4B71-8BCD-2A85FA4AB468}" srcOrd="5" destOrd="0" parTransId="{5FF3DBC1-AB7E-4A73-BD87-994626B1C8BB}" sibTransId="{D7B2DDD7-D117-4AED-B7BD-F3982CE14DB8}"/>
    <dgm:cxn modelId="{76E814A1-5775-4C19-8B86-E7902A67FD80}" srcId="{7FDFF36E-3D68-4910-A3AC-CE6D6C7C9C94}" destId="{99E5DDFC-EE5C-4854-A923-F0C284666C93}" srcOrd="3" destOrd="0" parTransId="{B5720E6D-413C-43A9-A153-2FDD50063355}" sibTransId="{F9738F38-D6DF-4B91-836B-31259D7FCBBE}"/>
    <dgm:cxn modelId="{A70346AE-C12A-4848-BAAE-EEF344375712}" type="presOf" srcId="{99E5DDFC-EE5C-4854-A923-F0C284666C93}" destId="{190E754C-408E-4560-AC6F-9043A88FFA8D}" srcOrd="0" destOrd="0" presId="urn:microsoft.com/office/officeart/2011/layout/HexagonRadial"/>
    <dgm:cxn modelId="{8C8C31BC-5C40-4E82-8411-5E3CE2910B6C}" srcId="{7FDFF36E-3D68-4910-A3AC-CE6D6C7C9C94}" destId="{5FC5032D-C991-4C2B-917E-7151AC251E4B}" srcOrd="4" destOrd="0" parTransId="{4A7F9421-FEAA-4217-B147-39DA27F38DC2}" sibTransId="{E131FF2E-CF39-4546-9AED-869F89EE0B2A}"/>
    <dgm:cxn modelId="{EF8B2AC0-C6B6-44C6-9B86-74FBC1D6C8CD}" type="presOf" srcId="{CE359E79-1384-4A7D-8181-E885AE9EE6A7}" destId="{3CC5611D-A771-44A3-A106-7629D28A7384}" srcOrd="0" destOrd="0" presId="urn:microsoft.com/office/officeart/2011/layout/HexagonRadial"/>
    <dgm:cxn modelId="{B0C820F6-3EDC-4784-8E70-D66681B9EF8B}" type="presOf" srcId="{15828EA8-FAC3-4B71-8BCD-2A85FA4AB468}" destId="{C074B003-36C6-46E4-A335-4311C7275F29}" srcOrd="0" destOrd="0" presId="urn:microsoft.com/office/officeart/2011/layout/HexagonRadial"/>
    <dgm:cxn modelId="{4F32ABF9-C8C2-4C99-A280-290D1ED40B5E}" type="presParOf" srcId="{4176A2B2-D985-46FF-ABEC-9195109ED66F}" destId="{D9DDD6C0-5F45-412B-BE9A-ED25CA339344}" srcOrd="0" destOrd="0" presId="urn:microsoft.com/office/officeart/2011/layout/HexagonRadial"/>
    <dgm:cxn modelId="{24383EB2-371B-41E4-AB1C-87E8C684840F}" type="presParOf" srcId="{4176A2B2-D985-46FF-ABEC-9195109ED66F}" destId="{1883283F-6BA8-4C33-9F65-06A167505C56}" srcOrd="1" destOrd="0" presId="urn:microsoft.com/office/officeart/2011/layout/HexagonRadial"/>
    <dgm:cxn modelId="{FA2C88AC-9D7D-4D24-B121-D983AE8665BC}" type="presParOf" srcId="{1883283F-6BA8-4C33-9F65-06A167505C56}" destId="{96311FAC-2A29-458D-99A8-A96DE9B52ADC}" srcOrd="0" destOrd="0" presId="urn:microsoft.com/office/officeart/2011/layout/HexagonRadial"/>
    <dgm:cxn modelId="{3C6A86E4-ECB7-4462-A2D8-E3800ADF2DB8}" type="presParOf" srcId="{4176A2B2-D985-46FF-ABEC-9195109ED66F}" destId="{3CC5611D-A771-44A3-A106-7629D28A7384}" srcOrd="2" destOrd="0" presId="urn:microsoft.com/office/officeart/2011/layout/HexagonRadial"/>
    <dgm:cxn modelId="{352FF3EA-4D17-4627-9BC2-3D048F50AC91}" type="presParOf" srcId="{4176A2B2-D985-46FF-ABEC-9195109ED66F}" destId="{254F7DAE-F96A-48EF-BD2F-5AE5BA61A4BB}" srcOrd="3" destOrd="0" presId="urn:microsoft.com/office/officeart/2011/layout/HexagonRadial"/>
    <dgm:cxn modelId="{A5205F21-5489-4152-894C-8BB50A015463}" type="presParOf" srcId="{254F7DAE-F96A-48EF-BD2F-5AE5BA61A4BB}" destId="{693637AD-1790-49C5-9A60-E8D212D367FE}" srcOrd="0" destOrd="0" presId="urn:microsoft.com/office/officeart/2011/layout/HexagonRadial"/>
    <dgm:cxn modelId="{84E62ED1-112C-4DF0-86AA-86701B0CBB3D}" type="presParOf" srcId="{4176A2B2-D985-46FF-ABEC-9195109ED66F}" destId="{008BC917-0F76-4EC2-8D53-71547D8476F6}" srcOrd="4" destOrd="0" presId="urn:microsoft.com/office/officeart/2011/layout/HexagonRadial"/>
    <dgm:cxn modelId="{82DC6201-5DCD-4869-9BB0-D79387D4C42A}" type="presParOf" srcId="{4176A2B2-D985-46FF-ABEC-9195109ED66F}" destId="{91B049A0-E6C3-4AB2-AB5A-3898B30030DB}" srcOrd="5" destOrd="0" presId="urn:microsoft.com/office/officeart/2011/layout/HexagonRadial"/>
    <dgm:cxn modelId="{E7E86EFF-8572-407C-A80A-33C98EEC05D2}" type="presParOf" srcId="{91B049A0-E6C3-4AB2-AB5A-3898B30030DB}" destId="{4E51ADDA-6B27-47B5-A856-18B687A7BAB4}" srcOrd="0" destOrd="0" presId="urn:microsoft.com/office/officeart/2011/layout/HexagonRadial"/>
    <dgm:cxn modelId="{3CDDE21D-F9C7-4C44-A262-03CE1E0E0EA8}" type="presParOf" srcId="{4176A2B2-D985-46FF-ABEC-9195109ED66F}" destId="{D893B1B3-EDB7-4F66-A883-3CC0B9C5CFEB}" srcOrd="6" destOrd="0" presId="urn:microsoft.com/office/officeart/2011/layout/HexagonRadial"/>
    <dgm:cxn modelId="{B6770A67-703A-4FDB-854D-A824CD52D6C4}" type="presParOf" srcId="{4176A2B2-D985-46FF-ABEC-9195109ED66F}" destId="{DEEACBC3-35AD-400B-B7DB-C85B18F2FF10}" srcOrd="7" destOrd="0" presId="urn:microsoft.com/office/officeart/2011/layout/HexagonRadial"/>
    <dgm:cxn modelId="{42C028A6-7489-4636-AC2D-DFD09ECCCE2A}" type="presParOf" srcId="{DEEACBC3-35AD-400B-B7DB-C85B18F2FF10}" destId="{FDBDB7CA-435F-4A6D-A1FA-D8102D3493A3}" srcOrd="0" destOrd="0" presId="urn:microsoft.com/office/officeart/2011/layout/HexagonRadial"/>
    <dgm:cxn modelId="{9F0105BE-FC71-462A-B42F-F4A4877DFCB1}" type="presParOf" srcId="{4176A2B2-D985-46FF-ABEC-9195109ED66F}" destId="{190E754C-408E-4560-AC6F-9043A88FFA8D}" srcOrd="8" destOrd="0" presId="urn:microsoft.com/office/officeart/2011/layout/HexagonRadial"/>
    <dgm:cxn modelId="{D7C0EF56-55C5-4B9B-8247-DE00ACD8FB6B}" type="presParOf" srcId="{4176A2B2-D985-46FF-ABEC-9195109ED66F}" destId="{19AFBABA-C017-482F-A339-A3C44645C98C}" srcOrd="9" destOrd="0" presId="urn:microsoft.com/office/officeart/2011/layout/HexagonRadial"/>
    <dgm:cxn modelId="{7CA6B8ED-F5A6-44DE-AFBD-EC0C6C901710}" type="presParOf" srcId="{19AFBABA-C017-482F-A339-A3C44645C98C}" destId="{56B29EA8-36FF-4826-92D4-539CE3C89F0C}" srcOrd="0" destOrd="0" presId="urn:microsoft.com/office/officeart/2011/layout/HexagonRadial"/>
    <dgm:cxn modelId="{07769940-7B17-46C1-909D-DCA2DDA5FD85}" type="presParOf" srcId="{4176A2B2-D985-46FF-ABEC-9195109ED66F}" destId="{97D38D3E-4A5A-4258-8989-EFB6FA82F4A2}" srcOrd="10" destOrd="0" presId="urn:microsoft.com/office/officeart/2011/layout/HexagonRadial"/>
    <dgm:cxn modelId="{35084AC0-F031-446C-B483-8A0CA74E68D3}" type="presParOf" srcId="{4176A2B2-D985-46FF-ABEC-9195109ED66F}" destId="{6A1AB5E9-1C93-4E26-8878-D60510BCBE9F}" srcOrd="11" destOrd="0" presId="urn:microsoft.com/office/officeart/2011/layout/HexagonRadial"/>
    <dgm:cxn modelId="{C2BF2053-13E1-476A-8B2D-73DF1EE65FAC}" type="presParOf" srcId="{6A1AB5E9-1C93-4E26-8878-D60510BCBE9F}" destId="{D87EF89C-9549-41F3-9A74-D2ACCD181352}" srcOrd="0" destOrd="0" presId="urn:microsoft.com/office/officeart/2011/layout/HexagonRadial"/>
    <dgm:cxn modelId="{2EE32E98-3624-4D58-B739-4B0C1104DF05}" type="presParOf" srcId="{4176A2B2-D985-46FF-ABEC-9195109ED66F}" destId="{C074B003-36C6-46E4-A335-4311C7275F29}"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DD6C0-5F45-412B-BE9A-ED25CA339344}">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Politica" panose="02000506060000020004"/>
            </a:rPr>
            <a:t>Design </a:t>
          </a:r>
        </a:p>
        <a:p>
          <a:pPr marL="0" lvl="0" indent="0" algn="ctr" defTabSz="889000">
            <a:lnSpc>
              <a:spcPct val="90000"/>
            </a:lnSpc>
            <a:spcBef>
              <a:spcPct val="0"/>
            </a:spcBef>
            <a:spcAft>
              <a:spcPct val="35000"/>
            </a:spcAft>
            <a:buNone/>
          </a:pPr>
          <a:r>
            <a:rPr lang="ar-QA" sz="2000" kern="1200" dirty="0">
              <a:solidFill>
                <a:schemeClr val="bg1"/>
              </a:solidFill>
              <a:latin typeface="Politica" panose="02000506060000020004"/>
            </a:rPr>
            <a:t>التصميم</a:t>
          </a:r>
        </a:p>
      </dsp:txBody>
      <dsp:txXfrm>
        <a:off x="3321004" y="2066564"/>
        <a:ext cx="1485474" cy="1284995"/>
      </dsp:txXfrm>
    </dsp:sp>
    <dsp:sp modelId="{693637AD-1790-49C5-9A60-E8D212D367FE}">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5611D-A771-44A3-A106-7629D28A7384}">
      <dsp:nvSpPr>
        <dsp:cNvPr id="0" name=""/>
        <dsp:cNvSpPr/>
      </dsp:nvSpPr>
      <dsp:spPr>
        <a:xfrm>
          <a:off x="3157475" y="0"/>
          <a:ext cx="1820800" cy="1575206"/>
        </a:xfrm>
        <a:prstGeom prst="hexagon">
          <a:avLst>
            <a:gd name="adj" fmla="val 2857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litica" panose="02000506060000020004"/>
              <a:ea typeface="Consolas" charset="0"/>
              <a:cs typeface="Consolas" charset="0"/>
              <a:sym typeface="Roboto"/>
            </a:rPr>
            <a:t>Architecture</a:t>
          </a:r>
          <a:endParaRPr lang="ar-QA" sz="2000" kern="1200" dirty="0">
            <a:latin typeface="Politica" panose="02000506060000020004"/>
            <a:ea typeface="Consolas" charset="0"/>
            <a:cs typeface="Consolas" charset="0"/>
            <a:sym typeface="Roboto"/>
          </a:endParaRPr>
        </a:p>
        <a:p>
          <a:pPr marL="0" lvl="0" indent="0" algn="ctr" defTabSz="889000">
            <a:lnSpc>
              <a:spcPct val="90000"/>
            </a:lnSpc>
            <a:spcBef>
              <a:spcPct val="0"/>
            </a:spcBef>
            <a:spcAft>
              <a:spcPct val="35000"/>
            </a:spcAft>
            <a:buNone/>
          </a:pPr>
          <a:r>
            <a:rPr lang="ar-QA" sz="2000" kern="1200" dirty="0">
              <a:latin typeface="Politica" panose="02000506060000020004"/>
              <a:ea typeface="Roboto"/>
              <a:cs typeface="Roboto"/>
              <a:sym typeface="Roboto"/>
            </a:rPr>
            <a:t>هندسة العمارة</a:t>
          </a:r>
          <a:endParaRPr lang="en-US" sz="2000" kern="1200" dirty="0"/>
        </a:p>
      </dsp:txBody>
      <dsp:txXfrm>
        <a:off x="3459220" y="261045"/>
        <a:ext cx="1217310" cy="1053116"/>
      </dsp:txXfrm>
    </dsp:sp>
    <dsp:sp modelId="{4E51ADDA-6B27-47B5-A856-18B687A7BAB4}">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BC917-0F76-4EC2-8D53-71547D8476F6}">
      <dsp:nvSpPr>
        <dsp:cNvPr id="0" name=""/>
        <dsp:cNvSpPr/>
      </dsp:nvSpPr>
      <dsp:spPr>
        <a:xfrm>
          <a:off x="4827361" y="968857"/>
          <a:ext cx="1820800" cy="1575206"/>
        </a:xfrm>
        <a:prstGeom prst="hexagon">
          <a:avLst>
            <a:gd name="adj" fmla="val 2857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litica" panose="02000506060000020004"/>
              <a:ea typeface="Consolas" charset="0"/>
              <a:cs typeface="Consolas" charset="0"/>
              <a:sym typeface="Roboto"/>
            </a:rPr>
            <a:t>Aerospace</a:t>
          </a:r>
          <a:endParaRPr lang="ar-QA" sz="2000" kern="1200" dirty="0">
            <a:latin typeface="Politica" panose="02000506060000020004"/>
            <a:ea typeface="Consolas" charset="0"/>
            <a:cs typeface="Consolas" charset="0"/>
            <a:sym typeface="Roboto"/>
          </a:endParaRPr>
        </a:p>
        <a:p>
          <a:pPr marL="0" lvl="0" indent="0" algn="ctr" defTabSz="889000">
            <a:lnSpc>
              <a:spcPct val="90000"/>
            </a:lnSpc>
            <a:spcBef>
              <a:spcPct val="0"/>
            </a:spcBef>
            <a:spcAft>
              <a:spcPct val="35000"/>
            </a:spcAft>
            <a:buNone/>
          </a:pPr>
          <a:r>
            <a:rPr lang="ar-QA" sz="2000" kern="1200" dirty="0">
              <a:latin typeface="Politica" panose="02000506060000020004"/>
              <a:ea typeface="Roboto"/>
              <a:cs typeface="Roboto"/>
              <a:sym typeface="Roboto"/>
            </a:rPr>
            <a:t>الطيران</a:t>
          </a:r>
          <a:endParaRPr lang="en-US" sz="2000" kern="1200" dirty="0"/>
        </a:p>
      </dsp:txBody>
      <dsp:txXfrm>
        <a:off x="5129106" y="1229902"/>
        <a:ext cx="1217310" cy="1053116"/>
      </dsp:txXfrm>
    </dsp:sp>
    <dsp:sp modelId="{FDBDB7CA-435F-4A6D-A1FA-D8102D3493A3}">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3B1B3-EDB7-4F66-A883-3CC0B9C5CFEB}">
      <dsp:nvSpPr>
        <dsp:cNvPr id="0" name=""/>
        <dsp:cNvSpPr/>
      </dsp:nvSpPr>
      <dsp:spPr>
        <a:xfrm>
          <a:off x="4827361" y="2873519"/>
          <a:ext cx="1820800" cy="1575206"/>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latin typeface="Politica" panose="02000506060000020004"/>
              <a:ea typeface="Consolas" charset="0"/>
              <a:cs typeface="Consolas" charset="0"/>
              <a:sym typeface="Roboto"/>
            </a:rPr>
            <a:t>Mechanical design</a:t>
          </a:r>
          <a:endParaRPr lang="ar-QA" sz="2000" kern="1200" dirty="0">
            <a:latin typeface="Politica" panose="02000506060000020004"/>
            <a:ea typeface="Consolas" charset="0"/>
            <a:cs typeface="Consolas" charset="0"/>
            <a:sym typeface="Roboto"/>
          </a:endParaRPr>
        </a:p>
        <a:p>
          <a:pPr marL="0" lvl="0" indent="0" algn="ctr" defTabSz="889000">
            <a:lnSpc>
              <a:spcPct val="90000"/>
            </a:lnSpc>
            <a:spcBef>
              <a:spcPct val="0"/>
            </a:spcBef>
            <a:spcAft>
              <a:spcPct val="35000"/>
            </a:spcAft>
            <a:buFont typeface="+mj-lt"/>
            <a:buNone/>
          </a:pPr>
          <a:r>
            <a:rPr lang="ar-QA" sz="2000" kern="1200" dirty="0">
              <a:latin typeface="Politica" panose="02000506060000020004"/>
              <a:ea typeface="Roboto"/>
              <a:cs typeface="Roboto"/>
              <a:sym typeface="Roboto"/>
            </a:rPr>
            <a:t>الميكانيك</a:t>
          </a:r>
          <a:r>
            <a:rPr lang="en-US" sz="2000" kern="1200" dirty="0">
              <a:latin typeface="Politica" panose="02000506060000020004"/>
              <a:ea typeface="Consolas" charset="0"/>
              <a:cs typeface="Consolas" charset="0"/>
              <a:sym typeface="Roboto"/>
            </a:rPr>
            <a:t> </a:t>
          </a:r>
          <a:endParaRPr lang="en-US" sz="2000" kern="1200" dirty="0"/>
        </a:p>
      </dsp:txBody>
      <dsp:txXfrm>
        <a:off x="5129106" y="3134564"/>
        <a:ext cx="1217310" cy="1053116"/>
      </dsp:txXfrm>
    </dsp:sp>
    <dsp:sp modelId="{56B29EA8-36FF-4826-92D4-539CE3C89F0C}">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E754C-408E-4560-AC6F-9043A88FFA8D}">
      <dsp:nvSpPr>
        <dsp:cNvPr id="0" name=""/>
        <dsp:cNvSpPr/>
      </dsp:nvSpPr>
      <dsp:spPr>
        <a:xfrm>
          <a:off x="3157475" y="3843460"/>
          <a:ext cx="1820800" cy="1575206"/>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latin typeface="Politica" panose="02000506060000020004"/>
              <a:ea typeface="Consolas" charset="0"/>
              <a:cs typeface="Consolas" charset="0"/>
              <a:sym typeface="Roboto"/>
            </a:rPr>
            <a:t>Product design</a:t>
          </a:r>
          <a:endParaRPr lang="ar-QA" sz="2000" kern="1200" dirty="0">
            <a:latin typeface="Politica" panose="02000506060000020004"/>
            <a:ea typeface="Consolas" charset="0"/>
            <a:cs typeface="Consolas" charset="0"/>
            <a:sym typeface="Roboto"/>
          </a:endParaRPr>
        </a:p>
        <a:p>
          <a:pPr marL="0" lvl="0" indent="0" algn="ctr" defTabSz="889000">
            <a:lnSpc>
              <a:spcPct val="90000"/>
            </a:lnSpc>
            <a:spcBef>
              <a:spcPct val="0"/>
            </a:spcBef>
            <a:spcAft>
              <a:spcPct val="35000"/>
            </a:spcAft>
            <a:buFont typeface="+mj-lt"/>
            <a:buNone/>
          </a:pPr>
          <a:r>
            <a:rPr lang="ar-QA" sz="2000" kern="1200" dirty="0">
              <a:latin typeface="Politica" panose="02000506060000020004"/>
              <a:ea typeface="Roboto"/>
              <a:cs typeface="Roboto"/>
              <a:sym typeface="Roboto"/>
            </a:rPr>
            <a:t>المنتجات</a:t>
          </a:r>
          <a:r>
            <a:rPr lang="en-US" sz="2000" kern="1200" dirty="0">
              <a:latin typeface="Politica" panose="02000506060000020004"/>
              <a:ea typeface="Consolas" charset="0"/>
              <a:cs typeface="Consolas" charset="0"/>
              <a:sym typeface="Roboto"/>
            </a:rPr>
            <a:t> </a:t>
          </a:r>
          <a:endParaRPr lang="en-US" sz="2000" kern="1200" dirty="0"/>
        </a:p>
      </dsp:txBody>
      <dsp:txXfrm>
        <a:off x="3459220" y="4104505"/>
        <a:ext cx="1217310" cy="1053116"/>
      </dsp:txXfrm>
    </dsp:sp>
    <dsp:sp modelId="{D87EF89C-9549-41F3-9A74-D2ACCD181352}">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38D3E-4A5A-4258-8989-EFB6FA82F4A2}">
      <dsp:nvSpPr>
        <dsp:cNvPr id="0" name=""/>
        <dsp:cNvSpPr/>
      </dsp:nvSpPr>
      <dsp:spPr>
        <a:xfrm>
          <a:off x="1479837" y="2874602"/>
          <a:ext cx="1820800" cy="1575206"/>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litica" panose="02000506060000020004"/>
              <a:ea typeface="Roboto"/>
              <a:cs typeface="Roboto"/>
              <a:sym typeface="Roboto"/>
            </a:rPr>
            <a:t>Games </a:t>
          </a:r>
        </a:p>
        <a:p>
          <a:pPr marL="0" lvl="0" indent="0" algn="ctr" defTabSz="889000">
            <a:lnSpc>
              <a:spcPct val="90000"/>
            </a:lnSpc>
            <a:spcBef>
              <a:spcPct val="0"/>
            </a:spcBef>
            <a:spcAft>
              <a:spcPct val="35000"/>
            </a:spcAft>
            <a:buNone/>
          </a:pPr>
          <a:r>
            <a:rPr lang="ar-QA" sz="2000" kern="1200" dirty="0">
              <a:latin typeface="Politica" panose="02000506060000020004"/>
              <a:ea typeface="Roboto"/>
              <a:cs typeface="Roboto"/>
              <a:sym typeface="Roboto"/>
            </a:rPr>
            <a:t>الألعاب</a:t>
          </a:r>
        </a:p>
      </dsp:txBody>
      <dsp:txXfrm>
        <a:off x="1781582" y="3135647"/>
        <a:ext cx="1217310" cy="1053116"/>
      </dsp:txXfrm>
    </dsp:sp>
    <dsp:sp modelId="{C074B003-36C6-46E4-A335-4311C7275F29}">
      <dsp:nvSpPr>
        <dsp:cNvPr id="0" name=""/>
        <dsp:cNvSpPr/>
      </dsp:nvSpPr>
      <dsp:spPr>
        <a:xfrm>
          <a:off x="1479837" y="966690"/>
          <a:ext cx="1820800" cy="1575206"/>
        </a:xfrm>
        <a:prstGeom prst="hexagon">
          <a:avLst>
            <a:gd name="adj" fmla="val 28570"/>
            <a:gd name="vf" fmla="val 11547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litica" panose="02000506060000020004"/>
              <a:ea typeface="Consolas" charset="0"/>
              <a:cs typeface="Consolas" charset="0"/>
              <a:sym typeface="Roboto"/>
            </a:rPr>
            <a:t>Movies</a:t>
          </a:r>
        </a:p>
        <a:p>
          <a:pPr marL="0" lvl="0" indent="0" algn="ctr" defTabSz="889000">
            <a:lnSpc>
              <a:spcPct val="90000"/>
            </a:lnSpc>
            <a:spcBef>
              <a:spcPct val="0"/>
            </a:spcBef>
            <a:spcAft>
              <a:spcPct val="35000"/>
            </a:spcAft>
            <a:buNone/>
          </a:pPr>
          <a:r>
            <a:rPr lang="ar-QA" sz="2000" kern="1200" dirty="0">
              <a:latin typeface="Politica" panose="02000506060000020004"/>
              <a:ea typeface="Roboto"/>
              <a:cs typeface="Roboto"/>
              <a:sym typeface="Roboto"/>
            </a:rPr>
            <a:t>الأفلام</a:t>
          </a:r>
          <a:endParaRPr lang="en-US" sz="2000" kern="1200" dirty="0"/>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666666"/>
                </a:solidFill>
                <a:effectLst/>
                <a:latin typeface="Open Sans"/>
              </a:rPr>
              <a:t>Perhaps the most accurate 3D scanning technology, also known to as triangulation</a:t>
            </a:r>
          </a:p>
          <a:p>
            <a:pPr marL="0" indent="0">
              <a:buFont typeface="Arial" panose="020B0604020202020204" pitchFamily="34" charset="0"/>
              <a:buNone/>
            </a:pPr>
            <a:r>
              <a:rPr lang="en-US" dirty="0"/>
              <a:t>https://www.youtube.com/watch?v=J_SIro1TLBQ</a:t>
            </a:r>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structured light 3d scanning - </a:t>
            </a:r>
            <a:r>
              <a:rPr lang="en-US" b="0" i="0" dirty="0">
                <a:solidFill>
                  <a:srgbClr val="666666"/>
                </a:solidFill>
                <a:effectLst/>
                <a:latin typeface="Open Sans"/>
              </a:rPr>
              <a:t>provides extremely precise measurements for small objects and those of delicacy.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https://www.youtube.com/watch?v=0P4zTtDLJv8&amp;t=76s</a:t>
            </a:r>
          </a:p>
          <a:p>
            <a:pPr marL="0" indent="0">
              <a:buFont typeface="Arial" panose="020B0604020202020204" pitchFamily="34" charset="0"/>
              <a:buNone/>
            </a:pPr>
            <a:endParaRPr lang="en-US" dirty="0"/>
          </a:p>
          <a:p>
            <a:pPr marL="0" indent="0">
              <a:buFont typeface="Arial" panose="020B0604020202020204" pitchFamily="34" charset="0"/>
              <a:buNone/>
            </a:pPr>
            <a:endParaRPr lang="ar-QA" dirty="0"/>
          </a:p>
          <a:p>
            <a:pPr marL="0" indent="0">
              <a:buFont typeface="Arial" panose="020B0604020202020204" pitchFamily="34" charset="0"/>
              <a:buNone/>
            </a:pPr>
            <a:r>
              <a:rPr lang="en-US" b="0" i="0" dirty="0">
                <a:solidFill>
                  <a:srgbClr val="222222"/>
                </a:solidFill>
                <a:effectLst/>
                <a:latin typeface="arial" panose="020B0604020202020204" pitchFamily="34" charset="0"/>
              </a:rPr>
              <a:t>This</a:t>
            </a:r>
            <a:r>
              <a:rPr lang="en-US" b="1" i="0" dirty="0">
                <a:solidFill>
                  <a:srgbClr val="222222"/>
                </a:solidFill>
                <a:effectLst/>
                <a:latin typeface="arial" panose="020B0604020202020204" pitchFamily="34" charset="0"/>
              </a:rPr>
              <a:t> 3D Scanner</a:t>
            </a:r>
            <a:r>
              <a:rPr lang="en-US" b="0" i="0" dirty="0">
                <a:solidFill>
                  <a:srgbClr val="222222"/>
                </a:solidFill>
                <a:effectLst/>
                <a:latin typeface="arial" panose="020B0604020202020204" pitchFamily="34" charset="0"/>
              </a:rPr>
              <a:t> uses Kinect technology to create </a:t>
            </a:r>
            <a:r>
              <a:rPr lang="en-US" b="1" i="0" dirty="0">
                <a:solidFill>
                  <a:srgbClr val="222222"/>
                </a:solidFill>
                <a:effectLst/>
                <a:latin typeface="arial" panose="020B0604020202020204" pitchFamily="34" charset="0"/>
              </a:rPr>
              <a:t>3D</a:t>
            </a:r>
            <a:r>
              <a:rPr lang="en-US" b="0" i="0" dirty="0">
                <a:solidFill>
                  <a:srgbClr val="222222"/>
                </a:solidFill>
                <a:effectLst/>
                <a:latin typeface="arial" panose="020B0604020202020204" pitchFamily="34" charset="0"/>
              </a:rPr>
              <a:t> models </a:t>
            </a:r>
          </a:p>
          <a:p>
            <a:pPr marL="0" indent="0">
              <a:buFont typeface="Arial" panose="020B0604020202020204" pitchFamily="34" charset="0"/>
              <a:buNone/>
            </a:pPr>
            <a:r>
              <a:rPr lang="en-US" b="0" i="0" dirty="0">
                <a:solidFill>
                  <a:srgbClr val="202124"/>
                </a:solidFill>
                <a:effectLst/>
                <a:latin typeface="arial" panose="020B0604020202020204" pitchFamily="34" charset="0"/>
              </a:rPr>
              <a:t>The device features an "RGB camera, depth </a:t>
            </a:r>
            <a:r>
              <a:rPr lang="en-US" b="1" i="0" dirty="0">
                <a:solidFill>
                  <a:srgbClr val="202124"/>
                </a:solidFill>
                <a:effectLst/>
                <a:latin typeface="arial" panose="020B0604020202020204" pitchFamily="34" charset="0"/>
              </a:rPr>
              <a:t>sensor</a:t>
            </a:r>
            <a:r>
              <a:rPr lang="en-US" b="0" i="0" dirty="0">
                <a:solidFill>
                  <a:srgbClr val="202124"/>
                </a:solidFill>
                <a:effectLst/>
                <a:latin typeface="arial" panose="020B0604020202020204" pitchFamily="34" charset="0"/>
              </a:rPr>
              <a:t>, which provide full-body 3D motion capture and facial recognition capabilities.</a:t>
            </a:r>
            <a:endParaRPr lang="ar-QA" b="0" i="0" dirty="0">
              <a:solidFill>
                <a:srgbClr val="202124"/>
              </a:solidFill>
              <a:effectLst/>
              <a:latin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91169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from minute 2:20</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1383026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Explain the 3D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use the 3D design to create 3D models</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76892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cap="none" dirty="0">
                <a:solidFill>
                  <a:schemeClr val="lt1"/>
                </a:solidFill>
              </a:rPr>
              <a:t>Engage students in discussions, what is this machine ??</a:t>
            </a:r>
            <a:endParaRPr lang="en-US" dirty="0">
              <a:solidFill>
                <a:schemeClr val="lt1"/>
              </a:solidFill>
            </a:endParaRPr>
          </a:p>
          <a:p>
            <a:pPr marL="171450" indent="-171450">
              <a:buFont typeface="Arial" panose="020B0604020202020204" pitchFamily="34" charset="0"/>
              <a:buChar char="•"/>
            </a:pPr>
            <a:r>
              <a:rPr lang="en-US" dirty="0"/>
              <a:t>Have you heard about this machine before?</a:t>
            </a:r>
          </a:p>
          <a:p>
            <a:pPr marL="171450" indent="-171450">
              <a:buFont typeface="Arial" panose="020B0604020202020204" pitchFamily="34" charset="0"/>
              <a:buChar char="•"/>
            </a:pPr>
            <a:r>
              <a:rPr lang="en-US" dirty="0"/>
              <a:t>Have</a:t>
            </a:r>
            <a:r>
              <a:rPr lang="en-US" baseline="0" dirty="0"/>
              <a:t> you seen it before?</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353619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02124"/>
                </a:solidFill>
                <a:effectLst/>
                <a:latin typeface="arial" panose="020B0604020202020204" pitchFamily="34" charset="0"/>
              </a:rPr>
              <a:t>https://www.youtube.com/watch?v=aTLC4qfOHio</a:t>
            </a:r>
            <a:endParaRPr lang="ar-QA" b="0" i="0" dirty="0">
              <a:solidFill>
                <a:srgbClr val="202124"/>
              </a:solidFill>
              <a:effectLst/>
              <a:latin typeface="arial" panose="020B0604020202020204" pitchFamily="34" charset="0"/>
            </a:endParaRP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3D Systems </a:t>
            </a:r>
            <a:r>
              <a:rPr lang="en-US" b="0" i="0" dirty="0" err="1">
                <a:effectLst/>
                <a:latin typeface="Roboto"/>
              </a:rPr>
              <a:t>iSense</a:t>
            </a:r>
            <a:r>
              <a:rPr lang="en-US" b="0" i="0" dirty="0">
                <a:effectLst/>
                <a:latin typeface="Roboto"/>
              </a:rPr>
              <a:t> 3D scanner</a:t>
            </a:r>
            <a:endParaRPr lang="ar-QA" b="0" i="0" dirty="0">
              <a:effectLst/>
              <a:latin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Qlone scanner </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666666"/>
                </a:solidFill>
                <a:effectLst/>
                <a:latin typeface="Open Sans"/>
              </a:rPr>
              <a:t>Photogrammetry: useful for scanning people, animals, etc.</a:t>
            </a: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algn="l" fontAlgn="base"/>
            <a:r>
              <a:rPr lang="en-US" b="1" i="0" dirty="0">
                <a:solidFill>
                  <a:srgbClr val="333333"/>
                </a:solidFill>
                <a:effectLst/>
                <a:latin typeface="Open Sans"/>
              </a:rPr>
              <a:t>Photogrammetry</a:t>
            </a:r>
            <a:endParaRPr lang="en-US" b="0" i="0" dirty="0">
              <a:solidFill>
                <a:srgbClr val="333333"/>
              </a:solidFill>
              <a:effectLst/>
              <a:latin typeface="Open Sans"/>
            </a:endParaRPr>
          </a:p>
          <a:p>
            <a:pPr algn="l" fontAlgn="base"/>
            <a:r>
              <a:rPr lang="en-US" b="0" i="0" dirty="0">
                <a:solidFill>
                  <a:srgbClr val="666666"/>
                </a:solidFill>
                <a:effectLst/>
                <a:latin typeface="Open Sans"/>
              </a:rPr>
              <a:t>Stemming from photography, photogrammetry is an incredibly useful technology in various fields. The technology takes multiple images, taken at different positions, and triangulates points in these images to figure out the location of them in a three-dimensional space. </a:t>
            </a:r>
          </a:p>
          <a:p>
            <a:pPr algn="l" fontAlgn="base"/>
            <a:endParaRPr lang="en-US" b="0" i="0" dirty="0">
              <a:solidFill>
                <a:srgbClr val="666666"/>
              </a:solidFill>
              <a:effectLst/>
              <a:latin typeface="Open Sans"/>
            </a:endParaRPr>
          </a:p>
          <a:p>
            <a:pPr marL="0" indent="0">
              <a:buFont typeface="Arial" panose="020B0604020202020204" pitchFamily="34" charset="0"/>
              <a:buNone/>
            </a:pPr>
            <a:r>
              <a:rPr lang="en-US" b="0" i="0" dirty="0">
                <a:solidFill>
                  <a:srgbClr val="222222"/>
                </a:solidFill>
                <a:effectLst/>
                <a:latin typeface="arial" panose="020B0604020202020204" pitchFamily="34" charset="0"/>
              </a:rPr>
              <a:t>This</a:t>
            </a:r>
            <a:r>
              <a:rPr lang="en-US" b="1" i="0" dirty="0">
                <a:solidFill>
                  <a:srgbClr val="222222"/>
                </a:solidFill>
                <a:effectLst/>
                <a:latin typeface="arial" panose="020B0604020202020204" pitchFamily="34" charset="0"/>
              </a:rPr>
              <a:t> 3D Scanner</a:t>
            </a:r>
            <a:r>
              <a:rPr lang="en-US" b="0" i="0" dirty="0">
                <a:solidFill>
                  <a:srgbClr val="222222"/>
                </a:solidFill>
                <a:effectLst/>
                <a:latin typeface="arial" panose="020B0604020202020204" pitchFamily="34" charset="0"/>
              </a:rPr>
              <a:t> uses Kinect technology to create </a:t>
            </a:r>
            <a:r>
              <a:rPr lang="en-US" b="1" i="0" dirty="0">
                <a:solidFill>
                  <a:srgbClr val="222222"/>
                </a:solidFill>
                <a:effectLst/>
                <a:latin typeface="arial" panose="020B0604020202020204" pitchFamily="34" charset="0"/>
              </a:rPr>
              <a:t>3D</a:t>
            </a:r>
            <a:r>
              <a:rPr lang="en-US" b="0" i="0" dirty="0">
                <a:solidFill>
                  <a:srgbClr val="222222"/>
                </a:solidFill>
                <a:effectLst/>
                <a:latin typeface="arial" panose="020B0604020202020204" pitchFamily="34" charset="0"/>
              </a:rPr>
              <a:t> models and </a:t>
            </a:r>
            <a:r>
              <a:rPr lang="en-US" b="0" i="0" dirty="0" err="1">
                <a:solidFill>
                  <a:srgbClr val="222222"/>
                </a:solidFill>
                <a:effectLst/>
                <a:latin typeface="arial" panose="020B0604020202020204" pitchFamily="34" charset="0"/>
              </a:rPr>
              <a:t>bth</a:t>
            </a:r>
            <a:r>
              <a:rPr lang="en-US" b="0" i="0" dirty="0">
                <a:solidFill>
                  <a:srgbClr val="222222"/>
                </a:solidFill>
                <a:effectLst/>
                <a:latin typeface="arial" panose="020B0604020202020204" pitchFamily="34" charset="0"/>
              </a:rPr>
              <a:t> they have IR</a:t>
            </a:r>
          </a:p>
          <a:p>
            <a:pPr marL="0" indent="0">
              <a:buFont typeface="Arial" panose="020B0604020202020204" pitchFamily="34" charset="0"/>
              <a:buNone/>
            </a:pPr>
            <a:r>
              <a:rPr lang="en-US" b="0" i="0" dirty="0">
                <a:solidFill>
                  <a:srgbClr val="202124"/>
                </a:solidFill>
                <a:effectLst/>
                <a:latin typeface="arial" panose="020B0604020202020204" pitchFamily="34" charset="0"/>
              </a:rPr>
              <a:t>The device features an "RGB camera, depth </a:t>
            </a:r>
            <a:r>
              <a:rPr lang="en-US" b="1" i="0" dirty="0">
                <a:solidFill>
                  <a:srgbClr val="202124"/>
                </a:solidFill>
                <a:effectLst/>
                <a:latin typeface="arial" panose="020B0604020202020204" pitchFamily="34" charset="0"/>
              </a:rPr>
              <a:t>sensor</a:t>
            </a:r>
            <a:r>
              <a:rPr lang="en-US" b="0" i="0" dirty="0">
                <a:solidFill>
                  <a:srgbClr val="202124"/>
                </a:solidFill>
                <a:effectLst/>
                <a:latin typeface="arial" panose="020B0604020202020204" pitchFamily="34" charset="0"/>
              </a:rPr>
              <a:t>, which provide full-body 3D motion capture and facial recognition capabilities.</a:t>
            </a:r>
            <a:endParaRPr lang="ar-QA" b="0" i="0" dirty="0">
              <a:solidFill>
                <a:srgbClr val="202124"/>
              </a:solidFill>
              <a:effectLst/>
              <a:latin typeface="arial" panose="020B0604020202020204" pitchFamily="34" charset="0"/>
            </a:endParaRPr>
          </a:p>
          <a:p>
            <a:pPr algn="l" fontAlgn="base"/>
            <a:endParaRPr lang="en-US" b="0" i="0" dirty="0">
              <a:solidFill>
                <a:srgbClr val="666666"/>
              </a:solidFill>
              <a:effectLst/>
              <a:latin typeface="Open San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530838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participants to follow our studio56qa Instagram </a:t>
            </a:r>
          </a:p>
        </p:txBody>
      </p:sp>
      <p:sp>
        <p:nvSpPr>
          <p:cNvPr id="4" name="Slide Number Placeholder 3"/>
          <p:cNvSpPr>
            <a:spLocks noGrp="1"/>
          </p:cNvSpPr>
          <p:nvPr>
            <p:ph type="sldNum" sz="quarter" idx="5"/>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392363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73568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422985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194635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 this class, you'll learn everything you need to know to use your camera to take objects from the world around you and turn them into 3D models on your computer! I'll introduce you to the basic concepts of 3D scanning, and teach you an easily accessible method of reality capture called photogrammetry. Then I'll show you how to use a great program called </a:t>
            </a:r>
            <a:r>
              <a:rPr lang="en-US" dirty="0" err="1"/>
              <a:t>ReCap</a:t>
            </a:r>
            <a:r>
              <a:rPr lang="en-US" dirty="0"/>
              <a:t> Photo that will magically reconstruct your photos into 3D models in the cloud. Last you'll learn how to repair and edit your models to turn them into functional objects for all kinds of uses.</a:t>
            </a:r>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54004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https://www.youtube.com/watch?v=HjPiaIYoEK4</a:t>
            </a:r>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148277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https://www.youtube.com/watch?v=tap6NbuGeeg</a:t>
            </a:r>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291611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dtjazI18KpA?feature=oembed" TargetMode="External"/><Relationship Id="rId6" Type="http://schemas.openxmlformats.org/officeDocument/2006/relationships/image" Target="../media/image9.emf"/><Relationship Id="rId5" Type="http://schemas.openxmlformats.org/officeDocument/2006/relationships/image" Target="../media/image19.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emf"/><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emf"/><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BkOxvT_esQo?feature=oembed" TargetMode="External"/><Relationship Id="rId5" Type="http://schemas.openxmlformats.org/officeDocument/2006/relationships/image" Target="../media/image22.jpe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OCqZWDaYRLY?feature=oembed" TargetMode="External"/><Relationship Id="rId6" Type="http://schemas.openxmlformats.org/officeDocument/2006/relationships/image" Target="../media/image13.jpeg"/><Relationship Id="rId5" Type="http://schemas.openxmlformats.org/officeDocument/2006/relationships/image" Target="../media/image9.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1055882"/>
            <a:ext cx="11996085" cy="523220"/>
          </a:xfrm>
          <a:prstGeom prst="rect">
            <a:avLst/>
          </a:prstGeom>
          <a:noFill/>
        </p:spPr>
        <p:txBody>
          <a:bodyPr wrap="square" rtlCol="0">
            <a:spAutoFit/>
          </a:bodyPr>
          <a:lstStyle/>
          <a:p>
            <a:r>
              <a:rPr lang="en-US" sz="2800" dirty="0">
                <a:solidFill>
                  <a:schemeClr val="bg1"/>
                </a:solidFill>
                <a:latin typeface="Politica" charset="0"/>
                <a:ea typeface="Politica" charset="0"/>
                <a:cs typeface="Politica" charset="0"/>
              </a:rPr>
              <a:t>Al Sabha 3D SCANNING CAMP – INTRO OF 3D SCANNING AND MODELING​   </a:t>
            </a:r>
          </a:p>
        </p:txBody>
      </p:sp>
      <p:sp>
        <p:nvSpPr>
          <p:cNvPr id="14" name="TextBox 13"/>
          <p:cNvSpPr txBox="1"/>
          <p:nvPr/>
        </p:nvSpPr>
        <p:spPr>
          <a:xfrm>
            <a:off x="162719" y="2442646"/>
            <a:ext cx="8146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7 -10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10" name="TextBox 9">
            <a:extLst>
              <a:ext uri="{FF2B5EF4-FFF2-40B4-BE49-F238E27FC236}">
                <a16:creationId xmlns:a16="http://schemas.microsoft.com/office/drawing/2014/main" id="{8013C9CF-226F-4669-BE28-A0B60A91A3B8}"/>
              </a:ext>
            </a:extLst>
          </p:cNvPr>
          <p:cNvSpPr txBox="1"/>
          <p:nvPr/>
        </p:nvSpPr>
        <p:spPr>
          <a:xfrm>
            <a:off x="-2191224" y="1750422"/>
            <a:ext cx="7757898" cy="400110"/>
          </a:xfrm>
          <a:prstGeom prst="rect">
            <a:avLst/>
          </a:prstGeom>
          <a:noFill/>
        </p:spPr>
        <p:txBody>
          <a:bodyPr wrap="square">
            <a:spAutoFit/>
          </a:bodyPr>
          <a:lstStyle/>
          <a:p>
            <a:pPr algn="r" rtl="1"/>
            <a:r>
              <a:rPr lang="ar-QA" sz="2000" dirty="0">
                <a:solidFill>
                  <a:schemeClr val="bg1"/>
                </a:solidFill>
              </a:rPr>
              <a:t>المسح ثلاثي الابعاد للمسبحة</a:t>
            </a:r>
            <a:r>
              <a:rPr lang="en-US" sz="2000" dirty="0">
                <a:solidFill>
                  <a:schemeClr val="bg1"/>
                </a:solidFill>
              </a:rPr>
              <a:t>- </a:t>
            </a:r>
            <a:r>
              <a:rPr lang="ar-QA" sz="2000" dirty="0">
                <a:solidFill>
                  <a:schemeClr val="bg1"/>
                </a:solidFill>
              </a:rPr>
              <a:t> مقدمة للمسح ثلاثي الأبعاد والنمذجة</a:t>
            </a:r>
            <a:endParaRPr lang="en-US" sz="2000" dirty="0">
              <a:solidFill>
                <a:schemeClr val="bg1"/>
              </a:solidFill>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67140" y="452977"/>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المسح الضوئي بالليزر</a:t>
            </a:r>
          </a:p>
          <a:p>
            <a:pPr algn="ctr"/>
            <a:r>
              <a:rPr lang="en-US" sz="2800" dirty="0">
                <a:solidFill>
                  <a:schemeClr val="tx1"/>
                </a:solidFill>
                <a:latin typeface="Politica" panose="02000506060000020004"/>
              </a:rPr>
              <a:t>Laser scanning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6" name="Picture 15" descr="A person standing in front of a mirror posing for the camera&#10;&#10;Description automatically generated">
            <a:extLst>
              <a:ext uri="{FF2B5EF4-FFF2-40B4-BE49-F238E27FC236}">
                <a16:creationId xmlns:a16="http://schemas.microsoft.com/office/drawing/2014/main" id="{BA30E087-169F-49D6-A63A-CCE14C14AD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84777" y="1749713"/>
            <a:ext cx="4762500" cy="4762500"/>
          </a:xfrm>
          <a:prstGeom prst="rect">
            <a:avLst/>
          </a:prstGeom>
        </p:spPr>
      </p:pic>
      <p:pic>
        <p:nvPicPr>
          <p:cNvPr id="11" name="Picture 10">
            <a:extLst>
              <a:ext uri="{FF2B5EF4-FFF2-40B4-BE49-F238E27FC236}">
                <a16:creationId xmlns:a16="http://schemas.microsoft.com/office/drawing/2014/main" id="{3D1270B6-BE88-4725-A901-ECA5E6DB12C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spTree>
    <p:extLst>
      <p:ext uri="{BB962C8B-B14F-4D97-AF65-F5344CB8AC3E}">
        <p14:creationId xmlns:p14="http://schemas.microsoft.com/office/powerpoint/2010/main" val="203617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54200" y="27480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المسح بالضوء المنظم</a:t>
            </a:r>
          </a:p>
          <a:p>
            <a:pPr algn="ctr"/>
            <a:r>
              <a:rPr lang="en-US" sz="2800" dirty="0">
                <a:solidFill>
                  <a:schemeClr val="tx1"/>
                </a:solidFill>
                <a:latin typeface="Politica" panose="02000506060000020004"/>
              </a:rPr>
              <a:t>structured light scanning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descr="A desktop computer sitting on top of a computer&#10;&#10;Description automatically generated">
            <a:extLst>
              <a:ext uri="{FF2B5EF4-FFF2-40B4-BE49-F238E27FC236}">
                <a16:creationId xmlns:a16="http://schemas.microsoft.com/office/drawing/2014/main" id="{AA5C97B0-E080-4054-9024-20DFFA96C9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97995" y="1504069"/>
            <a:ext cx="7776664" cy="4378860"/>
          </a:xfrm>
          <a:prstGeom prst="rect">
            <a:avLst/>
          </a:prstGeom>
        </p:spPr>
      </p:pic>
      <p:pic>
        <p:nvPicPr>
          <p:cNvPr id="11" name="Picture 10">
            <a:extLst>
              <a:ext uri="{FF2B5EF4-FFF2-40B4-BE49-F238E27FC236}">
                <a16:creationId xmlns:a16="http://schemas.microsoft.com/office/drawing/2014/main" id="{7B569DCF-4B0C-412A-937E-CFDC78F259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spTree>
    <p:extLst>
      <p:ext uri="{BB962C8B-B14F-4D97-AF65-F5344CB8AC3E}">
        <p14:creationId xmlns:p14="http://schemas.microsoft.com/office/powerpoint/2010/main" val="46917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8120" y="1432677"/>
            <a:ext cx="8634063" cy="792726"/>
          </a:xfrm>
        </p:spPr>
        <p:txBody>
          <a:bodyPr>
            <a:noAutofit/>
          </a:bodyPr>
          <a:lstStyle/>
          <a:p>
            <a:pPr algn="ctr"/>
            <a:r>
              <a:rPr lang="en-US" sz="2400" dirty="0">
                <a:latin typeface="Politica"/>
              </a:rPr>
              <a:t>Let's start learning how to create 3D scan using Sense 3D </a:t>
            </a:r>
            <a:br>
              <a:rPr lang="en-US" sz="2400" dirty="0">
                <a:latin typeface="Politica"/>
              </a:rPr>
            </a:b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4AFB44FE-3BF1-4566-B986-E43AD0DC5860}"/>
              </a:ext>
            </a:extLst>
          </p:cNvPr>
          <p:cNvSpPr txBox="1">
            <a:spLocks/>
          </p:cNvSpPr>
          <p:nvPr/>
        </p:nvSpPr>
        <p:spPr>
          <a:xfrm>
            <a:off x="1408120" y="1775323"/>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QA" sz="2400" dirty="0">
                <a:latin typeface="Politica" panose="02000506060000020004"/>
              </a:rPr>
              <a:t>لنبدأ في تعلم كيفية إنشاء مسح ثلاثي الأبعاد باستخدام </a:t>
            </a:r>
            <a:r>
              <a:rPr lang="en-US" sz="2400" dirty="0">
                <a:latin typeface="Politica" panose="02000506060000020004"/>
              </a:rPr>
              <a:t>Sense 3D</a:t>
            </a:r>
            <a:endParaRPr lang="ar-QA" sz="2400" dirty="0">
              <a:latin typeface="Politica" panose="02000506060000020004"/>
            </a:endParaRPr>
          </a:p>
        </p:txBody>
      </p:sp>
      <p:pic>
        <p:nvPicPr>
          <p:cNvPr id="3" name="Online Media 2" title="How To Use a Sense 3D Scanner">
            <a:hlinkClick r:id="" action="ppaction://media"/>
            <a:extLst>
              <a:ext uri="{FF2B5EF4-FFF2-40B4-BE49-F238E27FC236}">
                <a16:creationId xmlns:a16="http://schemas.microsoft.com/office/drawing/2014/main" id="{CAD550D5-2A86-4BCE-B029-11BC5D0369F1}"/>
              </a:ext>
            </a:extLst>
          </p:cNvPr>
          <p:cNvPicPr>
            <a:picLocks noRot="1" noChangeAspect="1"/>
          </p:cNvPicPr>
          <p:nvPr>
            <a:videoFile r:link="rId1"/>
          </p:nvPr>
        </p:nvPicPr>
        <p:blipFill>
          <a:blip r:embed="rId5"/>
          <a:stretch>
            <a:fillRect/>
          </a:stretch>
        </p:blipFill>
        <p:spPr>
          <a:xfrm>
            <a:off x="1732213" y="2646651"/>
            <a:ext cx="7104908" cy="399651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8A45AB9-C24F-46F2-9DF0-AE16150939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165567" cy="6804914"/>
          </a:xfrm>
          <a:prstGeom prst="rect">
            <a:avLst/>
          </a:prstGeom>
        </p:spPr>
      </p:pic>
      <p:sp>
        <p:nvSpPr>
          <p:cNvPr id="11" name="Title 1">
            <a:extLst>
              <a:ext uri="{FF2B5EF4-FFF2-40B4-BE49-F238E27FC236}">
                <a16:creationId xmlns:a16="http://schemas.microsoft.com/office/drawing/2014/main" id="{EEC3EBDC-33B5-4A8A-B77C-04262A48E04B}"/>
              </a:ext>
            </a:extLst>
          </p:cNvPr>
          <p:cNvSpPr txBox="1">
            <a:spLocks/>
          </p:cNvSpPr>
          <p:nvPr/>
        </p:nvSpPr>
        <p:spPr>
          <a:xfrm>
            <a:off x="1554889" y="20347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المسح التصويري</a:t>
            </a:r>
          </a:p>
          <a:p>
            <a:pPr algn="ctr"/>
            <a:r>
              <a:rPr lang="en-US" sz="2800" i="0" dirty="0">
                <a:solidFill>
                  <a:schemeClr val="tx1"/>
                </a:solidFill>
                <a:effectLst/>
                <a:latin typeface="Politica" panose="02000506060000020004" pitchFamily="2" charset="0"/>
              </a:rPr>
              <a:t>Photogrammetry</a:t>
            </a:r>
            <a:r>
              <a:rPr lang="en-US" sz="2800" dirty="0">
                <a:solidFill>
                  <a:schemeClr val="tx1"/>
                </a:solidFill>
                <a:latin typeface="Politica" panose="02000506060000020004" pitchFamily="2" charset="0"/>
              </a:rPr>
              <a:t> Scanning</a:t>
            </a:r>
          </a:p>
          <a:p>
            <a:pPr algn="ctr"/>
            <a:endParaRPr lang="en-US" sz="2800" dirty="0">
              <a:solidFill>
                <a:schemeClr val="tx1"/>
              </a:solidFill>
              <a:latin typeface="Politica" panose="02000506060000020004"/>
            </a:endParaRPr>
          </a:p>
        </p:txBody>
      </p:sp>
    </p:spTree>
    <p:extLst>
      <p:ext uri="{BB962C8B-B14F-4D97-AF65-F5344CB8AC3E}">
        <p14:creationId xmlns:p14="http://schemas.microsoft.com/office/powerpoint/2010/main" val="22937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760" y="254563"/>
            <a:ext cx="9404723" cy="864298"/>
          </a:xfrm>
        </p:spPr>
        <p:txBody>
          <a:bodyPr>
            <a:normAutofit fontScale="90000"/>
          </a:bodyPr>
          <a:lstStyle/>
          <a:p>
            <a:pPr algn="ctr"/>
            <a:r>
              <a:rPr lang="en-US" sz="3200" b="1" dirty="0">
                <a:solidFill>
                  <a:srgbClr val="0070C0"/>
                </a:solidFill>
                <a:latin typeface="Politica"/>
              </a:rPr>
              <a:t>3D Design </a:t>
            </a:r>
            <a:br>
              <a:rPr lang="en-US" sz="3200" b="1" dirty="0">
                <a:solidFill>
                  <a:srgbClr val="0070C0"/>
                </a:solidFill>
                <a:latin typeface="Politica"/>
              </a:rPr>
            </a:br>
            <a:r>
              <a:rPr lang="ar-JO" sz="3200" b="1" dirty="0">
                <a:solidFill>
                  <a:srgbClr val="0070C0"/>
                </a:solidFill>
                <a:latin typeface="Politica"/>
              </a:rPr>
              <a:t>التصميم الثلاثي الابعاد</a:t>
            </a:r>
            <a:endParaRPr lang="en-US" sz="3200" b="1" dirty="0">
              <a:solidFill>
                <a:srgbClr val="0070C0"/>
              </a:solidFill>
              <a:latin typeface="Politica"/>
            </a:endParaRPr>
          </a:p>
        </p:txBody>
      </p:sp>
      <p:sp>
        <p:nvSpPr>
          <p:cNvPr id="5" name="Rectangle 4"/>
          <p:cNvSpPr/>
          <p:nvPr/>
        </p:nvSpPr>
        <p:spPr>
          <a:xfrm>
            <a:off x="2115284" y="1226129"/>
            <a:ext cx="9790278" cy="1815882"/>
          </a:xfrm>
          <a:prstGeom prst="rect">
            <a:avLst/>
          </a:prstGeom>
        </p:spPr>
        <p:txBody>
          <a:bodyPr wrap="square">
            <a:spAutoFit/>
          </a:bodyPr>
          <a:lstStyle/>
          <a:p>
            <a:pPr marL="457200" lvl="0" indent="-457200">
              <a:buClr>
                <a:schemeClr val="tx1"/>
              </a:buClr>
              <a:buFont typeface="Wingdings" panose="05000000000000000000" pitchFamily="2" charset="2"/>
              <a:buChar char="Ø"/>
            </a:pPr>
            <a:r>
              <a:rPr lang="en-US" sz="2800" b="1" i="0" dirty="0">
                <a:solidFill>
                  <a:srgbClr val="222222"/>
                </a:solidFill>
                <a:effectLst/>
                <a:latin typeface="Politica"/>
              </a:rPr>
              <a:t>3D models</a:t>
            </a:r>
            <a:r>
              <a:rPr lang="en-US" sz="2800" b="0" i="0" dirty="0">
                <a:solidFill>
                  <a:srgbClr val="222222"/>
                </a:solidFill>
                <a:effectLst/>
                <a:latin typeface="Politica"/>
              </a:rPr>
              <a:t> are </a:t>
            </a:r>
            <a:r>
              <a:rPr lang="en-US" sz="2800" b="1" i="0" dirty="0">
                <a:solidFill>
                  <a:srgbClr val="222222"/>
                </a:solidFill>
                <a:effectLst/>
                <a:latin typeface="Politica"/>
              </a:rPr>
              <a:t>used for</a:t>
            </a:r>
            <a:r>
              <a:rPr lang="en-US" sz="2800" b="0" i="0" dirty="0">
                <a:solidFill>
                  <a:srgbClr val="222222"/>
                </a:solidFill>
                <a:effectLst/>
                <a:latin typeface="Politica"/>
              </a:rPr>
              <a:t> a variety of mediums including </a:t>
            </a:r>
            <a:r>
              <a:rPr lang="en-US" sz="2800" b="1" i="0" dirty="0">
                <a:solidFill>
                  <a:srgbClr val="222222"/>
                </a:solidFill>
                <a:effectLst/>
                <a:latin typeface="Politica"/>
              </a:rPr>
              <a:t>video games</a:t>
            </a:r>
            <a:r>
              <a:rPr lang="en-US" sz="2800" b="0" i="0" dirty="0">
                <a:solidFill>
                  <a:srgbClr val="222222"/>
                </a:solidFill>
                <a:effectLst/>
                <a:latin typeface="Politica"/>
              </a:rPr>
              <a:t>, movies, architecture, and engineering.</a:t>
            </a:r>
          </a:p>
          <a:p>
            <a:pPr marL="457200" lvl="0" indent="-457200">
              <a:buClr>
                <a:schemeClr val="tx1"/>
              </a:buClr>
              <a:buFont typeface="Wingdings" panose="05000000000000000000" pitchFamily="2" charset="2"/>
              <a:buChar char="Ø"/>
            </a:pPr>
            <a:endParaRPr lang="en-US" sz="2800" b="0" i="0" dirty="0">
              <a:solidFill>
                <a:srgbClr val="222222"/>
              </a:solidFill>
              <a:effectLst/>
              <a:latin typeface="Politica"/>
            </a:endParaRPr>
          </a:p>
          <a:p>
            <a:pPr marL="457200" lvl="0" indent="-457200">
              <a:buClr>
                <a:schemeClr val="tx1"/>
              </a:buClr>
              <a:buFont typeface="Wingdings" panose="05000000000000000000" pitchFamily="2" charset="2"/>
              <a:buChar char="Ø"/>
            </a:pPr>
            <a:r>
              <a:rPr lang="en-US" sz="2800" b="0" i="0" dirty="0">
                <a:solidFill>
                  <a:srgbClr val="222222"/>
                </a:solidFill>
                <a:effectLst/>
                <a:latin typeface="Politica"/>
              </a:rPr>
              <a:t> The </a:t>
            </a:r>
            <a:r>
              <a:rPr lang="en-US" sz="2800" b="1" i="0" dirty="0">
                <a:solidFill>
                  <a:srgbClr val="222222"/>
                </a:solidFill>
                <a:effectLst/>
                <a:latin typeface="Politica"/>
              </a:rPr>
              <a:t>3D</a:t>
            </a:r>
            <a:r>
              <a:rPr lang="en-US" sz="2800" b="0" i="0" dirty="0">
                <a:solidFill>
                  <a:srgbClr val="222222"/>
                </a:solidFill>
                <a:effectLst/>
                <a:latin typeface="Politica"/>
              </a:rPr>
              <a:t> modeling process produces a digital object.</a:t>
            </a:r>
            <a:endParaRPr lang="en-US" sz="2800" dirty="0">
              <a:latin typeface="Politica"/>
              <a:ea typeface="Consolas" charset="0"/>
              <a:cs typeface="Consolas" charset="0"/>
              <a:sym typeface="Roboto"/>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44" y="0"/>
            <a:ext cx="1873250"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16FD6DF3-7A9A-434B-B314-718248A71AF0}"/>
              </a:ext>
            </a:extLst>
          </p:cNvPr>
          <p:cNvSpPr txBox="1"/>
          <p:nvPr/>
        </p:nvSpPr>
        <p:spPr>
          <a:xfrm>
            <a:off x="3574038" y="3140619"/>
            <a:ext cx="8095856" cy="1815882"/>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يتم استخدام النماذج ثلاثية الأبعاد لمجموعة متنوعة من الوسائط بما في ذلك ألعاب الفيديو والأفلام والهندسة المعمارية والهندسة</a:t>
            </a:r>
            <a:r>
              <a:rPr lang="ar-JO" sz="2800" dirty="0">
                <a:latin typeface="Politica" panose="02000506060000020004"/>
              </a:rPr>
              <a:t>.</a:t>
            </a:r>
          </a:p>
          <a:p>
            <a:pPr marL="457200" indent="-457200" algn="r" rtl="1">
              <a:buFont typeface="Wingdings" panose="05000000000000000000" pitchFamily="2" charset="2"/>
              <a:buChar char="q"/>
            </a:pPr>
            <a:endParaRPr lang="en-US" sz="2800" dirty="0">
              <a:latin typeface="Politica" panose="02000506060000020004"/>
            </a:endParaRPr>
          </a:p>
          <a:p>
            <a:pPr marL="457200" indent="-457200" algn="r" rtl="1">
              <a:buFont typeface="Wingdings" panose="05000000000000000000" pitchFamily="2" charset="2"/>
              <a:buChar char="q"/>
            </a:pPr>
            <a:r>
              <a:rPr lang="en-US" sz="2800" dirty="0">
                <a:latin typeface="Politica" panose="02000506060000020004"/>
              </a:rPr>
              <a:t> تنتج عملية النمذجة ثلاثية الأبعاد </a:t>
            </a:r>
            <a:r>
              <a:rPr lang="ar-JO" sz="2800" dirty="0">
                <a:latin typeface="Politica" panose="02000506060000020004"/>
              </a:rPr>
              <a:t>مجسما</a:t>
            </a:r>
            <a:r>
              <a:rPr lang="en-US" sz="2800" dirty="0">
                <a:latin typeface="Politica" panose="02000506060000020004"/>
              </a:rPr>
              <a:t> رقميا</a:t>
            </a:r>
            <a:r>
              <a:rPr lang="ar-JO" sz="2800" dirty="0">
                <a:latin typeface="Politica" panose="02000506060000020004"/>
              </a:rPr>
              <a:t>.</a:t>
            </a:r>
            <a:endParaRPr lang="en-US" sz="2800" dirty="0">
              <a:latin typeface="Politica" panose="02000506060000020004"/>
            </a:endParaRPr>
          </a:p>
        </p:txBody>
      </p:sp>
      <p:pic>
        <p:nvPicPr>
          <p:cNvPr id="12" name="Picture 11" descr="A picture containing table, different, old, large&#10;&#10;Description automatically generated">
            <a:extLst>
              <a:ext uri="{FF2B5EF4-FFF2-40B4-BE49-F238E27FC236}">
                <a16:creationId xmlns:a16="http://schemas.microsoft.com/office/drawing/2014/main" id="{F7FE03D9-3602-47E4-9EE6-86C75E320D8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64951" y="4328355"/>
            <a:ext cx="2803056" cy="2396613"/>
          </a:xfrm>
          <a:prstGeom prst="rect">
            <a:avLst/>
          </a:prstGeom>
        </p:spPr>
      </p:pic>
    </p:spTree>
    <p:extLst>
      <p:ext uri="{BB962C8B-B14F-4D97-AF65-F5344CB8AC3E}">
        <p14:creationId xmlns:p14="http://schemas.microsoft.com/office/powerpoint/2010/main" val="249687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702871" y="15489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800" dirty="0">
              <a:solidFill>
                <a:schemeClr val="tx1"/>
              </a:solidFill>
              <a:latin typeface="Politica" panose="02000506060000020004"/>
            </a:endParaRP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graphicFrame>
        <p:nvGraphicFramePr>
          <p:cNvPr id="3" name="Diagram 2">
            <a:extLst>
              <a:ext uri="{FF2B5EF4-FFF2-40B4-BE49-F238E27FC236}">
                <a16:creationId xmlns:a16="http://schemas.microsoft.com/office/drawing/2014/main" id="{257A8E16-31FC-4A00-A672-3451C4315DC2}"/>
              </a:ext>
            </a:extLst>
          </p:cNvPr>
          <p:cNvGraphicFramePr/>
          <p:nvPr/>
        </p:nvGraphicFramePr>
        <p:xfrm>
          <a:off x="4682465" y="58677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06596ABD-292C-4892-9F83-F4138018324C}"/>
              </a:ext>
            </a:extLst>
          </p:cNvPr>
          <p:cNvSpPr txBox="1"/>
          <p:nvPr/>
        </p:nvSpPr>
        <p:spPr>
          <a:xfrm>
            <a:off x="2002315" y="586770"/>
            <a:ext cx="4343401" cy="1384995"/>
          </a:xfrm>
          <a:prstGeom prst="rect">
            <a:avLst/>
          </a:prstGeom>
          <a:noFill/>
        </p:spPr>
        <p:txBody>
          <a:bodyPr wrap="square">
            <a:spAutoFit/>
          </a:bodyPr>
          <a:lstStyle/>
          <a:p>
            <a:pPr lvl="0"/>
            <a:r>
              <a:rPr lang="en-US" sz="2800" dirty="0">
                <a:latin typeface="Politica" panose="02000506060000020004"/>
                <a:ea typeface="Consolas" charset="0"/>
                <a:cs typeface="Consolas" charset="0"/>
                <a:sym typeface="Roboto"/>
              </a:rPr>
              <a:t>Now there are plenty of design software and each one is dedicated for a certain job.</a:t>
            </a:r>
          </a:p>
        </p:txBody>
      </p:sp>
      <p:sp>
        <p:nvSpPr>
          <p:cNvPr id="15" name="TextBox 14">
            <a:extLst>
              <a:ext uri="{FF2B5EF4-FFF2-40B4-BE49-F238E27FC236}">
                <a16:creationId xmlns:a16="http://schemas.microsoft.com/office/drawing/2014/main" id="{2D442166-0468-4A47-B435-974B7C6A3B79}"/>
              </a:ext>
            </a:extLst>
          </p:cNvPr>
          <p:cNvSpPr txBox="1"/>
          <p:nvPr/>
        </p:nvSpPr>
        <p:spPr>
          <a:xfrm>
            <a:off x="1854200" y="4654765"/>
            <a:ext cx="3915731" cy="830997"/>
          </a:xfrm>
          <a:prstGeom prst="rect">
            <a:avLst/>
          </a:prstGeom>
          <a:noFill/>
        </p:spPr>
        <p:txBody>
          <a:bodyPr wrap="square">
            <a:spAutoFit/>
          </a:bodyPr>
          <a:lstStyle/>
          <a:p>
            <a:pPr algn="r" rtl="1"/>
            <a:r>
              <a:rPr lang="ar-QA" sz="2400" dirty="0">
                <a:latin typeface="Politica" panose="02000506060000020004"/>
                <a:ea typeface="Roboto"/>
                <a:cs typeface="Roboto"/>
                <a:sym typeface="Roboto"/>
              </a:rPr>
              <a:t>يوجد الآن الكثير من برامج التصميم وكل منها مخصص لوظيفة معينة.</a:t>
            </a:r>
          </a:p>
        </p:txBody>
      </p:sp>
    </p:spTree>
    <p:extLst>
      <p:ext uri="{BB962C8B-B14F-4D97-AF65-F5344CB8AC3E}">
        <p14:creationId xmlns:p14="http://schemas.microsoft.com/office/powerpoint/2010/main" val="234267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605223" y="44633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المسح التصويري</a:t>
            </a:r>
          </a:p>
          <a:p>
            <a:pPr algn="ctr"/>
            <a:r>
              <a:rPr lang="en-US" sz="2800" i="0" dirty="0">
                <a:solidFill>
                  <a:schemeClr val="tx1"/>
                </a:solidFill>
                <a:effectLst/>
                <a:latin typeface="Politica" panose="02000506060000020004" pitchFamily="2" charset="0"/>
              </a:rPr>
              <a:t>Photogrammetry</a:t>
            </a:r>
            <a:r>
              <a:rPr lang="en-US" sz="2800" dirty="0">
                <a:solidFill>
                  <a:schemeClr val="tx1"/>
                </a:solidFill>
                <a:latin typeface="Politica" panose="02000506060000020004" pitchFamily="2" charset="0"/>
              </a:rPr>
              <a:t> Scanning</a:t>
            </a:r>
          </a:p>
          <a:p>
            <a:pPr algn="ctr"/>
            <a:endParaRPr lang="en-US" sz="2800" dirty="0">
              <a:solidFill>
                <a:schemeClr val="tx1"/>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1744798"/>
            <a:ext cx="12192000" cy="4233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What is Qlone?">
            <a:hlinkClick r:id="" action="ppaction://media"/>
            <a:extLst>
              <a:ext uri="{FF2B5EF4-FFF2-40B4-BE49-F238E27FC236}">
                <a16:creationId xmlns:a16="http://schemas.microsoft.com/office/drawing/2014/main" id="{5E5EA611-6FFA-40CF-AA8D-71C5C9F03BC2}"/>
              </a:ext>
            </a:extLst>
          </p:cNvPr>
          <p:cNvPicPr>
            <a:picLocks noRot="1" noChangeAspect="1"/>
          </p:cNvPicPr>
          <p:nvPr>
            <a:videoFile r:link="rId1"/>
          </p:nvPr>
        </p:nvPicPr>
        <p:blipFill>
          <a:blip r:embed="rId5"/>
          <a:stretch>
            <a:fillRect/>
          </a:stretch>
        </p:blipFill>
        <p:spPr>
          <a:xfrm>
            <a:off x="2612059" y="1746399"/>
            <a:ext cx="7526267" cy="4233525"/>
          </a:xfrm>
          <a:prstGeom prst="rect">
            <a:avLst/>
          </a:prstGeom>
        </p:spPr>
      </p:pic>
    </p:spTree>
    <p:extLst>
      <p:ext uri="{BB962C8B-B14F-4D97-AF65-F5344CB8AC3E}">
        <p14:creationId xmlns:p14="http://schemas.microsoft.com/office/powerpoint/2010/main" val="21256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a:blip r:embed="rId3" cstate="print">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pic>
        <p:nvPicPr>
          <p:cNvPr id="7" name="Picture 6">
            <a:extLst>
              <a:ext uri="{FF2B5EF4-FFF2-40B4-BE49-F238E27FC236}">
                <a16:creationId xmlns:a16="http://schemas.microsoft.com/office/drawing/2014/main" id="{40CA83EA-F935-44EB-8D6F-00BF128DFDF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09624" y="1608902"/>
            <a:ext cx="8128758" cy="4445152"/>
          </a:xfrm>
          <a:prstGeom prst="rect">
            <a:avLst/>
          </a:prstGeom>
        </p:spPr>
      </p:pic>
      <p:pic>
        <p:nvPicPr>
          <p:cNvPr id="8" name="Picture 7">
            <a:extLst>
              <a:ext uri="{FF2B5EF4-FFF2-40B4-BE49-F238E27FC236}">
                <a16:creationId xmlns:a16="http://schemas.microsoft.com/office/drawing/2014/main" id="{F5969F13-FDF9-4594-BCD9-1FB1714F3C5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29631" y="434621"/>
            <a:ext cx="3609975" cy="1028700"/>
          </a:xfrm>
          <a:prstGeom prst="rect">
            <a:avLst/>
          </a:prstGeom>
        </p:spPr>
      </p:pic>
    </p:spTree>
    <p:extLst>
      <p:ext uri="{BB962C8B-B14F-4D97-AF65-F5344CB8AC3E}">
        <p14:creationId xmlns:p14="http://schemas.microsoft.com/office/powerpoint/2010/main" val="284501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3" name="Picture 22">
            <a:extLst>
              <a:ext uri="{FF2B5EF4-FFF2-40B4-BE49-F238E27FC236}">
                <a16:creationId xmlns:a16="http://schemas.microsoft.com/office/drawing/2014/main" id="{71F4142F-1D04-4EE5-9DE4-B367FF7F42E0}"/>
              </a:ext>
            </a:extLst>
          </p:cNvPr>
          <p:cNvPicPr>
            <a:picLocks noChangeAspect="1"/>
          </p:cNvPicPr>
          <p:nvPr/>
        </p:nvPicPr>
        <p:blipFill>
          <a:blip r:embed="rId4"/>
          <a:stretch>
            <a:fillRect/>
          </a:stretch>
        </p:blipFill>
        <p:spPr>
          <a:xfrm>
            <a:off x="384175" y="198437"/>
            <a:ext cx="11185732" cy="6063294"/>
          </a:xfrm>
          <a:prstGeom prst="rect">
            <a:avLst/>
          </a:prstGeom>
        </p:spPr>
      </p:pic>
    </p:spTree>
    <p:extLst>
      <p:ext uri="{BB962C8B-B14F-4D97-AF65-F5344CB8AC3E}">
        <p14:creationId xmlns:p14="http://schemas.microsoft.com/office/powerpoint/2010/main" val="20173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dirty="0">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66809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1750629" y="421379"/>
            <a:ext cx="9456562" cy="1938992"/>
          </a:xfrm>
          <a:prstGeom prst="rect">
            <a:avLst/>
          </a:prstGeom>
        </p:spPr>
        <p:txBody>
          <a:bodyPr wrap="square">
            <a:spAutoFit/>
          </a:bodyPr>
          <a:lstStyle/>
          <a:p>
            <a:r>
              <a:rPr lang="en-US" sz="2400" dirty="0">
                <a:latin typeface="Politica"/>
              </a:rPr>
              <a:t>This week we are going to start the Islamic Accessories and technology camp, You will need to attend 5 days during the week, each day you will have a one-hour class to learn about 3D scanning, 3D design, and  3D printing technology. </a:t>
            </a:r>
          </a:p>
          <a:p>
            <a:r>
              <a:rPr lang="en-US" sz="2400" dirty="0">
                <a:latin typeface="Politica"/>
              </a:rPr>
              <a:t>On the last day, you will be asked to conduct your final digital project using the knowledge and skills you learned.</a:t>
            </a: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1750629" y="2990923"/>
            <a:ext cx="9167193" cy="1938992"/>
          </a:xfrm>
          <a:prstGeom prst="rect">
            <a:avLst/>
          </a:prstGeom>
          <a:noFill/>
        </p:spPr>
        <p:txBody>
          <a:bodyPr wrap="square">
            <a:spAutoFit/>
          </a:bodyPr>
          <a:lstStyle/>
          <a:p>
            <a:pPr algn="r" rtl="1"/>
            <a:r>
              <a:rPr lang="ar-QA" sz="2400" dirty="0">
                <a:latin typeface="Arial" panose="020B0604020202020204" pitchFamily="34" charset="0"/>
                <a:cs typeface="Arial" panose="020B0604020202020204" pitchFamily="34" charset="0"/>
              </a:rPr>
              <a:t>سنبدأ هذا الأسبوع مخيم الملحقات الإسلامية والتكنولوجيا، سوف تحتاج إلى حضور 5 أيام خلال هذا الأسبوع، في كل يوم سيكون لديك درس مدته ساعة واحدة للتعلم على المسح الضوئي ثلاثي الأبعاد والتصميم ثلاثي الأبعاد وتكنولوجيا الطباعة ثلاثية الأبعاد.</a:t>
            </a:r>
          </a:p>
          <a:p>
            <a:pPr algn="r" rtl="1"/>
            <a:r>
              <a:rPr lang="ar-QA" sz="2400" dirty="0">
                <a:latin typeface="Arial" panose="020B0604020202020204" pitchFamily="34" charset="0"/>
                <a:cs typeface="Arial" panose="020B0604020202020204" pitchFamily="34" charset="0"/>
              </a:rPr>
              <a:t> في اليوم الأخير، سيُطلب منك إجراء مشروعك الرقمي النهائي باستخدام المعرفة والمهارات التي تعلمتها.</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1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4955A6DA-815F-4124-A9F3-75EDB42FED58}"/>
              </a:ext>
            </a:extLst>
          </p:cNvPr>
          <p:cNvSpPr txBox="1"/>
          <p:nvPr/>
        </p:nvSpPr>
        <p:spPr>
          <a:xfrm>
            <a:off x="6219730" y="2667279"/>
            <a:ext cx="3967081" cy="3785652"/>
          </a:xfrm>
          <a:prstGeom prst="rect">
            <a:avLst/>
          </a:prstGeom>
          <a:noFill/>
        </p:spPr>
        <p:txBody>
          <a:bodyPr wrap="square">
            <a:spAutoFit/>
          </a:bodyPr>
          <a:lstStyle/>
          <a:p>
            <a:pPr algn="r"/>
            <a:r>
              <a:rPr lang="ar-QA" sz="2400" dirty="0">
                <a:latin typeface="Arial" panose="020B0604020202020204" pitchFamily="34" charset="0"/>
                <a:cs typeface="Arial" panose="020B0604020202020204" pitchFamily="34" charset="0"/>
              </a:rPr>
              <a:t>السبحة لها تاريخ طويل و تمثل للمسلمين غرضا للتدين و الذكر، وأحياناً للوقار والوجاهة.</a:t>
            </a:r>
          </a:p>
          <a:p>
            <a:pPr algn="r"/>
            <a:r>
              <a:rPr lang="ar-QA" sz="2400" dirty="0">
                <a:latin typeface="Arial" panose="020B0604020202020204" pitchFamily="34" charset="0"/>
                <a:cs typeface="Arial" panose="020B0604020202020204" pitchFamily="34" charset="0"/>
              </a:rPr>
              <a:t>لذلك حمد يريد ان يقدم سبحة جديدة لوالدته كهدية عوضا عن مسبحتها القديمة التالفة</a:t>
            </a:r>
          </a:p>
          <a:p>
            <a:pPr algn="r"/>
            <a:r>
              <a:rPr lang="ar-QA" sz="2400" dirty="0">
                <a:latin typeface="Arial" panose="020B0604020202020204" pitchFamily="34" charset="0"/>
                <a:cs typeface="Arial" panose="020B0604020202020204" pitchFamily="34" charset="0"/>
              </a:rPr>
              <a:t>لكن لسوء الحظ حمد لم يجد اي مسبحة مشابه لذلك هو يطلب مساعدتكم لصنع واحدة جديدة و مخصصة طبق الأصل لامه.</a:t>
            </a:r>
            <a:endParaRPr lang="en-US"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321AE8A-BA5B-44D6-8EDD-0AA2D8A165E6}"/>
              </a:ext>
            </a:extLst>
          </p:cNvPr>
          <p:cNvSpPr txBox="1"/>
          <p:nvPr/>
        </p:nvSpPr>
        <p:spPr>
          <a:xfrm>
            <a:off x="1719285" y="312738"/>
            <a:ext cx="8336576" cy="1938992"/>
          </a:xfrm>
          <a:prstGeom prst="rect">
            <a:avLst/>
          </a:prstGeom>
          <a:noFill/>
        </p:spPr>
        <p:txBody>
          <a:bodyPr wrap="square">
            <a:spAutoFit/>
          </a:bodyPr>
          <a:lstStyle/>
          <a:p>
            <a:r>
              <a:rPr lang="en-US" sz="2400" dirty="0">
                <a:latin typeface="Politica" panose="02000506060000020004" pitchFamily="2" charset="0"/>
              </a:rPr>
              <a:t>Al Sabha has a long history and represents for Muslims a purpose of religiosity and remembrance, and sometimes for dignity and prestige. Therefore, Hamad wants to present a new Sabha to his mother as a gift in place of her old damaged rosary, Unfortunately, Hamad did not find any Sabha similar to that, so he is asking for your help in making a new customized replica one to his mother.</a:t>
            </a:r>
          </a:p>
        </p:txBody>
      </p:sp>
      <p:pic>
        <p:nvPicPr>
          <p:cNvPr id="11" name="Picture 10">
            <a:extLst>
              <a:ext uri="{FF2B5EF4-FFF2-40B4-BE49-F238E27FC236}">
                <a16:creationId xmlns:a16="http://schemas.microsoft.com/office/drawing/2014/main" id="{F913EC1D-1134-4D31-9A62-30D1F1BEA2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13" name="TextBox 12">
            <a:extLst>
              <a:ext uri="{FF2B5EF4-FFF2-40B4-BE49-F238E27FC236}">
                <a16:creationId xmlns:a16="http://schemas.microsoft.com/office/drawing/2014/main" id="{9F5047B4-FD18-420F-8AA5-E813C96322F8}"/>
              </a:ext>
            </a:extLst>
          </p:cNvPr>
          <p:cNvSpPr txBox="1"/>
          <p:nvPr/>
        </p:nvSpPr>
        <p:spPr>
          <a:xfrm>
            <a:off x="10872408"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4" name="Group 13">
            <a:extLst>
              <a:ext uri="{FF2B5EF4-FFF2-40B4-BE49-F238E27FC236}">
                <a16:creationId xmlns:a16="http://schemas.microsoft.com/office/drawing/2014/main" id="{9B897362-9036-4C3C-8952-C7754C0F4ECA}"/>
              </a:ext>
            </a:extLst>
          </p:cNvPr>
          <p:cNvGrpSpPr/>
          <p:nvPr/>
        </p:nvGrpSpPr>
        <p:grpSpPr>
          <a:xfrm>
            <a:off x="9457248" y="6273830"/>
            <a:ext cx="1415160" cy="476766"/>
            <a:chOff x="8882864" y="6158525"/>
            <a:chExt cx="1780778" cy="599942"/>
          </a:xfrm>
        </p:grpSpPr>
        <p:pic>
          <p:nvPicPr>
            <p:cNvPr id="15" name="Picture 14">
              <a:extLst>
                <a:ext uri="{FF2B5EF4-FFF2-40B4-BE49-F238E27FC236}">
                  <a16:creationId xmlns:a16="http://schemas.microsoft.com/office/drawing/2014/main" id="{7B5D917A-9C9A-40AF-8A24-24151BF8F9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6028E53A-A33B-4963-9130-03ACBA7BF3EC}"/>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9" name="Picture 18">
            <a:extLst>
              <a:ext uri="{FF2B5EF4-FFF2-40B4-BE49-F238E27FC236}">
                <a16:creationId xmlns:a16="http://schemas.microsoft.com/office/drawing/2014/main" id="{7FF8517F-56F8-4B74-9461-1631AEF858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pic>
        <p:nvPicPr>
          <p:cNvPr id="16" name="Picture 15">
            <a:extLst>
              <a:ext uri="{FF2B5EF4-FFF2-40B4-BE49-F238E27FC236}">
                <a16:creationId xmlns:a16="http://schemas.microsoft.com/office/drawing/2014/main" id="{4FBE9BF2-C29E-4F3B-85B7-C8343061C1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03129" y="2550233"/>
            <a:ext cx="2995336" cy="3995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745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4955A6DA-815F-4124-A9F3-75EDB42FED58}"/>
              </a:ext>
            </a:extLst>
          </p:cNvPr>
          <p:cNvSpPr txBox="1"/>
          <p:nvPr/>
        </p:nvSpPr>
        <p:spPr>
          <a:xfrm>
            <a:off x="6219729" y="3850127"/>
            <a:ext cx="4789203" cy="1569660"/>
          </a:xfrm>
          <a:prstGeom prst="rect">
            <a:avLst/>
          </a:prstGeom>
          <a:noFill/>
        </p:spPr>
        <p:txBody>
          <a:bodyPr wrap="square">
            <a:spAutoFit/>
          </a:bodyPr>
          <a:lstStyle/>
          <a:p>
            <a:pPr algn="r"/>
            <a:r>
              <a:rPr lang="ar-QA" sz="2400" dirty="0">
                <a:latin typeface="Arial" panose="020B0604020202020204" pitchFamily="34" charset="0"/>
                <a:cs typeface="Arial" panose="020B0604020202020204" pitchFamily="34" charset="0"/>
              </a:rPr>
              <a:t>في ديانات أخرى مثل المسيحية ، يستخدمون نفس الشيء مثل المسبحة الوردية ويعتقدون أنها تطهر الأرواح وتزيل الخطيئة وتزودنا بما نحتاجه لدفع جميع ديوننا لله.</a:t>
            </a:r>
            <a:endParaRPr lang="en-US"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321AE8A-BA5B-44D6-8EDD-0AA2D8A165E6}"/>
              </a:ext>
            </a:extLst>
          </p:cNvPr>
          <p:cNvSpPr txBox="1"/>
          <p:nvPr/>
        </p:nvSpPr>
        <p:spPr>
          <a:xfrm>
            <a:off x="1927712" y="762491"/>
            <a:ext cx="8336576" cy="1200329"/>
          </a:xfrm>
          <a:prstGeom prst="rect">
            <a:avLst/>
          </a:prstGeom>
          <a:noFill/>
        </p:spPr>
        <p:txBody>
          <a:bodyPr wrap="square">
            <a:spAutoFit/>
          </a:bodyPr>
          <a:lstStyle/>
          <a:p>
            <a:r>
              <a:rPr lang="en-US" sz="2400" dirty="0">
                <a:latin typeface="Politica" panose="02000506060000020004" pitchFamily="2" charset="0"/>
              </a:rPr>
              <a:t>In other religion like Christianity, they use the same thing such as the Rosary and they believe it </a:t>
            </a:r>
            <a:r>
              <a:rPr lang="en-US" sz="2400" b="0" i="0" dirty="0">
                <a:solidFill>
                  <a:srgbClr val="000000"/>
                </a:solidFill>
                <a:effectLst/>
                <a:latin typeface="Politica" panose="02000506060000020004" pitchFamily="2" charset="0"/>
              </a:rPr>
              <a:t>purifies souls, washing away sin, and supplies us with what is needed to pay all your debts to God.</a:t>
            </a:r>
            <a:r>
              <a:rPr lang="en-US" sz="2400" dirty="0">
                <a:latin typeface="Politica" panose="02000506060000020004" pitchFamily="2" charset="0"/>
              </a:rPr>
              <a:t> </a:t>
            </a:r>
          </a:p>
        </p:txBody>
      </p:sp>
      <p:pic>
        <p:nvPicPr>
          <p:cNvPr id="11" name="Picture 10">
            <a:extLst>
              <a:ext uri="{FF2B5EF4-FFF2-40B4-BE49-F238E27FC236}">
                <a16:creationId xmlns:a16="http://schemas.microsoft.com/office/drawing/2014/main" id="{F913EC1D-1134-4D31-9A62-30D1F1BEA2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13" name="TextBox 12">
            <a:extLst>
              <a:ext uri="{FF2B5EF4-FFF2-40B4-BE49-F238E27FC236}">
                <a16:creationId xmlns:a16="http://schemas.microsoft.com/office/drawing/2014/main" id="{9F5047B4-FD18-420F-8AA5-E813C96322F8}"/>
              </a:ext>
            </a:extLst>
          </p:cNvPr>
          <p:cNvSpPr txBox="1"/>
          <p:nvPr/>
        </p:nvSpPr>
        <p:spPr>
          <a:xfrm>
            <a:off x="10872408"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4" name="Group 13">
            <a:extLst>
              <a:ext uri="{FF2B5EF4-FFF2-40B4-BE49-F238E27FC236}">
                <a16:creationId xmlns:a16="http://schemas.microsoft.com/office/drawing/2014/main" id="{9B897362-9036-4C3C-8952-C7754C0F4ECA}"/>
              </a:ext>
            </a:extLst>
          </p:cNvPr>
          <p:cNvGrpSpPr/>
          <p:nvPr/>
        </p:nvGrpSpPr>
        <p:grpSpPr>
          <a:xfrm>
            <a:off x="9457248" y="6273830"/>
            <a:ext cx="1415160" cy="476766"/>
            <a:chOff x="8882864" y="6158525"/>
            <a:chExt cx="1780778" cy="599942"/>
          </a:xfrm>
        </p:grpSpPr>
        <p:pic>
          <p:nvPicPr>
            <p:cNvPr id="15" name="Picture 14">
              <a:extLst>
                <a:ext uri="{FF2B5EF4-FFF2-40B4-BE49-F238E27FC236}">
                  <a16:creationId xmlns:a16="http://schemas.microsoft.com/office/drawing/2014/main" id="{7B5D917A-9C9A-40AF-8A24-24151BF8F9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6028E53A-A33B-4963-9130-03ACBA7BF3EC}"/>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9" name="Picture 18">
            <a:extLst>
              <a:ext uri="{FF2B5EF4-FFF2-40B4-BE49-F238E27FC236}">
                <a16:creationId xmlns:a16="http://schemas.microsoft.com/office/drawing/2014/main" id="{7FF8517F-56F8-4B74-9461-1631AEF858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pic>
        <p:nvPicPr>
          <p:cNvPr id="2" name="Picture 1">
            <a:extLst>
              <a:ext uri="{FF2B5EF4-FFF2-40B4-BE49-F238E27FC236}">
                <a16:creationId xmlns:a16="http://schemas.microsoft.com/office/drawing/2014/main" id="{87E7A176-6DA2-48EE-9030-362350E04A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44973" y="2816863"/>
            <a:ext cx="3695350" cy="369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040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872408"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457248"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774847" y="214838"/>
            <a:ext cx="8728929" cy="830997"/>
          </a:xfrm>
          <a:prstGeom prst="rect">
            <a:avLst/>
          </a:prstGeom>
        </p:spPr>
        <p:txBody>
          <a:bodyPr wrap="square">
            <a:spAutoFit/>
          </a:bodyPr>
          <a:lstStyle/>
          <a:p>
            <a:pPr algn="ctr"/>
            <a:r>
              <a:rPr lang="en-US" sz="2400" b="1" dirty="0">
                <a:latin typeface="Politica"/>
              </a:rPr>
              <a:t>3D Scanning </a:t>
            </a:r>
          </a:p>
          <a:p>
            <a:pPr algn="ctr"/>
            <a:endParaRPr lang="en-US" sz="2400" b="1" dirty="0">
              <a:latin typeface="Politica"/>
            </a:endParaRPr>
          </a:p>
        </p:txBody>
      </p:sp>
      <p:sp>
        <p:nvSpPr>
          <p:cNvPr id="18" name="TextBox 17">
            <a:extLst>
              <a:ext uri="{FF2B5EF4-FFF2-40B4-BE49-F238E27FC236}">
                <a16:creationId xmlns:a16="http://schemas.microsoft.com/office/drawing/2014/main" id="{62605D86-DEA7-4D40-906C-66D92E9112CF}"/>
              </a:ext>
            </a:extLst>
          </p:cNvPr>
          <p:cNvSpPr txBox="1"/>
          <p:nvPr/>
        </p:nvSpPr>
        <p:spPr>
          <a:xfrm>
            <a:off x="3188727" y="722669"/>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المسح الثلاثي الابعاد</a:t>
            </a:r>
            <a:endParaRPr lang="en-US" sz="2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F23D8BD-787D-4284-810F-276704CC0200}"/>
              </a:ext>
            </a:extLst>
          </p:cNvPr>
          <p:cNvSpPr txBox="1"/>
          <p:nvPr/>
        </p:nvSpPr>
        <p:spPr>
          <a:xfrm>
            <a:off x="7219226" y="1245306"/>
            <a:ext cx="4536934" cy="3416320"/>
          </a:xfrm>
          <a:prstGeom prst="rect">
            <a:avLst/>
          </a:prstGeom>
          <a:noFill/>
        </p:spPr>
        <p:txBody>
          <a:bodyPr wrap="square">
            <a:spAutoFit/>
          </a:bodyPr>
          <a:lstStyle/>
          <a:p>
            <a:pPr algn="r"/>
            <a:r>
              <a:rPr lang="ar-QA" sz="2400" dirty="0">
                <a:latin typeface="Arial" panose="020B0604020202020204" pitchFamily="34" charset="0"/>
                <a:cs typeface="Arial" panose="020B0604020202020204" pitchFamily="34" charset="0"/>
              </a:rPr>
              <a:t>المسح ثلاثي الأبعاد هو تقنية لإنشاء نماذج ثلاثية الأبعاد لمجسمات العالم الحقيقي.</a:t>
            </a:r>
          </a:p>
          <a:p>
            <a:pPr algn="r"/>
            <a:endParaRPr lang="ar-QA" sz="2400" dirty="0">
              <a:latin typeface="Arial" panose="020B0604020202020204" pitchFamily="34" charset="0"/>
              <a:cs typeface="Arial" panose="020B0604020202020204" pitchFamily="34" charset="0"/>
            </a:endParaRPr>
          </a:p>
          <a:p>
            <a:pPr algn="r"/>
            <a:r>
              <a:rPr lang="ar-QA" sz="2400" dirty="0">
                <a:latin typeface="Arial" panose="020B0604020202020204" pitchFamily="34" charset="0"/>
                <a:cs typeface="Arial" panose="020B0604020202020204" pitchFamily="34" charset="0"/>
              </a:rPr>
              <a:t>كيف تعمل؟</a:t>
            </a:r>
          </a:p>
          <a:p>
            <a:pPr algn="r"/>
            <a:r>
              <a:rPr lang="ar-QA" sz="2400" dirty="0">
                <a:latin typeface="Arial" panose="020B0604020202020204" pitchFamily="34" charset="0"/>
                <a:cs typeface="Arial" panose="020B0604020202020204" pitchFamily="34" charset="0"/>
              </a:rPr>
              <a:t>الماسح الضوئي ثلاثي الأبعاد يأخذ لقطات متعددة لمجسم ما. يتم بعد ذلك دمج اللقطات في نموذج ثلاثي الأبعاد يمكنك تدويره وعرضه من زوايا مختلفة على جهاز الكمبيوتر الخاص بك.</a:t>
            </a:r>
            <a:endParaRPr lang="en-US" sz="24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275E7A-EB96-402C-BB89-129A034EC597}"/>
              </a:ext>
            </a:extLst>
          </p:cNvPr>
          <p:cNvSpPr/>
          <p:nvPr/>
        </p:nvSpPr>
        <p:spPr>
          <a:xfrm>
            <a:off x="1489587" y="1245306"/>
            <a:ext cx="5902731" cy="2677656"/>
          </a:xfrm>
          <a:prstGeom prst="rect">
            <a:avLst/>
          </a:prstGeom>
        </p:spPr>
        <p:txBody>
          <a:bodyPr wrap="square">
            <a:spAutoFit/>
          </a:bodyPr>
          <a:lstStyle/>
          <a:p>
            <a:r>
              <a:rPr lang="en-US" sz="2400" dirty="0">
                <a:latin typeface="Politica"/>
              </a:rPr>
              <a:t>3D scanning is a technology for creating 3D models of real-world objects. </a:t>
            </a:r>
          </a:p>
          <a:p>
            <a:endParaRPr lang="en-US" sz="2400" dirty="0">
              <a:latin typeface="Politica"/>
            </a:endParaRPr>
          </a:p>
          <a:p>
            <a:r>
              <a:rPr lang="en-US" sz="2400" b="1" dirty="0">
                <a:latin typeface="Politica"/>
              </a:rPr>
              <a:t>How it works?</a:t>
            </a:r>
          </a:p>
          <a:p>
            <a:r>
              <a:rPr lang="en-US" sz="2400">
                <a:latin typeface="Politica"/>
              </a:rPr>
              <a:t>A </a:t>
            </a:r>
            <a:r>
              <a:rPr lang="en-US" sz="2400" dirty="0">
                <a:latin typeface="Politica"/>
              </a:rPr>
              <a:t>3D scanner takes multiple snapshots of an object. The shots are then fused into a 3D model, which you can rotate and view from different angles on your computer.</a:t>
            </a:r>
          </a:p>
        </p:txBody>
      </p:sp>
      <p:cxnSp>
        <p:nvCxnSpPr>
          <p:cNvPr id="13" name="Straight Connector 12">
            <a:extLst>
              <a:ext uri="{FF2B5EF4-FFF2-40B4-BE49-F238E27FC236}">
                <a16:creationId xmlns:a16="http://schemas.microsoft.com/office/drawing/2014/main" id="{0B7D9424-9AE8-49DB-B1FA-5A7E792C085C}"/>
              </a:ext>
            </a:extLst>
          </p:cNvPr>
          <p:cNvCxnSpPr>
            <a:cxnSpLocks/>
          </p:cNvCxnSpPr>
          <p:nvPr/>
        </p:nvCxnSpPr>
        <p:spPr>
          <a:xfrm>
            <a:off x="7263294" y="1355075"/>
            <a:ext cx="0" cy="2809301"/>
          </a:xfrm>
          <a:prstGeom prst="lin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0E48420-C0A5-4A2D-8D22-EBADD219FBAF}"/>
              </a:ext>
            </a:extLst>
          </p:cNvPr>
          <p:cNvPicPr>
            <a:picLocks noChangeAspect="1"/>
          </p:cNvPicPr>
          <p:nvPr/>
        </p:nvPicPr>
        <p:blipFill>
          <a:blip r:embed="rId4"/>
          <a:stretch>
            <a:fillRect/>
          </a:stretch>
        </p:blipFill>
        <p:spPr>
          <a:xfrm>
            <a:off x="3743712" y="4363691"/>
            <a:ext cx="2715139" cy="2279471"/>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A999AB83-ECE7-4643-949E-F2A249C86E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spTree>
    <p:extLst>
      <p:ext uri="{BB962C8B-B14F-4D97-AF65-F5344CB8AC3E}">
        <p14:creationId xmlns:p14="http://schemas.microsoft.com/office/powerpoint/2010/main" val="225261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548525" y="286849"/>
            <a:ext cx="8728929" cy="830997"/>
          </a:xfrm>
          <a:prstGeom prst="rect">
            <a:avLst/>
          </a:prstGeom>
        </p:spPr>
        <p:txBody>
          <a:bodyPr wrap="square">
            <a:spAutoFit/>
          </a:bodyPr>
          <a:lstStyle/>
          <a:p>
            <a:pPr algn="ctr"/>
            <a:endParaRPr lang="en-US" sz="2400" dirty="0">
              <a:latin typeface="Politica"/>
            </a:endParaRPr>
          </a:p>
          <a:p>
            <a:pPr algn="ctr"/>
            <a:endParaRPr lang="en-US" sz="2400" dirty="0">
              <a:latin typeface="Politica"/>
            </a:endParaRPr>
          </a:p>
        </p:txBody>
      </p:sp>
      <p:sp>
        <p:nvSpPr>
          <p:cNvPr id="18" name="TextBox 17">
            <a:extLst>
              <a:ext uri="{FF2B5EF4-FFF2-40B4-BE49-F238E27FC236}">
                <a16:creationId xmlns:a16="http://schemas.microsoft.com/office/drawing/2014/main" id="{62605D86-DEA7-4D40-906C-66D92E9112CF}"/>
              </a:ext>
            </a:extLst>
          </p:cNvPr>
          <p:cNvSpPr txBox="1"/>
          <p:nvPr/>
        </p:nvSpPr>
        <p:spPr>
          <a:xfrm>
            <a:off x="582783" y="763508"/>
            <a:ext cx="9562918" cy="461665"/>
          </a:xfrm>
          <a:prstGeom prst="rect">
            <a:avLst/>
          </a:prstGeom>
          <a:noFill/>
        </p:spPr>
        <p:txBody>
          <a:bodyPr wrap="square">
            <a:spAutoFit/>
          </a:bodyPr>
          <a:lstStyle/>
          <a:p>
            <a:pPr algn="ctr"/>
            <a:r>
              <a:rPr lang="ar-QA" sz="2400" dirty="0">
                <a:latin typeface="Arial" panose="020B0604020202020204" pitchFamily="34" charset="0"/>
                <a:cs typeface="Arial" panose="020B0604020202020204" pitchFamily="34" charset="0"/>
              </a:rPr>
              <a:t>يوضح الفيديو ادناه عملية المسح ثلاثي الأبعاد.</a:t>
            </a:r>
            <a:endParaRPr lang="en-US"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80DB9B8-BA7D-456E-B519-3C68562A7866}"/>
              </a:ext>
            </a:extLst>
          </p:cNvPr>
          <p:cNvSpPr txBox="1"/>
          <p:nvPr/>
        </p:nvSpPr>
        <p:spPr>
          <a:xfrm>
            <a:off x="3069578" y="286849"/>
            <a:ext cx="8728929" cy="461665"/>
          </a:xfrm>
          <a:prstGeom prst="rect">
            <a:avLst/>
          </a:prstGeom>
          <a:noFill/>
        </p:spPr>
        <p:txBody>
          <a:bodyPr wrap="square">
            <a:spAutoFit/>
          </a:bodyPr>
          <a:lstStyle/>
          <a:p>
            <a:r>
              <a:rPr lang="en-US" sz="2400" dirty="0">
                <a:latin typeface="Politica"/>
                <a:cs typeface="Arial" panose="020B0604020202020204" pitchFamily="34" charset="0"/>
              </a:rPr>
              <a:t>The video below shows the 3D scanning process.</a:t>
            </a:r>
          </a:p>
        </p:txBody>
      </p:sp>
      <p:pic>
        <p:nvPicPr>
          <p:cNvPr id="14" name="Picture 13">
            <a:extLst>
              <a:ext uri="{FF2B5EF4-FFF2-40B4-BE49-F238E27FC236}">
                <a16:creationId xmlns:a16="http://schemas.microsoft.com/office/drawing/2014/main" id="{8E079EC5-CB92-4ED5-A9C7-C801953E147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165567" cy="6804914"/>
          </a:xfrm>
          <a:prstGeom prst="rect">
            <a:avLst/>
          </a:prstGeom>
        </p:spPr>
      </p:pic>
      <p:pic>
        <p:nvPicPr>
          <p:cNvPr id="3" name="Online Media 2" title="Samsung Note 10+ 3D Scanner Quick Test">
            <a:hlinkClick r:id="" action="ppaction://media"/>
            <a:extLst>
              <a:ext uri="{FF2B5EF4-FFF2-40B4-BE49-F238E27FC236}">
                <a16:creationId xmlns:a16="http://schemas.microsoft.com/office/drawing/2014/main" id="{E370A8E2-7EBD-4C90-8309-DE1731EA1923}"/>
              </a:ext>
            </a:extLst>
          </p:cNvPr>
          <p:cNvPicPr>
            <a:picLocks noRot="1" noChangeAspect="1"/>
          </p:cNvPicPr>
          <p:nvPr>
            <a:videoFile r:link="rId1"/>
          </p:nvPr>
        </p:nvPicPr>
        <p:blipFill>
          <a:blip r:embed="rId6"/>
          <a:stretch>
            <a:fillRect/>
          </a:stretch>
        </p:blipFill>
        <p:spPr>
          <a:xfrm>
            <a:off x="1819851" y="1437870"/>
            <a:ext cx="7088782" cy="5312726"/>
          </a:xfrm>
          <a:prstGeom prst="rect">
            <a:avLst/>
          </a:prstGeom>
        </p:spPr>
      </p:pic>
    </p:spTree>
    <p:extLst>
      <p:ext uri="{BB962C8B-B14F-4D97-AF65-F5344CB8AC3E}">
        <p14:creationId xmlns:p14="http://schemas.microsoft.com/office/powerpoint/2010/main" val="18663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604689" y="865428"/>
            <a:ext cx="7389331" cy="584775"/>
          </a:xfrm>
          <a:prstGeom prst="rect">
            <a:avLst/>
          </a:prstGeom>
          <a:noFill/>
        </p:spPr>
        <p:txBody>
          <a:bodyPr wrap="square" rtlCol="0">
            <a:spAutoFit/>
          </a:bodyPr>
          <a:lstStyle/>
          <a:p>
            <a:pPr algn="ctr"/>
            <a:r>
              <a:rPr lang="ar-QA" sz="3200" dirty="0">
                <a:latin typeface="Politica"/>
              </a:rPr>
              <a:t>أنواع الماسحات الثلاثية الابعاد</a:t>
            </a:r>
            <a:endParaRPr lang="en-US" sz="3200" dirty="0">
              <a:latin typeface="Politica"/>
            </a:endParaRPr>
          </a:p>
        </p:txBody>
      </p:sp>
      <p:sp>
        <p:nvSpPr>
          <p:cNvPr id="20" name="TextBox 19">
            <a:extLst>
              <a:ext uri="{FF2B5EF4-FFF2-40B4-BE49-F238E27FC236}">
                <a16:creationId xmlns:a16="http://schemas.microsoft.com/office/drawing/2014/main" id="{D4006D6C-1916-4ED3-8969-8C4CCF20BEF5}"/>
              </a:ext>
            </a:extLst>
          </p:cNvPr>
          <p:cNvSpPr txBox="1"/>
          <p:nvPr/>
        </p:nvSpPr>
        <p:spPr>
          <a:xfrm>
            <a:off x="2461204" y="242828"/>
            <a:ext cx="8237745" cy="584775"/>
          </a:xfrm>
          <a:prstGeom prst="rect">
            <a:avLst/>
          </a:prstGeom>
          <a:noFill/>
        </p:spPr>
        <p:txBody>
          <a:bodyPr wrap="square" rtlCol="0">
            <a:spAutoFit/>
          </a:bodyPr>
          <a:lstStyle/>
          <a:p>
            <a:pPr algn="ctr"/>
            <a:r>
              <a:rPr lang="en-US" sz="3200" dirty="0">
                <a:latin typeface="Politica"/>
              </a:rPr>
              <a:t>Type of 3D scanners </a:t>
            </a:r>
          </a:p>
        </p:txBody>
      </p:sp>
      <p:sp>
        <p:nvSpPr>
          <p:cNvPr id="23" name="TextBox 22">
            <a:extLst>
              <a:ext uri="{FF2B5EF4-FFF2-40B4-BE49-F238E27FC236}">
                <a16:creationId xmlns:a16="http://schemas.microsoft.com/office/drawing/2014/main" id="{DBCEF4BA-D7D0-4AE5-AA42-1485677533AF}"/>
              </a:ext>
            </a:extLst>
          </p:cNvPr>
          <p:cNvSpPr txBox="1"/>
          <p:nvPr/>
        </p:nvSpPr>
        <p:spPr>
          <a:xfrm>
            <a:off x="2525043" y="2590040"/>
            <a:ext cx="8997554" cy="830997"/>
          </a:xfrm>
          <a:prstGeom prst="rect">
            <a:avLst/>
          </a:prstGeom>
          <a:noFill/>
        </p:spPr>
        <p:txBody>
          <a:bodyPr wrap="square">
            <a:spAutoFit/>
          </a:bodyPr>
          <a:lstStyle/>
          <a:p>
            <a:pPr algn="r" rtl="1"/>
            <a:r>
              <a:rPr lang="ar-QA" sz="2400" dirty="0">
                <a:latin typeface="Arial" panose="020B0604020202020204" pitchFamily="34" charset="0"/>
                <a:cs typeface="Arial" panose="020B0604020202020204" pitchFamily="34" charset="0"/>
              </a:rPr>
              <a:t>هناك أنواع كثيرة من تقنيات المسح ثلاثي الأبعاد ، مثل الليزر والضوء والمسح التصويري ثلاثي الأبعاد مثل </a:t>
            </a:r>
            <a:r>
              <a:rPr lang="en-US" sz="2400" dirty="0">
                <a:latin typeface="Arial" panose="020B0604020202020204" pitchFamily="34" charset="0"/>
                <a:cs typeface="Arial" panose="020B0604020202020204" pitchFamily="34" charset="0"/>
              </a:rPr>
              <a:t>Kinect </a:t>
            </a:r>
            <a:r>
              <a:rPr lang="ar-QA" sz="2400" dirty="0">
                <a:latin typeface="Arial" panose="020B0604020202020204" pitchFamily="34" charset="0"/>
                <a:cs typeface="Arial" panose="020B0604020202020204" pitchFamily="34" charset="0"/>
              </a:rPr>
              <a:t>في </a:t>
            </a:r>
            <a:r>
              <a:rPr lang="en-US" sz="2400" dirty="0">
                <a:latin typeface="Arial" panose="020B0604020202020204" pitchFamily="34" charset="0"/>
                <a:cs typeface="Arial" panose="020B0604020202020204" pitchFamily="34" charset="0"/>
              </a:rPr>
              <a:t>Xbox</a:t>
            </a:r>
          </a:p>
        </p:txBody>
      </p:sp>
      <p:sp>
        <p:nvSpPr>
          <p:cNvPr id="25" name="Rectangle 24">
            <a:extLst>
              <a:ext uri="{FF2B5EF4-FFF2-40B4-BE49-F238E27FC236}">
                <a16:creationId xmlns:a16="http://schemas.microsoft.com/office/drawing/2014/main" id="{6EE683CE-B4F9-4F7F-901B-2A9C46B5B3A6}"/>
              </a:ext>
            </a:extLst>
          </p:cNvPr>
          <p:cNvSpPr/>
          <p:nvPr/>
        </p:nvSpPr>
        <p:spPr>
          <a:xfrm>
            <a:off x="2051938" y="1552559"/>
            <a:ext cx="9470659" cy="830997"/>
          </a:xfrm>
          <a:prstGeom prst="rect">
            <a:avLst/>
          </a:prstGeom>
        </p:spPr>
        <p:txBody>
          <a:bodyPr wrap="square">
            <a:spAutoFit/>
          </a:bodyPr>
          <a:lstStyle/>
          <a:p>
            <a:r>
              <a:rPr lang="en-US" sz="2400" dirty="0">
                <a:latin typeface="Politica"/>
              </a:rPr>
              <a:t>There are various types of 3D scanning technologies, such as laser, light, and </a:t>
            </a:r>
            <a:r>
              <a:rPr lang="en-US" sz="2400" b="1" i="0" dirty="0">
                <a:solidFill>
                  <a:schemeClr val="tx1"/>
                </a:solidFill>
                <a:effectLst/>
                <a:latin typeface="Politica" panose="02000506060000020004" pitchFamily="2" charset="0"/>
              </a:rPr>
              <a:t>Photogrammetry</a:t>
            </a:r>
            <a:r>
              <a:rPr lang="en-US" sz="2400" dirty="0">
                <a:latin typeface="Politica"/>
              </a:rPr>
              <a:t> 3D scanning such as Kinect in Xbox.</a:t>
            </a:r>
          </a:p>
        </p:txBody>
      </p:sp>
      <p:pic>
        <p:nvPicPr>
          <p:cNvPr id="18" name="Picture 17">
            <a:extLst>
              <a:ext uri="{FF2B5EF4-FFF2-40B4-BE49-F238E27FC236}">
                <a16:creationId xmlns:a16="http://schemas.microsoft.com/office/drawing/2014/main" id="{3CE1A86D-4C76-438A-9F5B-1782E13CEAE9}"/>
              </a:ext>
            </a:extLst>
          </p:cNvPr>
          <p:cNvPicPr>
            <a:picLocks noChangeAspect="1"/>
          </p:cNvPicPr>
          <p:nvPr/>
        </p:nvPicPr>
        <p:blipFill>
          <a:blip r:embed="rId4"/>
          <a:stretch>
            <a:fillRect/>
          </a:stretch>
        </p:blipFill>
        <p:spPr>
          <a:xfrm>
            <a:off x="5450661" y="3733882"/>
            <a:ext cx="1988762" cy="1874026"/>
          </a:xfrm>
          <a:prstGeom prst="rect">
            <a:avLst/>
          </a:prstGeom>
        </p:spPr>
      </p:pic>
      <p:pic>
        <p:nvPicPr>
          <p:cNvPr id="24" name="Picture 23">
            <a:extLst>
              <a:ext uri="{FF2B5EF4-FFF2-40B4-BE49-F238E27FC236}">
                <a16:creationId xmlns:a16="http://schemas.microsoft.com/office/drawing/2014/main" id="{4041E1DB-AEA8-4EA1-B194-4AAC53FFF61B}"/>
              </a:ext>
            </a:extLst>
          </p:cNvPr>
          <p:cNvPicPr>
            <a:picLocks noChangeAspect="1"/>
          </p:cNvPicPr>
          <p:nvPr/>
        </p:nvPicPr>
        <p:blipFill>
          <a:blip r:embed="rId5"/>
          <a:stretch>
            <a:fillRect/>
          </a:stretch>
        </p:blipFill>
        <p:spPr>
          <a:xfrm>
            <a:off x="8704510" y="3733882"/>
            <a:ext cx="2117321" cy="1874026"/>
          </a:xfrm>
          <a:prstGeom prst="rect">
            <a:avLst/>
          </a:prstGeom>
        </p:spPr>
      </p:pic>
      <p:pic>
        <p:nvPicPr>
          <p:cNvPr id="28" name="Picture 27">
            <a:extLst>
              <a:ext uri="{FF2B5EF4-FFF2-40B4-BE49-F238E27FC236}">
                <a16:creationId xmlns:a16="http://schemas.microsoft.com/office/drawing/2014/main" id="{1BEDE100-9EBC-40B3-ABB8-FBE734B30E69}"/>
              </a:ext>
            </a:extLst>
          </p:cNvPr>
          <p:cNvPicPr>
            <a:picLocks noChangeAspect="1"/>
          </p:cNvPicPr>
          <p:nvPr/>
        </p:nvPicPr>
        <p:blipFill>
          <a:blip r:embed="rId6"/>
          <a:stretch>
            <a:fillRect/>
          </a:stretch>
        </p:blipFill>
        <p:spPr>
          <a:xfrm>
            <a:off x="2186558" y="3653846"/>
            <a:ext cx="1988762" cy="1943268"/>
          </a:xfrm>
          <a:prstGeom prst="rect">
            <a:avLst/>
          </a:prstGeom>
        </p:spPr>
      </p:pic>
      <p:sp>
        <p:nvSpPr>
          <p:cNvPr id="30" name="Left Brace 29">
            <a:extLst>
              <a:ext uri="{FF2B5EF4-FFF2-40B4-BE49-F238E27FC236}">
                <a16:creationId xmlns:a16="http://schemas.microsoft.com/office/drawing/2014/main" id="{51112019-77A8-4875-BEA9-8B30B95FCE21}"/>
              </a:ext>
            </a:extLst>
          </p:cNvPr>
          <p:cNvSpPr/>
          <p:nvPr/>
        </p:nvSpPr>
        <p:spPr>
          <a:xfrm>
            <a:off x="5161891" y="3733882"/>
            <a:ext cx="517793"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66ED8656-36A0-4270-B566-4452E1889251}"/>
              </a:ext>
            </a:extLst>
          </p:cNvPr>
          <p:cNvSpPr/>
          <p:nvPr/>
        </p:nvSpPr>
        <p:spPr>
          <a:xfrm flipH="1">
            <a:off x="3936337" y="3712294"/>
            <a:ext cx="468006"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C9D95BC8-C9A2-48D1-A9BA-0EFEEA3C422B}"/>
              </a:ext>
            </a:extLst>
          </p:cNvPr>
          <p:cNvSpPr/>
          <p:nvPr/>
        </p:nvSpPr>
        <p:spPr>
          <a:xfrm>
            <a:off x="1918045" y="3712294"/>
            <a:ext cx="517793"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Left Brace 36">
            <a:extLst>
              <a:ext uri="{FF2B5EF4-FFF2-40B4-BE49-F238E27FC236}">
                <a16:creationId xmlns:a16="http://schemas.microsoft.com/office/drawing/2014/main" id="{359807D6-C2D6-4532-9CBC-B4378BE1BBDC}"/>
              </a:ext>
            </a:extLst>
          </p:cNvPr>
          <p:cNvSpPr/>
          <p:nvPr/>
        </p:nvSpPr>
        <p:spPr>
          <a:xfrm flipH="1">
            <a:off x="7155290" y="3733882"/>
            <a:ext cx="517792"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69C446C2-C568-4D9B-8A98-A358F2EF63B8}"/>
              </a:ext>
            </a:extLst>
          </p:cNvPr>
          <p:cNvSpPr/>
          <p:nvPr/>
        </p:nvSpPr>
        <p:spPr>
          <a:xfrm flipH="1">
            <a:off x="10562935" y="3723088"/>
            <a:ext cx="517792"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057E9FAE-4BF1-4E16-8C90-B75E5730EEFF}"/>
              </a:ext>
            </a:extLst>
          </p:cNvPr>
          <p:cNvSpPr/>
          <p:nvPr/>
        </p:nvSpPr>
        <p:spPr>
          <a:xfrm>
            <a:off x="8392844" y="3723088"/>
            <a:ext cx="622376" cy="1874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A8180F68-A772-487F-B8EE-F1982A08A1F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165567" cy="6804914"/>
          </a:xfrm>
          <a:prstGeom prst="rect">
            <a:avLst/>
          </a:prstGeom>
        </p:spPr>
      </p:pic>
    </p:spTree>
    <p:extLst>
      <p:ext uri="{BB962C8B-B14F-4D97-AF65-F5344CB8AC3E}">
        <p14:creationId xmlns:p14="http://schemas.microsoft.com/office/powerpoint/2010/main" val="272965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1284</Words>
  <Application>Microsoft Office PowerPoint</Application>
  <PresentationFormat>Widescreen</PresentationFormat>
  <Paragraphs>152</Paragraphs>
  <Slides>17</Slides>
  <Notes>17</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vt:lpstr>
      <vt:lpstr>Calibri</vt:lpstr>
      <vt:lpstr>Calibri Light</vt:lpstr>
      <vt:lpstr>Open Sans</vt:lpstr>
      <vt:lpstr>Politica</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start learning how to create 3D scan using Sense 3D  </vt:lpstr>
      <vt:lpstr>3D Design  التصميم الثلاثي الابعاد</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Almomani</dc:creator>
  <cp:lastModifiedBy>Moath Almomani</cp:lastModifiedBy>
  <cp:revision>1</cp:revision>
  <dcterms:created xsi:type="dcterms:W3CDTF">2020-10-08T06:25:08Z</dcterms:created>
  <dcterms:modified xsi:type="dcterms:W3CDTF">2021-07-07T09:06:02Z</dcterms:modified>
</cp:coreProperties>
</file>