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73" r:id="rId2"/>
    <p:sldId id="264" r:id="rId3"/>
    <p:sldId id="285" r:id="rId4"/>
    <p:sldId id="330" r:id="rId5"/>
    <p:sldId id="331" r:id="rId6"/>
    <p:sldId id="298" r:id="rId7"/>
    <p:sldId id="332" r:id="rId8"/>
    <p:sldId id="333" r:id="rId9"/>
    <p:sldId id="299" r:id="rId10"/>
    <p:sldId id="290" r:id="rId11"/>
    <p:sldId id="334" r:id="rId12"/>
    <p:sldId id="335" r:id="rId13"/>
    <p:sldId id="336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as R M Mestariheh" initials="FRMM" lastIdx="2" clrIdx="0">
    <p:extLst>
      <p:ext uri="{19B8F6BF-5375-455C-9EA6-DF929625EA0E}">
        <p15:presenceInfo xmlns:p15="http://schemas.microsoft.com/office/powerpoint/2012/main" userId="S-1-5-21-462441751-3627588554-4051305203-8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364C"/>
    <a:srgbClr val="F3B12F"/>
    <a:srgbClr val="D2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65" autoAdjust="0"/>
    <p:restoredTop sz="96357" autoAdjust="0"/>
  </p:normalViewPr>
  <p:slideViewPr>
    <p:cSldViewPr snapToGrid="0" snapToObjects="1">
      <p:cViewPr varScale="1">
        <p:scale>
          <a:sx n="114" d="100"/>
          <a:sy n="114" d="100"/>
        </p:scale>
        <p:origin x="5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ath momani" userId="720708e143949568" providerId="LiveId" clId="{02494459-B6B2-463C-9C1F-2F04792D32D2}"/>
    <pc:docChg chg="undo custSel addSld delSld modSld sldOrd">
      <pc:chgData name="moath momani" userId="720708e143949568" providerId="LiveId" clId="{02494459-B6B2-463C-9C1F-2F04792D32D2}" dt="2020-11-15T10:17:43.252" v="3185" actId="20577"/>
      <pc:docMkLst>
        <pc:docMk/>
      </pc:docMkLst>
      <pc:sldChg chg="del">
        <pc:chgData name="moath momani" userId="720708e143949568" providerId="LiveId" clId="{02494459-B6B2-463C-9C1F-2F04792D32D2}" dt="2020-11-09T12:50:34.290" v="1512" actId="47"/>
        <pc:sldMkLst>
          <pc:docMk/>
          <pc:sldMk cId="1259126751" sldId="258"/>
        </pc:sldMkLst>
      </pc:sldChg>
      <pc:sldChg chg="modSp del mod">
        <pc:chgData name="moath momani" userId="720708e143949568" providerId="LiveId" clId="{02494459-B6B2-463C-9C1F-2F04792D32D2}" dt="2020-11-09T12:50:36.856" v="1514" actId="47"/>
        <pc:sldMkLst>
          <pc:docMk/>
          <pc:sldMk cId="1825782188" sldId="259"/>
        </pc:sldMkLst>
        <pc:spChg chg="mod">
          <ac:chgData name="moath momani" userId="720708e143949568" providerId="LiveId" clId="{02494459-B6B2-463C-9C1F-2F04792D32D2}" dt="2020-11-04T05:14:04.003" v="1" actId="1076"/>
          <ac:spMkLst>
            <pc:docMk/>
            <pc:sldMk cId="1825782188" sldId="259"/>
            <ac:spMk id="19" creationId="{78502A33-B4DF-4044-8A0C-46E01A06850A}"/>
          </ac:spMkLst>
        </pc:spChg>
      </pc:sldChg>
      <pc:sldChg chg="addSp delSp modSp add mod">
        <pc:chgData name="moath momani" userId="720708e143949568" providerId="LiveId" clId="{02494459-B6B2-463C-9C1F-2F04792D32D2}" dt="2020-11-12T09:57:47.462" v="2400" actId="1076"/>
        <pc:sldMkLst>
          <pc:docMk/>
          <pc:sldMk cId="2036179745" sldId="264"/>
        </pc:sldMkLst>
        <pc:picChg chg="add mod">
          <ac:chgData name="moath momani" userId="720708e143949568" providerId="LiveId" clId="{02494459-B6B2-463C-9C1F-2F04792D32D2}" dt="2020-11-09T12:57:40.362" v="1624" actId="14100"/>
          <ac:picMkLst>
            <pc:docMk/>
            <pc:sldMk cId="2036179745" sldId="264"/>
            <ac:picMk id="2" creationId="{01DF8ABF-D874-48D7-9508-4C31D54A0356}"/>
          </ac:picMkLst>
        </pc:picChg>
        <pc:picChg chg="add mod">
          <ac:chgData name="moath momani" userId="720708e143949568" providerId="LiveId" clId="{02494459-B6B2-463C-9C1F-2F04792D32D2}" dt="2020-11-12T09:57:47.462" v="2400" actId="1076"/>
          <ac:picMkLst>
            <pc:docMk/>
            <pc:sldMk cId="2036179745" sldId="264"/>
            <ac:picMk id="4" creationId="{4D28BBFA-1BF8-42C1-B8B3-F7CE500418AA}"/>
          </ac:picMkLst>
        </pc:picChg>
        <pc:picChg chg="del">
          <ac:chgData name="moath momani" userId="720708e143949568" providerId="LiveId" clId="{02494459-B6B2-463C-9C1F-2F04792D32D2}" dt="2020-11-04T05:21:04.230" v="149" actId="478"/>
          <ac:picMkLst>
            <pc:docMk/>
            <pc:sldMk cId="2036179745" sldId="264"/>
            <ac:picMk id="6" creationId="{00000000-0000-0000-0000-000000000000}"/>
          </ac:picMkLst>
        </pc:picChg>
        <pc:picChg chg="del">
          <ac:chgData name="moath momani" userId="720708e143949568" providerId="LiveId" clId="{02494459-B6B2-463C-9C1F-2F04792D32D2}" dt="2020-11-12T09:57:34.033" v="2393" actId="478"/>
          <ac:picMkLst>
            <pc:docMk/>
            <pc:sldMk cId="2036179745" sldId="264"/>
            <ac:picMk id="21" creationId="{56E0E9B8-BA04-4863-9CBA-A1082A8E1AA2}"/>
          </ac:picMkLst>
        </pc:picChg>
      </pc:sldChg>
      <pc:sldChg chg="del">
        <pc:chgData name="moath momani" userId="720708e143949568" providerId="LiveId" clId="{02494459-B6B2-463C-9C1F-2F04792D32D2}" dt="2020-11-04T05:13:45.186" v="0" actId="47"/>
        <pc:sldMkLst>
          <pc:docMk/>
          <pc:sldMk cId="894173370" sldId="270"/>
        </pc:sldMkLst>
      </pc:sldChg>
      <pc:sldChg chg="del">
        <pc:chgData name="moath momani" userId="720708e143949568" providerId="LiveId" clId="{02494459-B6B2-463C-9C1F-2F04792D32D2}" dt="2020-11-04T05:13:45.186" v="0" actId="47"/>
        <pc:sldMkLst>
          <pc:docMk/>
          <pc:sldMk cId="4124230599" sldId="272"/>
        </pc:sldMkLst>
      </pc:sldChg>
      <pc:sldChg chg="modSp mod">
        <pc:chgData name="moath momani" userId="720708e143949568" providerId="LiveId" clId="{02494459-B6B2-463C-9C1F-2F04792D32D2}" dt="2020-11-10T11:23:19.281" v="2311" actId="20577"/>
        <pc:sldMkLst>
          <pc:docMk/>
          <pc:sldMk cId="911208218" sldId="273"/>
        </pc:sldMkLst>
        <pc:spChg chg="mod">
          <ac:chgData name="moath momani" userId="720708e143949568" providerId="LiveId" clId="{02494459-B6B2-463C-9C1F-2F04792D32D2}" dt="2020-11-10T11:23:19.281" v="2311" actId="20577"/>
          <ac:spMkLst>
            <pc:docMk/>
            <pc:sldMk cId="911208218" sldId="273"/>
            <ac:spMk id="6" creationId="{A4131900-6A4A-4509-97D0-B9BAF02B6E12}"/>
          </ac:spMkLst>
        </pc:spChg>
        <pc:spChg chg="mod">
          <ac:chgData name="moath momani" userId="720708e143949568" providerId="LiveId" clId="{02494459-B6B2-463C-9C1F-2F04792D32D2}" dt="2020-11-10T10:56:10.514" v="2296" actId="1076"/>
          <ac:spMkLst>
            <pc:docMk/>
            <pc:sldMk cId="911208218" sldId="273"/>
            <ac:spMk id="12" creationId="{5CACE3BA-F8DE-4A14-B149-65EF53A3CC1B}"/>
          </ac:spMkLst>
        </pc:spChg>
      </pc:sldChg>
      <pc:sldChg chg="delSp modSp add del mod modNotesTx">
        <pc:chgData name="moath momani" userId="720708e143949568" providerId="LiveId" clId="{02494459-B6B2-463C-9C1F-2F04792D32D2}" dt="2020-11-09T12:54:50.066" v="1542" actId="47"/>
        <pc:sldMkLst>
          <pc:docMk/>
          <pc:sldMk cId="2293705616" sldId="277"/>
        </pc:sldMkLst>
        <pc:spChg chg="mod">
          <ac:chgData name="moath momani" userId="720708e143949568" providerId="LiveId" clId="{02494459-B6B2-463C-9C1F-2F04792D32D2}" dt="2020-11-04T05:22:13.574" v="157" actId="403"/>
          <ac:spMkLst>
            <pc:docMk/>
            <pc:sldMk cId="2293705616" sldId="277"/>
            <ac:spMk id="12" creationId="{3E969209-77B6-4539-8ACE-44A3F8688896}"/>
          </ac:spMkLst>
        </pc:spChg>
        <pc:picChg chg="del mod">
          <ac:chgData name="moath momani" userId="720708e143949568" providerId="LiveId" clId="{02494459-B6B2-463C-9C1F-2F04792D32D2}" dt="2020-11-09T12:51:00.258" v="1517" actId="478"/>
          <ac:picMkLst>
            <pc:docMk/>
            <pc:sldMk cId="2293705616" sldId="277"/>
            <ac:picMk id="3" creationId="{FAA65F2C-77CB-4A2E-B256-3F565B6B986A}"/>
          </ac:picMkLst>
        </pc:picChg>
        <pc:picChg chg="mod">
          <ac:chgData name="moath momani" userId="720708e143949568" providerId="LiveId" clId="{02494459-B6B2-463C-9C1F-2F04792D32D2}" dt="2020-11-04T05:22:47.289" v="159" actId="1076"/>
          <ac:picMkLst>
            <pc:docMk/>
            <pc:sldMk cId="2293705616" sldId="277"/>
            <ac:picMk id="7" creationId="{00000000-0000-0000-0000-000000000000}"/>
          </ac:picMkLst>
        </pc:picChg>
        <pc:picChg chg="del">
          <ac:chgData name="moath momani" userId="720708e143949568" providerId="LiveId" clId="{02494459-B6B2-463C-9C1F-2F04792D32D2}" dt="2020-11-04T05:19:02.595" v="40" actId="478"/>
          <ac:picMkLst>
            <pc:docMk/>
            <pc:sldMk cId="2293705616" sldId="277"/>
            <ac:picMk id="1026" creationId="{D467BB56-4EB1-4AF8-900F-C7A20771220E}"/>
          </ac:picMkLst>
        </pc:picChg>
      </pc:sldChg>
      <pc:sldChg chg="addSp delSp modSp del mod">
        <pc:chgData name="moath momani" userId="720708e143949568" providerId="LiveId" clId="{02494459-B6B2-463C-9C1F-2F04792D32D2}" dt="2020-11-12T10:00:18.757" v="2490" actId="47"/>
        <pc:sldMkLst>
          <pc:docMk/>
          <pc:sldMk cId="1982408467" sldId="281"/>
        </pc:sldMkLst>
        <pc:spChg chg="add mod">
          <ac:chgData name="moath momani" userId="720708e143949568" providerId="LiveId" clId="{02494459-B6B2-463C-9C1F-2F04792D32D2}" dt="2020-11-04T05:15:02.243" v="37" actId="1076"/>
          <ac:spMkLst>
            <pc:docMk/>
            <pc:sldMk cId="1982408467" sldId="281"/>
            <ac:spMk id="4" creationId="{A073F8D6-E1B1-40E5-9C96-FCE7B72540D8}"/>
          </ac:spMkLst>
        </pc:spChg>
        <pc:spChg chg="add mod">
          <ac:chgData name="moath momani" userId="720708e143949568" providerId="LiveId" clId="{02494459-B6B2-463C-9C1F-2F04792D32D2}" dt="2020-11-12T09:59:35.487" v="2451" actId="1076"/>
          <ac:spMkLst>
            <pc:docMk/>
            <pc:sldMk cId="1982408467" sldId="281"/>
            <ac:spMk id="14" creationId="{248230DF-A3C1-4DBB-B4E8-8A2136EFDF45}"/>
          </ac:spMkLst>
        </pc:spChg>
        <pc:picChg chg="del mod">
          <ac:chgData name="moath momani" userId="720708e143949568" providerId="LiveId" clId="{02494459-B6B2-463C-9C1F-2F04792D32D2}" dt="2020-11-12T10:00:16.069" v="2489" actId="478"/>
          <ac:picMkLst>
            <pc:docMk/>
            <pc:sldMk cId="1982408467" sldId="281"/>
            <ac:picMk id="6" creationId="{0315EE01-2067-4C25-97B1-4F73745D87AD}"/>
          </ac:picMkLst>
        </pc:picChg>
      </pc:sldChg>
      <pc:sldChg chg="del">
        <pc:chgData name="moath momani" userId="720708e143949568" providerId="LiveId" clId="{02494459-B6B2-463C-9C1F-2F04792D32D2}" dt="2020-11-04T05:13:45.186" v="0" actId="47"/>
        <pc:sldMkLst>
          <pc:docMk/>
          <pc:sldMk cId="2921388132" sldId="283"/>
        </pc:sldMkLst>
      </pc:sldChg>
      <pc:sldChg chg="del">
        <pc:chgData name="moath momani" userId="720708e143949568" providerId="LiveId" clId="{02494459-B6B2-463C-9C1F-2F04792D32D2}" dt="2020-11-09T12:50:35.022" v="1513" actId="47"/>
        <pc:sldMkLst>
          <pc:docMk/>
          <pc:sldMk cId="1014880555" sldId="284"/>
        </pc:sldMkLst>
      </pc:sldChg>
      <pc:sldChg chg="addSp delSp modSp add mod ord">
        <pc:chgData name="moath momani" userId="720708e143949568" providerId="LiveId" clId="{02494459-B6B2-463C-9C1F-2F04792D32D2}" dt="2020-11-12T10:00:05.072" v="2488" actId="113"/>
        <pc:sldMkLst>
          <pc:docMk/>
          <pc:sldMk cId="1995653795" sldId="285"/>
        </pc:sldMkLst>
        <pc:spChg chg="add del">
          <ac:chgData name="moath momani" userId="720708e143949568" providerId="LiveId" clId="{02494459-B6B2-463C-9C1F-2F04792D32D2}" dt="2020-11-11T06:23:13.689" v="2325" actId="478"/>
          <ac:spMkLst>
            <pc:docMk/>
            <pc:sldMk cId="1995653795" sldId="285"/>
            <ac:spMk id="4" creationId="{5B59863F-019E-47D8-A8D2-14C7CD2AE02C}"/>
          </ac:spMkLst>
        </pc:spChg>
        <pc:spChg chg="add mod">
          <ac:chgData name="moath momani" userId="720708e143949568" providerId="LiveId" clId="{02494459-B6B2-463C-9C1F-2F04792D32D2}" dt="2020-11-11T06:30:07.360" v="2386" actId="20577"/>
          <ac:spMkLst>
            <pc:docMk/>
            <pc:sldMk cId="1995653795" sldId="285"/>
            <ac:spMk id="11" creationId="{4E780127-32CB-4BBE-8357-A9A246A1A7C1}"/>
          </ac:spMkLst>
        </pc:spChg>
        <pc:spChg chg="add del mod">
          <ac:chgData name="moath momani" userId="720708e143949568" providerId="LiveId" clId="{02494459-B6B2-463C-9C1F-2F04792D32D2}" dt="2020-11-09T12:58:09.314" v="1627" actId="21"/>
          <ac:spMkLst>
            <pc:docMk/>
            <pc:sldMk cId="1995653795" sldId="285"/>
            <ac:spMk id="11" creationId="{9B281AF9-C699-4FD6-A037-F59C5593206F}"/>
          </ac:spMkLst>
        </pc:spChg>
        <pc:spChg chg="mod">
          <ac:chgData name="moath momani" userId="720708e143949568" providerId="LiveId" clId="{02494459-B6B2-463C-9C1F-2F04792D32D2}" dt="2020-11-12T10:00:05.072" v="2488" actId="113"/>
          <ac:spMkLst>
            <pc:docMk/>
            <pc:sldMk cId="1995653795" sldId="285"/>
            <ac:spMk id="12" creationId="{3E969209-77B6-4539-8ACE-44A3F8688896}"/>
          </ac:spMkLst>
        </pc:spChg>
        <pc:spChg chg="add del">
          <ac:chgData name="moath momani" userId="720708e143949568" providerId="LiveId" clId="{02494459-B6B2-463C-9C1F-2F04792D32D2}" dt="2020-11-11T06:28:26.666" v="2363" actId="22"/>
          <ac:spMkLst>
            <pc:docMk/>
            <pc:sldMk cId="1995653795" sldId="285"/>
            <ac:spMk id="17" creationId="{E02BF336-1EB1-4455-9C8C-5D897791AAE2}"/>
          </ac:spMkLst>
        </pc:spChg>
        <pc:spChg chg="add mod">
          <ac:chgData name="moath momani" userId="720708e143949568" providerId="LiveId" clId="{02494459-B6B2-463C-9C1F-2F04792D32D2}" dt="2020-11-11T06:30:02.989" v="2383" actId="20577"/>
          <ac:spMkLst>
            <pc:docMk/>
            <pc:sldMk cId="1995653795" sldId="285"/>
            <ac:spMk id="19" creationId="{9C778498-70D7-4907-82F5-565A1F0FB8DE}"/>
          </ac:spMkLst>
        </pc:spChg>
        <pc:picChg chg="add">
          <ac:chgData name="moath momani" userId="720708e143949568" providerId="LiveId" clId="{02494459-B6B2-463C-9C1F-2F04792D32D2}" dt="2020-11-09T12:58:02.804" v="1626" actId="22"/>
          <ac:picMkLst>
            <pc:docMk/>
            <pc:sldMk cId="1995653795" sldId="285"/>
            <ac:picMk id="2" creationId="{3E5DA392-CD47-48FB-B7E9-A7E9014088B0}"/>
          </ac:picMkLst>
        </pc:picChg>
        <pc:picChg chg="add del">
          <ac:chgData name="moath momani" userId="720708e143949568" providerId="LiveId" clId="{02494459-B6B2-463C-9C1F-2F04792D32D2}" dt="2020-11-04T05:25:49.484" v="189" actId="478"/>
          <ac:picMkLst>
            <pc:docMk/>
            <pc:sldMk cId="1995653795" sldId="285"/>
            <ac:picMk id="2" creationId="{C1E34907-5FD4-41E8-9148-4A822990243D}"/>
          </ac:picMkLst>
        </pc:picChg>
        <pc:picChg chg="add del">
          <ac:chgData name="moath momani" userId="720708e143949568" providerId="LiveId" clId="{02494459-B6B2-463C-9C1F-2F04792D32D2}" dt="2020-11-11T06:23:12.768" v="2324" actId="478"/>
          <ac:picMkLst>
            <pc:docMk/>
            <pc:sldMk cId="1995653795" sldId="285"/>
            <ac:picMk id="3" creationId="{52F9749C-3EEE-4797-8335-7D348909E0A9}"/>
          </ac:picMkLst>
        </pc:picChg>
        <pc:picChg chg="del">
          <ac:chgData name="moath momani" userId="720708e143949568" providerId="LiveId" clId="{02494459-B6B2-463C-9C1F-2F04792D32D2}" dt="2020-11-04T05:23:40.736" v="187" actId="478"/>
          <ac:picMkLst>
            <pc:docMk/>
            <pc:sldMk cId="1995653795" sldId="285"/>
            <ac:picMk id="3" creationId="{FAA65F2C-77CB-4A2E-B256-3F565B6B986A}"/>
          </ac:picMkLst>
        </pc:picChg>
        <pc:picChg chg="add del mod">
          <ac:chgData name="moath momani" userId="720708e143949568" providerId="LiveId" clId="{02494459-B6B2-463C-9C1F-2F04792D32D2}" dt="2020-11-09T12:58:09.314" v="1627" actId="21"/>
          <ac:picMkLst>
            <pc:docMk/>
            <pc:sldMk cId="1995653795" sldId="285"/>
            <ac:picMk id="5" creationId="{2683901D-07C4-4875-8F9B-B95CD52D7B6B}"/>
          </ac:picMkLst>
        </pc:picChg>
        <pc:picChg chg="del">
          <ac:chgData name="moath momani" userId="720708e143949568" providerId="LiveId" clId="{02494459-B6B2-463C-9C1F-2F04792D32D2}" dt="2020-11-04T05:26:55.516" v="196" actId="478"/>
          <ac:picMkLst>
            <pc:docMk/>
            <pc:sldMk cId="1995653795" sldId="285"/>
            <ac:picMk id="7" creationId="{00000000-0000-0000-0000-000000000000}"/>
          </ac:picMkLst>
        </pc:picChg>
        <pc:picChg chg="add del mod">
          <ac:chgData name="moath momani" userId="720708e143949568" providerId="LiveId" clId="{02494459-B6B2-463C-9C1F-2F04792D32D2}" dt="2020-11-11T06:25:55.340" v="2345" actId="478"/>
          <ac:picMkLst>
            <pc:docMk/>
            <pc:sldMk cId="1995653795" sldId="285"/>
            <ac:picMk id="13" creationId="{D8C7BA06-7FB3-4639-BDBB-59E5060055D4}"/>
          </ac:picMkLst>
        </pc:picChg>
        <pc:picChg chg="add mod">
          <ac:chgData name="moath momani" userId="720708e143949568" providerId="LiveId" clId="{02494459-B6B2-463C-9C1F-2F04792D32D2}" dt="2020-11-11T06:29:49.326" v="2379" actId="1076"/>
          <ac:picMkLst>
            <pc:docMk/>
            <pc:sldMk cId="1995653795" sldId="285"/>
            <ac:picMk id="15" creationId="{9FA76B2B-8218-4A36-976F-40F7954B16E9}"/>
          </ac:picMkLst>
        </pc:picChg>
      </pc:sldChg>
      <pc:sldChg chg="del">
        <pc:chgData name="moath momani" userId="720708e143949568" providerId="LiveId" clId="{02494459-B6B2-463C-9C1F-2F04792D32D2}" dt="2020-11-04T05:13:45.186" v="0" actId="47"/>
        <pc:sldMkLst>
          <pc:docMk/>
          <pc:sldMk cId="2276950543" sldId="285"/>
        </pc:sldMkLst>
      </pc:sldChg>
      <pc:sldChg chg="addSp delSp modSp add del mod modNotesTx">
        <pc:chgData name="moath momani" userId="720708e143949568" providerId="LiveId" clId="{02494459-B6B2-463C-9C1F-2F04792D32D2}" dt="2020-11-15T08:35:20.447" v="2534" actId="47"/>
        <pc:sldMkLst>
          <pc:docMk/>
          <pc:sldMk cId="2857569542" sldId="286"/>
        </pc:sldMkLst>
        <pc:spChg chg="add del">
          <ac:chgData name="moath momani" userId="720708e143949568" providerId="LiveId" clId="{02494459-B6B2-463C-9C1F-2F04792D32D2}" dt="2020-11-09T12:58:15.176" v="1630" actId="22"/>
          <ac:spMkLst>
            <pc:docMk/>
            <pc:sldMk cId="2857569542" sldId="286"/>
            <ac:spMk id="4" creationId="{20368EF7-6B9D-4D08-B32F-C6398EBE0694}"/>
          </ac:spMkLst>
        </pc:spChg>
        <pc:spChg chg="add del mod">
          <ac:chgData name="moath momani" userId="720708e143949568" providerId="LiveId" clId="{02494459-B6B2-463C-9C1F-2F04792D32D2}" dt="2020-11-04T05:37:31.413" v="409" actId="478"/>
          <ac:spMkLst>
            <pc:docMk/>
            <pc:sldMk cId="2857569542" sldId="286"/>
            <ac:spMk id="4" creationId="{C18BD013-58B7-48D8-B6D4-0FF2A50142E9}"/>
          </ac:spMkLst>
        </pc:spChg>
        <pc:spChg chg="del">
          <ac:chgData name="moath momani" userId="720708e143949568" providerId="LiveId" clId="{02494459-B6B2-463C-9C1F-2F04792D32D2}" dt="2020-11-09T12:58:23.812" v="1632" actId="21"/>
          <ac:spMkLst>
            <pc:docMk/>
            <pc:sldMk cId="2857569542" sldId="286"/>
            <ac:spMk id="6" creationId="{00000000-0000-0000-0000-000000000000}"/>
          </ac:spMkLst>
        </pc:spChg>
        <pc:spChg chg="del mod">
          <ac:chgData name="moath momani" userId="720708e143949568" providerId="LiveId" clId="{02494459-B6B2-463C-9C1F-2F04792D32D2}" dt="2020-11-04T05:36:30.739" v="307" actId="21"/>
          <ac:spMkLst>
            <pc:docMk/>
            <pc:sldMk cId="2857569542" sldId="286"/>
            <ac:spMk id="11" creationId="{9B281AF9-C699-4FD6-A037-F59C5593206F}"/>
          </ac:spMkLst>
        </pc:spChg>
        <pc:spChg chg="add del mod">
          <ac:chgData name="moath momani" userId="720708e143949568" providerId="LiveId" clId="{02494459-B6B2-463C-9C1F-2F04792D32D2}" dt="2020-11-09T12:58:23.812" v="1632" actId="21"/>
          <ac:spMkLst>
            <pc:docMk/>
            <pc:sldMk cId="2857569542" sldId="286"/>
            <ac:spMk id="14" creationId="{F9A9F4DE-53FB-43CA-8185-4068C5531BEB}"/>
          </ac:spMkLst>
        </pc:spChg>
        <pc:spChg chg="add del mod">
          <ac:chgData name="moath momani" userId="720708e143949568" providerId="LiveId" clId="{02494459-B6B2-463C-9C1F-2F04792D32D2}" dt="2020-11-09T12:58:23.812" v="1632" actId="21"/>
          <ac:spMkLst>
            <pc:docMk/>
            <pc:sldMk cId="2857569542" sldId="286"/>
            <ac:spMk id="16" creationId="{69D6E9B2-8E9C-4E22-A719-A16318450566}"/>
          </ac:spMkLst>
        </pc:spChg>
        <pc:spChg chg="add del mod">
          <ac:chgData name="moath momani" userId="720708e143949568" providerId="LiveId" clId="{02494459-B6B2-463C-9C1F-2F04792D32D2}" dt="2020-11-09T12:58:23.812" v="1632" actId="21"/>
          <ac:spMkLst>
            <pc:docMk/>
            <pc:sldMk cId="2857569542" sldId="286"/>
            <ac:spMk id="17" creationId="{5D0D3526-C543-4182-87F4-DFA625BC3D4A}"/>
          </ac:spMkLst>
        </pc:spChg>
        <pc:spChg chg="add del mod">
          <ac:chgData name="moath momani" userId="720708e143949568" providerId="LiveId" clId="{02494459-B6B2-463C-9C1F-2F04792D32D2}" dt="2020-11-09T12:58:30.621" v="1634" actId="21"/>
          <ac:spMkLst>
            <pc:docMk/>
            <pc:sldMk cId="2857569542" sldId="286"/>
            <ac:spMk id="18" creationId="{62180079-E9B0-419F-B5E2-069BDCA39888}"/>
          </ac:spMkLst>
        </pc:spChg>
        <pc:spChg chg="add mod">
          <ac:chgData name="moath momani" userId="720708e143949568" providerId="LiveId" clId="{02494459-B6B2-463C-9C1F-2F04792D32D2}" dt="2020-11-09T12:58:24.519" v="1633"/>
          <ac:spMkLst>
            <pc:docMk/>
            <pc:sldMk cId="2857569542" sldId="286"/>
            <ac:spMk id="23" creationId="{B83C7BFC-3F7C-4AC4-B4B9-7CDB689A7E1E}"/>
          </ac:spMkLst>
        </pc:spChg>
        <pc:spChg chg="add mod">
          <ac:chgData name="moath momani" userId="720708e143949568" providerId="LiveId" clId="{02494459-B6B2-463C-9C1F-2F04792D32D2}" dt="2020-11-09T12:58:24.519" v="1633"/>
          <ac:spMkLst>
            <pc:docMk/>
            <pc:sldMk cId="2857569542" sldId="286"/>
            <ac:spMk id="24" creationId="{EB1EC63F-A720-448A-A564-9778AF34C4FD}"/>
          </ac:spMkLst>
        </pc:spChg>
        <pc:spChg chg="add mod">
          <ac:chgData name="moath momani" userId="720708e143949568" providerId="LiveId" clId="{02494459-B6B2-463C-9C1F-2F04792D32D2}" dt="2020-11-09T12:58:24.519" v="1633"/>
          <ac:spMkLst>
            <pc:docMk/>
            <pc:sldMk cId="2857569542" sldId="286"/>
            <ac:spMk id="25" creationId="{5D6870BC-621F-4FA3-A81A-A35AFAF92061}"/>
          </ac:spMkLst>
        </pc:spChg>
        <pc:spChg chg="add mod">
          <ac:chgData name="moath momani" userId="720708e143949568" providerId="LiveId" clId="{02494459-B6B2-463C-9C1F-2F04792D32D2}" dt="2020-11-09T12:58:31.054" v="1635"/>
          <ac:spMkLst>
            <pc:docMk/>
            <pc:sldMk cId="2857569542" sldId="286"/>
            <ac:spMk id="26" creationId="{65424D23-5426-4A14-9F4D-BEC60C3E335A}"/>
          </ac:spMkLst>
        </pc:spChg>
        <pc:grpChg chg="del">
          <ac:chgData name="moath momani" userId="720708e143949568" providerId="LiveId" clId="{02494459-B6B2-463C-9C1F-2F04792D32D2}" dt="2020-11-09T12:58:23.812" v="1632" actId="21"/>
          <ac:grpSpMkLst>
            <pc:docMk/>
            <pc:sldMk cId="2857569542" sldId="286"/>
            <ac:grpSpMk id="8" creationId="{00000000-0000-0000-0000-000000000000}"/>
          </ac:grpSpMkLst>
        </pc:grpChg>
        <pc:grpChg chg="add del mod">
          <ac:chgData name="moath momani" userId="720708e143949568" providerId="LiveId" clId="{02494459-B6B2-463C-9C1F-2F04792D32D2}" dt="2020-11-09T12:58:30.621" v="1634" actId="21"/>
          <ac:grpSpMkLst>
            <pc:docMk/>
            <pc:sldMk cId="2857569542" sldId="286"/>
            <ac:grpSpMk id="19" creationId="{8DF43709-B5F4-427F-97ED-3DDC946EA125}"/>
          </ac:grpSpMkLst>
        </pc:grpChg>
        <pc:grpChg chg="add mod">
          <ac:chgData name="moath momani" userId="720708e143949568" providerId="LiveId" clId="{02494459-B6B2-463C-9C1F-2F04792D32D2}" dt="2020-11-09T12:58:31.054" v="1635"/>
          <ac:grpSpMkLst>
            <pc:docMk/>
            <pc:sldMk cId="2857569542" sldId="286"/>
            <ac:grpSpMk id="27" creationId="{9425D708-6F50-4474-84E4-54036E915F21}"/>
          </ac:grpSpMkLst>
        </pc:grpChg>
        <pc:picChg chg="add del">
          <ac:chgData name="moath momani" userId="720708e143949568" providerId="LiveId" clId="{02494459-B6B2-463C-9C1F-2F04792D32D2}" dt="2020-11-09T12:58:15.176" v="1630" actId="22"/>
          <ac:picMkLst>
            <pc:docMk/>
            <pc:sldMk cId="2857569542" sldId="286"/>
            <ac:picMk id="2" creationId="{43424B2A-15C3-40AE-86EC-DD8BEA553CD2}"/>
          </ac:picMkLst>
        </pc:picChg>
        <pc:picChg chg="add del mod">
          <ac:chgData name="moath momani" userId="720708e143949568" providerId="LiveId" clId="{02494459-B6B2-463C-9C1F-2F04792D32D2}" dt="2020-11-09T12:58:23.812" v="1632" actId="21"/>
          <ac:picMkLst>
            <pc:docMk/>
            <pc:sldMk cId="2857569542" sldId="286"/>
            <ac:picMk id="3" creationId="{DFADE603-E461-4000-AD4F-ADCDFA8D78D2}"/>
          </ac:picMkLst>
        </pc:picChg>
        <pc:picChg chg="del">
          <ac:chgData name="moath momani" userId="720708e143949568" providerId="LiveId" clId="{02494459-B6B2-463C-9C1F-2F04792D32D2}" dt="2020-11-04T05:36:21.660" v="302" actId="478"/>
          <ac:picMkLst>
            <pc:docMk/>
            <pc:sldMk cId="2857569542" sldId="286"/>
            <ac:picMk id="5" creationId="{2683901D-07C4-4875-8F9B-B95CD52D7B6B}"/>
          </ac:picMkLst>
        </pc:picChg>
        <pc:picChg chg="add">
          <ac:chgData name="moath momani" userId="720708e143949568" providerId="LiveId" clId="{02494459-B6B2-463C-9C1F-2F04792D32D2}" dt="2020-11-09T12:58:18.748" v="1631" actId="22"/>
          <ac:picMkLst>
            <pc:docMk/>
            <pc:sldMk cId="2857569542" sldId="286"/>
            <ac:picMk id="5" creationId="{7C8DBFF4-C642-47CF-B28B-C895385F802D}"/>
          </ac:picMkLst>
        </pc:picChg>
        <pc:picChg chg="mod">
          <ac:chgData name="moath momani" userId="720708e143949568" providerId="LiveId" clId="{02494459-B6B2-463C-9C1F-2F04792D32D2}" dt="2020-11-09T12:58:24.519" v="1633"/>
          <ac:picMkLst>
            <pc:docMk/>
            <pc:sldMk cId="2857569542" sldId="286"/>
            <ac:picMk id="20" creationId="{60C2F36F-736F-410B-BF80-F23B5F1A2BE2}"/>
          </ac:picMkLst>
        </pc:picChg>
        <pc:picChg chg="mod">
          <ac:chgData name="moath momani" userId="720708e143949568" providerId="LiveId" clId="{02494459-B6B2-463C-9C1F-2F04792D32D2}" dt="2020-11-09T12:58:24.519" v="1633"/>
          <ac:picMkLst>
            <pc:docMk/>
            <pc:sldMk cId="2857569542" sldId="286"/>
            <ac:picMk id="21" creationId="{13FD7F13-B87D-49E5-A56B-0887B87BFC13}"/>
          </ac:picMkLst>
        </pc:picChg>
        <pc:picChg chg="add mod">
          <ac:chgData name="moath momani" userId="720708e143949568" providerId="LiveId" clId="{02494459-B6B2-463C-9C1F-2F04792D32D2}" dt="2020-11-09T12:58:24.519" v="1633"/>
          <ac:picMkLst>
            <pc:docMk/>
            <pc:sldMk cId="2857569542" sldId="286"/>
            <ac:picMk id="22" creationId="{70218652-24DA-422C-B3C5-9D74E5ED8A50}"/>
          </ac:picMkLst>
        </pc:picChg>
        <pc:picChg chg="mod">
          <ac:chgData name="moath momani" userId="720708e143949568" providerId="LiveId" clId="{02494459-B6B2-463C-9C1F-2F04792D32D2}" dt="2020-11-09T12:58:31.054" v="1635"/>
          <ac:picMkLst>
            <pc:docMk/>
            <pc:sldMk cId="2857569542" sldId="286"/>
            <ac:picMk id="28" creationId="{263F62F6-6E4A-4067-AAC1-E1DA02AA81CA}"/>
          </ac:picMkLst>
        </pc:picChg>
        <pc:picChg chg="mod">
          <ac:chgData name="moath momani" userId="720708e143949568" providerId="LiveId" clId="{02494459-B6B2-463C-9C1F-2F04792D32D2}" dt="2020-11-09T12:58:31.054" v="1635"/>
          <ac:picMkLst>
            <pc:docMk/>
            <pc:sldMk cId="2857569542" sldId="286"/>
            <ac:picMk id="29" creationId="{05D460A3-1A19-4DA6-A9F9-C8690B55C32A}"/>
          </ac:picMkLst>
        </pc:picChg>
      </pc:sldChg>
      <pc:sldChg chg="addSp delSp modSp add del mod ord">
        <pc:chgData name="moath momani" userId="720708e143949568" providerId="LiveId" clId="{02494459-B6B2-463C-9C1F-2F04792D32D2}" dt="2020-11-15T08:35:21.502" v="2535" actId="47"/>
        <pc:sldMkLst>
          <pc:docMk/>
          <pc:sldMk cId="1494324908" sldId="287"/>
        </pc:sldMkLst>
        <pc:spChg chg="add mod">
          <ac:chgData name="moath momani" userId="720708e143949568" providerId="LiveId" clId="{02494459-B6B2-463C-9C1F-2F04792D32D2}" dt="2020-11-04T06:42:38.220" v="756" actId="20577"/>
          <ac:spMkLst>
            <pc:docMk/>
            <pc:sldMk cId="1494324908" sldId="287"/>
            <ac:spMk id="4" creationId="{E3729A81-4A55-4302-B5F6-94CD3E53D983}"/>
          </ac:spMkLst>
        </pc:spChg>
        <pc:spChg chg="del">
          <ac:chgData name="moath momani" userId="720708e143949568" providerId="LiveId" clId="{02494459-B6B2-463C-9C1F-2F04792D32D2}" dt="2020-11-04T06:26:59.369" v="563" actId="478"/>
          <ac:spMkLst>
            <pc:docMk/>
            <pc:sldMk cId="1494324908" sldId="287"/>
            <ac:spMk id="11" creationId="{9B281AF9-C699-4FD6-A037-F59C5593206F}"/>
          </ac:spMkLst>
        </pc:spChg>
        <pc:spChg chg="mod">
          <ac:chgData name="moath momani" userId="720708e143949568" providerId="LiveId" clId="{02494459-B6B2-463C-9C1F-2F04792D32D2}" dt="2020-11-10T09:44:55.660" v="2031" actId="1076"/>
          <ac:spMkLst>
            <pc:docMk/>
            <pc:sldMk cId="1494324908" sldId="287"/>
            <ac:spMk id="12" creationId="{3E969209-77B6-4539-8ACE-44A3F8688896}"/>
          </ac:spMkLst>
        </pc:spChg>
        <pc:spChg chg="add mod">
          <ac:chgData name="moath momani" userId="720708e143949568" providerId="LiveId" clId="{02494459-B6B2-463C-9C1F-2F04792D32D2}" dt="2020-11-04T06:44:33.412" v="844" actId="1076"/>
          <ac:spMkLst>
            <pc:docMk/>
            <pc:sldMk cId="1494324908" sldId="287"/>
            <ac:spMk id="13" creationId="{ACD01D4F-5B73-4E2B-B1DD-E2BB8446B545}"/>
          </ac:spMkLst>
        </pc:spChg>
        <pc:spChg chg="add del mod">
          <ac:chgData name="moath momani" userId="720708e143949568" providerId="LiveId" clId="{02494459-B6B2-463C-9C1F-2F04792D32D2}" dt="2020-11-10T09:45:59.412" v="2045" actId="22"/>
          <ac:spMkLst>
            <pc:docMk/>
            <pc:sldMk cId="1494324908" sldId="287"/>
            <ac:spMk id="14" creationId="{BAD383A4-6DB6-4B86-A868-E56ADC709389}"/>
          </ac:spMkLst>
        </pc:spChg>
        <pc:spChg chg="add mod">
          <ac:chgData name="moath momani" userId="720708e143949568" providerId="LiveId" clId="{02494459-B6B2-463C-9C1F-2F04792D32D2}" dt="2020-11-10T09:47:10.498" v="2077" actId="1076"/>
          <ac:spMkLst>
            <pc:docMk/>
            <pc:sldMk cId="1494324908" sldId="287"/>
            <ac:spMk id="16" creationId="{B595A668-56D6-494E-BACC-E4F2545436F4}"/>
          </ac:spMkLst>
        </pc:spChg>
        <pc:spChg chg="mod">
          <ac:chgData name="moath momani" userId="720708e143949568" providerId="LiveId" clId="{02494459-B6B2-463C-9C1F-2F04792D32D2}" dt="2020-11-10T09:46:25.179" v="2052" actId="20577"/>
          <ac:spMkLst>
            <pc:docMk/>
            <pc:sldMk cId="1494324908" sldId="287"/>
            <ac:spMk id="18" creationId="{57A64577-8EAC-402A-96DA-8B7EF2136671}"/>
          </ac:spMkLst>
        </pc:spChg>
        <pc:spChg chg="add del mod">
          <ac:chgData name="moath momani" userId="720708e143949568" providerId="LiveId" clId="{02494459-B6B2-463C-9C1F-2F04792D32D2}" dt="2020-11-10T09:47:34.765" v="2080" actId="478"/>
          <ac:spMkLst>
            <pc:docMk/>
            <pc:sldMk cId="1494324908" sldId="287"/>
            <ac:spMk id="22" creationId="{8EEDBD74-A932-440E-84DD-1D3AF5FB0DF1}"/>
          </ac:spMkLst>
        </pc:spChg>
        <pc:spChg chg="add mod">
          <ac:chgData name="moath momani" userId="720708e143949568" providerId="LiveId" clId="{02494459-B6B2-463C-9C1F-2F04792D32D2}" dt="2020-11-10T09:48:07.734" v="2093" actId="20577"/>
          <ac:spMkLst>
            <pc:docMk/>
            <pc:sldMk cId="1494324908" sldId="287"/>
            <ac:spMk id="23" creationId="{5ABEFF14-6362-4919-8B32-ECE161B5A293}"/>
          </ac:spMkLst>
        </pc:spChg>
        <pc:picChg chg="add mod">
          <ac:chgData name="moath momani" userId="720708e143949568" providerId="LiveId" clId="{02494459-B6B2-463C-9C1F-2F04792D32D2}" dt="2020-11-04T06:29:06.461" v="595" actId="1076"/>
          <ac:picMkLst>
            <pc:docMk/>
            <pc:sldMk cId="1494324908" sldId="287"/>
            <ac:picMk id="3" creationId="{7D2407F2-85AB-4C2D-93EE-FEAFFF8AEF31}"/>
          </ac:picMkLst>
        </pc:picChg>
        <pc:picChg chg="del">
          <ac:chgData name="moath momani" userId="720708e143949568" providerId="LiveId" clId="{02494459-B6B2-463C-9C1F-2F04792D32D2}" dt="2020-11-04T06:26:59.369" v="563" actId="478"/>
          <ac:picMkLst>
            <pc:docMk/>
            <pc:sldMk cId="1494324908" sldId="287"/>
            <ac:picMk id="5" creationId="{2683901D-07C4-4875-8F9B-B95CD52D7B6B}"/>
          </ac:picMkLst>
        </pc:picChg>
        <pc:picChg chg="mod">
          <ac:chgData name="moath momani" userId="720708e143949568" providerId="LiveId" clId="{02494459-B6B2-463C-9C1F-2F04792D32D2}" dt="2020-11-10T09:45:39.241" v="2040" actId="1076"/>
          <ac:picMkLst>
            <pc:docMk/>
            <pc:sldMk cId="1494324908" sldId="287"/>
            <ac:picMk id="17" creationId="{553071D2-EAEA-4635-80B2-9D3D1722F0FD}"/>
          </ac:picMkLst>
        </pc:picChg>
        <pc:cxnChg chg="add mod">
          <ac:chgData name="moath momani" userId="720708e143949568" providerId="LiveId" clId="{02494459-B6B2-463C-9C1F-2F04792D32D2}" dt="2020-11-04T06:52:28.939" v="847" actId="208"/>
          <ac:cxnSpMkLst>
            <pc:docMk/>
            <pc:sldMk cId="1494324908" sldId="287"/>
            <ac:cxnSpMk id="14" creationId="{2159C85C-B6C9-4280-933B-516DE8D92600}"/>
          </ac:cxnSpMkLst>
        </pc:cxnChg>
        <pc:cxnChg chg="add mod">
          <ac:chgData name="moath momani" userId="720708e143949568" providerId="LiveId" clId="{02494459-B6B2-463C-9C1F-2F04792D32D2}" dt="2020-11-04T06:52:48.340" v="851" actId="208"/>
          <ac:cxnSpMkLst>
            <pc:docMk/>
            <pc:sldMk cId="1494324908" sldId="287"/>
            <ac:cxnSpMk id="16" creationId="{21F1AA98-694F-4311-930B-EDF2014CE4AD}"/>
          </ac:cxnSpMkLst>
        </pc:cxnChg>
      </pc:sldChg>
      <pc:sldChg chg="addSp delSp modSp add mod ord">
        <pc:chgData name="moath momani" userId="720708e143949568" providerId="LiveId" clId="{02494459-B6B2-463C-9C1F-2F04792D32D2}" dt="2020-11-04T06:58:10.392" v="1029" actId="20577"/>
        <pc:sldMkLst>
          <pc:docMk/>
          <pc:sldMk cId="2272806566" sldId="288"/>
        </pc:sldMkLst>
        <pc:spChg chg="add mod">
          <ac:chgData name="moath momani" userId="720708e143949568" providerId="LiveId" clId="{02494459-B6B2-463C-9C1F-2F04792D32D2}" dt="2020-11-04T06:58:10.392" v="1029" actId="20577"/>
          <ac:spMkLst>
            <pc:docMk/>
            <pc:sldMk cId="2272806566" sldId="288"/>
            <ac:spMk id="4" creationId="{361E1363-622A-4D89-9103-60E57B7261FE}"/>
          </ac:spMkLst>
        </pc:spChg>
        <pc:spChg chg="del">
          <ac:chgData name="moath momani" userId="720708e143949568" providerId="LiveId" clId="{02494459-B6B2-463C-9C1F-2F04792D32D2}" dt="2020-11-04T06:53:34.945" v="856" actId="478"/>
          <ac:spMkLst>
            <pc:docMk/>
            <pc:sldMk cId="2272806566" sldId="288"/>
            <ac:spMk id="11" creationId="{9B281AF9-C699-4FD6-A037-F59C5593206F}"/>
          </ac:spMkLst>
        </pc:spChg>
        <pc:spChg chg="add mod">
          <ac:chgData name="moath momani" userId="720708e143949568" providerId="LiveId" clId="{02494459-B6B2-463C-9C1F-2F04792D32D2}" dt="2020-11-04T06:56:59.252" v="952" actId="208"/>
          <ac:spMkLst>
            <pc:docMk/>
            <pc:sldMk cId="2272806566" sldId="288"/>
            <ac:spMk id="14" creationId="{730372B7-4CBB-4BEA-9314-96FCF9976893}"/>
          </ac:spMkLst>
        </pc:spChg>
        <pc:spChg chg="add mod">
          <ac:chgData name="moath momani" userId="720708e143949568" providerId="LiveId" clId="{02494459-B6B2-463C-9C1F-2F04792D32D2}" dt="2020-11-04T06:57:21.981" v="980" actId="14100"/>
          <ac:spMkLst>
            <pc:docMk/>
            <pc:sldMk cId="2272806566" sldId="288"/>
            <ac:spMk id="15" creationId="{6772984A-45D0-4356-AFAA-4CEE162E1C9C}"/>
          </ac:spMkLst>
        </pc:spChg>
        <pc:picChg chg="add mod">
          <ac:chgData name="moath momani" userId="720708e143949568" providerId="LiveId" clId="{02494459-B6B2-463C-9C1F-2F04792D32D2}" dt="2020-11-04T06:56:34.789" v="948" actId="1076"/>
          <ac:picMkLst>
            <pc:docMk/>
            <pc:sldMk cId="2272806566" sldId="288"/>
            <ac:picMk id="3" creationId="{81C0E98F-155C-4A90-8959-98BDBC455BE2}"/>
          </ac:picMkLst>
        </pc:picChg>
        <pc:picChg chg="del">
          <ac:chgData name="moath momani" userId="720708e143949568" providerId="LiveId" clId="{02494459-B6B2-463C-9C1F-2F04792D32D2}" dt="2020-11-04T06:53:34.131" v="855" actId="478"/>
          <ac:picMkLst>
            <pc:docMk/>
            <pc:sldMk cId="2272806566" sldId="288"/>
            <ac:picMk id="5" creationId="{2683901D-07C4-4875-8F9B-B95CD52D7B6B}"/>
          </ac:picMkLst>
        </pc:picChg>
        <pc:picChg chg="add mod">
          <ac:chgData name="moath momani" userId="720708e143949568" providerId="LiveId" clId="{02494459-B6B2-463C-9C1F-2F04792D32D2}" dt="2020-11-04T06:56:28.277" v="946" actId="1076"/>
          <ac:picMkLst>
            <pc:docMk/>
            <pc:sldMk cId="2272806566" sldId="288"/>
            <ac:picMk id="13" creationId="{A5BD248E-9D08-435D-B01B-97E18DF826EB}"/>
          </ac:picMkLst>
        </pc:picChg>
      </pc:sldChg>
      <pc:sldChg chg="addSp delSp modSp add mod">
        <pc:chgData name="moath momani" userId="720708e143949568" providerId="LiveId" clId="{02494459-B6B2-463C-9C1F-2F04792D32D2}" dt="2020-11-04T07:02:48.381" v="1350" actId="1076"/>
        <pc:sldMkLst>
          <pc:docMk/>
          <pc:sldMk cId="4176583791" sldId="289"/>
        </pc:sldMkLst>
        <pc:spChg chg="del">
          <ac:chgData name="moath momani" userId="720708e143949568" providerId="LiveId" clId="{02494459-B6B2-463C-9C1F-2F04792D32D2}" dt="2020-11-04T06:59:17.338" v="1031" actId="478"/>
          <ac:spMkLst>
            <pc:docMk/>
            <pc:sldMk cId="4176583791" sldId="289"/>
            <ac:spMk id="4" creationId="{361E1363-622A-4D89-9103-60E57B7261FE}"/>
          </ac:spMkLst>
        </pc:spChg>
        <pc:spChg chg="add mod">
          <ac:chgData name="moath momani" userId="720708e143949568" providerId="LiveId" clId="{02494459-B6B2-463C-9C1F-2F04792D32D2}" dt="2020-11-04T07:02:48.381" v="1350" actId="1076"/>
          <ac:spMkLst>
            <pc:docMk/>
            <pc:sldMk cId="4176583791" sldId="289"/>
            <ac:spMk id="7" creationId="{F38DA29A-B447-4711-A2D0-D34B39248E15}"/>
          </ac:spMkLst>
        </pc:spChg>
        <pc:spChg chg="del">
          <ac:chgData name="moath momani" userId="720708e143949568" providerId="LiveId" clId="{02494459-B6B2-463C-9C1F-2F04792D32D2}" dt="2020-11-04T06:59:17.338" v="1031" actId="478"/>
          <ac:spMkLst>
            <pc:docMk/>
            <pc:sldMk cId="4176583791" sldId="289"/>
            <ac:spMk id="14" creationId="{730372B7-4CBB-4BEA-9314-96FCF9976893}"/>
          </ac:spMkLst>
        </pc:spChg>
        <pc:spChg chg="del">
          <ac:chgData name="moath momani" userId="720708e143949568" providerId="LiveId" clId="{02494459-B6B2-463C-9C1F-2F04792D32D2}" dt="2020-11-04T06:59:17.338" v="1031" actId="478"/>
          <ac:spMkLst>
            <pc:docMk/>
            <pc:sldMk cId="4176583791" sldId="289"/>
            <ac:spMk id="15" creationId="{6772984A-45D0-4356-AFAA-4CEE162E1C9C}"/>
          </ac:spMkLst>
        </pc:spChg>
        <pc:picChg chg="del">
          <ac:chgData name="moath momani" userId="720708e143949568" providerId="LiveId" clId="{02494459-B6B2-463C-9C1F-2F04792D32D2}" dt="2020-11-04T06:59:17.338" v="1031" actId="478"/>
          <ac:picMkLst>
            <pc:docMk/>
            <pc:sldMk cId="4176583791" sldId="289"/>
            <ac:picMk id="3" creationId="{81C0E98F-155C-4A90-8959-98BDBC455BE2}"/>
          </ac:picMkLst>
        </pc:picChg>
        <pc:picChg chg="add mod">
          <ac:chgData name="moath momani" userId="720708e143949568" providerId="LiveId" clId="{02494459-B6B2-463C-9C1F-2F04792D32D2}" dt="2020-11-04T06:59:21.045" v="1033" actId="1076"/>
          <ac:picMkLst>
            <pc:docMk/>
            <pc:sldMk cId="4176583791" sldId="289"/>
            <ac:picMk id="5" creationId="{07AC7BF8-B2C9-43E4-906F-C5E2D494234B}"/>
          </ac:picMkLst>
        </pc:picChg>
        <pc:picChg chg="del">
          <ac:chgData name="moath momani" userId="720708e143949568" providerId="LiveId" clId="{02494459-B6B2-463C-9C1F-2F04792D32D2}" dt="2020-11-04T06:59:17.338" v="1031" actId="478"/>
          <ac:picMkLst>
            <pc:docMk/>
            <pc:sldMk cId="4176583791" sldId="289"/>
            <ac:picMk id="13" creationId="{A5BD248E-9D08-435D-B01B-97E18DF826EB}"/>
          </ac:picMkLst>
        </pc:picChg>
      </pc:sldChg>
      <pc:sldChg chg="addSp delSp modSp add mod">
        <pc:chgData name="moath momani" userId="720708e143949568" providerId="LiveId" clId="{02494459-B6B2-463C-9C1F-2F04792D32D2}" dt="2020-11-15T10:06:59.670" v="2889" actId="20577"/>
        <pc:sldMkLst>
          <pc:docMk/>
          <pc:sldMk cId="549436865" sldId="290"/>
        </pc:sldMkLst>
        <pc:spChg chg="add del mod">
          <ac:chgData name="moath momani" userId="720708e143949568" providerId="LiveId" clId="{02494459-B6B2-463C-9C1F-2F04792D32D2}" dt="2020-11-15T09:35:18.113" v="2599" actId="21"/>
          <ac:spMkLst>
            <pc:docMk/>
            <pc:sldMk cId="549436865" sldId="290"/>
            <ac:spMk id="4" creationId="{6B14CD2C-5577-4F86-944D-3F4551192690}"/>
          </ac:spMkLst>
        </pc:spChg>
        <pc:spChg chg="add mod">
          <ac:chgData name="moath momani" userId="720708e143949568" providerId="LiveId" clId="{02494459-B6B2-463C-9C1F-2F04792D32D2}" dt="2020-11-15T10:06:05.427" v="2879" actId="404"/>
          <ac:spMkLst>
            <pc:docMk/>
            <pc:sldMk cId="549436865" sldId="290"/>
            <ac:spMk id="4" creationId="{E55497F3-9789-40A2-B1BF-5EC943C8DB47}"/>
          </ac:spMkLst>
        </pc:spChg>
        <pc:spChg chg="add mod">
          <ac:chgData name="moath momani" userId="720708e143949568" providerId="LiveId" clId="{02494459-B6B2-463C-9C1F-2F04792D32D2}" dt="2020-11-15T10:06:59.670" v="2889" actId="20577"/>
          <ac:spMkLst>
            <pc:docMk/>
            <pc:sldMk cId="549436865" sldId="290"/>
            <ac:spMk id="5" creationId="{03158795-3CA2-42B5-90AB-D7E21A73F992}"/>
          </ac:spMkLst>
        </pc:spChg>
        <pc:spChg chg="del">
          <ac:chgData name="moath momani" userId="720708e143949568" providerId="LiveId" clId="{02494459-B6B2-463C-9C1F-2F04792D32D2}" dt="2020-11-15T09:35:57.023" v="2610" actId="21"/>
          <ac:spMkLst>
            <pc:docMk/>
            <pc:sldMk cId="549436865" sldId="290"/>
            <ac:spMk id="6" creationId="{00000000-0000-0000-0000-000000000000}"/>
          </ac:spMkLst>
        </pc:spChg>
        <pc:spChg chg="del">
          <ac:chgData name="moath momani" userId="720708e143949568" providerId="LiveId" clId="{02494459-B6B2-463C-9C1F-2F04792D32D2}" dt="2020-11-04T07:11:44.592" v="1353" actId="478"/>
          <ac:spMkLst>
            <pc:docMk/>
            <pc:sldMk cId="549436865" sldId="290"/>
            <ac:spMk id="7" creationId="{F38DA29A-B447-4711-A2D0-D34B39248E15}"/>
          </ac:spMkLst>
        </pc:spChg>
        <pc:spChg chg="add del mod">
          <ac:chgData name="moath momani" userId="720708e143949568" providerId="LiveId" clId="{02494459-B6B2-463C-9C1F-2F04792D32D2}" dt="2020-11-15T09:46:31.398" v="2627" actId="21"/>
          <ac:spMkLst>
            <pc:docMk/>
            <pc:sldMk cId="549436865" sldId="290"/>
            <ac:spMk id="11" creationId="{A4BA56E1-B59E-4B8F-803F-3661CDB2E8AF}"/>
          </ac:spMkLst>
        </pc:spChg>
        <pc:spChg chg="del mod">
          <ac:chgData name="moath momani" userId="720708e143949568" providerId="LiveId" clId="{02494459-B6B2-463C-9C1F-2F04792D32D2}" dt="2020-11-10T09:55:51.901" v="2179" actId="478"/>
          <ac:spMkLst>
            <pc:docMk/>
            <pc:sldMk cId="549436865" sldId="290"/>
            <ac:spMk id="12" creationId="{3E969209-77B6-4539-8ACE-44A3F8688896}"/>
          </ac:spMkLst>
        </pc:spChg>
        <pc:spChg chg="add del mod">
          <ac:chgData name="moath momani" userId="720708e143949568" providerId="LiveId" clId="{02494459-B6B2-463C-9C1F-2F04792D32D2}" dt="2020-11-15T09:46:31.398" v="2627" actId="21"/>
          <ac:spMkLst>
            <pc:docMk/>
            <pc:sldMk cId="549436865" sldId="290"/>
            <ac:spMk id="13" creationId="{C0E31575-8C37-42DA-A4CA-1F17C336DC92}"/>
          </ac:spMkLst>
        </pc:spChg>
        <pc:spChg chg="add del mod">
          <ac:chgData name="moath momani" userId="720708e143949568" providerId="LiveId" clId="{02494459-B6B2-463C-9C1F-2F04792D32D2}" dt="2020-11-10T09:55:54.639" v="2180" actId="478"/>
          <ac:spMkLst>
            <pc:docMk/>
            <pc:sldMk cId="549436865" sldId="290"/>
            <ac:spMk id="13" creationId="{E3919289-715F-4CDF-84DB-5DDAAA233256}"/>
          </ac:spMkLst>
        </pc:spChg>
        <pc:spChg chg="add del mod">
          <ac:chgData name="moath momani" userId="720708e143949568" providerId="LiveId" clId="{02494459-B6B2-463C-9C1F-2F04792D32D2}" dt="2020-11-15T09:35:28.372" v="2603" actId="21"/>
          <ac:spMkLst>
            <pc:docMk/>
            <pc:sldMk cId="549436865" sldId="290"/>
            <ac:spMk id="15" creationId="{5A797F67-0AE5-470C-AE04-8C927F5AABA9}"/>
          </ac:spMkLst>
        </pc:spChg>
        <pc:spChg chg="add mod">
          <ac:chgData name="moath momani" userId="720708e143949568" providerId="LiveId" clId="{02494459-B6B2-463C-9C1F-2F04792D32D2}" dt="2020-11-15T09:36:08.806" v="2622" actId="1035"/>
          <ac:spMkLst>
            <pc:docMk/>
            <pc:sldMk cId="549436865" sldId="290"/>
            <ac:spMk id="16" creationId="{27FF53E6-E249-490E-998E-892662853D1C}"/>
          </ac:spMkLst>
        </pc:spChg>
        <pc:spChg chg="add del mod">
          <ac:chgData name="moath momani" userId="720708e143949568" providerId="LiveId" clId="{02494459-B6B2-463C-9C1F-2F04792D32D2}" dt="2020-11-15T10:02:54.491" v="2677" actId="21"/>
          <ac:spMkLst>
            <pc:docMk/>
            <pc:sldMk cId="549436865" sldId="290"/>
            <ac:spMk id="23" creationId="{1DEF4A59-9B65-4A69-A5B6-1820048B2204}"/>
          </ac:spMkLst>
        </pc:spChg>
        <pc:spChg chg="add del mod">
          <ac:chgData name="moath momani" userId="720708e143949568" providerId="LiveId" clId="{02494459-B6B2-463C-9C1F-2F04792D32D2}" dt="2020-11-15T10:02:54.491" v="2677" actId="21"/>
          <ac:spMkLst>
            <pc:docMk/>
            <pc:sldMk cId="549436865" sldId="290"/>
            <ac:spMk id="25" creationId="{B83B5D6A-BEF6-47BE-AF89-79B81E68006B}"/>
          </ac:spMkLst>
        </pc:spChg>
        <pc:grpChg chg="del">
          <ac:chgData name="moath momani" userId="720708e143949568" providerId="LiveId" clId="{02494459-B6B2-463C-9C1F-2F04792D32D2}" dt="2020-11-15T09:35:57.023" v="2610" actId="21"/>
          <ac:grpSpMkLst>
            <pc:docMk/>
            <pc:sldMk cId="549436865" sldId="290"/>
            <ac:grpSpMk id="8" creationId="{00000000-0000-0000-0000-000000000000}"/>
          </ac:grpSpMkLst>
        </pc:grpChg>
        <pc:grpChg chg="add mod">
          <ac:chgData name="moath momani" userId="720708e143949568" providerId="LiveId" clId="{02494459-B6B2-463C-9C1F-2F04792D32D2}" dt="2020-11-15T09:36:08.806" v="2622" actId="1035"/>
          <ac:grpSpMkLst>
            <pc:docMk/>
            <pc:sldMk cId="549436865" sldId="290"/>
            <ac:grpSpMk id="17" creationId="{1E099767-805D-4268-A3EA-72F5918ACF62}"/>
          </ac:grpSpMkLst>
        </pc:grpChg>
        <pc:picChg chg="add del mod">
          <ac:chgData name="moath momani" userId="720708e143949568" providerId="LiveId" clId="{02494459-B6B2-463C-9C1F-2F04792D32D2}" dt="2020-11-15T09:35:03.193" v="2594" actId="478"/>
          <ac:picMkLst>
            <pc:docMk/>
            <pc:sldMk cId="549436865" sldId="290"/>
            <ac:picMk id="3" creationId="{15A3A199-8CE0-4C9D-8F3D-D1553727B860}"/>
          </ac:picMkLst>
        </pc:picChg>
        <pc:picChg chg="add del mod">
          <ac:chgData name="moath momani" userId="720708e143949568" providerId="LiveId" clId="{02494459-B6B2-463C-9C1F-2F04792D32D2}" dt="2020-11-10T08:57:33.517" v="1638" actId="478"/>
          <ac:picMkLst>
            <pc:docMk/>
            <pc:sldMk cId="549436865" sldId="290"/>
            <ac:picMk id="3" creationId="{7D641C93-6D85-4A3F-99B9-183E1CA00A57}"/>
          </ac:picMkLst>
        </pc:picChg>
        <pc:picChg chg="add mod">
          <ac:chgData name="moath momani" userId="720708e143949568" providerId="LiveId" clId="{02494459-B6B2-463C-9C1F-2F04792D32D2}" dt="2020-11-15T10:06:02.041" v="2878" actId="14100"/>
          <ac:picMkLst>
            <pc:docMk/>
            <pc:sldMk cId="549436865" sldId="290"/>
            <ac:picMk id="3" creationId="{AAD30542-DC01-471A-A48B-FBB6E8F55607}"/>
          </ac:picMkLst>
        </pc:picChg>
        <pc:picChg chg="del">
          <ac:chgData name="moath momani" userId="720708e143949568" providerId="LiveId" clId="{02494459-B6B2-463C-9C1F-2F04792D32D2}" dt="2020-11-04T07:11:42.595" v="1352" actId="478"/>
          <ac:picMkLst>
            <pc:docMk/>
            <pc:sldMk cId="549436865" sldId="290"/>
            <ac:picMk id="5" creationId="{07AC7BF8-B2C9-43E4-906F-C5E2D494234B}"/>
          </ac:picMkLst>
        </pc:picChg>
        <pc:picChg chg="add del mod">
          <ac:chgData name="moath momani" userId="720708e143949568" providerId="LiveId" clId="{02494459-B6B2-463C-9C1F-2F04792D32D2}" dt="2020-11-15T09:46:21.079" v="2624" actId="478"/>
          <ac:picMkLst>
            <pc:docMk/>
            <pc:sldMk cId="549436865" sldId="290"/>
            <ac:picMk id="5" creationId="{655067E7-EEB6-4FEE-8745-00095350FF43}"/>
          </ac:picMkLst>
        </pc:picChg>
        <pc:picChg chg="add del mod">
          <ac:chgData name="moath momani" userId="720708e143949568" providerId="LiveId" clId="{02494459-B6B2-463C-9C1F-2F04792D32D2}" dt="2020-11-10T09:29:18.800" v="1655" actId="478"/>
          <ac:picMkLst>
            <pc:docMk/>
            <pc:sldMk cId="549436865" sldId="290"/>
            <ac:picMk id="5" creationId="{FE888291-9EC0-4335-B675-2426149B6AEA}"/>
          </ac:picMkLst>
        </pc:picChg>
        <pc:picChg chg="add del">
          <ac:chgData name="moath momani" userId="720708e143949568" providerId="LiveId" clId="{02494459-B6B2-463C-9C1F-2F04792D32D2}" dt="2020-11-15T09:35:41.519" v="2608" actId="478"/>
          <ac:picMkLst>
            <pc:docMk/>
            <pc:sldMk cId="549436865" sldId="290"/>
            <ac:picMk id="7" creationId="{968C29E6-A439-4DF5-8A98-B537CBB5A309}"/>
          </ac:picMkLst>
        </pc:picChg>
        <pc:picChg chg="mod">
          <ac:chgData name="moath momani" userId="720708e143949568" providerId="LiveId" clId="{02494459-B6B2-463C-9C1F-2F04792D32D2}" dt="2020-11-15T09:35:57.738" v="2611"/>
          <ac:picMkLst>
            <pc:docMk/>
            <pc:sldMk cId="549436865" sldId="290"/>
            <ac:picMk id="18" creationId="{45B73242-B86A-4285-82C6-AA3E1CB439D8}"/>
          </ac:picMkLst>
        </pc:picChg>
        <pc:picChg chg="mod">
          <ac:chgData name="moath momani" userId="720708e143949568" providerId="LiveId" clId="{02494459-B6B2-463C-9C1F-2F04792D32D2}" dt="2020-11-15T09:35:57.738" v="2611"/>
          <ac:picMkLst>
            <pc:docMk/>
            <pc:sldMk cId="549436865" sldId="290"/>
            <ac:picMk id="19" creationId="{936F55AC-D14A-4164-8278-E1CB8AE50A3C}"/>
          </ac:picMkLst>
        </pc:picChg>
        <pc:picChg chg="add del mod">
          <ac:chgData name="moath momani" userId="720708e143949568" providerId="LiveId" clId="{02494459-B6B2-463C-9C1F-2F04792D32D2}" dt="2020-11-15T10:01:45.390" v="2667" actId="478"/>
          <ac:picMkLst>
            <pc:docMk/>
            <pc:sldMk cId="549436865" sldId="290"/>
            <ac:picMk id="21" creationId="{CD8C7C5A-0D67-4B72-BF83-1CCCEE433CE2}"/>
          </ac:picMkLst>
        </pc:picChg>
      </pc:sldChg>
      <pc:sldChg chg="addSp delSp modSp mod">
        <pc:chgData name="moath momani" userId="720708e143949568" providerId="LiveId" clId="{02494459-B6B2-463C-9C1F-2F04792D32D2}" dt="2020-11-15T09:11:00.322" v="2540" actId="22"/>
        <pc:sldMkLst>
          <pc:docMk/>
          <pc:sldMk cId="1152106799" sldId="298"/>
        </pc:sldMkLst>
        <pc:spChg chg="mod">
          <ac:chgData name="moath momani" userId="720708e143949568" providerId="LiveId" clId="{02494459-B6B2-463C-9C1F-2F04792D32D2}" dt="2020-11-10T09:50:13.752" v="2132" actId="1076"/>
          <ac:spMkLst>
            <pc:docMk/>
            <pc:sldMk cId="1152106799" sldId="298"/>
            <ac:spMk id="12" creationId="{3E969209-77B6-4539-8ACE-44A3F8688896}"/>
          </ac:spMkLst>
        </pc:spChg>
        <pc:spChg chg="add mod">
          <ac:chgData name="moath momani" userId="720708e143949568" providerId="LiveId" clId="{02494459-B6B2-463C-9C1F-2F04792D32D2}" dt="2020-11-10T09:54:15.459" v="2177" actId="403"/>
          <ac:spMkLst>
            <pc:docMk/>
            <pc:sldMk cId="1152106799" sldId="298"/>
            <ac:spMk id="16" creationId="{D9B7893E-DF14-4442-9D67-07EF03E5B845}"/>
          </ac:spMkLst>
        </pc:spChg>
        <pc:picChg chg="add del">
          <ac:chgData name="moath momani" userId="720708e143949568" providerId="LiveId" clId="{02494459-B6B2-463C-9C1F-2F04792D32D2}" dt="2020-11-15T09:11:00.322" v="2540" actId="22"/>
          <ac:picMkLst>
            <pc:docMk/>
            <pc:sldMk cId="1152106799" sldId="298"/>
            <ac:picMk id="7" creationId="{58C82E5C-7309-4191-9421-A39578670EFD}"/>
          </ac:picMkLst>
        </pc:picChg>
      </pc:sldChg>
      <pc:sldChg chg="addSp modSp mod">
        <pc:chgData name="moath momani" userId="720708e143949568" providerId="LiveId" clId="{02494459-B6B2-463C-9C1F-2F04792D32D2}" dt="2020-11-10T09:52:46.525" v="2169" actId="20577"/>
        <pc:sldMkLst>
          <pc:docMk/>
          <pc:sldMk cId="100304626" sldId="299"/>
        </pc:sldMkLst>
        <pc:spChg chg="mod">
          <ac:chgData name="moath momani" userId="720708e143949568" providerId="LiveId" clId="{02494459-B6B2-463C-9C1F-2F04792D32D2}" dt="2020-11-10T09:52:22.519" v="2147" actId="1076"/>
          <ac:spMkLst>
            <pc:docMk/>
            <pc:sldMk cId="100304626" sldId="299"/>
            <ac:spMk id="7" creationId="{F38DA29A-B447-4711-A2D0-D34B39248E15}"/>
          </ac:spMkLst>
        </pc:spChg>
        <pc:spChg chg="add mod">
          <ac:chgData name="moath momani" userId="720708e143949568" providerId="LiveId" clId="{02494459-B6B2-463C-9C1F-2F04792D32D2}" dt="2020-11-10T09:52:46.525" v="2169" actId="20577"/>
          <ac:spMkLst>
            <pc:docMk/>
            <pc:sldMk cId="100304626" sldId="299"/>
            <ac:spMk id="11" creationId="{187E18C8-C9DB-4F68-8B2F-C032FAC84860}"/>
          </ac:spMkLst>
        </pc:spChg>
      </pc:sldChg>
      <pc:sldChg chg="addSp delSp modSp add mod modNotesTx">
        <pc:chgData name="moath momani" userId="720708e143949568" providerId="LiveId" clId="{02494459-B6B2-463C-9C1F-2F04792D32D2}" dt="2020-11-12T10:00:49.722" v="2533" actId="20577"/>
        <pc:sldMkLst>
          <pc:docMk/>
          <pc:sldMk cId="3191895383" sldId="329"/>
        </pc:sldMkLst>
        <pc:spChg chg="add mod">
          <ac:chgData name="moath momani" userId="720708e143949568" providerId="LiveId" clId="{02494459-B6B2-463C-9C1F-2F04792D32D2}" dt="2020-11-09T12:56:00.897" v="1554" actId="1076"/>
          <ac:spMkLst>
            <pc:docMk/>
            <pc:sldMk cId="3191895383" sldId="329"/>
            <ac:spMk id="5" creationId="{39D57DED-D050-48BB-A306-790FB7C5D4DA}"/>
          </ac:spMkLst>
        </pc:spChg>
        <pc:spChg chg="del mod">
          <ac:chgData name="moath momani" userId="720708e143949568" providerId="LiveId" clId="{02494459-B6B2-463C-9C1F-2F04792D32D2}" dt="2020-11-09T12:55:51.973" v="1548" actId="478"/>
          <ac:spMkLst>
            <pc:docMk/>
            <pc:sldMk cId="3191895383" sldId="329"/>
            <ac:spMk id="10" creationId="{1D983675-2E05-441A-A39B-168183F21338}"/>
          </ac:spMkLst>
        </pc:spChg>
        <pc:spChg chg="del">
          <ac:chgData name="moath momani" userId="720708e143949568" providerId="LiveId" clId="{02494459-B6B2-463C-9C1F-2F04792D32D2}" dt="2020-11-09T12:55:54.320" v="1549" actId="478"/>
          <ac:spMkLst>
            <pc:docMk/>
            <pc:sldMk cId="3191895383" sldId="329"/>
            <ac:spMk id="14" creationId="{1F1E8F56-344D-4AFB-AE43-8BA20530120A}"/>
          </ac:spMkLst>
        </pc:spChg>
        <pc:picChg chg="add del mod">
          <ac:chgData name="moath momani" userId="720708e143949568" providerId="LiveId" clId="{02494459-B6B2-463C-9C1F-2F04792D32D2}" dt="2020-11-09T12:54:29.488" v="1536" actId="478"/>
          <ac:picMkLst>
            <pc:docMk/>
            <pc:sldMk cId="3191895383" sldId="329"/>
            <ac:picMk id="2" creationId="{98337E66-6977-4FA7-AFE0-8162BF2DD80E}"/>
          </ac:picMkLst>
        </pc:picChg>
        <pc:picChg chg="add mod">
          <ac:chgData name="moath momani" userId="720708e143949568" providerId="LiveId" clId="{02494459-B6B2-463C-9C1F-2F04792D32D2}" dt="2020-11-09T12:57:24.472" v="1621" actId="1038"/>
          <ac:picMkLst>
            <pc:docMk/>
            <pc:sldMk cId="3191895383" sldId="329"/>
            <ac:picMk id="3" creationId="{3A509147-C9B6-4612-9049-8F5BF7B04B7D}"/>
          </ac:picMkLst>
        </pc:picChg>
        <pc:picChg chg="add mod">
          <ac:chgData name="moath momani" userId="720708e143949568" providerId="LiveId" clId="{02494459-B6B2-463C-9C1F-2F04792D32D2}" dt="2020-11-09T12:57:20.648" v="1583" actId="1037"/>
          <ac:picMkLst>
            <pc:docMk/>
            <pc:sldMk cId="3191895383" sldId="329"/>
            <ac:picMk id="6" creationId="{AA2D579C-05D2-4E62-82B7-E2BEE21B7BD3}"/>
          </ac:picMkLst>
        </pc:picChg>
        <pc:picChg chg="del mod">
          <ac:chgData name="moath momani" userId="720708e143949568" providerId="LiveId" clId="{02494459-B6B2-463C-9C1F-2F04792D32D2}" dt="2020-11-09T12:53:01.425" v="1530" actId="478"/>
          <ac:picMkLst>
            <pc:docMk/>
            <pc:sldMk cId="3191895383" sldId="329"/>
            <ac:picMk id="7" creationId="{A087BCC1-8933-489E-B259-8647F3DECE43}"/>
          </ac:picMkLst>
        </pc:picChg>
        <pc:picChg chg="add">
          <ac:chgData name="moath momani" userId="720708e143949568" providerId="LiveId" clId="{02494459-B6B2-463C-9C1F-2F04792D32D2}" dt="2020-11-09T12:57:44.124" v="1625" actId="22"/>
          <ac:picMkLst>
            <pc:docMk/>
            <pc:sldMk cId="3191895383" sldId="329"/>
            <ac:picMk id="8" creationId="{8635A125-9C2E-4029-8575-1FC3D80F39C2}"/>
          </ac:picMkLst>
        </pc:picChg>
      </pc:sldChg>
      <pc:sldChg chg="addSp delSp modSp mod">
        <pc:chgData name="moath momani" userId="720708e143949568" providerId="LiveId" clId="{02494459-B6B2-463C-9C1F-2F04792D32D2}" dt="2020-11-10T09:50:05.019" v="2131" actId="404"/>
        <pc:sldMkLst>
          <pc:docMk/>
          <pc:sldMk cId="1907528358" sldId="330"/>
        </pc:sldMkLst>
        <pc:spChg chg="add mod">
          <ac:chgData name="moath momani" userId="720708e143949568" providerId="LiveId" clId="{02494459-B6B2-463C-9C1F-2F04792D32D2}" dt="2020-11-10T09:38:43.499" v="1996" actId="14100"/>
          <ac:spMkLst>
            <pc:docMk/>
            <pc:sldMk cId="1907528358" sldId="330"/>
            <ac:spMk id="10" creationId="{4413051B-85B8-4046-8C8A-E358CE37D230}"/>
          </ac:spMkLst>
        </pc:spChg>
        <pc:spChg chg="mod">
          <ac:chgData name="moath momani" userId="720708e143949568" providerId="LiveId" clId="{02494459-B6B2-463C-9C1F-2F04792D32D2}" dt="2020-11-10T09:35:46.536" v="1913" actId="1038"/>
          <ac:spMkLst>
            <pc:docMk/>
            <pc:sldMk cId="1907528358" sldId="330"/>
            <ac:spMk id="12" creationId="{3E969209-77B6-4539-8ACE-44A3F8688896}"/>
          </ac:spMkLst>
        </pc:spChg>
        <pc:spChg chg="add del mod">
          <ac:chgData name="moath momani" userId="720708e143949568" providerId="LiveId" clId="{02494459-B6B2-463C-9C1F-2F04792D32D2}" dt="2020-11-10T09:36:29.980" v="1919" actId="22"/>
          <ac:spMkLst>
            <pc:docMk/>
            <pc:sldMk cId="1907528358" sldId="330"/>
            <ac:spMk id="13" creationId="{01DBCDE8-78AB-426F-B12C-8E3E05523844}"/>
          </ac:spMkLst>
        </pc:spChg>
        <pc:spChg chg="add mod">
          <ac:chgData name="moath momani" userId="720708e143949568" providerId="LiveId" clId="{02494459-B6B2-463C-9C1F-2F04792D32D2}" dt="2020-11-10T09:38:21.880" v="1993" actId="403"/>
          <ac:spMkLst>
            <pc:docMk/>
            <pc:sldMk cId="1907528358" sldId="330"/>
            <ac:spMk id="14" creationId="{D2F0A2C7-84D7-4E0E-A603-79C556639282}"/>
          </ac:spMkLst>
        </pc:spChg>
        <pc:spChg chg="add mod">
          <ac:chgData name="moath momani" userId="720708e143949568" providerId="LiveId" clId="{02494459-B6B2-463C-9C1F-2F04792D32D2}" dt="2020-11-10T09:50:05.019" v="2131" actId="404"/>
          <ac:spMkLst>
            <pc:docMk/>
            <pc:sldMk cId="1907528358" sldId="330"/>
            <ac:spMk id="16" creationId="{B4716E54-7C0D-4DA4-AFFA-2F217328CE26}"/>
          </ac:spMkLst>
        </pc:spChg>
        <pc:picChg chg="mod">
          <ac:chgData name="moath momani" userId="720708e143949568" providerId="LiveId" clId="{02494459-B6B2-463C-9C1F-2F04792D32D2}" dt="2020-11-10T09:35:50.185" v="1914" actId="1076"/>
          <ac:picMkLst>
            <pc:docMk/>
            <pc:sldMk cId="1907528358" sldId="330"/>
            <ac:picMk id="7" creationId="{D4F4FBF5-CEC5-4ED7-B430-3743A6FBA88C}"/>
          </ac:picMkLst>
        </pc:picChg>
      </pc:sldChg>
      <pc:sldChg chg="addSp modSp mod">
        <pc:chgData name="moath momani" userId="720708e143949568" providerId="LiveId" clId="{02494459-B6B2-463C-9C1F-2F04792D32D2}" dt="2020-11-10T09:49:59.559" v="2130" actId="404"/>
        <pc:sldMkLst>
          <pc:docMk/>
          <pc:sldMk cId="1949895592" sldId="331"/>
        </pc:sldMkLst>
        <pc:spChg chg="add mod">
          <ac:chgData name="moath momani" userId="720708e143949568" providerId="LiveId" clId="{02494459-B6B2-463C-9C1F-2F04792D32D2}" dt="2020-11-10T09:44:37.850" v="2030" actId="20577"/>
          <ac:spMkLst>
            <pc:docMk/>
            <pc:sldMk cId="1949895592" sldId="331"/>
            <ac:spMk id="10" creationId="{A51B4071-D88C-4200-AA68-C5F4DAD848D3}"/>
          </ac:spMkLst>
        </pc:spChg>
        <pc:spChg chg="mod">
          <ac:chgData name="moath momani" userId="720708e143949568" providerId="LiveId" clId="{02494459-B6B2-463C-9C1F-2F04792D32D2}" dt="2020-11-10T09:48:36.642" v="2098" actId="113"/>
          <ac:spMkLst>
            <pc:docMk/>
            <pc:sldMk cId="1949895592" sldId="331"/>
            <ac:spMk id="12" creationId="{3E969209-77B6-4539-8ACE-44A3F8688896}"/>
          </ac:spMkLst>
        </pc:spChg>
        <pc:spChg chg="add mod">
          <ac:chgData name="moath momani" userId="720708e143949568" providerId="LiveId" clId="{02494459-B6B2-463C-9C1F-2F04792D32D2}" dt="2020-11-10T09:44:21.283" v="2023" actId="20577"/>
          <ac:spMkLst>
            <pc:docMk/>
            <pc:sldMk cId="1949895592" sldId="331"/>
            <ac:spMk id="13" creationId="{C98F0615-7DAC-4CD1-B887-804B3DFC318B}"/>
          </ac:spMkLst>
        </pc:spChg>
        <pc:spChg chg="add mod">
          <ac:chgData name="moath momani" userId="720708e143949568" providerId="LiveId" clId="{02494459-B6B2-463C-9C1F-2F04792D32D2}" dt="2020-11-10T09:49:59.559" v="2130" actId="404"/>
          <ac:spMkLst>
            <pc:docMk/>
            <pc:sldMk cId="1949895592" sldId="331"/>
            <ac:spMk id="14" creationId="{BF28D835-1314-46E9-A101-7E47DE89CCDB}"/>
          </ac:spMkLst>
        </pc:spChg>
        <pc:picChg chg="mod">
          <ac:chgData name="moath momani" userId="720708e143949568" providerId="LiveId" clId="{02494459-B6B2-463C-9C1F-2F04792D32D2}" dt="2020-11-10T09:43:53.263" v="2017" actId="1076"/>
          <ac:picMkLst>
            <pc:docMk/>
            <pc:sldMk cId="1949895592" sldId="331"/>
            <ac:picMk id="4" creationId="{86A51827-3168-4858-8E70-AAE9BA39ED06}"/>
          </ac:picMkLst>
        </pc:picChg>
      </pc:sldChg>
      <pc:sldChg chg="modSp add del mod">
        <pc:chgData name="moath momani" userId="720708e143949568" providerId="LiveId" clId="{02494459-B6B2-463C-9C1F-2F04792D32D2}" dt="2020-11-15T09:08:40.890" v="2538" actId="47"/>
        <pc:sldMkLst>
          <pc:docMk/>
          <pc:sldMk cId="373641933" sldId="332"/>
        </pc:sldMkLst>
        <pc:picChg chg="mod">
          <ac:chgData name="moath momani" userId="720708e143949568" providerId="LiveId" clId="{02494459-B6B2-463C-9C1F-2F04792D32D2}" dt="2020-11-15T09:08:16.355" v="2537" actId="1076"/>
          <ac:picMkLst>
            <pc:docMk/>
            <pc:sldMk cId="373641933" sldId="332"/>
            <ac:picMk id="3" creationId="{52F9749C-3EEE-4797-8335-7D348909E0A9}"/>
          </ac:picMkLst>
        </pc:picChg>
      </pc:sldChg>
      <pc:sldChg chg="del ord">
        <pc:chgData name="moath momani" userId="720708e143949568" providerId="LiveId" clId="{02494459-B6B2-463C-9C1F-2F04792D32D2}" dt="2020-11-10T09:30:28.586" v="1706" actId="47"/>
        <pc:sldMkLst>
          <pc:docMk/>
          <pc:sldMk cId="2104578910" sldId="332"/>
        </pc:sldMkLst>
      </pc:sldChg>
      <pc:sldChg chg="addSp delSp modSp add mod">
        <pc:chgData name="moath momani" userId="720708e143949568" providerId="LiveId" clId="{02494459-B6B2-463C-9C1F-2F04792D32D2}" dt="2020-11-15T09:11:59.117" v="2577" actId="20577"/>
        <pc:sldMkLst>
          <pc:docMk/>
          <pc:sldMk cId="3078605354" sldId="332"/>
        </pc:sldMkLst>
        <pc:spChg chg="del">
          <ac:chgData name="moath momani" userId="720708e143949568" providerId="LiveId" clId="{02494459-B6B2-463C-9C1F-2F04792D32D2}" dt="2020-11-15T09:11:09.420" v="2542" actId="478"/>
          <ac:spMkLst>
            <pc:docMk/>
            <pc:sldMk cId="3078605354" sldId="332"/>
            <ac:spMk id="4" creationId="{361E1363-622A-4D89-9103-60E57B7261FE}"/>
          </ac:spMkLst>
        </pc:spChg>
        <pc:spChg chg="mod">
          <ac:chgData name="moath momani" userId="720708e143949568" providerId="LiveId" clId="{02494459-B6B2-463C-9C1F-2F04792D32D2}" dt="2020-11-15T09:11:59.117" v="2577" actId="20577"/>
          <ac:spMkLst>
            <pc:docMk/>
            <pc:sldMk cId="3078605354" sldId="332"/>
            <ac:spMk id="12" creationId="{3E969209-77B6-4539-8ACE-44A3F8688896}"/>
          </ac:spMkLst>
        </pc:spChg>
        <pc:spChg chg="del">
          <ac:chgData name="moath momani" userId="720708e143949568" providerId="LiveId" clId="{02494459-B6B2-463C-9C1F-2F04792D32D2}" dt="2020-11-15T09:11:09.420" v="2542" actId="478"/>
          <ac:spMkLst>
            <pc:docMk/>
            <pc:sldMk cId="3078605354" sldId="332"/>
            <ac:spMk id="14" creationId="{730372B7-4CBB-4BEA-9314-96FCF9976893}"/>
          </ac:spMkLst>
        </pc:spChg>
        <pc:spChg chg="del">
          <ac:chgData name="moath momani" userId="720708e143949568" providerId="LiveId" clId="{02494459-B6B2-463C-9C1F-2F04792D32D2}" dt="2020-11-15T09:11:09.420" v="2542" actId="478"/>
          <ac:spMkLst>
            <pc:docMk/>
            <pc:sldMk cId="3078605354" sldId="332"/>
            <ac:spMk id="15" creationId="{6772984A-45D0-4356-AFAA-4CEE162E1C9C}"/>
          </ac:spMkLst>
        </pc:spChg>
        <pc:spChg chg="del">
          <ac:chgData name="moath momani" userId="720708e143949568" providerId="LiveId" clId="{02494459-B6B2-463C-9C1F-2F04792D32D2}" dt="2020-11-15T09:11:09.420" v="2542" actId="478"/>
          <ac:spMkLst>
            <pc:docMk/>
            <pc:sldMk cId="3078605354" sldId="332"/>
            <ac:spMk id="16" creationId="{D9B7893E-DF14-4442-9D67-07EF03E5B845}"/>
          </ac:spMkLst>
        </pc:spChg>
        <pc:picChg chg="mod">
          <ac:chgData name="moath momani" userId="720708e143949568" providerId="LiveId" clId="{02494459-B6B2-463C-9C1F-2F04792D32D2}" dt="2020-11-15T09:11:37.415" v="2550" actId="14100"/>
          <ac:picMkLst>
            <pc:docMk/>
            <pc:sldMk cId="3078605354" sldId="332"/>
            <ac:picMk id="2" creationId="{39A44650-5B70-4AFD-BBA4-F5A546D2D8AB}"/>
          </ac:picMkLst>
        </pc:picChg>
        <pc:picChg chg="del">
          <ac:chgData name="moath momani" userId="720708e143949568" providerId="LiveId" clId="{02494459-B6B2-463C-9C1F-2F04792D32D2}" dt="2020-11-15T09:11:09.420" v="2542" actId="478"/>
          <ac:picMkLst>
            <pc:docMk/>
            <pc:sldMk cId="3078605354" sldId="332"/>
            <ac:picMk id="3" creationId="{81C0E98F-155C-4A90-8959-98BDBC455BE2}"/>
          </ac:picMkLst>
        </pc:picChg>
        <pc:picChg chg="add del mod">
          <ac:chgData name="moath momani" userId="720708e143949568" providerId="LiveId" clId="{02494459-B6B2-463C-9C1F-2F04792D32D2}" dt="2020-11-15T09:11:17.779" v="2546" actId="478"/>
          <ac:picMkLst>
            <pc:docMk/>
            <pc:sldMk cId="3078605354" sldId="332"/>
            <ac:picMk id="7" creationId="{7F08295D-A406-4D9C-9474-56EBB0057574}"/>
          </ac:picMkLst>
        </pc:picChg>
        <pc:picChg chg="del">
          <ac:chgData name="moath momani" userId="720708e143949568" providerId="LiveId" clId="{02494459-B6B2-463C-9C1F-2F04792D32D2}" dt="2020-11-15T09:11:09.420" v="2542" actId="478"/>
          <ac:picMkLst>
            <pc:docMk/>
            <pc:sldMk cId="3078605354" sldId="332"/>
            <ac:picMk id="13" creationId="{A5BD248E-9D08-435D-B01B-97E18DF826EB}"/>
          </ac:picMkLst>
        </pc:picChg>
        <pc:picChg chg="add mod">
          <ac:chgData name="moath momani" userId="720708e143949568" providerId="LiveId" clId="{02494459-B6B2-463C-9C1F-2F04792D32D2}" dt="2020-11-15T09:11:39.527" v="2551" actId="1076"/>
          <ac:picMkLst>
            <pc:docMk/>
            <pc:sldMk cId="3078605354" sldId="332"/>
            <ac:picMk id="17" creationId="{27AFB22B-6D9D-476E-9B44-9DF6AA83B79E}"/>
          </ac:picMkLst>
        </pc:picChg>
      </pc:sldChg>
      <pc:sldChg chg="addSp delSp modSp add mod">
        <pc:chgData name="moath momani" userId="720708e143949568" providerId="LiveId" clId="{02494459-B6B2-463C-9C1F-2F04792D32D2}" dt="2020-11-15T09:58:39.747" v="2666" actId="313"/>
        <pc:sldMkLst>
          <pc:docMk/>
          <pc:sldMk cId="1125410132" sldId="333"/>
        </pc:sldMkLst>
        <pc:spChg chg="mod">
          <ac:chgData name="moath momani" userId="720708e143949568" providerId="LiveId" clId="{02494459-B6B2-463C-9C1F-2F04792D32D2}" dt="2020-11-15T09:58:39.747" v="2666" actId="313"/>
          <ac:spMkLst>
            <pc:docMk/>
            <pc:sldMk cId="1125410132" sldId="333"/>
            <ac:spMk id="12" creationId="{3E969209-77B6-4539-8ACE-44A3F8688896}"/>
          </ac:spMkLst>
        </pc:spChg>
        <pc:picChg chg="add mod">
          <ac:chgData name="moath momani" userId="720708e143949568" providerId="LiveId" clId="{02494459-B6B2-463C-9C1F-2F04792D32D2}" dt="2020-11-15T09:15:05.071" v="2582" actId="1076"/>
          <ac:picMkLst>
            <pc:docMk/>
            <pc:sldMk cId="1125410132" sldId="333"/>
            <ac:picMk id="4" creationId="{D86239A9-51C1-4A0D-AD73-F99E63EDE2C1}"/>
          </ac:picMkLst>
        </pc:picChg>
        <pc:picChg chg="del">
          <ac:chgData name="moath momani" userId="720708e143949568" providerId="LiveId" clId="{02494459-B6B2-463C-9C1F-2F04792D32D2}" dt="2020-11-15T09:14:56.880" v="2579" actId="478"/>
          <ac:picMkLst>
            <pc:docMk/>
            <pc:sldMk cId="1125410132" sldId="333"/>
            <ac:picMk id="17" creationId="{27AFB22B-6D9D-476E-9B44-9DF6AA83B79E}"/>
          </ac:picMkLst>
        </pc:picChg>
      </pc:sldChg>
      <pc:sldChg chg="addSp delSp modSp add mod">
        <pc:chgData name="moath momani" userId="720708e143949568" providerId="LiveId" clId="{02494459-B6B2-463C-9C1F-2F04792D32D2}" dt="2020-11-15T10:17:43.252" v="3185" actId="20577"/>
        <pc:sldMkLst>
          <pc:docMk/>
          <pc:sldMk cId="3793503362" sldId="334"/>
        </pc:sldMkLst>
        <pc:spChg chg="mod">
          <ac:chgData name="moath momani" userId="720708e143949568" providerId="LiveId" clId="{02494459-B6B2-463C-9C1F-2F04792D32D2}" dt="2020-11-15T10:17:20.219" v="3175" actId="20577"/>
          <ac:spMkLst>
            <pc:docMk/>
            <pc:sldMk cId="3793503362" sldId="334"/>
            <ac:spMk id="4" creationId="{E55497F3-9789-40A2-B1BF-5EC943C8DB47}"/>
          </ac:spMkLst>
        </pc:spChg>
        <pc:spChg chg="mod">
          <ac:chgData name="moath momani" userId="720708e143949568" providerId="LiveId" clId="{02494459-B6B2-463C-9C1F-2F04792D32D2}" dt="2020-11-15T10:17:43.252" v="3185" actId="20577"/>
          <ac:spMkLst>
            <pc:docMk/>
            <pc:sldMk cId="3793503362" sldId="334"/>
            <ac:spMk id="5" creationId="{03158795-3CA2-42B5-90AB-D7E21A73F992}"/>
          </ac:spMkLst>
        </pc:spChg>
        <pc:spChg chg="mod">
          <ac:chgData name="moath momani" userId="720708e143949568" providerId="LiveId" clId="{02494459-B6B2-463C-9C1F-2F04792D32D2}" dt="2020-11-15T10:11:10.389" v="3034" actId="1038"/>
          <ac:spMkLst>
            <pc:docMk/>
            <pc:sldMk cId="3793503362" sldId="334"/>
            <ac:spMk id="16" creationId="{27FF53E6-E249-490E-998E-892662853D1C}"/>
          </ac:spMkLst>
        </pc:spChg>
        <pc:grpChg chg="mod">
          <ac:chgData name="moath momani" userId="720708e143949568" providerId="LiveId" clId="{02494459-B6B2-463C-9C1F-2F04792D32D2}" dt="2020-11-15T10:11:10.389" v="3034" actId="1038"/>
          <ac:grpSpMkLst>
            <pc:docMk/>
            <pc:sldMk cId="3793503362" sldId="334"/>
            <ac:grpSpMk id="17" creationId="{1E099767-805D-4268-A3EA-72F5918ACF62}"/>
          </ac:grpSpMkLst>
        </pc:grpChg>
        <pc:picChg chg="del">
          <ac:chgData name="moath momani" userId="720708e143949568" providerId="LiveId" clId="{02494459-B6B2-463C-9C1F-2F04792D32D2}" dt="2020-11-15T10:08:38.356" v="2891" actId="478"/>
          <ac:picMkLst>
            <pc:docMk/>
            <pc:sldMk cId="3793503362" sldId="334"/>
            <ac:picMk id="3" creationId="{AAD30542-DC01-471A-A48B-FBB6E8F55607}"/>
          </ac:picMkLst>
        </pc:picChg>
        <pc:picChg chg="add mod">
          <ac:chgData name="moath momani" userId="720708e143949568" providerId="LiveId" clId="{02494459-B6B2-463C-9C1F-2F04792D32D2}" dt="2020-11-15T10:15:10.831" v="3057" actId="1037"/>
          <ac:picMkLst>
            <pc:docMk/>
            <pc:sldMk cId="3793503362" sldId="334"/>
            <ac:picMk id="6" creationId="{33C81456-091E-4C0B-B77A-56FCB08EDBB1}"/>
          </ac:picMkLst>
        </pc:picChg>
        <pc:picChg chg="add">
          <ac:chgData name="moath momani" userId="720708e143949568" providerId="LiveId" clId="{02494459-B6B2-463C-9C1F-2F04792D32D2}" dt="2020-11-15T10:11:05.977" v="3023" actId="22"/>
          <ac:picMkLst>
            <pc:docMk/>
            <pc:sldMk cId="3793503362" sldId="334"/>
            <ac:picMk id="7" creationId="{6A0BC8F3-7259-4BE2-91C7-E8EA319B39F0}"/>
          </ac:picMkLst>
        </pc:picChg>
        <pc:picChg chg="add mod">
          <ac:chgData name="moath momani" userId="720708e143949568" providerId="LiveId" clId="{02494459-B6B2-463C-9C1F-2F04792D32D2}" dt="2020-11-15T10:15:11.973" v="3062" actId="1037"/>
          <ac:picMkLst>
            <pc:docMk/>
            <pc:sldMk cId="3793503362" sldId="334"/>
            <ac:picMk id="9" creationId="{C72D7CC4-CCD4-4E40-B08A-4D803DB6F574}"/>
          </ac:picMkLst>
        </pc:picChg>
      </pc:sldChg>
    </pc:docChg>
  </pc:docChgLst>
  <pc:docChgLst>
    <pc:chgData name="Moath Almomani" userId="ff116c73-3ed4-4407-a8d2-899e4a260434" providerId="ADAL" clId="{7E2E3B19-4E8D-4090-B882-806C12FBB10A}"/>
    <pc:docChg chg="modSld">
      <pc:chgData name="Moath Almomani" userId="ff116c73-3ed4-4407-a8d2-899e4a260434" providerId="ADAL" clId="{7E2E3B19-4E8D-4090-B882-806C12FBB10A}" dt="2021-04-19T11:34:25.054" v="0" actId="207"/>
      <pc:docMkLst>
        <pc:docMk/>
      </pc:docMkLst>
      <pc:sldChg chg="modSp mod">
        <pc:chgData name="Moath Almomani" userId="ff116c73-3ed4-4407-a8d2-899e4a260434" providerId="ADAL" clId="{7E2E3B19-4E8D-4090-B882-806C12FBB10A}" dt="2021-04-19T11:34:25.054" v="0" actId="207"/>
        <pc:sldMkLst>
          <pc:docMk/>
          <pc:sldMk cId="911208218" sldId="273"/>
        </pc:sldMkLst>
        <pc:spChg chg="mod">
          <ac:chgData name="Moath Almomani" userId="ff116c73-3ed4-4407-a8d2-899e4a260434" providerId="ADAL" clId="{7E2E3B19-4E8D-4090-B882-806C12FBB10A}" dt="2021-04-19T11:34:25.054" v="0" actId="207"/>
          <ac:spMkLst>
            <pc:docMk/>
            <pc:sldMk cId="911208218" sldId="273"/>
            <ac:spMk id="6" creationId="{A4131900-6A4A-4509-97D0-B9BAF02B6E12}"/>
          </ac:spMkLst>
        </pc:spChg>
      </pc:sldChg>
    </pc:docChg>
  </pc:docChgLst>
  <pc:docChgLst>
    <pc:chgData name="Moath Almomani" userId="ff116c73-3ed4-4407-a8d2-899e4a260434" providerId="ADAL" clId="{FF020765-9862-4328-9D9F-F0FBEB619E95}"/>
    <pc:docChg chg="custSel modSld">
      <pc:chgData name="Moath Almomani" userId="ff116c73-3ed4-4407-a8d2-899e4a260434" providerId="ADAL" clId="{FF020765-9862-4328-9D9F-F0FBEB619E95}" dt="2021-07-04T09:26:50.531" v="1" actId="33524"/>
      <pc:docMkLst>
        <pc:docMk/>
      </pc:docMkLst>
      <pc:sldChg chg="modSp mod">
        <pc:chgData name="Moath Almomani" userId="ff116c73-3ed4-4407-a8d2-899e4a260434" providerId="ADAL" clId="{FF020765-9862-4328-9D9F-F0FBEB619E95}" dt="2021-07-04T09:25:57.738" v="0" actId="207"/>
        <pc:sldMkLst>
          <pc:docMk/>
          <pc:sldMk cId="911208218" sldId="273"/>
        </pc:sldMkLst>
        <pc:spChg chg="mod">
          <ac:chgData name="Moath Almomani" userId="ff116c73-3ed4-4407-a8d2-899e4a260434" providerId="ADAL" clId="{FF020765-9862-4328-9D9F-F0FBEB619E95}" dt="2021-07-04T09:25:57.738" v="0" actId="207"/>
          <ac:spMkLst>
            <pc:docMk/>
            <pc:sldMk cId="911208218" sldId="273"/>
            <ac:spMk id="6" creationId="{A4131900-6A4A-4509-97D0-B9BAF02B6E12}"/>
          </ac:spMkLst>
        </pc:spChg>
      </pc:sldChg>
      <pc:sldChg chg="modSp mod">
        <pc:chgData name="Moath Almomani" userId="ff116c73-3ed4-4407-a8d2-899e4a260434" providerId="ADAL" clId="{FF020765-9862-4328-9D9F-F0FBEB619E95}" dt="2021-07-04T09:26:50.531" v="1" actId="33524"/>
        <pc:sldMkLst>
          <pc:docMk/>
          <pc:sldMk cId="1949895592" sldId="331"/>
        </pc:sldMkLst>
        <pc:spChg chg="mod">
          <ac:chgData name="Moath Almomani" userId="ff116c73-3ed4-4407-a8d2-899e4a260434" providerId="ADAL" clId="{FF020765-9862-4328-9D9F-F0FBEB619E95}" dt="2021-07-04T09:26:50.531" v="1" actId="33524"/>
          <ac:spMkLst>
            <pc:docMk/>
            <pc:sldMk cId="1949895592" sldId="331"/>
            <ac:spMk id="10" creationId="{A51B4071-D88C-4200-AA68-C5F4DAD848D3}"/>
          </ac:spMkLst>
        </pc:spChg>
      </pc:sldChg>
    </pc:docChg>
  </pc:docChgLst>
  <pc:docChgLst>
    <pc:chgData name="moath momani" userId="720708e143949568" providerId="LiveId" clId="{F87D9C28-CE8E-415A-B4CF-7AC76B0E8D6D}"/>
    <pc:docChg chg="custSel modSld">
      <pc:chgData name="moath momani" userId="720708e143949568" providerId="LiveId" clId="{F87D9C28-CE8E-415A-B4CF-7AC76B0E8D6D}" dt="2020-10-17T12:46:24.105" v="401" actId="20577"/>
      <pc:docMkLst>
        <pc:docMk/>
      </pc:docMkLst>
      <pc:sldChg chg="modSp mod">
        <pc:chgData name="moath momani" userId="720708e143949568" providerId="LiveId" clId="{F87D9C28-CE8E-415A-B4CF-7AC76B0E8D6D}" dt="2020-10-17T07:34:31.745" v="54" actId="20577"/>
        <pc:sldMkLst>
          <pc:docMk/>
          <pc:sldMk cId="1259126751" sldId="258"/>
        </pc:sldMkLst>
        <pc:spChg chg="mod">
          <ac:chgData name="moath momani" userId="720708e143949568" providerId="LiveId" clId="{F87D9C28-CE8E-415A-B4CF-7AC76B0E8D6D}" dt="2020-10-17T07:34:31.745" v="54" actId="20577"/>
          <ac:spMkLst>
            <pc:docMk/>
            <pc:sldMk cId="1259126751" sldId="258"/>
            <ac:spMk id="13" creationId="{CF8DF623-03E8-4688-BADC-09A9A4417BCD}"/>
          </ac:spMkLst>
        </pc:spChg>
      </pc:sldChg>
      <pc:sldChg chg="modNotesTx">
        <pc:chgData name="moath momani" userId="720708e143949568" providerId="LiveId" clId="{F87D9C28-CE8E-415A-B4CF-7AC76B0E8D6D}" dt="2020-10-17T12:46:24.105" v="401" actId="20577"/>
        <pc:sldMkLst>
          <pc:docMk/>
          <pc:sldMk cId="2284319360" sldId="269"/>
        </pc:sldMkLst>
      </pc:sldChg>
      <pc:sldChg chg="addSp modSp mod">
        <pc:chgData name="moath momani" userId="720708e143949568" providerId="LiveId" clId="{F87D9C28-CE8E-415A-B4CF-7AC76B0E8D6D}" dt="2020-10-17T07:43:03.194" v="231" actId="1037"/>
        <pc:sldMkLst>
          <pc:docMk/>
          <pc:sldMk cId="894173370" sldId="270"/>
        </pc:sldMkLst>
        <pc:spChg chg="add mod">
          <ac:chgData name="moath momani" userId="720708e143949568" providerId="LiveId" clId="{F87D9C28-CE8E-415A-B4CF-7AC76B0E8D6D}" dt="2020-10-17T07:42:53.470" v="224" actId="1076"/>
          <ac:spMkLst>
            <pc:docMk/>
            <pc:sldMk cId="894173370" sldId="270"/>
            <ac:spMk id="14" creationId="{BF4AF6A2-8479-495B-BC24-4BC4DEB2A005}"/>
          </ac:spMkLst>
        </pc:spChg>
        <pc:spChg chg="add mod">
          <ac:chgData name="moath momani" userId="720708e143949568" providerId="LiveId" clId="{F87D9C28-CE8E-415A-B4CF-7AC76B0E8D6D}" dt="2020-10-17T07:37:23.021" v="91" actId="571"/>
          <ac:spMkLst>
            <pc:docMk/>
            <pc:sldMk cId="894173370" sldId="270"/>
            <ac:spMk id="15" creationId="{3DE0F76F-AA79-4EEB-837F-9E1407BA58FE}"/>
          </ac:spMkLst>
        </pc:spChg>
        <pc:spChg chg="add mod">
          <ac:chgData name="moath momani" userId="720708e143949568" providerId="LiveId" clId="{F87D9C28-CE8E-415A-B4CF-7AC76B0E8D6D}" dt="2020-10-17T07:41:31.359" v="181" actId="1076"/>
          <ac:spMkLst>
            <pc:docMk/>
            <pc:sldMk cId="894173370" sldId="270"/>
            <ac:spMk id="16" creationId="{19102796-ED25-4FB4-9960-EC4DBE0ED571}"/>
          </ac:spMkLst>
        </pc:spChg>
        <pc:spChg chg="add mod">
          <ac:chgData name="moath momani" userId="720708e143949568" providerId="LiveId" clId="{F87D9C28-CE8E-415A-B4CF-7AC76B0E8D6D}" dt="2020-10-17T07:42:51.578" v="223" actId="1076"/>
          <ac:spMkLst>
            <pc:docMk/>
            <pc:sldMk cId="894173370" sldId="270"/>
            <ac:spMk id="17" creationId="{496AA3EC-73BE-427F-BDE8-D4690904AE5D}"/>
          </ac:spMkLst>
        </pc:spChg>
        <pc:spChg chg="mod">
          <ac:chgData name="moath momani" userId="720708e143949568" providerId="LiveId" clId="{F87D9C28-CE8E-415A-B4CF-7AC76B0E8D6D}" dt="2020-10-17T07:36:56.977" v="80" actId="20577"/>
          <ac:spMkLst>
            <pc:docMk/>
            <pc:sldMk cId="894173370" sldId="270"/>
            <ac:spMk id="22" creationId="{1C9DE95B-AA72-4B22-9958-7124FED21CBD}"/>
          </ac:spMkLst>
        </pc:spChg>
        <pc:spChg chg="mod">
          <ac:chgData name="moath momani" userId="720708e143949568" providerId="LiveId" clId="{F87D9C28-CE8E-415A-B4CF-7AC76B0E8D6D}" dt="2020-10-17T07:39:49.871" v="131" actId="1076"/>
          <ac:spMkLst>
            <pc:docMk/>
            <pc:sldMk cId="894173370" sldId="270"/>
            <ac:spMk id="24" creationId="{5D593910-6467-4B20-9C20-1CE0D7D3FC07}"/>
          </ac:spMkLst>
        </pc:spChg>
        <pc:picChg chg="mod">
          <ac:chgData name="moath momani" userId="720708e143949568" providerId="LiveId" clId="{F87D9C28-CE8E-415A-B4CF-7AC76B0E8D6D}" dt="2020-10-17T07:43:03.194" v="231" actId="1037"/>
          <ac:picMkLst>
            <pc:docMk/>
            <pc:sldMk cId="894173370" sldId="270"/>
            <ac:picMk id="2" creationId="{00000000-0000-0000-0000-000000000000}"/>
          </ac:picMkLst>
        </pc:picChg>
        <pc:picChg chg="add mod">
          <ac:chgData name="moath momani" userId="720708e143949568" providerId="LiveId" clId="{F87D9C28-CE8E-415A-B4CF-7AC76B0E8D6D}" dt="2020-10-17T07:40:06.939" v="137" actId="1440"/>
          <ac:picMkLst>
            <pc:docMk/>
            <pc:sldMk cId="894173370" sldId="270"/>
            <ac:picMk id="5" creationId="{FB4CA9A6-AB36-428A-8611-1DCB45DD4525}"/>
          </ac:picMkLst>
        </pc:picChg>
        <pc:picChg chg="mod">
          <ac:chgData name="moath momani" userId="720708e143949568" providerId="LiveId" clId="{F87D9C28-CE8E-415A-B4CF-7AC76B0E8D6D}" dt="2020-10-17T07:40:04.339" v="135" actId="1076"/>
          <ac:picMkLst>
            <pc:docMk/>
            <pc:sldMk cId="894173370" sldId="270"/>
            <ac:picMk id="23" creationId="{FA661E88-2D09-4971-8507-43B65DF7CD8A}"/>
          </ac:picMkLst>
        </pc:picChg>
      </pc:sldChg>
      <pc:sldChg chg="modSp mod">
        <pc:chgData name="moath momani" userId="720708e143949568" providerId="LiveId" clId="{F87D9C28-CE8E-415A-B4CF-7AC76B0E8D6D}" dt="2020-10-17T07:43:12.678" v="233" actId="1076"/>
        <pc:sldMkLst>
          <pc:docMk/>
          <pc:sldMk cId="708451443" sldId="271"/>
        </pc:sldMkLst>
        <pc:picChg chg="mod">
          <ac:chgData name="moath momani" userId="720708e143949568" providerId="LiveId" clId="{F87D9C28-CE8E-415A-B4CF-7AC76B0E8D6D}" dt="2020-10-17T07:43:12.678" v="233" actId="1076"/>
          <ac:picMkLst>
            <pc:docMk/>
            <pc:sldMk cId="708451443" sldId="271"/>
            <ac:picMk id="8" creationId="{545212FA-AC3F-4DF6-92A3-EEB25F02C8E1}"/>
          </ac:picMkLst>
        </pc:picChg>
      </pc:sldChg>
      <pc:sldChg chg="modNotesTx">
        <pc:chgData name="moath momani" userId="720708e143949568" providerId="LiveId" clId="{F87D9C28-CE8E-415A-B4CF-7AC76B0E8D6D}" dt="2020-10-17T06:49:35.565" v="0" actId="20577"/>
        <pc:sldMkLst>
          <pc:docMk/>
          <pc:sldMk cId="1982408467" sldId="281"/>
        </pc:sldMkLst>
      </pc:sldChg>
    </pc:docChg>
  </pc:docChgLst>
  <pc:docChgLst>
    <pc:chgData name="Moath Almomani" userId="ff116c73-3ed4-4407-a8d2-899e4a260434" providerId="ADAL" clId="{FC417A19-9E69-4552-A6C5-4C2462548E60}"/>
    <pc:docChg chg="custSel addSld delSld modSld">
      <pc:chgData name="Moath Almomani" userId="ff116c73-3ed4-4407-a8d2-899e4a260434" providerId="ADAL" clId="{FC417A19-9E69-4552-A6C5-4C2462548E60}" dt="2021-05-02T11:53:58.158" v="260" actId="1076"/>
      <pc:docMkLst>
        <pc:docMk/>
      </pc:docMkLst>
      <pc:sldChg chg="modSp mod">
        <pc:chgData name="Moath Almomani" userId="ff116c73-3ed4-4407-a8d2-899e4a260434" providerId="ADAL" clId="{FC417A19-9E69-4552-A6C5-4C2462548E60}" dt="2021-04-27T04:43:17.862" v="0" actId="207"/>
        <pc:sldMkLst>
          <pc:docMk/>
          <pc:sldMk cId="911208218" sldId="273"/>
        </pc:sldMkLst>
        <pc:spChg chg="mod">
          <ac:chgData name="Moath Almomani" userId="ff116c73-3ed4-4407-a8d2-899e4a260434" providerId="ADAL" clId="{FC417A19-9E69-4552-A6C5-4C2462548E60}" dt="2021-04-27T04:43:17.862" v="0" actId="207"/>
          <ac:spMkLst>
            <pc:docMk/>
            <pc:sldMk cId="911208218" sldId="273"/>
            <ac:spMk id="6" creationId="{A4131900-6A4A-4509-97D0-B9BAF02B6E12}"/>
          </ac:spMkLst>
        </pc:spChg>
      </pc:sldChg>
      <pc:sldChg chg="del">
        <pc:chgData name="Moath Almomani" userId="ff116c73-3ed4-4407-a8d2-899e4a260434" providerId="ADAL" clId="{FC417A19-9E69-4552-A6C5-4C2462548E60}" dt="2021-04-27T04:43:30.496" v="1" actId="47"/>
        <pc:sldMkLst>
          <pc:docMk/>
          <pc:sldMk cId="3191895383" sldId="329"/>
        </pc:sldMkLst>
      </pc:sldChg>
      <pc:sldChg chg="addSp delSp modSp mod modNotesTx">
        <pc:chgData name="Moath Almomani" userId="ff116c73-3ed4-4407-a8d2-899e4a260434" providerId="ADAL" clId="{FC417A19-9E69-4552-A6C5-4C2462548E60}" dt="2021-04-29T10:04:47.205" v="259" actId="1076"/>
        <pc:sldMkLst>
          <pc:docMk/>
          <pc:sldMk cId="1125410132" sldId="333"/>
        </pc:sldMkLst>
        <pc:spChg chg="mod">
          <ac:chgData name="Moath Almomani" userId="ff116c73-3ed4-4407-a8d2-899e4a260434" providerId="ADAL" clId="{FC417A19-9E69-4552-A6C5-4C2462548E60}" dt="2021-04-29T08:46:39.053" v="250" actId="1076"/>
          <ac:spMkLst>
            <pc:docMk/>
            <pc:sldMk cId="1125410132" sldId="333"/>
            <ac:spMk id="12" creationId="{3E969209-77B6-4539-8ACE-44A3F8688896}"/>
          </ac:spMkLst>
        </pc:spChg>
        <pc:picChg chg="del">
          <ac:chgData name="Moath Almomani" userId="ff116c73-3ed4-4407-a8d2-899e4a260434" providerId="ADAL" clId="{FC417A19-9E69-4552-A6C5-4C2462548E60}" dt="2021-04-29T08:46:19.543" v="240" actId="478"/>
          <ac:picMkLst>
            <pc:docMk/>
            <pc:sldMk cId="1125410132" sldId="333"/>
            <ac:picMk id="4" creationId="{D86239A9-51C1-4A0D-AD73-F99E63EDE2C1}"/>
          </ac:picMkLst>
        </pc:picChg>
        <pc:picChg chg="add mod">
          <ac:chgData name="Moath Almomani" userId="ff116c73-3ed4-4407-a8d2-899e4a260434" providerId="ADAL" clId="{FC417A19-9E69-4552-A6C5-4C2462548E60}" dt="2021-04-29T10:04:47.205" v="259" actId="1076"/>
          <ac:picMkLst>
            <pc:docMk/>
            <pc:sldMk cId="1125410132" sldId="333"/>
            <ac:picMk id="4" creationId="{E0AA6E75-EF05-407B-9D93-7C70384EEDF6}"/>
          </ac:picMkLst>
        </pc:picChg>
        <pc:picChg chg="add del mod">
          <ac:chgData name="Moath Almomani" userId="ff116c73-3ed4-4407-a8d2-899e4a260434" providerId="ADAL" clId="{FC417A19-9E69-4552-A6C5-4C2462548E60}" dt="2021-04-29T10:04:32.768" v="251" actId="478"/>
          <ac:picMkLst>
            <pc:docMk/>
            <pc:sldMk cId="1125410132" sldId="333"/>
            <ac:picMk id="5" creationId="{A1E5DEF7-CA57-44EB-A662-E66AAA81BE55}"/>
          </ac:picMkLst>
        </pc:picChg>
      </pc:sldChg>
      <pc:sldChg chg="addSp delSp modSp add mod">
        <pc:chgData name="Moath Almomani" userId="ff116c73-3ed4-4407-a8d2-899e4a260434" providerId="ADAL" clId="{FC417A19-9E69-4552-A6C5-4C2462548E60}" dt="2021-05-02T11:53:58.158" v="260" actId="1076"/>
        <pc:sldMkLst>
          <pc:docMk/>
          <pc:sldMk cId="3074858207" sldId="335"/>
        </pc:sldMkLst>
        <pc:spChg chg="mod">
          <ac:chgData name="Moath Almomani" userId="ff116c73-3ed4-4407-a8d2-899e4a260434" providerId="ADAL" clId="{FC417A19-9E69-4552-A6C5-4C2462548E60}" dt="2021-04-27T04:46:11.489" v="103" actId="20577"/>
          <ac:spMkLst>
            <pc:docMk/>
            <pc:sldMk cId="3074858207" sldId="335"/>
            <ac:spMk id="4" creationId="{E55497F3-9789-40A2-B1BF-5EC943C8DB47}"/>
          </ac:spMkLst>
        </pc:spChg>
        <pc:spChg chg="mod">
          <ac:chgData name="Moath Almomani" userId="ff116c73-3ed4-4407-a8d2-899e4a260434" providerId="ADAL" clId="{FC417A19-9E69-4552-A6C5-4C2462548E60}" dt="2021-04-27T04:46:37.284" v="105" actId="1076"/>
          <ac:spMkLst>
            <pc:docMk/>
            <pc:sldMk cId="3074858207" sldId="335"/>
            <ac:spMk id="5" creationId="{03158795-3CA2-42B5-90AB-D7E21A73F992}"/>
          </ac:spMkLst>
        </pc:spChg>
        <pc:spChg chg="add mod">
          <ac:chgData name="Moath Almomani" userId="ff116c73-3ed4-4407-a8d2-899e4a260434" providerId="ADAL" clId="{FC417A19-9E69-4552-A6C5-4C2462548E60}" dt="2021-05-02T11:53:58.158" v="260" actId="1076"/>
          <ac:spMkLst>
            <pc:docMk/>
            <pc:sldMk cId="3074858207" sldId="335"/>
            <ac:spMk id="8" creationId="{F8C2A7AA-6777-44BF-850C-2029587A5ACA}"/>
          </ac:spMkLst>
        </pc:spChg>
        <pc:picChg chg="add mod">
          <ac:chgData name="Moath Almomani" userId="ff116c73-3ed4-4407-a8d2-899e4a260434" providerId="ADAL" clId="{FC417A19-9E69-4552-A6C5-4C2462548E60}" dt="2021-04-27T04:46:39.614" v="106" actId="1076"/>
          <ac:picMkLst>
            <pc:docMk/>
            <pc:sldMk cId="3074858207" sldId="335"/>
            <ac:picMk id="3" creationId="{C967C98B-8FCD-4C20-8079-31655F66D8D6}"/>
          </ac:picMkLst>
        </pc:picChg>
        <pc:picChg chg="del">
          <ac:chgData name="Moath Almomani" userId="ff116c73-3ed4-4407-a8d2-899e4a260434" providerId="ADAL" clId="{FC417A19-9E69-4552-A6C5-4C2462548E60}" dt="2021-04-27T04:44:48.381" v="3" actId="478"/>
          <ac:picMkLst>
            <pc:docMk/>
            <pc:sldMk cId="3074858207" sldId="335"/>
            <ac:picMk id="6" creationId="{33C81456-091E-4C0B-B77A-56FCB08EDBB1}"/>
          </ac:picMkLst>
        </pc:picChg>
        <pc:picChg chg="del">
          <ac:chgData name="Moath Almomani" userId="ff116c73-3ed4-4407-a8d2-899e4a260434" providerId="ADAL" clId="{FC417A19-9E69-4552-A6C5-4C2462548E60}" dt="2021-04-27T04:44:50.193" v="4" actId="478"/>
          <ac:picMkLst>
            <pc:docMk/>
            <pc:sldMk cId="3074858207" sldId="335"/>
            <ac:picMk id="9" creationId="{C72D7CC4-CCD4-4E40-B08A-4D803DB6F574}"/>
          </ac:picMkLst>
        </pc:picChg>
      </pc:sldChg>
      <pc:sldChg chg="addSp delSp modSp add mod">
        <pc:chgData name="Moath Almomani" userId="ff116c73-3ed4-4407-a8d2-899e4a260434" providerId="ADAL" clId="{FC417A19-9E69-4552-A6C5-4C2462548E60}" dt="2021-04-27T04:51:22.015" v="199" actId="1037"/>
        <pc:sldMkLst>
          <pc:docMk/>
          <pc:sldMk cId="1065597247" sldId="336"/>
        </pc:sldMkLst>
        <pc:spChg chg="mod">
          <ac:chgData name="Moath Almomani" userId="ff116c73-3ed4-4407-a8d2-899e4a260434" providerId="ADAL" clId="{FC417A19-9E69-4552-A6C5-4C2462548E60}" dt="2021-04-27T04:50:43.613" v="186" actId="20577"/>
          <ac:spMkLst>
            <pc:docMk/>
            <pc:sldMk cId="1065597247" sldId="336"/>
            <ac:spMk id="4" creationId="{E55497F3-9789-40A2-B1BF-5EC943C8DB47}"/>
          </ac:spMkLst>
        </pc:spChg>
        <pc:spChg chg="mod">
          <ac:chgData name="Moath Almomani" userId="ff116c73-3ed4-4407-a8d2-899e4a260434" providerId="ADAL" clId="{FC417A19-9E69-4552-A6C5-4C2462548E60}" dt="2021-04-27T04:51:04.738" v="187"/>
          <ac:spMkLst>
            <pc:docMk/>
            <pc:sldMk cId="1065597247" sldId="336"/>
            <ac:spMk id="5" creationId="{03158795-3CA2-42B5-90AB-D7E21A73F992}"/>
          </ac:spMkLst>
        </pc:spChg>
        <pc:spChg chg="del">
          <ac:chgData name="Moath Almomani" userId="ff116c73-3ed4-4407-a8d2-899e4a260434" providerId="ADAL" clId="{FC417A19-9E69-4552-A6C5-4C2462548E60}" dt="2021-04-27T04:47:21.707" v="111" actId="478"/>
          <ac:spMkLst>
            <pc:docMk/>
            <pc:sldMk cId="1065597247" sldId="336"/>
            <ac:spMk id="8" creationId="{F8C2A7AA-6777-44BF-850C-2029587A5ACA}"/>
          </ac:spMkLst>
        </pc:spChg>
        <pc:picChg chg="del">
          <ac:chgData name="Moath Almomani" userId="ff116c73-3ed4-4407-a8d2-899e4a260434" providerId="ADAL" clId="{FC417A19-9E69-4552-A6C5-4C2462548E60}" dt="2021-04-27T04:47:19.316" v="109" actId="478"/>
          <ac:picMkLst>
            <pc:docMk/>
            <pc:sldMk cId="1065597247" sldId="336"/>
            <ac:picMk id="3" creationId="{C967C98B-8FCD-4C20-8079-31655F66D8D6}"/>
          </ac:picMkLst>
        </pc:picChg>
        <pc:picChg chg="add mod">
          <ac:chgData name="Moath Almomani" userId="ff116c73-3ed4-4407-a8d2-899e4a260434" providerId="ADAL" clId="{FC417A19-9E69-4552-A6C5-4C2462548E60}" dt="2021-04-27T04:51:17.109" v="190" actId="1076"/>
          <ac:picMkLst>
            <pc:docMk/>
            <pc:sldMk cId="1065597247" sldId="336"/>
            <ac:picMk id="6" creationId="{1B1C4114-49AB-41D3-BC55-5837DDB046F0}"/>
          </ac:picMkLst>
        </pc:picChg>
        <pc:picChg chg="add mod">
          <ac:chgData name="Moath Almomani" userId="ff116c73-3ed4-4407-a8d2-899e4a260434" providerId="ADAL" clId="{FC417A19-9E69-4552-A6C5-4C2462548E60}" dt="2021-04-27T04:51:22.015" v="199" actId="1037"/>
          <ac:picMkLst>
            <pc:docMk/>
            <pc:sldMk cId="1065597247" sldId="336"/>
            <ac:picMk id="10" creationId="{F8F3235C-3B31-414D-AD37-0D8EF1605350}"/>
          </ac:picMkLst>
        </pc:picChg>
      </pc:sldChg>
    </pc:docChg>
  </pc:docChgLst>
  <pc:docChgLst>
    <pc:chgData name="moath momani" userId="720708e143949568" providerId="LiveId" clId="{0DA0E40D-0C9C-4AE0-B189-F14C9B165B7E}"/>
    <pc:docChg chg="undo custSel addSld delSld modSld sldOrd">
      <pc:chgData name="moath momani" userId="720708e143949568" providerId="LiveId" clId="{0DA0E40D-0C9C-4AE0-B189-F14C9B165B7E}" dt="2020-11-04T04:55:14.025" v="483" actId="47"/>
      <pc:docMkLst>
        <pc:docMk/>
      </pc:docMkLst>
      <pc:sldChg chg="del">
        <pc:chgData name="moath momani" userId="720708e143949568" providerId="LiveId" clId="{0DA0E40D-0C9C-4AE0-B189-F14C9B165B7E}" dt="2020-10-29T08:57:13.934" v="373" actId="47"/>
        <pc:sldMkLst>
          <pc:docMk/>
          <pc:sldMk cId="197467808" sldId="256"/>
        </pc:sldMkLst>
      </pc:sldChg>
      <pc:sldChg chg="addSp delSp modSp add del mod">
        <pc:chgData name="moath momani" userId="720708e143949568" providerId="LiveId" clId="{0DA0E40D-0C9C-4AE0-B189-F14C9B165B7E}" dt="2020-11-04T04:48:44.528" v="463"/>
        <pc:sldMkLst>
          <pc:docMk/>
          <pc:sldMk cId="1259126751" sldId="258"/>
        </pc:sldMkLst>
        <pc:spChg chg="mod">
          <ac:chgData name="moath momani" userId="720708e143949568" providerId="LiveId" clId="{0DA0E40D-0C9C-4AE0-B189-F14C9B165B7E}" dt="2020-10-29T06:24:09.024" v="89" actId="1076"/>
          <ac:spMkLst>
            <pc:docMk/>
            <pc:sldMk cId="1259126751" sldId="258"/>
            <ac:spMk id="12" creationId="{06594FC6-F4CB-4E85-AAD7-70B20A110168}"/>
          </ac:spMkLst>
        </pc:spChg>
        <pc:spChg chg="mod">
          <ac:chgData name="moath momani" userId="720708e143949568" providerId="LiveId" clId="{0DA0E40D-0C9C-4AE0-B189-F14C9B165B7E}" dt="2020-10-29T06:24:05.607" v="88" actId="1076"/>
          <ac:spMkLst>
            <pc:docMk/>
            <pc:sldMk cId="1259126751" sldId="258"/>
            <ac:spMk id="13" creationId="{CF8DF623-03E8-4688-BADC-09A9A4417BCD}"/>
          </ac:spMkLst>
        </pc:spChg>
        <pc:spChg chg="mod">
          <ac:chgData name="moath momani" userId="720708e143949568" providerId="LiveId" clId="{0DA0E40D-0C9C-4AE0-B189-F14C9B165B7E}" dt="2020-10-29T06:23:34.248" v="82" actId="14100"/>
          <ac:spMkLst>
            <pc:docMk/>
            <pc:sldMk cId="1259126751" sldId="258"/>
            <ac:spMk id="19" creationId="{09088DA4-5BE1-4CF5-83BB-0C17EA144419}"/>
          </ac:spMkLst>
        </pc:spChg>
        <pc:picChg chg="mod">
          <ac:chgData name="moath momani" userId="720708e143949568" providerId="LiveId" clId="{0DA0E40D-0C9C-4AE0-B189-F14C9B165B7E}" dt="2020-10-29T06:22:34.872" v="58" actId="14100"/>
          <ac:picMkLst>
            <pc:docMk/>
            <pc:sldMk cId="1259126751" sldId="258"/>
            <ac:picMk id="5" creationId="{00000000-0000-0000-0000-000000000000}"/>
          </ac:picMkLst>
        </pc:picChg>
        <pc:picChg chg="add del">
          <ac:chgData name="moath momani" userId="720708e143949568" providerId="LiveId" clId="{0DA0E40D-0C9C-4AE0-B189-F14C9B165B7E}" dt="2020-10-29T06:21:53.612" v="44" actId="478"/>
          <ac:picMkLst>
            <pc:docMk/>
            <pc:sldMk cId="1259126751" sldId="258"/>
            <ac:picMk id="10" creationId="{50BB823C-2AC4-4FD3-8D8E-92BDDAC12002}"/>
          </ac:picMkLst>
        </pc:picChg>
        <pc:picChg chg="del">
          <ac:chgData name="moath momani" userId="720708e143949568" providerId="LiveId" clId="{0DA0E40D-0C9C-4AE0-B189-F14C9B165B7E}" dt="2020-10-29T06:21:53.612" v="44" actId="478"/>
          <ac:picMkLst>
            <pc:docMk/>
            <pc:sldMk cId="1259126751" sldId="258"/>
            <ac:picMk id="11" creationId="{6BAF3F15-3850-47C1-9FC1-FEDEA3134BAE}"/>
          </ac:picMkLst>
        </pc:picChg>
        <pc:picChg chg="add mod">
          <ac:chgData name="moath momani" userId="720708e143949568" providerId="LiveId" clId="{0DA0E40D-0C9C-4AE0-B189-F14C9B165B7E}" dt="2020-10-29T06:23:27.855" v="80" actId="14100"/>
          <ac:picMkLst>
            <pc:docMk/>
            <pc:sldMk cId="1259126751" sldId="258"/>
            <ac:picMk id="1026" creationId="{4319F4D9-90C2-4A64-8B53-626A91C821FE}"/>
          </ac:picMkLst>
        </pc:picChg>
      </pc:sldChg>
      <pc:sldChg chg="addSp delSp modSp mod ord">
        <pc:chgData name="moath momani" userId="720708e143949568" providerId="LiveId" clId="{0DA0E40D-0C9C-4AE0-B189-F14C9B165B7E}" dt="2020-10-29T08:57:53.146" v="375"/>
        <pc:sldMkLst>
          <pc:docMk/>
          <pc:sldMk cId="1825782188" sldId="259"/>
        </pc:sldMkLst>
        <pc:spChg chg="mod">
          <ac:chgData name="moath momani" userId="720708e143949568" providerId="LiveId" clId="{0DA0E40D-0C9C-4AE0-B189-F14C9B165B7E}" dt="2020-10-29T06:25:51.384" v="91" actId="1076"/>
          <ac:spMkLst>
            <pc:docMk/>
            <pc:sldMk cId="1825782188" sldId="259"/>
            <ac:spMk id="10" creationId="{000FF15E-A267-4FB8-8F62-6058042044B3}"/>
          </ac:spMkLst>
        </pc:spChg>
        <pc:spChg chg="mod">
          <ac:chgData name="moath momani" userId="720708e143949568" providerId="LiveId" clId="{0DA0E40D-0C9C-4AE0-B189-F14C9B165B7E}" dt="2020-10-29T06:49:22.106" v="115" actId="403"/>
          <ac:spMkLst>
            <pc:docMk/>
            <pc:sldMk cId="1825782188" sldId="259"/>
            <ac:spMk id="12" creationId="{05FE2D00-F684-4AE0-8830-D761C2B4DB57}"/>
          </ac:spMkLst>
        </pc:spChg>
        <pc:spChg chg="mod">
          <ac:chgData name="moath momani" userId="720708e143949568" providerId="LiveId" clId="{0DA0E40D-0C9C-4AE0-B189-F14C9B165B7E}" dt="2020-10-29T06:49:44.383" v="119" actId="1076"/>
          <ac:spMkLst>
            <pc:docMk/>
            <pc:sldMk cId="1825782188" sldId="259"/>
            <ac:spMk id="13" creationId="{F47D9517-258D-4B68-8CB2-F1B6CD24FEB7}"/>
          </ac:spMkLst>
        </pc:spChg>
        <pc:spChg chg="mod">
          <ac:chgData name="moath momani" userId="720708e143949568" providerId="LiveId" clId="{0DA0E40D-0C9C-4AE0-B189-F14C9B165B7E}" dt="2020-10-29T07:25:38.790" v="126" actId="1076"/>
          <ac:spMkLst>
            <pc:docMk/>
            <pc:sldMk cId="1825782188" sldId="259"/>
            <ac:spMk id="15" creationId="{68E1D4DC-B5FB-4723-919D-8D448EA6ED59}"/>
          </ac:spMkLst>
        </pc:spChg>
        <pc:spChg chg="mod">
          <ac:chgData name="moath momani" userId="720708e143949568" providerId="LiveId" clId="{0DA0E40D-0C9C-4AE0-B189-F14C9B165B7E}" dt="2020-10-29T06:49:22.106" v="115" actId="403"/>
          <ac:spMkLst>
            <pc:docMk/>
            <pc:sldMk cId="1825782188" sldId="259"/>
            <ac:spMk id="19" creationId="{78502A33-B4DF-4044-8A0C-46E01A06850A}"/>
          </ac:spMkLst>
        </pc:spChg>
        <pc:spChg chg="mod">
          <ac:chgData name="moath momani" userId="720708e143949568" providerId="LiveId" clId="{0DA0E40D-0C9C-4AE0-B189-F14C9B165B7E}" dt="2020-10-29T06:49:40.439" v="118" actId="1076"/>
          <ac:spMkLst>
            <pc:docMk/>
            <pc:sldMk cId="1825782188" sldId="259"/>
            <ac:spMk id="20" creationId="{D509EB5F-95E9-40BD-840E-3F417F229B0D}"/>
          </ac:spMkLst>
        </pc:spChg>
        <pc:spChg chg="mod">
          <ac:chgData name="moath momani" userId="720708e143949568" providerId="LiveId" clId="{0DA0E40D-0C9C-4AE0-B189-F14C9B165B7E}" dt="2020-10-29T07:25:44.726" v="128" actId="1076"/>
          <ac:spMkLst>
            <pc:docMk/>
            <pc:sldMk cId="1825782188" sldId="259"/>
            <ac:spMk id="21" creationId="{0D69A002-78D1-4DF4-AE92-EBC258B7EFFA}"/>
          </ac:spMkLst>
        </pc:spChg>
        <pc:grpChg chg="mod">
          <ac:chgData name="moath momani" userId="720708e143949568" providerId="LiveId" clId="{0DA0E40D-0C9C-4AE0-B189-F14C9B165B7E}" dt="2020-10-29T06:28:07.728" v="104" actId="1076"/>
          <ac:grpSpMkLst>
            <pc:docMk/>
            <pc:sldMk cId="1825782188" sldId="259"/>
            <ac:grpSpMk id="22" creationId="{F9C1B65E-8F5C-4FF5-A1F4-1D4CC342CB7C}"/>
          </ac:grpSpMkLst>
        </pc:grpChg>
        <pc:grpChg chg="mod">
          <ac:chgData name="moath momani" userId="720708e143949568" providerId="LiveId" clId="{0DA0E40D-0C9C-4AE0-B189-F14C9B165B7E}" dt="2020-10-29T06:27:58.807" v="103" actId="1076"/>
          <ac:grpSpMkLst>
            <pc:docMk/>
            <pc:sldMk cId="1825782188" sldId="259"/>
            <ac:grpSpMk id="23" creationId="{C4C8F569-E2FA-4C52-A282-C4726F4E02BC}"/>
          </ac:grpSpMkLst>
        </pc:grpChg>
        <pc:picChg chg="del">
          <ac:chgData name="moath momani" userId="720708e143949568" providerId="LiveId" clId="{0DA0E40D-0C9C-4AE0-B189-F14C9B165B7E}" dt="2020-10-29T06:25:55.135" v="92" actId="478"/>
          <ac:picMkLst>
            <pc:docMk/>
            <pc:sldMk cId="1825782188" sldId="259"/>
            <ac:picMk id="11" creationId="{BA22787E-9868-409F-A579-270BE4F6E221}"/>
          </ac:picMkLst>
        </pc:picChg>
        <pc:picChg chg="add mod">
          <ac:chgData name="moath momani" userId="720708e143949568" providerId="LiveId" clId="{0DA0E40D-0C9C-4AE0-B189-F14C9B165B7E}" dt="2020-10-29T07:25:47.094" v="129" actId="1076"/>
          <ac:picMkLst>
            <pc:docMk/>
            <pc:sldMk cId="1825782188" sldId="259"/>
            <ac:picMk id="14" creationId="{928637AA-042C-444F-809E-993E1A6C2935}"/>
          </ac:picMkLst>
        </pc:picChg>
        <pc:picChg chg="del">
          <ac:chgData name="moath momani" userId="720708e143949568" providerId="LiveId" clId="{0DA0E40D-0C9C-4AE0-B189-F14C9B165B7E}" dt="2020-10-29T06:27:15.619" v="93" actId="478"/>
          <ac:picMkLst>
            <pc:docMk/>
            <pc:sldMk cId="1825782188" sldId="259"/>
            <ac:picMk id="17" creationId="{3DAD08A8-A17F-4E66-8B2A-4D9653E62518}"/>
          </ac:picMkLst>
        </pc:picChg>
        <pc:picChg chg="add mod">
          <ac:chgData name="moath momani" userId="720708e143949568" providerId="LiveId" clId="{0DA0E40D-0C9C-4AE0-B189-F14C9B165B7E}" dt="2020-10-29T06:33:34.118" v="111" actId="1076"/>
          <ac:picMkLst>
            <pc:docMk/>
            <pc:sldMk cId="1825782188" sldId="259"/>
            <ac:picMk id="25" creationId="{CAFB630D-79B1-4D38-A670-FA0F84327AFD}"/>
          </ac:picMkLst>
        </pc:picChg>
      </pc:sldChg>
      <pc:sldChg chg="del">
        <pc:chgData name="moath momani" userId="720708e143949568" providerId="LiveId" clId="{0DA0E40D-0C9C-4AE0-B189-F14C9B165B7E}" dt="2020-11-04T04:48:42.507" v="460" actId="47"/>
        <pc:sldMkLst>
          <pc:docMk/>
          <pc:sldMk cId="1375915362" sldId="260"/>
        </pc:sldMkLst>
      </pc:sldChg>
      <pc:sldChg chg="del">
        <pc:chgData name="moath momani" userId="720708e143949568" providerId="LiveId" clId="{0DA0E40D-0C9C-4AE0-B189-F14C9B165B7E}" dt="2020-10-29T08:56:32.356" v="368" actId="47"/>
        <pc:sldMkLst>
          <pc:docMk/>
          <pc:sldMk cId="2147215869" sldId="264"/>
        </pc:sldMkLst>
      </pc:sldChg>
      <pc:sldChg chg="addSp delSp modSp del mod ord">
        <pc:chgData name="moath momani" userId="720708e143949568" providerId="LiveId" clId="{0DA0E40D-0C9C-4AE0-B189-F14C9B165B7E}" dt="2020-11-04T04:48:42.507" v="460" actId="47"/>
        <pc:sldMkLst>
          <pc:docMk/>
          <pc:sldMk cId="738361665" sldId="268"/>
        </pc:sldMkLst>
        <pc:spChg chg="mod">
          <ac:chgData name="moath momani" userId="720708e143949568" providerId="LiveId" clId="{0DA0E40D-0C9C-4AE0-B189-F14C9B165B7E}" dt="2020-10-29T08:53:32.844" v="365" actId="1076"/>
          <ac:spMkLst>
            <pc:docMk/>
            <pc:sldMk cId="738361665" sldId="268"/>
            <ac:spMk id="2" creationId="{82C2EA83-CD59-41C5-BA23-74C274A31C51}"/>
          </ac:spMkLst>
        </pc:spChg>
        <pc:spChg chg="mod">
          <ac:chgData name="moath momani" userId="720708e143949568" providerId="LiveId" clId="{0DA0E40D-0C9C-4AE0-B189-F14C9B165B7E}" dt="2020-10-29T08:53:32.844" v="365" actId="1076"/>
          <ac:spMkLst>
            <pc:docMk/>
            <pc:sldMk cId="738361665" sldId="268"/>
            <ac:spMk id="5" creationId="{C821038D-AA31-4069-BA9D-92E666202629}"/>
          </ac:spMkLst>
        </pc:spChg>
        <pc:spChg chg="mod">
          <ac:chgData name="moath momani" userId="720708e143949568" providerId="LiveId" clId="{0DA0E40D-0C9C-4AE0-B189-F14C9B165B7E}" dt="2020-10-29T08:50:42.188" v="354" actId="1076"/>
          <ac:spMkLst>
            <pc:docMk/>
            <pc:sldMk cId="738361665" sldId="268"/>
            <ac:spMk id="17" creationId="{935AE7CF-9ACB-45FC-8DBE-EA60AB833E50}"/>
          </ac:spMkLst>
        </pc:spChg>
        <pc:spChg chg="mod">
          <ac:chgData name="moath momani" userId="720708e143949568" providerId="LiveId" clId="{0DA0E40D-0C9C-4AE0-B189-F14C9B165B7E}" dt="2020-10-29T08:50:48.654" v="355" actId="1076"/>
          <ac:spMkLst>
            <pc:docMk/>
            <pc:sldMk cId="738361665" sldId="268"/>
            <ac:spMk id="18" creationId="{C3823797-B0FA-4FAA-A8CE-BFCA521E4DAE}"/>
          </ac:spMkLst>
        </pc:spChg>
        <pc:spChg chg="mod">
          <ac:chgData name="moath momani" userId="720708e143949568" providerId="LiveId" clId="{0DA0E40D-0C9C-4AE0-B189-F14C9B165B7E}" dt="2020-10-29T08:50:26.665" v="350" actId="1076"/>
          <ac:spMkLst>
            <pc:docMk/>
            <pc:sldMk cId="738361665" sldId="268"/>
            <ac:spMk id="19" creationId="{229B6706-E1C0-4705-B828-1F590669EE70}"/>
          </ac:spMkLst>
        </pc:spChg>
        <pc:spChg chg="mod">
          <ac:chgData name="moath momani" userId="720708e143949568" providerId="LiveId" clId="{0DA0E40D-0C9C-4AE0-B189-F14C9B165B7E}" dt="2020-10-29T08:50:26.665" v="350" actId="1076"/>
          <ac:spMkLst>
            <pc:docMk/>
            <pc:sldMk cId="738361665" sldId="268"/>
            <ac:spMk id="20" creationId="{4EA04B26-7AD7-4193-A813-67B6E34F952A}"/>
          </ac:spMkLst>
        </pc:spChg>
        <pc:grpChg chg="mod">
          <ac:chgData name="moath momani" userId="720708e143949568" providerId="LiveId" clId="{0DA0E40D-0C9C-4AE0-B189-F14C9B165B7E}" dt="2020-10-29T08:50:26.665" v="350" actId="1076"/>
          <ac:grpSpMkLst>
            <pc:docMk/>
            <pc:sldMk cId="738361665" sldId="268"/>
            <ac:grpSpMk id="11" creationId="{DE204D6D-6C13-47FB-86EE-2537E05E7D90}"/>
          </ac:grpSpMkLst>
        </pc:grpChg>
        <pc:picChg chg="del">
          <ac:chgData name="moath momani" userId="720708e143949568" providerId="LiveId" clId="{0DA0E40D-0C9C-4AE0-B189-F14C9B165B7E}" dt="2020-10-29T08:50:20.672" v="349" actId="478"/>
          <ac:picMkLst>
            <pc:docMk/>
            <pc:sldMk cId="738361665" sldId="268"/>
            <ac:picMk id="6" creationId="{00000000-0000-0000-0000-000000000000}"/>
          </ac:picMkLst>
        </pc:picChg>
        <pc:picChg chg="add del">
          <ac:chgData name="moath momani" userId="720708e143949568" providerId="LiveId" clId="{0DA0E40D-0C9C-4AE0-B189-F14C9B165B7E}" dt="2020-10-29T08:50:28.906" v="352" actId="478"/>
          <ac:picMkLst>
            <pc:docMk/>
            <pc:sldMk cId="738361665" sldId="268"/>
            <ac:picMk id="14" creationId="{CC4757CA-8094-402F-9605-8747E7A674D8}"/>
          </ac:picMkLst>
        </pc:picChg>
        <pc:picChg chg="del">
          <ac:chgData name="moath momani" userId="720708e143949568" providerId="LiveId" clId="{0DA0E40D-0C9C-4AE0-B189-F14C9B165B7E}" dt="2020-10-29T08:50:52.037" v="356" actId="478"/>
          <ac:picMkLst>
            <pc:docMk/>
            <pc:sldMk cId="738361665" sldId="268"/>
            <ac:picMk id="15" creationId="{43F25CCB-8A43-4D73-9F45-26D43F3D2478}"/>
          </ac:picMkLst>
        </pc:picChg>
        <pc:picChg chg="add">
          <ac:chgData name="moath momani" userId="720708e143949568" providerId="LiveId" clId="{0DA0E40D-0C9C-4AE0-B189-F14C9B165B7E}" dt="2020-10-29T08:50:35.124" v="353" actId="22"/>
          <ac:picMkLst>
            <pc:docMk/>
            <pc:sldMk cId="738361665" sldId="268"/>
            <ac:picMk id="22" creationId="{8A68D160-261F-4C1B-9352-F551AF0AF81A}"/>
          </ac:picMkLst>
        </pc:picChg>
        <pc:picChg chg="add del mod">
          <ac:chgData name="moath momani" userId="720708e143949568" providerId="LiveId" clId="{0DA0E40D-0C9C-4AE0-B189-F14C9B165B7E}" dt="2020-10-29T08:51:29.393" v="359" actId="478"/>
          <ac:picMkLst>
            <pc:docMk/>
            <pc:sldMk cId="738361665" sldId="268"/>
            <ac:picMk id="3074" creationId="{F72E3922-E7AC-45BA-9A04-2EFE8C72E2AE}"/>
          </ac:picMkLst>
        </pc:picChg>
        <pc:picChg chg="add mod">
          <ac:chgData name="moath momani" userId="720708e143949568" providerId="LiveId" clId="{0DA0E40D-0C9C-4AE0-B189-F14C9B165B7E}" dt="2020-10-29T08:53:27.723" v="364" actId="1076"/>
          <ac:picMkLst>
            <pc:docMk/>
            <pc:sldMk cId="738361665" sldId="268"/>
            <ac:picMk id="3076" creationId="{56659759-9B84-47F4-9240-543CA3F319B9}"/>
          </ac:picMkLst>
        </pc:picChg>
      </pc:sldChg>
      <pc:sldChg chg="addSp delSp modSp del mod">
        <pc:chgData name="moath momani" userId="720708e143949568" providerId="LiveId" clId="{0DA0E40D-0C9C-4AE0-B189-F14C9B165B7E}" dt="2020-11-04T04:48:42.507" v="460" actId="47"/>
        <pc:sldMkLst>
          <pc:docMk/>
          <pc:sldMk cId="2284319360" sldId="269"/>
        </pc:sldMkLst>
        <pc:spChg chg="mod">
          <ac:chgData name="moath momani" userId="720708e143949568" providerId="LiveId" clId="{0DA0E40D-0C9C-4AE0-B189-F14C9B165B7E}" dt="2020-10-29T06:21:35.351" v="28" actId="1076"/>
          <ac:spMkLst>
            <pc:docMk/>
            <pc:sldMk cId="2284319360" sldId="269"/>
            <ac:spMk id="3" creationId="{00000000-0000-0000-0000-000000000000}"/>
          </ac:spMkLst>
        </pc:spChg>
        <pc:spChg chg="mod">
          <ac:chgData name="moath momani" userId="720708e143949568" providerId="LiveId" clId="{0DA0E40D-0C9C-4AE0-B189-F14C9B165B7E}" dt="2020-10-29T06:21:45.624" v="43" actId="1076"/>
          <ac:spMkLst>
            <pc:docMk/>
            <pc:sldMk cId="2284319360" sldId="269"/>
            <ac:spMk id="10" creationId="{54850724-3125-41A2-9A7B-7C5C23C4C615}"/>
          </ac:spMkLst>
        </pc:spChg>
        <pc:spChg chg="mod">
          <ac:chgData name="moath momani" userId="720708e143949568" providerId="LiveId" clId="{0DA0E40D-0C9C-4AE0-B189-F14C9B165B7E}" dt="2020-10-29T06:21:45.624" v="43" actId="1076"/>
          <ac:spMkLst>
            <pc:docMk/>
            <pc:sldMk cId="2284319360" sldId="269"/>
            <ac:spMk id="11" creationId="{CE2B866A-84E3-4C87-BA43-0CDEA406EEE1}"/>
          </ac:spMkLst>
        </pc:spChg>
        <pc:spChg chg="mod">
          <ac:chgData name="moath momani" userId="720708e143949568" providerId="LiveId" clId="{0DA0E40D-0C9C-4AE0-B189-F14C9B165B7E}" dt="2020-10-29T06:21:45.624" v="43" actId="1076"/>
          <ac:spMkLst>
            <pc:docMk/>
            <pc:sldMk cId="2284319360" sldId="269"/>
            <ac:spMk id="12" creationId="{3F617055-1511-40E8-BC92-7C4E055CDCDF}"/>
          </ac:spMkLst>
        </pc:spChg>
        <pc:spChg chg="mod">
          <ac:chgData name="moath momani" userId="720708e143949568" providerId="LiveId" clId="{0DA0E40D-0C9C-4AE0-B189-F14C9B165B7E}" dt="2020-10-29T06:21:45.624" v="43" actId="1076"/>
          <ac:spMkLst>
            <pc:docMk/>
            <pc:sldMk cId="2284319360" sldId="269"/>
            <ac:spMk id="13" creationId="{5C400CF0-E394-4CE8-86CE-2BF92A96FBA3}"/>
          </ac:spMkLst>
        </pc:spChg>
        <pc:spChg chg="mod">
          <ac:chgData name="moath momani" userId="720708e143949568" providerId="LiveId" clId="{0DA0E40D-0C9C-4AE0-B189-F14C9B165B7E}" dt="2020-10-29T06:21:45.624" v="43" actId="1076"/>
          <ac:spMkLst>
            <pc:docMk/>
            <pc:sldMk cId="2284319360" sldId="269"/>
            <ac:spMk id="15" creationId="{1ED92882-2E84-449D-A942-B069FB5482EA}"/>
          </ac:spMkLst>
        </pc:spChg>
        <pc:spChg chg="mod">
          <ac:chgData name="moath momani" userId="720708e143949568" providerId="LiveId" clId="{0DA0E40D-0C9C-4AE0-B189-F14C9B165B7E}" dt="2020-10-29T06:21:45.624" v="43" actId="1076"/>
          <ac:spMkLst>
            <pc:docMk/>
            <pc:sldMk cId="2284319360" sldId="269"/>
            <ac:spMk id="25" creationId="{FD5F4147-FA9C-4835-87AB-68FF1CF32C2F}"/>
          </ac:spMkLst>
        </pc:spChg>
        <pc:grpChg chg="mod">
          <ac:chgData name="moath momani" userId="720708e143949568" providerId="LiveId" clId="{0DA0E40D-0C9C-4AE0-B189-F14C9B165B7E}" dt="2020-10-29T06:21:35.351" v="28" actId="1076"/>
          <ac:grpSpMkLst>
            <pc:docMk/>
            <pc:sldMk cId="2284319360" sldId="269"/>
            <ac:grpSpMk id="6" creationId="{00000000-0000-0000-0000-000000000000}"/>
          </ac:grpSpMkLst>
        </pc:grpChg>
        <pc:picChg chg="add del mod">
          <ac:chgData name="moath momani" userId="720708e143949568" providerId="LiveId" clId="{0DA0E40D-0C9C-4AE0-B189-F14C9B165B7E}" dt="2020-10-29T06:21:37.835" v="37"/>
          <ac:picMkLst>
            <pc:docMk/>
            <pc:sldMk cId="2284319360" sldId="269"/>
            <ac:picMk id="2" creationId="{9A14794E-D6AD-4155-A161-9FD34FDC9DD8}"/>
          </ac:picMkLst>
        </pc:picChg>
        <pc:picChg chg="add del mod">
          <ac:chgData name="moath momani" userId="720708e143949568" providerId="LiveId" clId="{0DA0E40D-0C9C-4AE0-B189-F14C9B165B7E}" dt="2020-10-29T06:21:32.291" v="22"/>
          <ac:picMkLst>
            <pc:docMk/>
            <pc:sldMk cId="2284319360" sldId="269"/>
            <ac:picMk id="4" creationId="{E3C17A53-64FD-4B7F-B336-D67C6A659180}"/>
          </ac:picMkLst>
        </pc:picChg>
        <pc:picChg chg="mod">
          <ac:chgData name="moath momani" userId="720708e143949568" providerId="LiveId" clId="{0DA0E40D-0C9C-4AE0-B189-F14C9B165B7E}" dt="2020-10-29T07:52:33.789" v="201" actId="14100"/>
          <ac:picMkLst>
            <pc:docMk/>
            <pc:sldMk cId="2284319360" sldId="269"/>
            <ac:picMk id="5" creationId="{00000000-0000-0000-0000-000000000000}"/>
          </ac:picMkLst>
        </pc:picChg>
        <pc:picChg chg="add del mod">
          <ac:chgData name="moath momani" userId="720708e143949568" providerId="LiveId" clId="{0DA0E40D-0C9C-4AE0-B189-F14C9B165B7E}" dt="2020-10-29T06:21:45.624" v="43" actId="1076"/>
          <ac:picMkLst>
            <pc:docMk/>
            <pc:sldMk cId="2284319360" sldId="269"/>
            <ac:picMk id="16" creationId="{3F20C9CD-959E-4C7A-8982-CA99BBEF9239}"/>
          </ac:picMkLst>
        </pc:picChg>
        <pc:picChg chg="add del mod">
          <ac:chgData name="moath momani" userId="720708e143949568" providerId="LiveId" clId="{0DA0E40D-0C9C-4AE0-B189-F14C9B165B7E}" dt="2020-10-29T06:21:45.624" v="43" actId="1076"/>
          <ac:picMkLst>
            <pc:docMk/>
            <pc:sldMk cId="2284319360" sldId="269"/>
            <ac:picMk id="17" creationId="{C179D197-1908-4A05-8412-1AC0ADEA9C71}"/>
          </ac:picMkLst>
        </pc:picChg>
      </pc:sldChg>
      <pc:sldChg chg="add del">
        <pc:chgData name="moath momani" userId="720708e143949568" providerId="LiveId" clId="{0DA0E40D-0C9C-4AE0-B189-F14C9B165B7E}" dt="2020-11-04T04:48:44.528" v="463"/>
        <pc:sldMkLst>
          <pc:docMk/>
          <pc:sldMk cId="894173370" sldId="270"/>
        </pc:sldMkLst>
      </pc:sldChg>
      <pc:sldChg chg="addSp delSp del mod">
        <pc:chgData name="moath momani" userId="720708e143949568" providerId="LiveId" clId="{0DA0E40D-0C9C-4AE0-B189-F14C9B165B7E}" dt="2020-11-04T04:48:49.225" v="464" actId="47"/>
        <pc:sldMkLst>
          <pc:docMk/>
          <pc:sldMk cId="708451443" sldId="271"/>
        </pc:sldMkLst>
        <pc:picChg chg="del">
          <ac:chgData name="moath momani" userId="720708e143949568" providerId="LiveId" clId="{0DA0E40D-0C9C-4AE0-B189-F14C9B165B7E}" dt="2020-10-29T07:52:41.525" v="202" actId="478"/>
          <ac:picMkLst>
            <pc:docMk/>
            <pc:sldMk cId="708451443" sldId="271"/>
            <ac:picMk id="2" creationId="{00000000-0000-0000-0000-000000000000}"/>
          </ac:picMkLst>
        </pc:picChg>
        <pc:picChg chg="add">
          <ac:chgData name="moath momani" userId="720708e143949568" providerId="LiveId" clId="{0DA0E40D-0C9C-4AE0-B189-F14C9B165B7E}" dt="2020-10-29T07:52:41.836" v="203" actId="22"/>
          <ac:picMkLst>
            <pc:docMk/>
            <pc:sldMk cId="708451443" sldId="271"/>
            <ac:picMk id="4" creationId="{6482B201-2958-4245-97E4-59ABADB5FE8F}"/>
          </ac:picMkLst>
        </pc:picChg>
      </pc:sldChg>
      <pc:sldChg chg="addSp delSp mod ord">
        <pc:chgData name="moath momani" userId="720708e143949568" providerId="LiveId" clId="{0DA0E40D-0C9C-4AE0-B189-F14C9B165B7E}" dt="2020-11-04T04:49:30.033" v="470"/>
        <pc:sldMkLst>
          <pc:docMk/>
          <pc:sldMk cId="4124230599" sldId="272"/>
        </pc:sldMkLst>
        <pc:picChg chg="del">
          <ac:chgData name="moath momani" userId="720708e143949568" providerId="LiveId" clId="{0DA0E40D-0C9C-4AE0-B189-F14C9B165B7E}" dt="2020-10-29T07:52:44.165" v="204" actId="478"/>
          <ac:picMkLst>
            <pc:docMk/>
            <pc:sldMk cId="4124230599" sldId="272"/>
            <ac:picMk id="2" creationId="{00000000-0000-0000-0000-000000000000}"/>
          </ac:picMkLst>
        </pc:picChg>
        <pc:picChg chg="add">
          <ac:chgData name="moath momani" userId="720708e143949568" providerId="LiveId" clId="{0DA0E40D-0C9C-4AE0-B189-F14C9B165B7E}" dt="2020-10-29T07:52:44.408" v="205" actId="22"/>
          <ac:picMkLst>
            <pc:docMk/>
            <pc:sldMk cId="4124230599" sldId="272"/>
            <ac:picMk id="4" creationId="{EDA9A070-EB2D-4454-A42F-F1FF13418BD1}"/>
          </ac:picMkLst>
        </pc:picChg>
      </pc:sldChg>
      <pc:sldChg chg="addSp delSp modSp add mod">
        <pc:chgData name="moath momani" userId="720708e143949568" providerId="LiveId" clId="{0DA0E40D-0C9C-4AE0-B189-F14C9B165B7E}" dt="2020-11-02T09:29:58.853" v="459"/>
        <pc:sldMkLst>
          <pc:docMk/>
          <pc:sldMk cId="911208218" sldId="273"/>
        </pc:sldMkLst>
        <pc:spChg chg="del">
          <ac:chgData name="moath momani" userId="720708e143949568" providerId="LiveId" clId="{0DA0E40D-0C9C-4AE0-B189-F14C9B165B7E}" dt="2020-10-29T08:57:06.415" v="371" actId="478"/>
          <ac:spMkLst>
            <pc:docMk/>
            <pc:sldMk cId="911208218" sldId="273"/>
            <ac:spMk id="4" creationId="{00000000-0000-0000-0000-000000000000}"/>
          </ac:spMkLst>
        </pc:spChg>
        <pc:spChg chg="add mod">
          <ac:chgData name="moath momani" userId="720708e143949568" providerId="LiveId" clId="{0DA0E40D-0C9C-4AE0-B189-F14C9B165B7E}" dt="2020-11-02T09:29:58.295" v="457" actId="255"/>
          <ac:spMkLst>
            <pc:docMk/>
            <pc:sldMk cId="911208218" sldId="273"/>
            <ac:spMk id="6" creationId="{A4131900-6A4A-4509-97D0-B9BAF02B6E12}"/>
          </ac:spMkLst>
        </pc:spChg>
        <pc:spChg chg="add del mod">
          <ac:chgData name="moath momani" userId="720708e143949568" providerId="LiveId" clId="{0DA0E40D-0C9C-4AE0-B189-F14C9B165B7E}" dt="2020-11-02T09:29:58.853" v="459"/>
          <ac:spMkLst>
            <pc:docMk/>
            <pc:sldMk cId="911208218" sldId="273"/>
            <ac:spMk id="10" creationId="{D509EA31-2923-4F7A-8829-A9342F51946A}"/>
          </ac:spMkLst>
        </pc:spChg>
        <pc:spChg chg="add mod">
          <ac:chgData name="moath momani" userId="720708e143949568" providerId="LiveId" clId="{0DA0E40D-0C9C-4AE0-B189-F14C9B165B7E}" dt="2020-11-02T09:29:21.676" v="437" actId="313"/>
          <ac:spMkLst>
            <pc:docMk/>
            <pc:sldMk cId="911208218" sldId="273"/>
            <ac:spMk id="12" creationId="{5CACE3BA-F8DE-4A14-B149-65EF53A3CC1B}"/>
          </ac:spMkLst>
        </pc:spChg>
        <pc:spChg chg="del">
          <ac:chgData name="moath momani" userId="720708e143949568" providerId="LiveId" clId="{0DA0E40D-0C9C-4AE0-B189-F14C9B165B7E}" dt="2020-10-29T08:57:06.415" v="371" actId="478"/>
          <ac:spMkLst>
            <pc:docMk/>
            <pc:sldMk cId="911208218" sldId="273"/>
            <ac:spMk id="14" creationId="{00000000-0000-0000-0000-000000000000}"/>
          </ac:spMkLst>
        </pc:spChg>
      </pc:sldChg>
      <pc:sldChg chg="add">
        <pc:chgData name="moath momani" userId="720708e143949568" providerId="LiveId" clId="{0DA0E40D-0C9C-4AE0-B189-F14C9B165B7E}" dt="2020-10-29T08:56:34.700" v="369"/>
        <pc:sldMkLst>
          <pc:docMk/>
          <pc:sldMk cId="1582608556" sldId="274"/>
        </pc:sldMkLst>
      </pc:sldChg>
      <pc:sldChg chg="addSp delSp del mod">
        <pc:chgData name="moath momani" userId="720708e143949568" providerId="LiveId" clId="{0DA0E40D-0C9C-4AE0-B189-F14C9B165B7E}" dt="2020-11-04T04:48:52.786" v="465" actId="47"/>
        <pc:sldMkLst>
          <pc:docMk/>
          <pc:sldMk cId="106721241" sldId="275"/>
        </pc:sldMkLst>
        <pc:picChg chg="del">
          <ac:chgData name="moath momani" userId="720708e143949568" providerId="LiveId" clId="{0DA0E40D-0C9C-4AE0-B189-F14C9B165B7E}" dt="2020-10-29T07:52:48.160" v="206" actId="478"/>
          <ac:picMkLst>
            <pc:docMk/>
            <pc:sldMk cId="106721241" sldId="275"/>
            <ac:picMk id="2" creationId="{00000000-0000-0000-0000-000000000000}"/>
          </ac:picMkLst>
        </pc:picChg>
        <pc:picChg chg="add">
          <ac:chgData name="moath momani" userId="720708e143949568" providerId="LiveId" clId="{0DA0E40D-0C9C-4AE0-B189-F14C9B165B7E}" dt="2020-10-29T07:52:48.356" v="207" actId="22"/>
          <ac:picMkLst>
            <pc:docMk/>
            <pc:sldMk cId="106721241" sldId="275"/>
            <ac:picMk id="4" creationId="{E4A10D6C-60EC-4FE4-80ED-34756A90C6BD}"/>
          </ac:picMkLst>
        </pc:picChg>
      </pc:sldChg>
      <pc:sldChg chg="addSp delSp mod">
        <pc:chgData name="moath momani" userId="720708e143949568" providerId="LiveId" clId="{0DA0E40D-0C9C-4AE0-B189-F14C9B165B7E}" dt="2020-10-29T08:55:18.172" v="367"/>
        <pc:sldMkLst>
          <pc:docMk/>
          <pc:sldMk cId="1982408467" sldId="281"/>
        </pc:sldMkLst>
        <pc:picChg chg="del">
          <ac:chgData name="moath momani" userId="720708e143949568" providerId="LiveId" clId="{0DA0E40D-0C9C-4AE0-B189-F14C9B165B7E}" dt="2020-10-29T08:55:15.893" v="366" actId="478"/>
          <ac:picMkLst>
            <pc:docMk/>
            <pc:sldMk cId="1982408467" sldId="281"/>
            <ac:picMk id="4" creationId="{A8B81111-DBE8-4C48-895B-F2E60EE405B7}"/>
          </ac:picMkLst>
        </pc:picChg>
        <pc:picChg chg="add">
          <ac:chgData name="moath momani" userId="720708e143949568" providerId="LiveId" clId="{0DA0E40D-0C9C-4AE0-B189-F14C9B165B7E}" dt="2020-10-29T08:55:18.172" v="367"/>
          <ac:picMkLst>
            <pc:docMk/>
            <pc:sldMk cId="1982408467" sldId="281"/>
            <ac:picMk id="4098" creationId="{083D5CFC-2F42-4AE9-8B65-56A9E00B6A09}"/>
          </ac:picMkLst>
        </pc:picChg>
      </pc:sldChg>
      <pc:sldChg chg="addSp delSp modSp add del mod">
        <pc:chgData name="moath momani" userId="720708e143949568" providerId="LiveId" clId="{0DA0E40D-0C9C-4AE0-B189-F14C9B165B7E}" dt="2020-11-04T04:48:54.127" v="466" actId="47"/>
        <pc:sldMkLst>
          <pc:docMk/>
          <pc:sldMk cId="603920196" sldId="282"/>
        </pc:sldMkLst>
        <pc:spChg chg="mod">
          <ac:chgData name="moath momani" userId="720708e143949568" providerId="LiveId" clId="{0DA0E40D-0C9C-4AE0-B189-F14C9B165B7E}" dt="2020-10-29T07:56:38.437" v="306" actId="14100"/>
          <ac:spMkLst>
            <pc:docMk/>
            <pc:sldMk cId="603920196" sldId="282"/>
            <ac:spMk id="8" creationId="{72A92FB9-7B40-4858-B502-0E8A8BC68B2F}"/>
          </ac:spMkLst>
        </pc:spChg>
        <pc:spChg chg="mod">
          <ac:chgData name="moath momani" userId="720708e143949568" providerId="LiveId" clId="{0DA0E40D-0C9C-4AE0-B189-F14C9B165B7E}" dt="2020-10-29T07:57:03.637" v="307"/>
          <ac:spMkLst>
            <pc:docMk/>
            <pc:sldMk cId="603920196" sldId="282"/>
            <ac:spMk id="14" creationId="{457D4CC6-67F2-4892-948F-6D9814D3CB9D}"/>
          </ac:spMkLst>
        </pc:spChg>
        <pc:picChg chg="del mod">
          <ac:chgData name="moath momani" userId="720708e143949568" providerId="LiveId" clId="{0DA0E40D-0C9C-4AE0-B189-F14C9B165B7E}" dt="2020-10-29T07:52:50.576" v="208" actId="478"/>
          <ac:picMkLst>
            <pc:docMk/>
            <pc:sldMk cId="603920196" sldId="282"/>
            <ac:picMk id="2" creationId="{00000000-0000-0000-0000-000000000000}"/>
          </ac:picMkLst>
        </pc:picChg>
        <pc:picChg chg="add mod">
          <ac:chgData name="moath momani" userId="720708e143949568" providerId="LiveId" clId="{0DA0E40D-0C9C-4AE0-B189-F14C9B165B7E}" dt="2020-10-29T07:59:41.961" v="345" actId="1035"/>
          <ac:picMkLst>
            <pc:docMk/>
            <pc:sldMk cId="603920196" sldId="282"/>
            <ac:picMk id="5" creationId="{E01A6479-BD0C-4C9B-BACE-ED4F73434372}"/>
          </ac:picMkLst>
        </pc:picChg>
        <pc:picChg chg="add del">
          <ac:chgData name="moath momani" userId="720708e143949568" providerId="LiveId" clId="{0DA0E40D-0C9C-4AE0-B189-F14C9B165B7E}" dt="2020-10-29T07:59:26.494" v="334" actId="478"/>
          <ac:picMkLst>
            <pc:docMk/>
            <pc:sldMk cId="603920196" sldId="282"/>
            <ac:picMk id="6" creationId="{BB31B9A2-B444-43A7-8FBB-6FD1EBD8A8E2}"/>
          </ac:picMkLst>
        </pc:picChg>
        <pc:picChg chg="del">
          <ac:chgData name="moath momani" userId="720708e143949568" providerId="LiveId" clId="{0DA0E40D-0C9C-4AE0-B189-F14C9B165B7E}" dt="2020-10-29T07:50:49.771" v="131" actId="478"/>
          <ac:picMkLst>
            <pc:docMk/>
            <pc:sldMk cId="603920196" sldId="282"/>
            <ac:picMk id="9" creationId="{2FEAEF21-BE9E-42F9-9EA2-A2D9076E9995}"/>
          </ac:picMkLst>
        </pc:picChg>
        <pc:picChg chg="add mod">
          <ac:chgData name="moath momani" userId="720708e143949568" providerId="LiveId" clId="{0DA0E40D-0C9C-4AE0-B189-F14C9B165B7E}" dt="2020-10-29T07:59:43.056" v="348" actId="1035"/>
          <ac:picMkLst>
            <pc:docMk/>
            <pc:sldMk cId="603920196" sldId="282"/>
            <ac:picMk id="16" creationId="{7106613A-3E1E-4CF7-AE6B-855763D536D2}"/>
          </ac:picMkLst>
        </pc:picChg>
        <pc:picChg chg="add del mod">
          <ac:chgData name="moath momani" userId="720708e143949568" providerId="LiveId" clId="{0DA0E40D-0C9C-4AE0-B189-F14C9B165B7E}" dt="2020-10-29T07:58:37.040" v="316" actId="478"/>
          <ac:picMkLst>
            <pc:docMk/>
            <pc:sldMk cId="603920196" sldId="282"/>
            <ac:picMk id="2050" creationId="{6ECD8E0F-4427-42B1-B61E-F1AF6F3EB9CA}"/>
          </ac:picMkLst>
        </pc:picChg>
      </pc:sldChg>
      <pc:sldChg chg="delSp add setBg delDesignElem">
        <pc:chgData name="moath momani" userId="720708e143949568" providerId="LiveId" clId="{0DA0E40D-0C9C-4AE0-B189-F14C9B165B7E}" dt="2020-11-04T04:48:44.528" v="463"/>
        <pc:sldMkLst>
          <pc:docMk/>
          <pc:sldMk cId="2921388132" sldId="283"/>
        </pc:sldMkLst>
        <pc:spChg chg="del">
          <ac:chgData name="moath momani" userId="720708e143949568" providerId="LiveId" clId="{0DA0E40D-0C9C-4AE0-B189-F14C9B165B7E}" dt="2020-11-04T04:48:44.528" v="463"/>
          <ac:spMkLst>
            <pc:docMk/>
            <pc:sldMk cId="2921388132" sldId="283"/>
            <ac:spMk id="71" creationId="{42A4FC2C-047E-45A5-965D-8E1E3BF09BC6}"/>
          </ac:spMkLst>
        </pc:spChg>
      </pc:sldChg>
      <pc:sldChg chg="add ord">
        <pc:chgData name="moath momani" userId="720708e143949568" providerId="LiveId" clId="{0DA0E40D-0C9C-4AE0-B189-F14C9B165B7E}" dt="2020-11-04T04:49:02.453" v="468"/>
        <pc:sldMkLst>
          <pc:docMk/>
          <pc:sldMk cId="1014880555" sldId="284"/>
        </pc:sldMkLst>
      </pc:sldChg>
      <pc:sldChg chg="delSp add setBg delDesignElem">
        <pc:chgData name="moath momani" userId="720708e143949568" providerId="LiveId" clId="{0DA0E40D-0C9C-4AE0-B189-F14C9B165B7E}" dt="2020-11-04T04:48:44.528" v="463"/>
        <pc:sldMkLst>
          <pc:docMk/>
          <pc:sldMk cId="2276950543" sldId="285"/>
        </pc:sldMkLst>
        <pc:spChg chg="del">
          <ac:chgData name="moath momani" userId="720708e143949568" providerId="LiveId" clId="{0DA0E40D-0C9C-4AE0-B189-F14C9B165B7E}" dt="2020-11-04T04:48:44.528" v="463"/>
          <ac:spMkLst>
            <pc:docMk/>
            <pc:sldMk cId="2276950543" sldId="285"/>
            <ac:spMk id="1028" creationId="{42A4FC2C-047E-45A5-965D-8E1E3BF09BC6}"/>
          </ac:spMkLst>
        </pc:spChg>
      </pc:sldChg>
      <pc:sldChg chg="addSp delSp modSp add del mod">
        <pc:chgData name="moath momani" userId="720708e143949568" providerId="LiveId" clId="{0DA0E40D-0C9C-4AE0-B189-F14C9B165B7E}" dt="2020-11-04T04:55:14.025" v="483" actId="47"/>
        <pc:sldMkLst>
          <pc:docMk/>
          <pc:sldMk cId="2977424751" sldId="286"/>
        </pc:sldMkLst>
        <pc:spChg chg="mod">
          <ac:chgData name="moath momani" userId="720708e143949568" providerId="LiveId" clId="{0DA0E40D-0C9C-4AE0-B189-F14C9B165B7E}" dt="2020-11-04T04:55:00.173" v="481" actId="1076"/>
          <ac:spMkLst>
            <pc:docMk/>
            <pc:sldMk cId="2977424751" sldId="286"/>
            <ac:spMk id="13" creationId="{F47D9517-258D-4B68-8CB2-F1B6CD24FEB7}"/>
          </ac:spMkLst>
        </pc:spChg>
        <pc:spChg chg="mod">
          <ac:chgData name="moath momani" userId="720708e143949568" providerId="LiveId" clId="{0DA0E40D-0C9C-4AE0-B189-F14C9B165B7E}" dt="2020-11-04T04:54:55.836" v="479" actId="20577"/>
          <ac:spMkLst>
            <pc:docMk/>
            <pc:sldMk cId="2977424751" sldId="286"/>
            <ac:spMk id="20" creationId="{D509EB5F-95E9-40BD-840E-3F417F229B0D}"/>
          </ac:spMkLst>
        </pc:spChg>
        <pc:grpChg chg="mod">
          <ac:chgData name="moath momani" userId="720708e143949568" providerId="LiveId" clId="{0DA0E40D-0C9C-4AE0-B189-F14C9B165B7E}" dt="2020-11-04T04:55:03.637" v="482" actId="1076"/>
          <ac:grpSpMkLst>
            <pc:docMk/>
            <pc:sldMk cId="2977424751" sldId="286"/>
            <ac:grpSpMk id="5" creationId="{1D1B02D8-9B8A-42DB-8984-0670E8E21596}"/>
          </ac:grpSpMkLst>
        </pc:grpChg>
        <pc:picChg chg="add mod">
          <ac:chgData name="moath momani" userId="720708e143949568" providerId="LiveId" clId="{0DA0E40D-0C9C-4AE0-B189-F14C9B165B7E}" dt="2020-11-04T04:54:42.060" v="478" actId="14100"/>
          <ac:picMkLst>
            <pc:docMk/>
            <pc:sldMk cId="2977424751" sldId="286"/>
            <ac:picMk id="4" creationId="{84FBC29F-46BB-46E0-8980-C8444DC21A7E}"/>
          </ac:picMkLst>
        </pc:picChg>
        <pc:picChg chg="del">
          <ac:chgData name="moath momani" userId="720708e143949568" providerId="LiveId" clId="{0DA0E40D-0C9C-4AE0-B189-F14C9B165B7E}" dt="2020-11-04T04:49:36.888" v="471" actId="478"/>
          <ac:picMkLst>
            <pc:docMk/>
            <pc:sldMk cId="2977424751" sldId="286"/>
            <ac:picMk id="14" creationId="{45AF6029-A8D0-445B-9042-4BD689686B6F}"/>
          </ac:picMkLst>
        </pc:picChg>
      </pc:sldChg>
    </pc:docChg>
  </pc:docChgLst>
  <pc:docChgLst>
    <pc:chgData name="moath momani" userId="720708e143949568" providerId="LiveId" clId="{673D8021-4321-49D9-AFF0-0E6543C3961C}"/>
    <pc:docChg chg="modSld">
      <pc:chgData name="moath momani" userId="720708e143949568" providerId="LiveId" clId="{673D8021-4321-49D9-AFF0-0E6543C3961C}" dt="2021-02-02T07:22:27.802" v="3" actId="1076"/>
      <pc:docMkLst>
        <pc:docMk/>
      </pc:docMkLst>
      <pc:sldChg chg="modSp mod">
        <pc:chgData name="moath momani" userId="720708e143949568" providerId="LiveId" clId="{673D8021-4321-49D9-AFF0-0E6543C3961C}" dt="2021-02-02T07:22:27.802" v="3" actId="1076"/>
        <pc:sldMkLst>
          <pc:docMk/>
          <pc:sldMk cId="100304626" sldId="299"/>
        </pc:sldMkLst>
        <pc:spChg chg="mod">
          <ac:chgData name="moath momani" userId="720708e143949568" providerId="LiveId" clId="{673D8021-4321-49D9-AFF0-0E6543C3961C}" dt="2021-02-02T07:22:27.802" v="3" actId="1076"/>
          <ac:spMkLst>
            <pc:docMk/>
            <pc:sldMk cId="100304626" sldId="299"/>
            <ac:spMk id="7" creationId="{F38DA29A-B447-4711-A2D0-D34B39248E15}"/>
          </ac:spMkLst>
        </pc:spChg>
      </pc:sldChg>
      <pc:sldChg chg="modSp mod">
        <pc:chgData name="moath momani" userId="720708e143949568" providerId="LiveId" clId="{673D8021-4321-49D9-AFF0-0E6543C3961C}" dt="2021-01-25T09:32:32.283" v="2" actId="14100"/>
        <pc:sldMkLst>
          <pc:docMk/>
          <pc:sldMk cId="3793503362" sldId="334"/>
        </pc:sldMkLst>
        <pc:picChg chg="mod">
          <ac:chgData name="moath momani" userId="720708e143949568" providerId="LiveId" clId="{673D8021-4321-49D9-AFF0-0E6543C3961C}" dt="2021-01-25T09:32:28.138" v="0" actId="14100"/>
          <ac:picMkLst>
            <pc:docMk/>
            <pc:sldMk cId="3793503362" sldId="334"/>
            <ac:picMk id="6" creationId="{33C81456-091E-4C0B-B77A-56FCB08EDBB1}"/>
          </ac:picMkLst>
        </pc:picChg>
        <pc:picChg chg="mod">
          <ac:chgData name="moath momani" userId="720708e143949568" providerId="LiveId" clId="{673D8021-4321-49D9-AFF0-0E6543C3961C}" dt="2021-01-25T09:32:32.283" v="2" actId="14100"/>
          <ac:picMkLst>
            <pc:docMk/>
            <pc:sldMk cId="3793503362" sldId="334"/>
            <ac:picMk id="9" creationId="{C72D7CC4-CCD4-4E40-B08A-4D803DB6F57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8AAAB-A382-FC40-AAE5-751CE1CF36C6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0378D-BA1D-F143-A08D-3F1E4FE066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8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o56.qa/media-center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Take the attendance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Have you attended workshops before?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95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relation of 3D design in relation to VR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95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relation of 3D design in relation to VR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13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relation of 3D design in relation to VR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58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relation of 3D design in relation to VR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27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WRAP UP  </a:t>
            </a:r>
            <a:r>
              <a:rPr lang="ar-JO" dirty="0"/>
              <a:t>الخاتمة</a:t>
            </a:r>
            <a:endParaRPr lang="en-US" dirty="0">
              <a:latin typeface="Politica"/>
            </a:endParaRPr>
          </a:p>
          <a:p>
            <a:endParaRPr lang="en-US" b="1" dirty="0"/>
          </a:p>
          <a:p>
            <a:r>
              <a:rPr lang="en-US" b="1" dirty="0"/>
              <a:t>Debrief</a:t>
            </a:r>
            <a:r>
              <a:rPr lang="en-US" dirty="0"/>
              <a:t> </a:t>
            </a:r>
            <a:r>
              <a:rPr lang="ar-JO" dirty="0"/>
              <a:t>    استجواب  </a:t>
            </a:r>
          </a:p>
          <a:p>
            <a:r>
              <a:rPr lang="en-US" dirty="0"/>
              <a:t>Ask students to reflect on the day’s activities. What did they learn about Programming? Debugging? How do they feel about computer science and code after spending one hour exploring? </a:t>
            </a:r>
            <a:endParaRPr lang="ar-JO" dirty="0"/>
          </a:p>
          <a:p>
            <a:endParaRPr lang="ar-JO" dirty="0"/>
          </a:p>
          <a:p>
            <a:r>
              <a:rPr lang="en-US" dirty="0"/>
              <a:t>Next Steps Let students know that if they enjoyed today’s activity, they have many options for continuing to code and learn. Encourage students to visit </a:t>
            </a:r>
            <a:r>
              <a:rPr lang="en-US" dirty="0">
                <a:hlinkClick r:id="rId3"/>
              </a:rPr>
              <a:t>studio56.qa/media-center</a:t>
            </a:r>
            <a:r>
              <a:rPr lang="en-US" dirty="0"/>
              <a:t> </a:t>
            </a:r>
          </a:p>
          <a:p>
            <a:r>
              <a:rPr lang="en-US" dirty="0"/>
              <a:t>tell students what’s coming next in your classroom.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93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relation of 3D design in relation to VR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1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the relation of 3D design in relation to VR Box.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74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the relation of 3D design in relation to VR Box.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36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relation of 3D design in relation to VR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19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relation of 3D design in relation to VR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35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</a:t>
            </a:r>
            <a:r>
              <a:rPr lang="en-US"/>
              <a:t>to image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63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relation of 3D design in relation to VR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4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7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9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91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7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7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566F8-A159-374A-93FD-CDE22B7453F0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emf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8587" y="1"/>
            <a:ext cx="5943413" cy="100739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" y="1007392"/>
            <a:ext cx="12192001" cy="5434048"/>
            <a:chOff x="-1" y="1007392"/>
            <a:chExt cx="12192001" cy="54340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46"/>
            <a:stretch/>
          </p:blipFill>
          <p:spPr>
            <a:xfrm>
              <a:off x="5736698" y="1007392"/>
              <a:ext cx="6455302" cy="5434048"/>
            </a:xfrm>
            <a:prstGeom prst="rect">
              <a:avLst/>
            </a:prstGeom>
            <a:solidFill>
              <a:srgbClr val="4A5695"/>
            </a:solidFill>
          </p:spPr>
        </p:pic>
        <p:sp>
          <p:nvSpPr>
            <p:cNvPr id="7" name="Rectangle 6"/>
            <p:cNvSpPr/>
            <p:nvPr/>
          </p:nvSpPr>
          <p:spPr>
            <a:xfrm>
              <a:off x="-1" y="1007392"/>
              <a:ext cx="5974081" cy="5434048"/>
            </a:xfrm>
            <a:prstGeom prst="rect">
              <a:avLst/>
            </a:prstGeom>
            <a:solidFill>
              <a:srgbClr val="4D55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5024" y="57799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131900-6A4A-4509-97D0-B9BAF02B6E12}"/>
              </a:ext>
            </a:extLst>
          </p:cNvPr>
          <p:cNvSpPr txBox="1"/>
          <p:nvPr/>
        </p:nvSpPr>
        <p:spPr>
          <a:xfrm>
            <a:off x="45024" y="1116718"/>
            <a:ext cx="8006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Politica" charset="0"/>
                <a:ea typeface="Politica" charset="0"/>
                <a:cs typeface="Politica" charset="0"/>
              </a:rPr>
              <a:t>Personalize your 3D avatar</a:t>
            </a:r>
            <a:endParaRPr lang="ar-QA" sz="4000" dirty="0">
              <a:latin typeface="Politica" charset="0"/>
              <a:ea typeface="Politica" charset="0"/>
              <a:cs typeface="Politica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Age 7-10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ACE3BA-F8DE-4A14-B149-65EF53A3CC1B}"/>
              </a:ext>
            </a:extLst>
          </p:cNvPr>
          <p:cNvSpPr txBox="1"/>
          <p:nvPr/>
        </p:nvSpPr>
        <p:spPr>
          <a:xfrm>
            <a:off x="5736698" y="1193662"/>
            <a:ext cx="6167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QA" sz="3200" dirty="0">
                <a:solidFill>
                  <a:schemeClr val="bg1"/>
                </a:solidFill>
                <a:cs typeface="+mj-cs"/>
              </a:rPr>
              <a:t>تخصيص النموذج ثلاثي الأبعاد الخاص بك</a:t>
            </a:r>
            <a:endParaRPr lang="en-US" sz="3200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1120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7FF53E6-E249-490E-998E-892662853D1C}"/>
              </a:ext>
            </a:extLst>
          </p:cNvPr>
          <p:cNvSpPr txBox="1"/>
          <p:nvPr/>
        </p:nvSpPr>
        <p:spPr>
          <a:xfrm>
            <a:off x="10663642" y="6126346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E099767-805D-4268-A3EA-72F5918ACF62}"/>
              </a:ext>
            </a:extLst>
          </p:cNvPr>
          <p:cNvGrpSpPr/>
          <p:nvPr/>
        </p:nvGrpSpPr>
        <p:grpSpPr>
          <a:xfrm>
            <a:off x="9248482" y="6126346"/>
            <a:ext cx="1415160" cy="476766"/>
            <a:chOff x="8882864" y="6158525"/>
            <a:chExt cx="1780778" cy="59994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5B73242-B86A-4285-82C6-AA3E1CB439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36F55AC-D14A-4164-8278-E1CB8AE50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AD30542-DC01-471A-A48B-FBB6E8F55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32619"/>
            <a:ext cx="12186549" cy="64253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5497F3-9789-40A2-B1BF-5EC943C8DB47}"/>
              </a:ext>
            </a:extLst>
          </p:cNvPr>
          <p:cNvSpPr txBox="1"/>
          <p:nvPr/>
        </p:nvSpPr>
        <p:spPr>
          <a:xfrm>
            <a:off x="2348717" y="761177"/>
            <a:ext cx="4514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olitica" panose="02000506060000020004" pitchFamily="2" charset="0"/>
              </a:rPr>
              <a:t>To modify any object such as the Glasses in our example, just click on it and gizmo appears.</a:t>
            </a:r>
          </a:p>
          <a:p>
            <a:r>
              <a:rPr lang="en-US" sz="2400" dirty="0">
                <a:latin typeface="Politica" panose="02000506060000020004" pitchFamily="2" charset="0"/>
              </a:rPr>
              <a:t>Then you can modify it by dragging the points and arrows.</a:t>
            </a:r>
          </a:p>
          <a:p>
            <a:endParaRPr lang="en-US" sz="2400" dirty="0">
              <a:latin typeface="Politica" panose="0200050606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58795-3CA2-42B5-90AB-D7E21A73F992}"/>
              </a:ext>
            </a:extLst>
          </p:cNvPr>
          <p:cNvSpPr txBox="1"/>
          <p:nvPr/>
        </p:nvSpPr>
        <p:spPr>
          <a:xfrm>
            <a:off x="2348717" y="3818022"/>
            <a:ext cx="29178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400" dirty="0"/>
              <a:t>لتعديل أي مجسم مثل النظارات في مثالنا، ما عليك سوى النقر فوقه وستظهر الأداة.</a:t>
            </a:r>
          </a:p>
          <a:p>
            <a:pPr algn="r" rtl="1"/>
            <a:r>
              <a:rPr lang="ar-QA" sz="2400" dirty="0"/>
              <a:t>ثم يمكنك تعديله عن طريق سحب النقاط والأسهم.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9436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7FF53E6-E249-490E-998E-892662853D1C}"/>
              </a:ext>
            </a:extLst>
          </p:cNvPr>
          <p:cNvSpPr txBox="1"/>
          <p:nvPr/>
        </p:nvSpPr>
        <p:spPr>
          <a:xfrm>
            <a:off x="10693138" y="6254166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E099767-805D-4268-A3EA-72F5918ACF62}"/>
              </a:ext>
            </a:extLst>
          </p:cNvPr>
          <p:cNvGrpSpPr/>
          <p:nvPr/>
        </p:nvGrpSpPr>
        <p:grpSpPr>
          <a:xfrm>
            <a:off x="9277978" y="6254166"/>
            <a:ext cx="1415160" cy="476766"/>
            <a:chOff x="8882864" y="6158525"/>
            <a:chExt cx="1780778" cy="59994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5B73242-B86A-4285-82C6-AA3E1CB439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36F55AC-D14A-4164-8278-E1CB8AE50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55497F3-9789-40A2-B1BF-5EC943C8DB47}"/>
              </a:ext>
            </a:extLst>
          </p:cNvPr>
          <p:cNvSpPr txBox="1"/>
          <p:nvPr/>
        </p:nvSpPr>
        <p:spPr>
          <a:xfrm>
            <a:off x="1468362" y="161012"/>
            <a:ext cx="4514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olitica" panose="02000506060000020004" pitchFamily="2" charset="0"/>
              </a:rPr>
              <a:t>Now we can see the difference after we modified the Glasses and changed its color.</a:t>
            </a:r>
          </a:p>
          <a:p>
            <a:endParaRPr lang="en-US" sz="2400" dirty="0">
              <a:latin typeface="Politica" panose="02000506060000020004" pitchFamily="2" charset="0"/>
            </a:endParaRPr>
          </a:p>
          <a:p>
            <a:r>
              <a:rPr lang="en-US" sz="2400" dirty="0">
                <a:latin typeface="Politica" panose="02000506060000020004" pitchFamily="2" charset="0"/>
              </a:rPr>
              <a:t>This process can be applied to all other parts to modify them.</a:t>
            </a:r>
          </a:p>
          <a:p>
            <a:endParaRPr lang="en-US" sz="2400" dirty="0">
              <a:latin typeface="Politica" panose="0200050606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58795-3CA2-42B5-90AB-D7E21A73F992}"/>
              </a:ext>
            </a:extLst>
          </p:cNvPr>
          <p:cNvSpPr txBox="1"/>
          <p:nvPr/>
        </p:nvSpPr>
        <p:spPr>
          <a:xfrm>
            <a:off x="6834087" y="155273"/>
            <a:ext cx="429786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000" dirty="0"/>
              <a:t>الآن يمكننا أن نرى الفرق بعد أن قمنا بتعديل النظارات وتغيير لونها.</a:t>
            </a:r>
          </a:p>
          <a:p>
            <a:pPr algn="r" rtl="1"/>
            <a:endParaRPr lang="ar-QA" sz="2000" dirty="0"/>
          </a:p>
          <a:p>
            <a:pPr algn="r" rtl="1"/>
            <a:r>
              <a:rPr lang="ar-QA" sz="2000" dirty="0"/>
              <a:t>يمكن تطبيق هذه العملية على جميع الأجزاء الأخرى لتعديلها.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C81456-091E-4C0B-B77A-56FCB08ED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362" y="2480381"/>
            <a:ext cx="5102919" cy="37008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0BC8F3-7259-4BE2-91C7-E8EA319B39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319592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2D7CC4-CCD4-4E40-B08A-4D803DB6F5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8618" y="2469337"/>
            <a:ext cx="4753086" cy="371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03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7FF53E6-E249-490E-998E-892662853D1C}"/>
              </a:ext>
            </a:extLst>
          </p:cNvPr>
          <p:cNvSpPr txBox="1"/>
          <p:nvPr/>
        </p:nvSpPr>
        <p:spPr>
          <a:xfrm>
            <a:off x="10693138" y="6254166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E099767-805D-4268-A3EA-72F5918ACF62}"/>
              </a:ext>
            </a:extLst>
          </p:cNvPr>
          <p:cNvGrpSpPr/>
          <p:nvPr/>
        </p:nvGrpSpPr>
        <p:grpSpPr>
          <a:xfrm>
            <a:off x="9277978" y="6254166"/>
            <a:ext cx="1415160" cy="476766"/>
            <a:chOff x="8882864" y="6158525"/>
            <a:chExt cx="1780778" cy="59994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5B73242-B86A-4285-82C6-AA3E1CB439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36F55AC-D14A-4164-8278-E1CB8AE50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55497F3-9789-40A2-B1BF-5EC943C8DB47}"/>
              </a:ext>
            </a:extLst>
          </p:cNvPr>
          <p:cNvSpPr txBox="1"/>
          <p:nvPr/>
        </p:nvSpPr>
        <p:spPr>
          <a:xfrm>
            <a:off x="1468362" y="161012"/>
            <a:ext cx="4514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olitica" panose="02000506060000020004" pitchFamily="2" charset="0"/>
              </a:rPr>
              <a:t>In order to add new objects, we have to import them as shown. </a:t>
            </a:r>
          </a:p>
          <a:p>
            <a:endParaRPr lang="en-US" sz="2400" dirty="0">
              <a:latin typeface="Politica" panose="0200050606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58795-3CA2-42B5-90AB-D7E21A73F992}"/>
              </a:ext>
            </a:extLst>
          </p:cNvPr>
          <p:cNvSpPr txBox="1"/>
          <p:nvPr/>
        </p:nvSpPr>
        <p:spPr>
          <a:xfrm>
            <a:off x="7055066" y="127068"/>
            <a:ext cx="42978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000" dirty="0"/>
              <a:t>من أجل إضافة كائنات جديدة ، يجب علينا استيرادها كما هو موضح.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0BC8F3-7259-4BE2-91C7-E8EA319B3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31959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67C98B-8FCD-4C20-8079-31655F66D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163" y="1823262"/>
            <a:ext cx="4641786" cy="3998285"/>
          </a:xfrm>
          <a:prstGeom prst="rect">
            <a:avLst/>
          </a:prstGeom>
        </p:spPr>
      </p:pic>
      <p:sp>
        <p:nvSpPr>
          <p:cNvPr id="8" name="Arrow: Up 7">
            <a:extLst>
              <a:ext uri="{FF2B5EF4-FFF2-40B4-BE49-F238E27FC236}">
                <a16:creationId xmlns:a16="http://schemas.microsoft.com/office/drawing/2014/main" id="{F8C2A7AA-6777-44BF-850C-2029587A5ACA}"/>
              </a:ext>
            </a:extLst>
          </p:cNvPr>
          <p:cNvSpPr/>
          <p:nvPr/>
        </p:nvSpPr>
        <p:spPr>
          <a:xfrm rot="5400000">
            <a:off x="3323159" y="2831022"/>
            <a:ext cx="620714" cy="75954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58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7FF53E6-E249-490E-998E-892662853D1C}"/>
              </a:ext>
            </a:extLst>
          </p:cNvPr>
          <p:cNvSpPr txBox="1"/>
          <p:nvPr/>
        </p:nvSpPr>
        <p:spPr>
          <a:xfrm>
            <a:off x="10693138" y="6254166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E099767-805D-4268-A3EA-72F5918ACF62}"/>
              </a:ext>
            </a:extLst>
          </p:cNvPr>
          <p:cNvGrpSpPr/>
          <p:nvPr/>
        </p:nvGrpSpPr>
        <p:grpSpPr>
          <a:xfrm>
            <a:off x="9277978" y="6254166"/>
            <a:ext cx="1415160" cy="476766"/>
            <a:chOff x="8882864" y="6158525"/>
            <a:chExt cx="1780778" cy="59994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5B73242-B86A-4285-82C6-AA3E1CB439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36F55AC-D14A-4164-8278-E1CB8AE50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55497F3-9789-40A2-B1BF-5EC943C8DB47}"/>
              </a:ext>
            </a:extLst>
          </p:cNvPr>
          <p:cNvSpPr txBox="1"/>
          <p:nvPr/>
        </p:nvSpPr>
        <p:spPr>
          <a:xfrm>
            <a:off x="1468362" y="161012"/>
            <a:ext cx="4514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olitica" panose="02000506060000020004" pitchFamily="2" charset="0"/>
              </a:rPr>
              <a:t>Let’s import the 3D models and customize our character.</a:t>
            </a:r>
          </a:p>
          <a:p>
            <a:endParaRPr lang="en-US" sz="2400" dirty="0">
              <a:latin typeface="Politica" panose="0200050606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58795-3CA2-42B5-90AB-D7E21A73F992}"/>
              </a:ext>
            </a:extLst>
          </p:cNvPr>
          <p:cNvSpPr txBox="1"/>
          <p:nvPr/>
        </p:nvSpPr>
        <p:spPr>
          <a:xfrm>
            <a:off x="7055066" y="127068"/>
            <a:ext cx="42978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000" dirty="0"/>
              <a:t>فلنستورد النماذج ثلاثية الأبعاد ونخصص شخصيتك.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0BC8F3-7259-4BE2-91C7-E8EA319B3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319592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1C4114-49AB-41D3-BC55-5837DDB04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931" y="1230392"/>
            <a:ext cx="3492796" cy="4933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F3235C-3B31-414D-AD37-0D8EF16053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3595" y="1230392"/>
            <a:ext cx="368617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97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4370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THANKS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99" y="3636180"/>
            <a:ext cx="401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info@studio56.qa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email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email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260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3EECA5B-5480-47ED-AED0-442792532CEC}"/>
              </a:ext>
            </a:extLst>
          </p:cNvPr>
          <p:cNvSpPr txBox="1"/>
          <p:nvPr/>
        </p:nvSpPr>
        <p:spPr>
          <a:xfrm>
            <a:off x="2069079" y="429431"/>
            <a:ext cx="93268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222222"/>
                </a:solidFill>
                <a:latin typeface="Politica" panose="02000506060000020004"/>
              </a:rPr>
              <a:t>3D design is about creating a </a:t>
            </a:r>
            <a:r>
              <a:rPr lang="en-US" sz="2800" b="1" dirty="0">
                <a:solidFill>
                  <a:srgbClr val="222222"/>
                </a:solidFill>
                <a:latin typeface="Politica" panose="02000506060000020004"/>
              </a:rPr>
              <a:t>3D</a:t>
            </a:r>
            <a:r>
              <a:rPr lang="en-US" sz="2800" dirty="0">
                <a:solidFill>
                  <a:srgbClr val="222222"/>
                </a:solidFill>
                <a:latin typeface="Politica" panose="02000506060000020004"/>
              </a:rPr>
              <a:t> representation of any surface or object in </a:t>
            </a:r>
            <a:r>
              <a:rPr lang="en-US" sz="2800" b="1" dirty="0">
                <a:solidFill>
                  <a:srgbClr val="222222"/>
                </a:solidFill>
                <a:latin typeface="Politica" panose="02000506060000020004"/>
              </a:rPr>
              <a:t>3D</a:t>
            </a:r>
            <a:r>
              <a:rPr lang="en-US" sz="2800" dirty="0">
                <a:solidFill>
                  <a:srgbClr val="222222"/>
                </a:solidFill>
                <a:latin typeface="Politica" panose="02000506060000020004"/>
              </a:rPr>
              <a:t> space.</a:t>
            </a:r>
            <a:endParaRPr lang="en-US" sz="2800" dirty="0">
              <a:latin typeface="Politica" panose="020005060600000200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6FEA32-E524-4EDE-8560-5E87B7AAAB30}"/>
              </a:ext>
            </a:extLst>
          </p:cNvPr>
          <p:cNvSpPr txBox="1"/>
          <p:nvPr/>
        </p:nvSpPr>
        <p:spPr>
          <a:xfrm>
            <a:off x="1854200" y="1496270"/>
            <a:ext cx="92141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JO" sz="2800" dirty="0">
                <a:latin typeface="Politica" panose="02000506060000020004"/>
              </a:rPr>
              <a:t>يدور التصميم ثلاثي الأبعاد حول إنشاء تمثيل ثلاثي الأبعاد لأي سطح أو كائن في مساحة ثلاثية الأبعاد.</a:t>
            </a:r>
            <a:endParaRPr lang="en-US" sz="2800" dirty="0">
              <a:latin typeface="Politica" panose="020005060600000200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C2B44B-3AB2-4B76-B9D0-405A4A9B73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9587" cy="6858000"/>
          </a:xfrm>
          <a:prstGeom prst="rect">
            <a:avLst/>
          </a:prstGeom>
        </p:spPr>
      </p:pic>
      <p:pic>
        <p:nvPicPr>
          <p:cNvPr id="4" name="Picture 3" descr="A picture containing person, racket, player, ball&#10;&#10;Description automatically generated">
            <a:extLst>
              <a:ext uri="{FF2B5EF4-FFF2-40B4-BE49-F238E27FC236}">
                <a16:creationId xmlns:a16="http://schemas.microsoft.com/office/drawing/2014/main" id="{4D28BBFA-1BF8-42C1-B8B3-F7CE500418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2622" y="2863281"/>
            <a:ext cx="3056366" cy="362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79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E969209-77B6-4539-8ACE-44A3F868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114" y="235105"/>
            <a:ext cx="8634063" cy="79272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Politica"/>
              </a:rPr>
              <a:t>Getting Started with Vectary - OBJECT MODE</a:t>
            </a:r>
            <a:endParaRPr lang="en-US" sz="2800" dirty="0">
              <a:solidFill>
                <a:srgbClr val="00B050"/>
              </a:solidFill>
              <a:latin typeface="Poli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88E3D8-2DAE-4CE5-9480-4C572848F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9587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780127-32CB-4BBE-8357-A9A246A1A7C1}"/>
              </a:ext>
            </a:extLst>
          </p:cNvPr>
          <p:cNvSpPr txBox="1"/>
          <p:nvPr/>
        </p:nvSpPr>
        <p:spPr>
          <a:xfrm>
            <a:off x="1776114" y="1182469"/>
            <a:ext cx="51457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F4F4F"/>
                </a:solidFill>
                <a:latin typeface="Politica" panose="02000506060000020004" pitchFamily="2" charset="0"/>
              </a:rPr>
              <a:t>C</a:t>
            </a:r>
            <a:r>
              <a:rPr lang="en-US" sz="2400" b="0" i="0" dirty="0">
                <a:solidFill>
                  <a:srgbClr val="4F4F4F"/>
                </a:solidFill>
                <a:effectLst/>
                <a:latin typeface="Politica" panose="02000506060000020004" pitchFamily="2" charset="0"/>
              </a:rPr>
              <a:t>reating a 3D scene made up of 3D primitives by just drag &amp; drop them from the toolbar.</a:t>
            </a:r>
            <a:endParaRPr lang="en-US" sz="2400" dirty="0">
              <a:latin typeface="Politica" panose="02000506060000020004" pitchFamily="2" charset="0"/>
            </a:endParaRPr>
          </a:p>
        </p:txBody>
      </p:sp>
      <p:pic>
        <p:nvPicPr>
          <p:cNvPr id="15" name="Picture 1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9FA76B2B-8218-4A36-976F-40F7954B16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114" y="2288389"/>
            <a:ext cx="5294083" cy="42238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C778498-70D7-4907-82F5-565A1F0FB8DE}"/>
              </a:ext>
            </a:extLst>
          </p:cNvPr>
          <p:cNvSpPr txBox="1"/>
          <p:nvPr/>
        </p:nvSpPr>
        <p:spPr>
          <a:xfrm>
            <a:off x="7356724" y="1169244"/>
            <a:ext cx="40967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QA" sz="2400" dirty="0"/>
              <a:t>انشاء مشهد ثلاثي الأبعاد مكون من عناصر أولية ثلاثية الأبعاد عن طريق سحبها وإفلاتها من شريط الأدوات.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565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E969209-77B6-4539-8ACE-44A3F868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728" y="413949"/>
            <a:ext cx="9810409" cy="792726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Politica" panose="02000506060000020004" pitchFamily="2" charset="0"/>
              </a:rPr>
              <a:t>Rotation</a:t>
            </a:r>
            <a:r>
              <a:rPr lang="en-US" sz="2000" dirty="0">
                <a:latin typeface="Politica" panose="02000506060000020004" pitchFamily="2" charset="0"/>
              </a:rPr>
              <a:t> </a:t>
            </a:r>
            <a:br>
              <a:rPr lang="en-US" sz="2000" dirty="0">
                <a:latin typeface="Politica" panose="02000506060000020004" pitchFamily="2" charset="0"/>
              </a:rPr>
            </a:br>
            <a:r>
              <a:rPr lang="en-US" sz="2400" dirty="0">
                <a:latin typeface="Politica" panose="02000506060000020004" pitchFamily="2" charset="0"/>
              </a:rPr>
              <a:t>How to rotate an object:</a:t>
            </a:r>
            <a:br>
              <a:rPr lang="en-US" sz="20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</a:br>
            <a:endParaRPr lang="en-US" sz="2000" b="1" dirty="0">
              <a:solidFill>
                <a:srgbClr val="00B050"/>
              </a:solidFill>
              <a:latin typeface="Politica" panose="0200050606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424D23-5426-4A14-9F4D-BEC60C3E335A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25D708-6F50-4474-84E4-54036E915F21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63F62F6-6E4A-4067-AAC1-E1DA02AA8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5D460A3-1A19-4DA6-A9F9-C8690B55C3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0CE65F4-74CB-4073-A2D6-114671A5A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9587" cy="6858000"/>
          </a:xfrm>
          <a:prstGeom prst="rect">
            <a:avLst/>
          </a:prstGeom>
        </p:spPr>
      </p:pic>
      <p:pic>
        <p:nvPicPr>
          <p:cNvPr id="7" name="Picture 6" descr="Radar chart&#10;&#10;Description automatically generated">
            <a:extLst>
              <a:ext uri="{FF2B5EF4-FFF2-40B4-BE49-F238E27FC236}">
                <a16:creationId xmlns:a16="http://schemas.microsoft.com/office/drawing/2014/main" id="{D4F4FBF5-CEC5-4ED7-B430-3743A6FBA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7712" y="2383856"/>
            <a:ext cx="5177952" cy="43667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13051B-85B8-4046-8C8A-E358CE37D230}"/>
              </a:ext>
            </a:extLst>
          </p:cNvPr>
          <p:cNvSpPr txBox="1"/>
          <p:nvPr/>
        </p:nvSpPr>
        <p:spPr>
          <a:xfrm>
            <a:off x="1590728" y="997746"/>
            <a:ext cx="88335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Click on the 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object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 to select it. A gizmo appears</a:t>
            </a:r>
            <a:r>
              <a:rPr lang="en-US" sz="2800" dirty="0">
                <a:solidFill>
                  <a:srgbClr val="222222"/>
                </a:solidFill>
                <a:latin typeface="Politica" panose="02000506060000020004" pitchFamily="2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Click on the curves between the arrows and drag to 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rotate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 the 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object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. You can 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rotate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 it in three directions.</a:t>
            </a:r>
            <a:b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</a:b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F0A2C7-84D7-4E0E-A603-79C556639282}"/>
              </a:ext>
            </a:extLst>
          </p:cNvPr>
          <p:cNvSpPr txBox="1"/>
          <p:nvPr/>
        </p:nvSpPr>
        <p:spPr>
          <a:xfrm>
            <a:off x="6945665" y="2724589"/>
            <a:ext cx="49069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ar-QA" sz="2400" dirty="0"/>
              <a:t>انقر فوق المجسم لتحديده. ثم ستظهر منحنيات الاسهم.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QA" sz="2400" dirty="0"/>
              <a:t>انقر فوق المنحنيات بين الأسهم واسحب لتدوير الكائن. يمكنك تدويره في ثلاثة اتجاهات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16E54-7C0D-4DA4-AFFA-2F217328CE26}"/>
              </a:ext>
            </a:extLst>
          </p:cNvPr>
          <p:cNvSpPr txBox="1"/>
          <p:nvPr/>
        </p:nvSpPr>
        <p:spPr>
          <a:xfrm>
            <a:off x="9943541" y="2153023"/>
            <a:ext cx="16321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400" b="1" dirty="0">
                <a:solidFill>
                  <a:srgbClr val="FF0000"/>
                </a:solidFill>
              </a:rPr>
              <a:t>التدوير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28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E969209-77B6-4539-8ACE-44A3F868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102" y="349384"/>
            <a:ext cx="2697564" cy="79272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Politica"/>
              </a:rPr>
              <a:t>Scaling and moving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424D23-5426-4A14-9F4D-BEC60C3E335A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25D708-6F50-4474-84E4-54036E915F21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63F62F6-6E4A-4067-AAC1-E1DA02AA8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5D460A3-1A19-4DA6-A9F9-C8690B55C3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0CE65F4-74CB-4073-A2D6-114671A5A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9587" cy="6858000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6A51827-3168-4858-8E70-AAE9BA39ED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4448" y="3321080"/>
            <a:ext cx="5715000" cy="2952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1B4071-D88C-4200-AA68-C5F4DAD848D3}"/>
              </a:ext>
            </a:extLst>
          </p:cNvPr>
          <p:cNvSpPr txBox="1"/>
          <p:nvPr/>
        </p:nvSpPr>
        <p:spPr>
          <a:xfrm>
            <a:off x="1779638" y="1317974"/>
            <a:ext cx="539791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Politica" panose="02000506060000020004" pitchFamily="2" charset="0"/>
              </a:rPr>
              <a:t>To scale an object, you need to go through the same steps of rotation, but the only difference is to click on the dots not the curves.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8F0615-7DAC-4CD1-B887-804B3DFC318B}"/>
              </a:ext>
            </a:extLst>
          </p:cNvPr>
          <p:cNvSpPr txBox="1"/>
          <p:nvPr/>
        </p:nvSpPr>
        <p:spPr>
          <a:xfrm>
            <a:off x="7629831" y="1438476"/>
            <a:ext cx="43097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400" dirty="0"/>
              <a:t>لتوسيع نطاق كائن ما ، تحتاج إلى المرور بنفس خطوات التدوير ، ولكن الاختلاف الوحيد هو النقر على النقاط وليس الأسهم.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28D835-1314-46E9-A101-7E47DE89CCDB}"/>
              </a:ext>
            </a:extLst>
          </p:cNvPr>
          <p:cNvSpPr txBox="1"/>
          <p:nvPr/>
        </p:nvSpPr>
        <p:spPr>
          <a:xfrm>
            <a:off x="9055510" y="792971"/>
            <a:ext cx="28840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400" b="1" dirty="0">
                <a:solidFill>
                  <a:srgbClr val="FF0000"/>
                </a:solidFill>
              </a:rPr>
              <a:t>التحجيم والتحرك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95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E969209-77B6-4539-8ACE-44A3F868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583" y="167159"/>
            <a:ext cx="8634063" cy="79272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Politica"/>
              </a:rPr>
              <a:t>Vectary basic objects </a:t>
            </a:r>
            <a:endParaRPr lang="en-US" sz="2800" b="1" dirty="0">
              <a:solidFill>
                <a:srgbClr val="00B050"/>
              </a:solidFill>
              <a:latin typeface="Politic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C0E98F-155C-4A90-8959-98BDBC455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639" y="1305847"/>
            <a:ext cx="2428875" cy="4305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1E1363-622A-4D89-9103-60E57B7261FE}"/>
              </a:ext>
            </a:extLst>
          </p:cNvPr>
          <p:cNvSpPr txBox="1"/>
          <p:nvPr/>
        </p:nvSpPr>
        <p:spPr>
          <a:xfrm>
            <a:off x="4438035" y="1997772"/>
            <a:ext cx="38149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olitica" panose="02000506060000020004" pitchFamily="2" charset="0"/>
              </a:rPr>
              <a:t>From menu select back to my projects, then select Templates to see some ready 3D designs and explore them.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BD248E-9D08-435D-B01B-97E18DF826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2951" y="1305847"/>
            <a:ext cx="3276600" cy="37814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0372B7-4CBB-4BEA-9314-96FCF9976893}"/>
              </a:ext>
            </a:extLst>
          </p:cNvPr>
          <p:cNvSpPr/>
          <p:nvPr/>
        </p:nvSpPr>
        <p:spPr>
          <a:xfrm>
            <a:off x="1779639" y="1305847"/>
            <a:ext cx="471948" cy="503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72984A-45D0-4356-AFAA-4CEE162E1C9C}"/>
              </a:ext>
            </a:extLst>
          </p:cNvPr>
          <p:cNvSpPr/>
          <p:nvPr/>
        </p:nvSpPr>
        <p:spPr>
          <a:xfrm>
            <a:off x="8401665" y="3355874"/>
            <a:ext cx="1224116" cy="503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A44650-5B70-4AFD-BBA4-F5A546D2D8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9587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9B7893E-DF14-4442-9D67-07EF03E5B845}"/>
              </a:ext>
            </a:extLst>
          </p:cNvPr>
          <p:cNvSpPr txBox="1"/>
          <p:nvPr/>
        </p:nvSpPr>
        <p:spPr>
          <a:xfrm>
            <a:off x="4438035" y="4215613"/>
            <a:ext cx="35205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400" dirty="0"/>
              <a:t>من القائمة ، حدد العودة إلى مشاريعي ، ثم حدد القوالب لرؤية بعض التصميمات ثلاثية الأبعاد الجاهزة واستكشافها.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2106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E969209-77B6-4539-8ACE-44A3F868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586" y="224380"/>
            <a:ext cx="8634063" cy="79272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Politica"/>
              </a:rPr>
              <a:t>Changing background color</a:t>
            </a:r>
            <a:endParaRPr lang="en-US" sz="2800" b="1" dirty="0">
              <a:solidFill>
                <a:srgbClr val="00B050"/>
              </a:solidFill>
              <a:latin typeface="Poli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A44650-5B70-4AFD-BBA4-F5A546D2D8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319592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AFB22B-6D9D-476E-9B44-9DF6AA83B7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8589" y="1074328"/>
            <a:ext cx="10356155" cy="508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05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E969209-77B6-4539-8ACE-44A3F868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968" y="539013"/>
            <a:ext cx="8634063" cy="79272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Politica"/>
              </a:rPr>
              <a:t>Add a background image</a:t>
            </a:r>
            <a:endParaRPr lang="en-US" sz="2800" b="1" dirty="0">
              <a:solidFill>
                <a:srgbClr val="00B050"/>
              </a:solidFill>
              <a:latin typeface="Poli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A44650-5B70-4AFD-BBA4-F5A546D2D8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319592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AA6E75-EF05-407B-9D93-7C70384EE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3017" y="1474839"/>
            <a:ext cx="9517658" cy="447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10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E969209-77B6-4539-8ACE-44A3F868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114" y="133074"/>
            <a:ext cx="8634063" cy="79272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Politica"/>
              </a:rPr>
              <a:t>Vectary basic objects </a:t>
            </a:r>
            <a:endParaRPr lang="en-US" sz="2800" b="1" dirty="0">
              <a:solidFill>
                <a:srgbClr val="00B050"/>
              </a:solidFill>
              <a:latin typeface="Poli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C7BF8-B2C9-43E4-906F-C5E2D4942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55" y="968173"/>
            <a:ext cx="12192000" cy="52632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8DA29A-B447-4711-A2D0-D34B39248E15}"/>
              </a:ext>
            </a:extLst>
          </p:cNvPr>
          <p:cNvSpPr txBox="1"/>
          <p:nvPr/>
        </p:nvSpPr>
        <p:spPr>
          <a:xfrm>
            <a:off x="1776114" y="2364383"/>
            <a:ext cx="32951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olitica" panose="02000506060000020004" pitchFamily="2" charset="0"/>
              </a:rPr>
              <a:t>After the ready template of Steve has been selected, we can see all of it parts at the left menu.</a:t>
            </a:r>
          </a:p>
          <a:p>
            <a:r>
              <a:rPr lang="en-US" sz="2400" dirty="0">
                <a:latin typeface="Politica" panose="02000506060000020004" pitchFamily="2" charset="0"/>
              </a:rPr>
              <a:t>Now use those options to make some modifications to Steve and add some accessories.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7E18C8-C9DB-4F68-8B2F-C032FAC84860}"/>
              </a:ext>
            </a:extLst>
          </p:cNvPr>
          <p:cNvSpPr txBox="1"/>
          <p:nvPr/>
        </p:nvSpPr>
        <p:spPr>
          <a:xfrm>
            <a:off x="6862811" y="2927525"/>
            <a:ext cx="35473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400" dirty="0"/>
              <a:t>بعد تحديد قالب </a:t>
            </a:r>
            <a:r>
              <a:rPr lang="en-US" sz="2400" dirty="0"/>
              <a:t>Steve </a:t>
            </a:r>
            <a:r>
              <a:rPr lang="ar-QA" sz="2400" dirty="0"/>
              <a:t>الجاهز ، يمكننا رؤية جميع أجزائه في القائمة اليسرى.</a:t>
            </a:r>
          </a:p>
          <a:p>
            <a:pPr algn="r" rtl="1"/>
            <a:r>
              <a:rPr lang="ar-QA" sz="2400" dirty="0"/>
              <a:t>استخدم الآن هذه الخيارات لإجراء بعض التعديلات على </a:t>
            </a:r>
            <a:r>
              <a:rPr lang="en-US" sz="2400" dirty="0"/>
              <a:t>Steve </a:t>
            </a:r>
            <a:r>
              <a:rPr lang="ar-QA" sz="2400" dirty="0"/>
              <a:t>وإضافة بعض الاكسسوارات.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304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745</Words>
  <Application>Microsoft Office PowerPoint</Application>
  <PresentationFormat>Widescreen</PresentationFormat>
  <Paragraphs>92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Politica</vt:lpstr>
      <vt:lpstr>Wingdings</vt:lpstr>
      <vt:lpstr>Office Theme</vt:lpstr>
      <vt:lpstr>PowerPoint Presentation</vt:lpstr>
      <vt:lpstr>PowerPoint Presentation</vt:lpstr>
      <vt:lpstr>Getting Started with Vectary - OBJECT MODE</vt:lpstr>
      <vt:lpstr>Rotation  How to rotate an object: </vt:lpstr>
      <vt:lpstr>Scaling and moving   </vt:lpstr>
      <vt:lpstr>Vectary basic objects </vt:lpstr>
      <vt:lpstr>Changing background color</vt:lpstr>
      <vt:lpstr>Add a background image</vt:lpstr>
      <vt:lpstr>Vectary basic objects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Ilaria La Manna</dc:creator>
  <cp:lastModifiedBy>Moath Almomani</cp:lastModifiedBy>
  <cp:revision>89</cp:revision>
  <dcterms:created xsi:type="dcterms:W3CDTF">2019-11-10T09:18:20Z</dcterms:created>
  <dcterms:modified xsi:type="dcterms:W3CDTF">2021-07-04T09:27:17Z</dcterms:modified>
</cp:coreProperties>
</file>