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6"/>
  </p:notesMasterIdLst>
  <p:sldIdLst>
    <p:sldId id="273" r:id="rId2"/>
    <p:sldId id="328" r:id="rId3"/>
    <p:sldId id="337" r:id="rId4"/>
    <p:sldId id="301" r:id="rId5"/>
    <p:sldId id="333" r:id="rId6"/>
    <p:sldId id="282" r:id="rId7"/>
    <p:sldId id="264" r:id="rId8"/>
    <p:sldId id="334" r:id="rId9"/>
    <p:sldId id="335" r:id="rId10"/>
    <p:sldId id="285" r:id="rId11"/>
    <p:sldId id="336" r:id="rId12"/>
    <p:sldId id="284" r:id="rId13"/>
    <p:sldId id="292"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mani" initials="M" lastIdx="1" clrIdx="0">
    <p:extLst>
      <p:ext uri="{19B8F6BF-5375-455C-9EA6-DF929625EA0E}">
        <p15:presenceInfo xmlns:p15="http://schemas.microsoft.com/office/powerpoint/2012/main" userId="Mom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FF00FF"/>
    <a:srgbClr val="94E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601BF-2330-4E43-91E8-32E821B81057}" v="2" dt="2021-07-07T09:03:18.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24" autoAdjust="0"/>
  </p:normalViewPr>
  <p:slideViewPr>
    <p:cSldViewPr snapToGrid="0" showGuides="1">
      <p:cViewPr varScale="1">
        <p:scale>
          <a:sx n="89" d="100"/>
          <a:sy n="89" d="100"/>
        </p:scale>
        <p:origin x="1398" y="84"/>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C21F9227-DC21-496C-89D8-9ECA72D7C34F}"/>
    <pc:docChg chg="undo custSel addSld delSld modSld sldOrd">
      <pc:chgData name="moath momani" userId="720708e143949568" providerId="LiveId" clId="{C21F9227-DC21-496C-89D8-9ECA72D7C34F}" dt="2020-10-22T10:17:35.069" v="2157" actId="121"/>
      <pc:docMkLst>
        <pc:docMk/>
      </pc:docMkLst>
      <pc:sldChg chg="addSp delSp modSp mod">
        <pc:chgData name="moath momani" userId="720708e143949568" providerId="LiveId" clId="{C21F9227-DC21-496C-89D8-9ECA72D7C34F}" dt="2020-10-08T07:56:37.846" v="410" actId="1076"/>
        <pc:sldMkLst>
          <pc:docMk/>
          <pc:sldMk cId="1521942773" sldId="263"/>
        </pc:sldMkLst>
        <pc:spChg chg="mod">
          <ac:chgData name="moath momani" userId="720708e143949568" providerId="LiveId" clId="{C21F9227-DC21-496C-89D8-9ECA72D7C34F}" dt="2020-10-08T07:56:34.717" v="409" actId="1076"/>
          <ac:spMkLst>
            <pc:docMk/>
            <pc:sldMk cId="1521942773" sldId="263"/>
            <ac:spMk id="2" creationId="{00000000-0000-0000-0000-000000000000}"/>
          </ac:spMkLst>
        </pc:spChg>
        <pc:spChg chg="del mod">
          <ac:chgData name="moath momani" userId="720708e143949568" providerId="LiveId" clId="{C21F9227-DC21-496C-89D8-9ECA72D7C34F}" dt="2020-10-08T07:53:36.938" v="337" actId="478"/>
          <ac:spMkLst>
            <pc:docMk/>
            <pc:sldMk cId="1521942773" sldId="263"/>
            <ac:spMk id="5" creationId="{B56A31A8-D1AE-435F-8C21-AB5093DAF3B7}"/>
          </ac:spMkLst>
        </pc:spChg>
        <pc:spChg chg="del">
          <ac:chgData name="moath momani" userId="720708e143949568" providerId="LiveId" clId="{C21F9227-DC21-496C-89D8-9ECA72D7C34F}" dt="2020-10-08T07:49:20.432" v="251" actId="478"/>
          <ac:spMkLst>
            <pc:docMk/>
            <pc:sldMk cId="1521942773" sldId="263"/>
            <ac:spMk id="15" creationId="{47697EC4-C651-450F-BBA0-C69C11CB0254}"/>
          </ac:spMkLst>
        </pc:spChg>
        <pc:spChg chg="add mod">
          <ac:chgData name="moath momani" userId="720708e143949568" providerId="LiveId" clId="{C21F9227-DC21-496C-89D8-9ECA72D7C34F}" dt="2020-10-08T07:56:37.846" v="410" actId="1076"/>
          <ac:spMkLst>
            <pc:docMk/>
            <pc:sldMk cId="1521942773" sldId="263"/>
            <ac:spMk id="18" creationId="{AC14056B-037A-4E65-B77D-F9CAA5559EB7}"/>
          </ac:spMkLst>
        </pc:spChg>
        <pc:picChg chg="add mod">
          <ac:chgData name="moath momani" userId="720708e143949568" providerId="LiveId" clId="{C21F9227-DC21-496C-89D8-9ECA72D7C34F}" dt="2020-10-08T07:49:24.526" v="255" actId="1076"/>
          <ac:picMkLst>
            <pc:docMk/>
            <pc:sldMk cId="1521942773" sldId="263"/>
            <ac:picMk id="4" creationId="{996FFC86-5A2A-47AF-97B4-50A784BE0AAD}"/>
          </ac:picMkLst>
        </pc:picChg>
        <pc:picChg chg="del">
          <ac:chgData name="moath momani" userId="720708e143949568" providerId="LiveId" clId="{C21F9227-DC21-496C-89D8-9ECA72D7C34F}" dt="2020-10-08T07:49:05.507" v="248" actId="478"/>
          <ac:picMkLst>
            <pc:docMk/>
            <pc:sldMk cId="1521942773" sldId="263"/>
            <ac:picMk id="7" creationId="{1F5DC951-F9FD-4502-A9AD-2AD48C2EBC24}"/>
          </ac:picMkLst>
        </pc:picChg>
        <pc:picChg chg="del">
          <ac:chgData name="moath momani" userId="720708e143949568" providerId="LiveId" clId="{C21F9227-DC21-496C-89D8-9ECA72D7C34F}" dt="2020-10-08T07:49:18.541" v="249" actId="478"/>
          <ac:picMkLst>
            <pc:docMk/>
            <pc:sldMk cId="1521942773" sldId="263"/>
            <ac:picMk id="12" creationId="{633F3576-05C5-4DA9-BE39-90F2DF2949C3}"/>
          </ac:picMkLst>
        </pc:picChg>
        <pc:picChg chg="del">
          <ac:chgData name="moath momani" userId="720708e143949568" providerId="LiveId" clId="{C21F9227-DC21-496C-89D8-9ECA72D7C34F}" dt="2020-10-08T07:49:18.848" v="250" actId="478"/>
          <ac:picMkLst>
            <pc:docMk/>
            <pc:sldMk cId="1521942773" sldId="263"/>
            <ac:picMk id="14" creationId="{8E270FD5-2D94-4E20-AA30-AAAEFA574DED}"/>
          </ac:picMkLst>
        </pc:picChg>
        <pc:picChg chg="add mod">
          <ac:chgData name="moath momani" userId="720708e143949568" providerId="LiveId" clId="{C21F9227-DC21-496C-89D8-9ECA72D7C34F}" dt="2020-10-08T07:54:08.287" v="358" actId="1076"/>
          <ac:picMkLst>
            <pc:docMk/>
            <pc:sldMk cId="1521942773" sldId="263"/>
            <ac:picMk id="16" creationId="{06DEF4DF-71CB-48A4-81ED-A1B3C64A493A}"/>
          </ac:picMkLst>
        </pc:picChg>
      </pc:sldChg>
      <pc:sldChg chg="addSp delSp modSp add mod ord modNotesTx">
        <pc:chgData name="moath momani" userId="720708e143949568" providerId="LiveId" clId="{C21F9227-DC21-496C-89D8-9ECA72D7C34F}" dt="2020-10-12T08:28:14.410" v="2121"/>
        <pc:sldMkLst>
          <pc:docMk/>
          <pc:sldMk cId="2036179745" sldId="264"/>
        </pc:sldMkLst>
        <pc:picChg chg="add del mod">
          <ac:chgData name="moath momani" userId="720708e143949568" providerId="LiveId" clId="{C21F9227-DC21-496C-89D8-9ECA72D7C34F}" dt="2020-10-08T07:13:07.149" v="129" actId="478"/>
          <ac:picMkLst>
            <pc:docMk/>
            <pc:sldMk cId="2036179745" sldId="264"/>
            <ac:picMk id="3" creationId="{C3FDED3F-5C57-455D-B885-E0FE5FA9051A}"/>
          </ac:picMkLst>
        </pc:picChg>
        <pc:picChg chg="mod">
          <ac:chgData name="moath momani" userId="720708e143949568" providerId="LiveId" clId="{C21F9227-DC21-496C-89D8-9ECA72D7C34F}" dt="2020-10-08T08:16:28.042" v="827" actId="1076"/>
          <ac:picMkLst>
            <pc:docMk/>
            <pc:sldMk cId="2036179745" sldId="264"/>
            <ac:picMk id="6" creationId="{00000000-0000-0000-0000-000000000000}"/>
          </ac:picMkLst>
        </pc:picChg>
        <pc:picChg chg="add mod">
          <ac:chgData name="moath momani" userId="720708e143949568" providerId="LiveId" clId="{C21F9227-DC21-496C-89D8-9ECA72D7C34F}" dt="2020-10-08T07:13:34.570" v="136" actId="962"/>
          <ac:picMkLst>
            <pc:docMk/>
            <pc:sldMk cId="2036179745" sldId="264"/>
            <ac:picMk id="13" creationId="{9137EB9C-79C0-4614-BE78-559132D829BF}"/>
          </ac:picMkLst>
        </pc:picChg>
        <pc:picChg chg="del">
          <ac:chgData name="moath momani" userId="720708e143949568" providerId="LiveId" clId="{C21F9227-DC21-496C-89D8-9ECA72D7C34F}" dt="2020-10-08T07:12:26.803" v="125" actId="478"/>
          <ac:picMkLst>
            <pc:docMk/>
            <pc:sldMk cId="2036179745" sldId="264"/>
            <ac:picMk id="5126" creationId="{00000000-0000-0000-0000-000000000000}"/>
          </ac:picMkLst>
        </pc:picChg>
      </pc:sldChg>
      <pc:sldChg chg="modSp mod">
        <pc:chgData name="moath momani" userId="720708e143949568" providerId="LiveId" clId="{C21F9227-DC21-496C-89D8-9ECA72D7C34F}" dt="2020-10-08T08:34:42.343" v="1299" actId="207"/>
        <pc:sldMkLst>
          <pc:docMk/>
          <pc:sldMk cId="911208218" sldId="273"/>
        </pc:sldMkLst>
        <pc:spChg chg="mod">
          <ac:chgData name="moath momani" userId="720708e143949568" providerId="LiveId" clId="{C21F9227-DC21-496C-89D8-9ECA72D7C34F}" dt="2020-10-08T08:34:42.343" v="1299" actId="207"/>
          <ac:spMkLst>
            <pc:docMk/>
            <pc:sldMk cId="911208218" sldId="273"/>
            <ac:spMk id="4" creationId="{00000000-0000-0000-0000-000000000000}"/>
          </ac:spMkLst>
        </pc:spChg>
      </pc:sldChg>
      <pc:sldChg chg="del">
        <pc:chgData name="moath momani" userId="720708e143949568" providerId="LiveId" clId="{C21F9227-DC21-496C-89D8-9ECA72D7C34F}" dt="2020-10-08T07:54:19.890" v="362" actId="47"/>
        <pc:sldMkLst>
          <pc:docMk/>
          <pc:sldMk cId="1823530429" sldId="275"/>
        </pc:sldMkLst>
      </pc:sldChg>
      <pc:sldChg chg="del">
        <pc:chgData name="moath momani" userId="720708e143949568" providerId="LiveId" clId="{C21F9227-DC21-496C-89D8-9ECA72D7C34F}" dt="2020-10-08T07:00:09.162" v="1" actId="47"/>
        <pc:sldMkLst>
          <pc:docMk/>
          <pc:sldMk cId="2729657736" sldId="276"/>
        </pc:sldMkLst>
      </pc:sldChg>
      <pc:sldChg chg="addSp delSp modSp mod modNotesTx">
        <pc:chgData name="moath momani" userId="720708e143949568" providerId="LiveId" clId="{C21F9227-DC21-496C-89D8-9ECA72D7C34F}" dt="2020-10-11T10:13:34.292" v="1402" actId="14100"/>
        <pc:sldMkLst>
          <pc:docMk/>
          <pc:sldMk cId="384976588" sldId="278"/>
        </pc:sldMkLst>
        <pc:spChg chg="mod">
          <ac:chgData name="moath momani" userId="720708e143949568" providerId="LiveId" clId="{C21F9227-DC21-496C-89D8-9ECA72D7C34F}" dt="2020-10-11T10:07:48.649" v="1371" actId="20577"/>
          <ac:spMkLst>
            <pc:docMk/>
            <pc:sldMk cId="384976588" sldId="278"/>
            <ac:spMk id="7" creationId="{9E33896C-8318-4ED3-B30E-381542C1AF01}"/>
          </ac:spMkLst>
        </pc:spChg>
        <pc:spChg chg="del">
          <ac:chgData name="moath momani" userId="720708e143949568" providerId="LiveId" clId="{C21F9227-DC21-496C-89D8-9ECA72D7C34F}" dt="2020-10-08T07:19:05.085" v="163" actId="478"/>
          <ac:spMkLst>
            <pc:docMk/>
            <pc:sldMk cId="384976588" sldId="278"/>
            <ac:spMk id="13" creationId="{B591A822-74DF-419C-A509-EDE907773CAE}"/>
          </ac:spMkLst>
        </pc:spChg>
        <pc:picChg chg="add mod">
          <ac:chgData name="moath momani" userId="720708e143949568" providerId="LiveId" clId="{C21F9227-DC21-496C-89D8-9ECA72D7C34F}" dt="2020-10-11T10:09:24.996" v="1375" actId="14100"/>
          <ac:picMkLst>
            <pc:docMk/>
            <pc:sldMk cId="384976588" sldId="278"/>
            <ac:picMk id="3" creationId="{DF594ACC-1B19-43AA-B056-26815BE64CF1}"/>
          </ac:picMkLst>
        </pc:picChg>
        <pc:picChg chg="del">
          <ac:chgData name="moath momani" userId="720708e143949568" providerId="LiveId" clId="{C21F9227-DC21-496C-89D8-9ECA72D7C34F}" dt="2020-10-08T07:19:08.461" v="165" actId="478"/>
          <ac:picMkLst>
            <pc:docMk/>
            <pc:sldMk cId="384976588" sldId="278"/>
            <ac:picMk id="3" creationId="{F3FD8476-9FF2-489E-93F6-AC201FCA16B3}"/>
          </ac:picMkLst>
        </pc:picChg>
        <pc:picChg chg="add del mod">
          <ac:chgData name="moath momani" userId="720708e143949568" providerId="LiveId" clId="{C21F9227-DC21-496C-89D8-9ECA72D7C34F}" dt="2020-10-11T10:08:06.811" v="1372" actId="478"/>
          <ac:picMkLst>
            <pc:docMk/>
            <pc:sldMk cId="384976588" sldId="278"/>
            <ac:picMk id="4" creationId="{662AACEF-1D16-4F42-AB71-8D8C2E1842E0}"/>
          </ac:picMkLst>
        </pc:picChg>
        <pc:picChg chg="add mod">
          <ac:chgData name="moath momani" userId="720708e143949568" providerId="LiveId" clId="{C21F9227-DC21-496C-89D8-9ECA72D7C34F}" dt="2020-10-11T10:10:23.925" v="1381" actId="14100"/>
          <ac:picMkLst>
            <pc:docMk/>
            <pc:sldMk cId="384976588" sldId="278"/>
            <ac:picMk id="14" creationId="{20A9E980-E695-4D5C-9A90-02DBC51F9153}"/>
          </ac:picMkLst>
        </pc:picChg>
        <pc:picChg chg="del">
          <ac:chgData name="moath momani" userId="720708e143949568" providerId="LiveId" clId="{C21F9227-DC21-496C-89D8-9ECA72D7C34F}" dt="2020-10-08T07:19:08.461" v="165" actId="478"/>
          <ac:picMkLst>
            <pc:docMk/>
            <pc:sldMk cId="384976588" sldId="278"/>
            <ac:picMk id="14" creationId="{DA4E1C72-2405-4A9D-9F3A-81054D6B8F27}"/>
          </ac:picMkLst>
        </pc:picChg>
        <pc:picChg chg="del mod">
          <ac:chgData name="moath momani" userId="720708e143949568" providerId="LiveId" clId="{C21F9227-DC21-496C-89D8-9ECA72D7C34F}" dt="2020-10-08T07:19:08.461" v="165" actId="478"/>
          <ac:picMkLst>
            <pc:docMk/>
            <pc:sldMk cId="384976588" sldId="278"/>
            <ac:picMk id="15" creationId="{7B9C9AC8-47CF-4D74-89E0-C565A190885D}"/>
          </ac:picMkLst>
        </pc:picChg>
        <pc:picChg chg="add del mod">
          <ac:chgData name="moath momani" userId="720708e143949568" providerId="LiveId" clId="{C21F9227-DC21-496C-89D8-9ECA72D7C34F}" dt="2020-10-11T10:11:32.681" v="1393" actId="478"/>
          <ac:picMkLst>
            <pc:docMk/>
            <pc:sldMk cId="384976588" sldId="278"/>
            <ac:picMk id="16" creationId="{56811259-7BAD-4259-89A7-B5502EBA7C43}"/>
          </ac:picMkLst>
        </pc:picChg>
        <pc:picChg chg="add del mod">
          <ac:chgData name="moath momani" userId="720708e143949568" providerId="LiveId" clId="{C21F9227-DC21-496C-89D8-9ECA72D7C34F}" dt="2020-10-11T10:09:27.392" v="1376" actId="478"/>
          <ac:picMkLst>
            <pc:docMk/>
            <pc:sldMk cId="384976588" sldId="278"/>
            <ac:picMk id="17" creationId="{2397A674-CF89-40E9-8F47-511A67BA63A9}"/>
          </ac:picMkLst>
        </pc:picChg>
        <pc:picChg chg="add mod">
          <ac:chgData name="moath momani" userId="720708e143949568" providerId="LiveId" clId="{C21F9227-DC21-496C-89D8-9ECA72D7C34F}" dt="2020-10-11T10:10:28.685" v="1384" actId="1076"/>
          <ac:picMkLst>
            <pc:docMk/>
            <pc:sldMk cId="384976588" sldId="278"/>
            <ac:picMk id="19" creationId="{952779ED-07D8-4E88-A612-1527BB70350F}"/>
          </ac:picMkLst>
        </pc:picChg>
        <pc:picChg chg="add mod">
          <ac:chgData name="moath momani" userId="720708e143949568" providerId="LiveId" clId="{C21F9227-DC21-496C-89D8-9ECA72D7C34F}" dt="2020-10-11T10:13:21.932" v="1400" actId="1076"/>
          <ac:picMkLst>
            <pc:docMk/>
            <pc:sldMk cId="384976588" sldId="278"/>
            <ac:picMk id="20" creationId="{7C1612E3-BEA1-45CD-8579-0B5B81F4DE4B}"/>
          </ac:picMkLst>
        </pc:picChg>
        <pc:picChg chg="add del mod">
          <ac:chgData name="moath momani" userId="720708e143949568" providerId="LiveId" clId="{C21F9227-DC21-496C-89D8-9ECA72D7C34F}" dt="2020-10-11T10:10:33.071" v="1385" actId="478"/>
          <ac:picMkLst>
            <pc:docMk/>
            <pc:sldMk cId="384976588" sldId="278"/>
            <ac:picMk id="21" creationId="{B9F8FD0A-B5AE-45EC-BCC8-F260C160BB9D}"/>
          </ac:picMkLst>
        </pc:picChg>
        <pc:picChg chg="add mod">
          <ac:chgData name="moath momani" userId="720708e143949568" providerId="LiveId" clId="{C21F9227-DC21-496C-89D8-9ECA72D7C34F}" dt="2020-10-11T10:13:34.292" v="1402" actId="14100"/>
          <ac:picMkLst>
            <pc:docMk/>
            <pc:sldMk cId="384976588" sldId="278"/>
            <ac:picMk id="23" creationId="{3B350DBE-054F-4F7E-8149-BC35356C1621}"/>
          </ac:picMkLst>
        </pc:picChg>
      </pc:sldChg>
      <pc:sldChg chg="del">
        <pc:chgData name="moath momani" userId="720708e143949568" providerId="LiveId" clId="{C21F9227-DC21-496C-89D8-9ECA72D7C34F}" dt="2020-10-08T07:54:13.532" v="359" actId="47"/>
        <pc:sldMkLst>
          <pc:docMk/>
          <pc:sldMk cId="1029222806" sldId="279"/>
        </pc:sldMkLst>
      </pc:sldChg>
      <pc:sldChg chg="del">
        <pc:chgData name="moath momani" userId="720708e143949568" providerId="LiveId" clId="{C21F9227-DC21-496C-89D8-9ECA72D7C34F}" dt="2020-10-08T07:54:17.003" v="361" actId="47"/>
        <pc:sldMkLst>
          <pc:docMk/>
          <pc:sldMk cId="2887513602" sldId="280"/>
        </pc:sldMkLst>
      </pc:sldChg>
      <pc:sldChg chg="del">
        <pc:chgData name="moath momani" userId="720708e143949568" providerId="LiveId" clId="{C21F9227-DC21-496C-89D8-9ECA72D7C34F}" dt="2020-10-08T07:54:14.904" v="360" actId="47"/>
        <pc:sldMkLst>
          <pc:docMk/>
          <pc:sldMk cId="3174416243" sldId="281"/>
        </pc:sldMkLst>
      </pc:sldChg>
      <pc:sldChg chg="modSp add mod ord">
        <pc:chgData name="moath momani" userId="720708e143949568" providerId="LiveId" clId="{C21F9227-DC21-496C-89D8-9ECA72D7C34F}" dt="2020-10-12T08:28:58.986" v="2125"/>
        <pc:sldMkLst>
          <pc:docMk/>
          <pc:sldMk cId="1989845388" sldId="282"/>
        </pc:sldMkLst>
        <pc:spChg chg="mod">
          <ac:chgData name="moath momani" userId="720708e143949568" providerId="LiveId" clId="{C21F9227-DC21-496C-89D8-9ECA72D7C34F}" dt="2020-10-12T08:12:43.670" v="1734" actId="1076"/>
          <ac:spMkLst>
            <pc:docMk/>
            <pc:sldMk cId="1989845388" sldId="282"/>
            <ac:spMk id="23" creationId="{DBCEF4BA-D7D0-4AE5-AA42-1485677533AF}"/>
          </ac:spMkLst>
        </pc:spChg>
      </pc:sldChg>
      <pc:sldChg chg="modSp add del mod">
        <pc:chgData name="moath momani" userId="720708e143949568" providerId="LiveId" clId="{C21F9227-DC21-496C-89D8-9ECA72D7C34F}" dt="2020-10-08T07:18:43.566" v="162" actId="47"/>
        <pc:sldMkLst>
          <pc:docMk/>
          <pc:sldMk cId="1696618167" sldId="321"/>
        </pc:sldMkLst>
        <pc:spChg chg="mod">
          <ac:chgData name="moath momani" userId="720708e143949568" providerId="LiveId" clId="{C21F9227-DC21-496C-89D8-9ECA72D7C34F}" dt="2020-10-08T07:14:10.153" v="149" actId="20577"/>
          <ac:spMkLst>
            <pc:docMk/>
            <pc:sldMk cId="1696618167" sldId="321"/>
            <ac:spMk id="7" creationId="{00000000-0000-0000-0000-000000000000}"/>
          </ac:spMkLst>
        </pc:spChg>
        <pc:picChg chg="mod">
          <ac:chgData name="moath momani" userId="720708e143949568" providerId="LiveId" clId="{C21F9227-DC21-496C-89D8-9ECA72D7C34F}" dt="2020-10-08T07:14:15.125" v="150" actId="14100"/>
          <ac:picMkLst>
            <pc:docMk/>
            <pc:sldMk cId="1696618167" sldId="321"/>
            <ac:picMk id="4" creationId="{00000000-0000-0000-0000-000000000000}"/>
          </ac:picMkLst>
        </pc:picChg>
        <pc:picChg chg="mod">
          <ac:chgData name="moath momani" userId="720708e143949568" providerId="LiveId" clId="{C21F9227-DC21-496C-89D8-9ECA72D7C34F}" dt="2020-10-08T07:14:18.156" v="151" actId="14100"/>
          <ac:picMkLst>
            <pc:docMk/>
            <pc:sldMk cId="1696618167" sldId="321"/>
            <ac:picMk id="8" creationId="{00000000-0000-0000-0000-000000000000}"/>
          </ac:picMkLst>
        </pc:picChg>
      </pc:sldChg>
      <pc:sldChg chg="addSp delSp modSp add del mod modAnim">
        <pc:chgData name="moath momani" userId="720708e143949568" providerId="LiveId" clId="{C21F9227-DC21-496C-89D8-9ECA72D7C34F}" dt="2020-10-22T10:15:21.449" v="2128" actId="1076"/>
        <pc:sldMkLst>
          <pc:docMk/>
          <pc:sldMk cId="163400876" sldId="322"/>
        </pc:sldMkLst>
        <pc:spChg chg="mod">
          <ac:chgData name="moath momani" userId="720708e143949568" providerId="LiveId" clId="{C21F9227-DC21-496C-89D8-9ECA72D7C34F}" dt="2020-10-08T08:16:23.692" v="825" actId="14100"/>
          <ac:spMkLst>
            <pc:docMk/>
            <pc:sldMk cId="163400876" sldId="322"/>
            <ac:spMk id="5" creationId="{00000000-0000-0000-0000-000000000000}"/>
          </ac:spMkLst>
        </pc:spChg>
        <pc:spChg chg="add mod">
          <ac:chgData name="moath momani" userId="720708e143949568" providerId="LiveId" clId="{C21F9227-DC21-496C-89D8-9ECA72D7C34F}" dt="2020-10-08T08:15:49.601" v="819"/>
          <ac:spMkLst>
            <pc:docMk/>
            <pc:sldMk cId="163400876" sldId="322"/>
            <ac:spMk id="6" creationId="{0CED6F8C-E04F-4F63-9983-F49E17EC8466}"/>
          </ac:spMkLst>
        </pc:spChg>
        <pc:grpChg chg="add mod">
          <ac:chgData name="moath momani" userId="720708e143949568" providerId="LiveId" clId="{C21F9227-DC21-496C-89D8-9ECA72D7C34F}" dt="2020-10-08T08:15:49.601" v="819"/>
          <ac:grpSpMkLst>
            <pc:docMk/>
            <pc:sldMk cId="163400876" sldId="322"/>
            <ac:grpSpMk id="7" creationId="{BE75E3CE-0994-44D9-9FC5-B088F8DAA632}"/>
          </ac:grpSpMkLst>
        </pc:grpChg>
        <pc:picChg chg="add mod">
          <ac:chgData name="moath momani" userId="720708e143949568" providerId="LiveId" clId="{C21F9227-DC21-496C-89D8-9ECA72D7C34F}" dt="2020-10-22T10:15:21.449" v="2128" actId="1076"/>
          <ac:picMkLst>
            <pc:docMk/>
            <pc:sldMk cId="163400876" sldId="322"/>
            <ac:picMk id="2" creationId="{733EA2BA-90C7-4532-96CC-16F0D6B0483F}"/>
          </ac:picMkLst>
        </pc:picChg>
        <pc:picChg chg="add">
          <ac:chgData name="moath momani" userId="720708e143949568" providerId="LiveId" clId="{C21F9227-DC21-496C-89D8-9ECA72D7C34F}" dt="2020-10-08T08:16:32.630" v="828" actId="22"/>
          <ac:picMkLst>
            <pc:docMk/>
            <pc:sldMk cId="163400876" sldId="322"/>
            <ac:picMk id="3" creationId="{FEBD7E23-FFE4-4FB9-8609-1B55750CF264}"/>
          </ac:picMkLst>
        </pc:picChg>
        <pc:picChg chg="add del">
          <ac:chgData name="moath momani" userId="720708e143949568" providerId="LiveId" clId="{C21F9227-DC21-496C-89D8-9ECA72D7C34F}" dt="2020-10-08T07:16:58.130" v="156" actId="478"/>
          <ac:picMkLst>
            <pc:docMk/>
            <pc:sldMk cId="163400876" sldId="322"/>
            <ac:picMk id="4" creationId="{00000000-0000-0000-0000-000000000000}"/>
          </ac:picMkLst>
        </pc:picChg>
        <pc:picChg chg="mod">
          <ac:chgData name="moath momani" userId="720708e143949568" providerId="LiveId" clId="{C21F9227-DC21-496C-89D8-9ECA72D7C34F}" dt="2020-10-08T08:15:49.601" v="819"/>
          <ac:picMkLst>
            <pc:docMk/>
            <pc:sldMk cId="163400876" sldId="322"/>
            <ac:picMk id="8" creationId="{AE720F9F-68E2-4E44-B223-9CE3F7C4F205}"/>
          </ac:picMkLst>
        </pc:picChg>
        <pc:picChg chg="mod">
          <ac:chgData name="moath momani" userId="720708e143949568" providerId="LiveId" clId="{C21F9227-DC21-496C-89D8-9ECA72D7C34F}" dt="2020-10-08T08:15:49.601" v="819"/>
          <ac:picMkLst>
            <pc:docMk/>
            <pc:sldMk cId="163400876" sldId="322"/>
            <ac:picMk id="9" creationId="{16C9B568-A852-415E-85B4-97FBBDB8085C}"/>
          </ac:picMkLst>
        </pc:picChg>
      </pc:sldChg>
      <pc:sldChg chg="addSp delSp modSp add mod ord">
        <pc:chgData name="moath momani" userId="720708e143949568" providerId="LiveId" clId="{C21F9227-DC21-496C-89D8-9ECA72D7C34F}" dt="2020-10-12T08:28:50.923" v="2123"/>
        <pc:sldMkLst>
          <pc:docMk/>
          <pc:sldMk cId="1431493003" sldId="323"/>
        </pc:sldMkLst>
        <pc:spChg chg="mod">
          <ac:chgData name="moath momani" userId="720708e143949568" providerId="LiveId" clId="{C21F9227-DC21-496C-89D8-9ECA72D7C34F}" dt="2020-10-12T08:24:49.309" v="2080" actId="20577"/>
          <ac:spMkLst>
            <pc:docMk/>
            <pc:sldMk cId="1431493003" sldId="323"/>
            <ac:spMk id="2" creationId="{00000000-0000-0000-0000-000000000000}"/>
          </ac:spMkLst>
        </pc:spChg>
        <pc:spChg chg="mod">
          <ac:chgData name="moath momani" userId="720708e143949568" providerId="LiveId" clId="{C21F9227-DC21-496C-89D8-9ECA72D7C34F}" dt="2020-10-08T07:11:50.192" v="122" actId="255"/>
          <ac:spMkLst>
            <pc:docMk/>
            <pc:sldMk cId="1431493003" sldId="323"/>
            <ac:spMk id="6" creationId="{00000000-0000-0000-0000-000000000000}"/>
          </ac:spMkLst>
        </pc:spChg>
        <pc:spChg chg="mod">
          <ac:chgData name="moath momani" userId="720708e143949568" providerId="LiveId" clId="{C21F9227-DC21-496C-89D8-9ECA72D7C34F}" dt="2020-10-08T07:11:50.192" v="122" actId="255"/>
          <ac:spMkLst>
            <pc:docMk/>
            <pc:sldMk cId="1431493003" sldId="323"/>
            <ac:spMk id="7" creationId="{00000000-0000-0000-0000-000000000000}"/>
          </ac:spMkLst>
        </pc:spChg>
        <pc:spChg chg="mod">
          <ac:chgData name="moath momani" userId="720708e143949568" providerId="LiveId" clId="{C21F9227-DC21-496C-89D8-9ECA72D7C34F}" dt="2020-10-08T07:11:50.192" v="122" actId="255"/>
          <ac:spMkLst>
            <pc:docMk/>
            <pc:sldMk cId="1431493003" sldId="323"/>
            <ac:spMk id="8" creationId="{00000000-0000-0000-0000-000000000000}"/>
          </ac:spMkLst>
        </pc:spChg>
        <pc:spChg chg="mod">
          <ac:chgData name="moath momani" userId="720708e143949568" providerId="LiveId" clId="{C21F9227-DC21-496C-89D8-9ECA72D7C34F}" dt="2020-10-12T08:24:59.124" v="2090" actId="20577"/>
          <ac:spMkLst>
            <pc:docMk/>
            <pc:sldMk cId="1431493003" sldId="323"/>
            <ac:spMk id="143" creationId="{00000000-0000-0000-0000-000000000000}"/>
          </ac:spMkLst>
        </pc:spChg>
        <pc:spChg chg="mod">
          <ac:chgData name="moath momani" userId="720708e143949568" providerId="LiveId" clId="{C21F9227-DC21-496C-89D8-9ECA72D7C34F}" dt="2020-10-08T07:11:50.192" v="122" actId="255"/>
          <ac:spMkLst>
            <pc:docMk/>
            <pc:sldMk cId="1431493003" sldId="323"/>
            <ac:spMk id="146" creationId="{00000000-0000-0000-0000-000000000000}"/>
          </ac:spMkLst>
        </pc:spChg>
        <pc:spChg chg="mod">
          <ac:chgData name="moath momani" userId="720708e143949568" providerId="LiveId" clId="{C21F9227-DC21-496C-89D8-9ECA72D7C34F}" dt="2020-10-08T07:11:50.192" v="122" actId="255"/>
          <ac:spMkLst>
            <pc:docMk/>
            <pc:sldMk cId="1431493003" sldId="323"/>
            <ac:spMk id="147" creationId="{00000000-0000-0000-0000-000000000000}"/>
          </ac:spMkLst>
        </pc:spChg>
        <pc:spChg chg="mod">
          <ac:chgData name="moath momani" userId="720708e143949568" providerId="LiveId" clId="{C21F9227-DC21-496C-89D8-9ECA72D7C34F}" dt="2020-10-08T07:11:50.192" v="122" actId="255"/>
          <ac:spMkLst>
            <pc:docMk/>
            <pc:sldMk cId="1431493003" sldId="323"/>
            <ac:spMk id="148" creationId="{00000000-0000-0000-0000-000000000000}"/>
          </ac:spMkLst>
        </pc:spChg>
        <pc:picChg chg="del">
          <ac:chgData name="moath momani" userId="720708e143949568" providerId="LiveId" clId="{C21F9227-DC21-496C-89D8-9ECA72D7C34F}" dt="2020-10-08T07:03:45.142" v="18" actId="478"/>
          <ac:picMkLst>
            <pc:docMk/>
            <pc:sldMk cId="1431493003" sldId="323"/>
            <ac:picMk id="4" creationId="{00000000-0000-0000-0000-000000000000}"/>
          </ac:picMkLst>
        </pc:picChg>
        <pc:picChg chg="del mod">
          <ac:chgData name="moath momani" userId="720708e143949568" providerId="LiveId" clId="{C21F9227-DC21-496C-89D8-9ECA72D7C34F}" dt="2020-10-08T07:04:25.463" v="70" actId="478"/>
          <ac:picMkLst>
            <pc:docMk/>
            <pc:sldMk cId="1431493003" sldId="323"/>
            <ac:picMk id="5" creationId="{00000000-0000-0000-0000-000000000000}"/>
          </ac:picMkLst>
        </pc:picChg>
        <pc:picChg chg="add mod">
          <ac:chgData name="moath momani" userId="720708e143949568" providerId="LiveId" clId="{C21F9227-DC21-496C-89D8-9ECA72D7C34F}" dt="2020-10-08T07:04:09.713" v="47" actId="1037"/>
          <ac:picMkLst>
            <pc:docMk/>
            <pc:sldMk cId="1431493003" sldId="323"/>
            <ac:picMk id="9" creationId="{3DE70912-4B9A-4357-9938-7CB0D03BF934}"/>
          </ac:picMkLst>
        </pc:picChg>
        <pc:picChg chg="add mod">
          <ac:chgData name="moath momani" userId="720708e143949568" providerId="LiveId" clId="{C21F9227-DC21-496C-89D8-9ECA72D7C34F}" dt="2020-10-08T07:09:17.821" v="98" actId="14100"/>
          <ac:picMkLst>
            <pc:docMk/>
            <pc:sldMk cId="1431493003" sldId="323"/>
            <ac:picMk id="11" creationId="{3EA44B20-542F-4AE0-AFB4-AC24CB2169F1}"/>
          </ac:picMkLst>
        </pc:picChg>
      </pc:sldChg>
      <pc:sldChg chg="addSp delSp modSp add mod">
        <pc:chgData name="moath momani" userId="720708e143949568" providerId="LiveId" clId="{C21F9227-DC21-496C-89D8-9ECA72D7C34F}" dt="2020-10-22T10:17:35.069" v="2157" actId="121"/>
        <pc:sldMkLst>
          <pc:docMk/>
          <pc:sldMk cId="4039115775" sldId="324"/>
        </pc:sldMkLst>
        <pc:spChg chg="mod">
          <ac:chgData name="moath momani" userId="720708e143949568" providerId="LiveId" clId="{C21F9227-DC21-496C-89D8-9ECA72D7C34F}" dt="2020-10-08T08:03:24.039" v="695" actId="404"/>
          <ac:spMkLst>
            <pc:docMk/>
            <pc:sldMk cId="4039115775" sldId="324"/>
            <ac:spMk id="2" creationId="{00000000-0000-0000-0000-000000000000}"/>
          </ac:spMkLst>
        </pc:spChg>
        <pc:spChg chg="mod">
          <ac:chgData name="moath momani" userId="720708e143949568" providerId="LiveId" clId="{C21F9227-DC21-496C-89D8-9ECA72D7C34F}" dt="2020-10-22T10:17:35.069" v="2157" actId="121"/>
          <ac:spMkLst>
            <pc:docMk/>
            <pc:sldMk cId="4039115775" sldId="324"/>
            <ac:spMk id="18" creationId="{AC14056B-037A-4E65-B77D-F9CAA5559EB7}"/>
          </ac:spMkLst>
        </pc:spChg>
        <pc:picChg chg="del">
          <ac:chgData name="moath momani" userId="720708e143949568" providerId="LiveId" clId="{C21F9227-DC21-496C-89D8-9ECA72D7C34F}" dt="2020-10-08T07:59:50.968" v="607" actId="478"/>
          <ac:picMkLst>
            <pc:docMk/>
            <pc:sldMk cId="4039115775" sldId="324"/>
            <ac:picMk id="4" creationId="{996FFC86-5A2A-47AF-97B4-50A784BE0AAD}"/>
          </ac:picMkLst>
        </pc:picChg>
        <pc:picChg chg="add del mod">
          <ac:chgData name="moath momani" userId="720708e143949568" providerId="LiveId" clId="{C21F9227-DC21-496C-89D8-9ECA72D7C34F}" dt="2020-10-08T08:09:22.501" v="732" actId="478"/>
          <ac:picMkLst>
            <pc:docMk/>
            <pc:sldMk cId="4039115775" sldId="324"/>
            <ac:picMk id="5" creationId="{99711DF9-A972-4D2B-82F4-914DD2F7888E}"/>
          </ac:picMkLst>
        </pc:picChg>
        <pc:picChg chg="del">
          <ac:chgData name="moath momani" userId="720708e143949568" providerId="LiveId" clId="{C21F9227-DC21-496C-89D8-9ECA72D7C34F}" dt="2020-10-08T07:59:50.509" v="606" actId="478"/>
          <ac:picMkLst>
            <pc:docMk/>
            <pc:sldMk cId="4039115775" sldId="324"/>
            <ac:picMk id="16" creationId="{06DEF4DF-71CB-48A4-81ED-A1B3C64A493A}"/>
          </ac:picMkLst>
        </pc:picChg>
        <pc:picChg chg="add mod">
          <ac:chgData name="moath momani" userId="720708e143949568" providerId="LiveId" clId="{C21F9227-DC21-496C-89D8-9ECA72D7C34F}" dt="2020-10-08T08:09:43.844" v="739" actId="1076"/>
          <ac:picMkLst>
            <pc:docMk/>
            <pc:sldMk cId="4039115775" sldId="324"/>
            <ac:picMk id="1026" creationId="{A92002DE-1806-4F79-815A-2E1E84AFFD05}"/>
          </ac:picMkLst>
        </pc:picChg>
      </pc:sldChg>
      <pc:sldChg chg="addSp delSp modSp add mod">
        <pc:chgData name="moath momani" userId="720708e143949568" providerId="LiveId" clId="{C21F9227-DC21-496C-89D8-9ECA72D7C34F}" dt="2020-10-22T10:09:33.540" v="2127" actId="313"/>
        <pc:sldMkLst>
          <pc:docMk/>
          <pc:sldMk cId="1525770728" sldId="325"/>
        </pc:sldMkLst>
        <pc:spChg chg="mod">
          <ac:chgData name="moath momani" userId="720708e143949568" providerId="LiveId" clId="{C21F9227-DC21-496C-89D8-9ECA72D7C34F}" dt="2020-10-08T08:15:14.463" v="773" actId="114"/>
          <ac:spMkLst>
            <pc:docMk/>
            <pc:sldMk cId="1525770728" sldId="325"/>
            <ac:spMk id="2" creationId="{00000000-0000-0000-0000-000000000000}"/>
          </ac:spMkLst>
        </pc:spChg>
        <pc:spChg chg="del">
          <ac:chgData name="moath momani" userId="720708e143949568" providerId="LiveId" clId="{C21F9227-DC21-496C-89D8-9ECA72D7C34F}" dt="2020-10-08T08:11:58.679" v="750" actId="478"/>
          <ac:spMkLst>
            <pc:docMk/>
            <pc:sldMk cId="1525770728" sldId="325"/>
            <ac:spMk id="6" creationId="{00000000-0000-0000-0000-000000000000}"/>
          </ac:spMkLst>
        </pc:spChg>
        <pc:spChg chg="del">
          <ac:chgData name="moath momani" userId="720708e143949568" providerId="LiveId" clId="{C21F9227-DC21-496C-89D8-9ECA72D7C34F}" dt="2020-10-08T08:11:58.679" v="750" actId="478"/>
          <ac:spMkLst>
            <pc:docMk/>
            <pc:sldMk cId="1525770728" sldId="325"/>
            <ac:spMk id="7" creationId="{00000000-0000-0000-0000-000000000000}"/>
          </ac:spMkLst>
        </pc:spChg>
        <pc:spChg chg="mod">
          <ac:chgData name="moath momani" userId="720708e143949568" providerId="LiveId" clId="{C21F9227-DC21-496C-89D8-9ECA72D7C34F}" dt="2020-10-08T08:15:10.084" v="770" actId="1076"/>
          <ac:spMkLst>
            <pc:docMk/>
            <pc:sldMk cId="1525770728" sldId="325"/>
            <ac:spMk id="8" creationId="{00000000-0000-0000-0000-000000000000}"/>
          </ac:spMkLst>
        </pc:spChg>
        <pc:spChg chg="mod">
          <ac:chgData name="moath momani" userId="720708e143949568" providerId="LiveId" clId="{C21F9227-DC21-496C-89D8-9ECA72D7C34F}" dt="2020-10-22T10:09:33.540" v="2127" actId="313"/>
          <ac:spMkLst>
            <pc:docMk/>
            <pc:sldMk cId="1525770728" sldId="325"/>
            <ac:spMk id="143" creationId="{00000000-0000-0000-0000-000000000000}"/>
          </ac:spMkLst>
        </pc:spChg>
        <pc:spChg chg="mod">
          <ac:chgData name="moath momani" userId="720708e143949568" providerId="LiveId" clId="{C21F9227-DC21-496C-89D8-9ECA72D7C34F}" dt="2020-10-08T08:15:07.180" v="769" actId="1076"/>
          <ac:spMkLst>
            <pc:docMk/>
            <pc:sldMk cId="1525770728" sldId="325"/>
            <ac:spMk id="146" creationId="{00000000-0000-0000-0000-000000000000}"/>
          </ac:spMkLst>
        </pc:spChg>
        <pc:spChg chg="del">
          <ac:chgData name="moath momani" userId="720708e143949568" providerId="LiveId" clId="{C21F9227-DC21-496C-89D8-9ECA72D7C34F}" dt="2020-10-08T08:11:58.679" v="750" actId="478"/>
          <ac:spMkLst>
            <pc:docMk/>
            <pc:sldMk cId="1525770728" sldId="325"/>
            <ac:spMk id="147" creationId="{00000000-0000-0000-0000-000000000000}"/>
          </ac:spMkLst>
        </pc:spChg>
        <pc:spChg chg="del">
          <ac:chgData name="moath momani" userId="720708e143949568" providerId="LiveId" clId="{C21F9227-DC21-496C-89D8-9ECA72D7C34F}" dt="2020-10-08T08:11:58.679" v="750" actId="478"/>
          <ac:spMkLst>
            <pc:docMk/>
            <pc:sldMk cId="1525770728" sldId="325"/>
            <ac:spMk id="148" creationId="{00000000-0000-0000-0000-000000000000}"/>
          </ac:spMkLst>
        </pc:spChg>
        <pc:picChg chg="add mod">
          <ac:chgData name="moath momani" userId="720708e143949568" providerId="LiveId" clId="{C21F9227-DC21-496C-89D8-9ECA72D7C34F}" dt="2020-10-08T08:15:34.943" v="796" actId="1038"/>
          <ac:picMkLst>
            <pc:docMk/>
            <pc:sldMk cId="1525770728" sldId="325"/>
            <ac:picMk id="3" creationId="{9CE6F91B-0C44-47CA-A8C6-8EC1B78F2DDC}"/>
          </ac:picMkLst>
        </pc:picChg>
        <pc:picChg chg="add mod">
          <ac:chgData name="moath momani" userId="720708e143949568" providerId="LiveId" clId="{C21F9227-DC21-496C-89D8-9ECA72D7C34F}" dt="2020-10-08T08:15:37.955" v="818" actId="1037"/>
          <ac:picMkLst>
            <pc:docMk/>
            <pc:sldMk cId="1525770728" sldId="325"/>
            <ac:picMk id="4" creationId="{BDF1F70C-48E7-48B0-A02C-D84DEDBBA3E8}"/>
          </ac:picMkLst>
        </pc:picChg>
        <pc:picChg chg="del">
          <ac:chgData name="moath momani" userId="720708e143949568" providerId="LiveId" clId="{C21F9227-DC21-496C-89D8-9ECA72D7C34F}" dt="2020-10-08T08:11:58.679" v="750" actId="478"/>
          <ac:picMkLst>
            <pc:docMk/>
            <pc:sldMk cId="1525770728" sldId="325"/>
            <ac:picMk id="9" creationId="{3DE70912-4B9A-4357-9938-7CB0D03BF934}"/>
          </ac:picMkLst>
        </pc:picChg>
        <pc:picChg chg="del">
          <ac:chgData name="moath momani" userId="720708e143949568" providerId="LiveId" clId="{C21F9227-DC21-496C-89D8-9ECA72D7C34F}" dt="2020-10-08T08:11:58.679" v="750" actId="478"/>
          <ac:picMkLst>
            <pc:docMk/>
            <pc:sldMk cId="1525770728" sldId="325"/>
            <ac:picMk id="11" creationId="{3EA44B20-542F-4AE0-AFB4-AC24CB2169F1}"/>
          </ac:picMkLst>
        </pc:picChg>
        <pc:picChg chg="del mod">
          <ac:chgData name="moath momani" userId="720708e143949568" providerId="LiveId" clId="{C21F9227-DC21-496C-89D8-9ECA72D7C34F}" dt="2020-10-08T08:13:26.225" v="758" actId="478"/>
          <ac:picMkLst>
            <pc:docMk/>
            <pc:sldMk cId="1525770728" sldId="325"/>
            <ac:picMk id="12" creationId="{00000000-0000-0000-0000-000000000000}"/>
          </ac:picMkLst>
        </pc:picChg>
      </pc:sldChg>
      <pc:sldChg chg="addSp delSp modSp add mod">
        <pc:chgData name="moath momani" userId="720708e143949568" providerId="LiveId" clId="{C21F9227-DC21-496C-89D8-9ECA72D7C34F}" dt="2020-10-08T08:34:06.914" v="1297" actId="1076"/>
        <pc:sldMkLst>
          <pc:docMk/>
          <pc:sldMk cId="1134603098" sldId="326"/>
        </pc:sldMkLst>
        <pc:spChg chg="mod">
          <ac:chgData name="moath momani" userId="720708e143949568" providerId="LiveId" clId="{C21F9227-DC21-496C-89D8-9ECA72D7C34F}" dt="2020-10-08T08:24:17.995" v="921" actId="1076"/>
          <ac:spMkLst>
            <pc:docMk/>
            <pc:sldMk cId="1134603098" sldId="326"/>
            <ac:spMk id="2" creationId="{00000000-0000-0000-0000-000000000000}"/>
          </ac:spMkLst>
        </pc:spChg>
        <pc:spChg chg="add mod">
          <ac:chgData name="moath momani" userId="720708e143949568" providerId="LiveId" clId="{C21F9227-DC21-496C-89D8-9ECA72D7C34F}" dt="2020-10-08T08:26:02.290" v="1009" actId="1076"/>
          <ac:spMkLst>
            <pc:docMk/>
            <pc:sldMk cId="1134603098" sldId="326"/>
            <ac:spMk id="15" creationId="{828E5B7C-53E3-4537-9BC0-2599DFA8FFC7}"/>
          </ac:spMkLst>
        </pc:spChg>
        <pc:spChg chg="mod">
          <ac:chgData name="moath momani" userId="720708e143949568" providerId="LiveId" clId="{C21F9227-DC21-496C-89D8-9ECA72D7C34F}" dt="2020-10-08T08:21:33.195" v="899" actId="1076"/>
          <ac:spMkLst>
            <pc:docMk/>
            <pc:sldMk cId="1134603098" sldId="326"/>
            <ac:spMk id="18" creationId="{AC14056B-037A-4E65-B77D-F9CAA5559EB7}"/>
          </ac:spMkLst>
        </pc:spChg>
        <pc:spChg chg="add mod">
          <ac:chgData name="moath momani" userId="720708e143949568" providerId="LiveId" clId="{C21F9227-DC21-496C-89D8-9ECA72D7C34F}" dt="2020-10-08T08:33:57.002" v="1293" actId="1076"/>
          <ac:spMkLst>
            <pc:docMk/>
            <pc:sldMk cId="1134603098" sldId="326"/>
            <ac:spMk id="19" creationId="{8E790844-D164-412B-BE51-50EAC834988D}"/>
          </ac:spMkLst>
        </pc:spChg>
        <pc:spChg chg="add mod">
          <ac:chgData name="moath momani" userId="720708e143949568" providerId="LiveId" clId="{C21F9227-DC21-496C-89D8-9ECA72D7C34F}" dt="2020-10-08T08:34:06.914" v="1297" actId="1076"/>
          <ac:spMkLst>
            <pc:docMk/>
            <pc:sldMk cId="1134603098" sldId="326"/>
            <ac:spMk id="20" creationId="{944C7A54-18C3-43F8-AC37-1CFC504DA88F}"/>
          </ac:spMkLst>
        </pc:spChg>
        <pc:picChg chg="del">
          <ac:chgData name="moath momani" userId="720708e143949568" providerId="LiveId" clId="{C21F9227-DC21-496C-89D8-9ECA72D7C34F}" dt="2020-10-08T08:21:35.304" v="900" actId="478"/>
          <ac:picMkLst>
            <pc:docMk/>
            <pc:sldMk cId="1134603098" sldId="326"/>
            <ac:picMk id="4" creationId="{996FFC86-5A2A-47AF-97B4-50A784BE0AAD}"/>
          </ac:picMkLst>
        </pc:picChg>
        <pc:picChg chg="add mod">
          <ac:chgData name="moath momani" userId="720708e143949568" providerId="LiveId" clId="{C21F9227-DC21-496C-89D8-9ECA72D7C34F}" dt="2020-10-08T08:25:10.562" v="952" actId="1037"/>
          <ac:picMkLst>
            <pc:docMk/>
            <pc:sldMk cId="1134603098" sldId="326"/>
            <ac:picMk id="5" creationId="{108900E5-B09E-4035-AC6B-DCFFB094CB25}"/>
          </ac:picMkLst>
        </pc:picChg>
        <pc:picChg chg="add mod">
          <ac:chgData name="moath momani" userId="720708e143949568" providerId="LiveId" clId="{C21F9227-DC21-496C-89D8-9ECA72D7C34F}" dt="2020-10-08T08:34:00.754" v="1295" actId="1076"/>
          <ac:picMkLst>
            <pc:docMk/>
            <pc:sldMk cId="1134603098" sldId="326"/>
            <ac:picMk id="12" creationId="{B2EE1628-54EF-4DCA-AE52-D181C9712462}"/>
          </ac:picMkLst>
        </pc:picChg>
        <pc:picChg chg="add del mod">
          <ac:chgData name="moath momani" userId="720708e143949568" providerId="LiveId" clId="{C21F9227-DC21-496C-89D8-9ECA72D7C34F}" dt="2020-10-08T08:33:41.652" v="1287" actId="478"/>
          <ac:picMkLst>
            <pc:docMk/>
            <pc:sldMk cId="1134603098" sldId="326"/>
            <ac:picMk id="14" creationId="{CA082898-E81D-440E-AE36-AD591EC5EE44}"/>
          </ac:picMkLst>
        </pc:picChg>
        <pc:picChg chg="del">
          <ac:chgData name="moath momani" userId="720708e143949568" providerId="LiveId" clId="{C21F9227-DC21-496C-89D8-9ECA72D7C34F}" dt="2020-10-08T08:21:38.787" v="901" actId="478"/>
          <ac:picMkLst>
            <pc:docMk/>
            <pc:sldMk cId="1134603098" sldId="326"/>
            <ac:picMk id="16" creationId="{06DEF4DF-71CB-48A4-81ED-A1B3C64A493A}"/>
          </ac:picMkLst>
        </pc:picChg>
        <pc:picChg chg="add mod">
          <ac:chgData name="moath momani" userId="720708e143949568" providerId="LiveId" clId="{C21F9227-DC21-496C-89D8-9ECA72D7C34F}" dt="2020-10-08T08:34:04.066" v="1296" actId="1076"/>
          <ac:picMkLst>
            <pc:docMk/>
            <pc:sldMk cId="1134603098" sldId="326"/>
            <ac:picMk id="21" creationId="{4246E802-D9DA-4533-AF71-4795248DC8AA}"/>
          </ac:picMkLst>
        </pc:picChg>
      </pc:sldChg>
      <pc:sldChg chg="addSp delSp modSp add mod">
        <pc:chgData name="moath momani" userId="720708e143949568" providerId="LiveId" clId="{C21F9227-DC21-496C-89D8-9ECA72D7C34F}" dt="2020-10-08T08:32:32.002" v="1285" actId="1076"/>
        <pc:sldMkLst>
          <pc:docMk/>
          <pc:sldMk cId="2141979711" sldId="327"/>
        </pc:sldMkLst>
        <pc:spChg chg="mod">
          <ac:chgData name="moath momani" userId="720708e143949568" providerId="LiveId" clId="{C21F9227-DC21-496C-89D8-9ECA72D7C34F}" dt="2020-10-08T08:30:47.634" v="1213" actId="1076"/>
          <ac:spMkLst>
            <pc:docMk/>
            <pc:sldMk cId="2141979711" sldId="327"/>
            <ac:spMk id="2" creationId="{00000000-0000-0000-0000-000000000000}"/>
          </ac:spMkLst>
        </pc:spChg>
        <pc:spChg chg="del">
          <ac:chgData name="moath momani" userId="720708e143949568" providerId="LiveId" clId="{C21F9227-DC21-496C-89D8-9ECA72D7C34F}" dt="2020-10-08T08:30:04.388" v="1208" actId="478"/>
          <ac:spMkLst>
            <pc:docMk/>
            <pc:sldMk cId="2141979711" sldId="327"/>
            <ac:spMk id="15" creationId="{828E5B7C-53E3-4537-9BC0-2599DFA8FFC7}"/>
          </ac:spMkLst>
        </pc:spChg>
        <pc:spChg chg="mod">
          <ac:chgData name="moath momani" userId="720708e143949568" providerId="LiveId" clId="{C21F9227-DC21-496C-89D8-9ECA72D7C34F}" dt="2020-10-08T08:30:56.938" v="1215" actId="1076"/>
          <ac:spMkLst>
            <pc:docMk/>
            <pc:sldMk cId="2141979711" sldId="327"/>
            <ac:spMk id="18" creationId="{AC14056B-037A-4E65-B77D-F9CAA5559EB7}"/>
          </ac:spMkLst>
        </pc:spChg>
        <pc:spChg chg="del">
          <ac:chgData name="moath momani" userId="720708e143949568" providerId="LiveId" clId="{C21F9227-DC21-496C-89D8-9ECA72D7C34F}" dt="2020-10-08T08:30:05.460" v="1209" actId="478"/>
          <ac:spMkLst>
            <pc:docMk/>
            <pc:sldMk cId="2141979711" sldId="327"/>
            <ac:spMk id="19" creationId="{8E790844-D164-412B-BE51-50EAC834988D}"/>
          </ac:spMkLst>
        </pc:spChg>
        <pc:spChg chg="mod">
          <ac:chgData name="moath momani" userId="720708e143949568" providerId="LiveId" clId="{C21F9227-DC21-496C-89D8-9ECA72D7C34F}" dt="2020-10-08T08:31:53.380" v="1279" actId="403"/>
          <ac:spMkLst>
            <pc:docMk/>
            <pc:sldMk cId="2141979711" sldId="327"/>
            <ac:spMk id="20" creationId="{944C7A54-18C3-43F8-AC37-1CFC504DA88F}"/>
          </ac:spMkLst>
        </pc:spChg>
        <pc:spChg chg="add mod">
          <ac:chgData name="moath momani" userId="720708e143949568" providerId="LiveId" clId="{C21F9227-DC21-496C-89D8-9ECA72D7C34F}" dt="2020-10-08T08:32:32.002" v="1285" actId="1076"/>
          <ac:spMkLst>
            <pc:docMk/>
            <pc:sldMk cId="2141979711" sldId="327"/>
            <ac:spMk id="22" creationId="{C5A84A53-009E-488E-A422-FB4BD072B5D8}"/>
          </ac:spMkLst>
        </pc:spChg>
        <pc:picChg chg="add mod">
          <ac:chgData name="moath momani" userId="720708e143949568" providerId="LiveId" clId="{C21F9227-DC21-496C-89D8-9ECA72D7C34F}" dt="2020-10-08T08:30:11.010" v="1211" actId="1076"/>
          <ac:picMkLst>
            <pc:docMk/>
            <pc:sldMk cId="2141979711" sldId="327"/>
            <ac:picMk id="4" creationId="{3266FC4B-E89B-42A0-8EEE-9631D808B99F}"/>
          </ac:picMkLst>
        </pc:picChg>
        <pc:picChg chg="del">
          <ac:chgData name="moath momani" userId="720708e143949568" providerId="LiveId" clId="{C21F9227-DC21-496C-89D8-9ECA72D7C34F}" dt="2020-10-08T08:29:57.617" v="1202" actId="478"/>
          <ac:picMkLst>
            <pc:docMk/>
            <pc:sldMk cId="2141979711" sldId="327"/>
            <ac:picMk id="5" creationId="{108900E5-B09E-4035-AC6B-DCFFB094CB25}"/>
          </ac:picMkLst>
        </pc:picChg>
        <pc:picChg chg="del">
          <ac:chgData name="moath momani" userId="720708e143949568" providerId="LiveId" clId="{C21F9227-DC21-496C-89D8-9ECA72D7C34F}" dt="2020-10-08T08:29:58.755" v="1203" actId="478"/>
          <ac:picMkLst>
            <pc:docMk/>
            <pc:sldMk cId="2141979711" sldId="327"/>
            <ac:picMk id="12" creationId="{B2EE1628-54EF-4DCA-AE52-D181C9712462}"/>
          </ac:picMkLst>
        </pc:picChg>
        <pc:picChg chg="del mod">
          <ac:chgData name="moath momani" userId="720708e143949568" providerId="LiveId" clId="{C21F9227-DC21-496C-89D8-9ECA72D7C34F}" dt="2020-10-08T08:29:59.113" v="1205" actId="478"/>
          <ac:picMkLst>
            <pc:docMk/>
            <pc:sldMk cId="2141979711" sldId="327"/>
            <ac:picMk id="14" creationId="{CA082898-E81D-440E-AE36-AD591EC5EE44}"/>
          </ac:picMkLst>
        </pc:picChg>
        <pc:picChg chg="add del mod">
          <ac:chgData name="moath momani" userId="720708e143949568" providerId="LiveId" clId="{C21F9227-DC21-496C-89D8-9ECA72D7C34F}" dt="2020-10-08T08:29:55.181" v="1201" actId="478"/>
          <ac:picMkLst>
            <pc:docMk/>
            <pc:sldMk cId="2141979711" sldId="327"/>
            <ac:picMk id="16" creationId="{55CF93E1-F8D4-4858-A39E-F397F8BD3A51}"/>
          </ac:picMkLst>
        </pc:picChg>
        <pc:picChg chg="add del mod">
          <ac:chgData name="moath momani" userId="720708e143949568" providerId="LiveId" clId="{C21F9227-DC21-496C-89D8-9ECA72D7C34F}" dt="2020-10-08T08:29:55.181" v="1201" actId="478"/>
          <ac:picMkLst>
            <pc:docMk/>
            <pc:sldMk cId="2141979711" sldId="327"/>
            <ac:picMk id="17" creationId="{1249BAFE-226F-49D3-A47B-52A0EDB4BB36}"/>
          </ac:picMkLst>
        </pc:picChg>
        <pc:picChg chg="add del mod">
          <ac:chgData name="moath momani" userId="720708e143949568" providerId="LiveId" clId="{C21F9227-DC21-496C-89D8-9ECA72D7C34F}" dt="2020-10-08T08:29:55.181" v="1201" actId="478"/>
          <ac:picMkLst>
            <pc:docMk/>
            <pc:sldMk cId="2141979711" sldId="327"/>
            <ac:picMk id="21" creationId="{B0B40372-FD3D-482E-A58C-83AB3416B1A7}"/>
          </ac:picMkLst>
        </pc:picChg>
      </pc:sldChg>
      <pc:sldChg chg="addSp delSp modSp add mod ord modNotesTx">
        <pc:chgData name="moath momani" userId="720708e143949568" providerId="LiveId" clId="{C21F9227-DC21-496C-89D8-9ECA72D7C34F}" dt="2020-10-12T08:26:15.146" v="2106"/>
        <pc:sldMkLst>
          <pc:docMk/>
          <pc:sldMk cId="2382032877" sldId="328"/>
        </pc:sldMkLst>
        <pc:spChg chg="mod">
          <ac:chgData name="moath momani" userId="720708e143949568" providerId="LiveId" clId="{C21F9227-DC21-496C-89D8-9ECA72D7C34F}" dt="2020-10-11T10:26:04.082" v="1526" actId="2711"/>
          <ac:spMkLst>
            <pc:docMk/>
            <pc:sldMk cId="2382032877" sldId="328"/>
            <ac:spMk id="2" creationId="{00000000-0000-0000-0000-000000000000}"/>
          </ac:spMkLst>
        </pc:spChg>
        <pc:spChg chg="add mod">
          <ac:chgData name="moath momani" userId="720708e143949568" providerId="LiveId" clId="{C21F9227-DC21-496C-89D8-9ECA72D7C34F}" dt="2020-10-11T10:34:29.994" v="1575" actId="1076"/>
          <ac:spMkLst>
            <pc:docMk/>
            <pc:sldMk cId="2382032877" sldId="328"/>
            <ac:spMk id="5" creationId="{E6C1B83D-A838-4045-A8B5-8676CF51B1C3}"/>
          </ac:spMkLst>
        </pc:spChg>
        <pc:spChg chg="del">
          <ac:chgData name="moath momani" userId="720708e143949568" providerId="LiveId" clId="{C21F9227-DC21-496C-89D8-9ECA72D7C34F}" dt="2020-10-11T10:23:44.053" v="1404" actId="478"/>
          <ac:spMkLst>
            <pc:docMk/>
            <pc:sldMk cId="2382032877" sldId="328"/>
            <ac:spMk id="6" creationId="{00000000-0000-0000-0000-000000000000}"/>
          </ac:spMkLst>
        </pc:spChg>
        <pc:spChg chg="del">
          <ac:chgData name="moath momani" userId="720708e143949568" providerId="LiveId" clId="{C21F9227-DC21-496C-89D8-9ECA72D7C34F}" dt="2020-10-11T10:23:44.053" v="1404" actId="478"/>
          <ac:spMkLst>
            <pc:docMk/>
            <pc:sldMk cId="2382032877" sldId="328"/>
            <ac:spMk id="7" creationId="{00000000-0000-0000-0000-000000000000}"/>
          </ac:spMkLst>
        </pc:spChg>
        <pc:spChg chg="del">
          <ac:chgData name="moath momani" userId="720708e143949568" providerId="LiveId" clId="{C21F9227-DC21-496C-89D8-9ECA72D7C34F}" dt="2020-10-11T10:23:44.053" v="1404" actId="478"/>
          <ac:spMkLst>
            <pc:docMk/>
            <pc:sldMk cId="2382032877" sldId="328"/>
            <ac:spMk id="8" creationId="{00000000-0000-0000-0000-000000000000}"/>
          </ac:spMkLst>
        </pc:spChg>
        <pc:spChg chg="add del">
          <ac:chgData name="moath momani" userId="720708e143949568" providerId="LiveId" clId="{C21F9227-DC21-496C-89D8-9ECA72D7C34F}" dt="2020-10-11T10:31:47.090" v="1548"/>
          <ac:spMkLst>
            <pc:docMk/>
            <pc:sldMk cId="2382032877" sldId="328"/>
            <ac:spMk id="14" creationId="{95B14DD6-8323-4F5F-9EFF-BF2EB42856E7}"/>
          </ac:spMkLst>
        </pc:spChg>
        <pc:spChg chg="add del mod">
          <ac:chgData name="moath momani" userId="720708e143949568" providerId="LiveId" clId="{C21F9227-DC21-496C-89D8-9ECA72D7C34F}" dt="2020-10-11T10:32:46.788" v="1567"/>
          <ac:spMkLst>
            <pc:docMk/>
            <pc:sldMk cId="2382032877" sldId="328"/>
            <ac:spMk id="16" creationId="{34755FB1-0763-47F8-9D79-6B2D8A85B762}"/>
          </ac:spMkLst>
        </pc:spChg>
        <pc:spChg chg="add del">
          <ac:chgData name="moath momani" userId="720708e143949568" providerId="LiveId" clId="{C21F9227-DC21-496C-89D8-9ECA72D7C34F}" dt="2020-10-11T10:30:30.889" v="1544" actId="22"/>
          <ac:spMkLst>
            <pc:docMk/>
            <pc:sldMk cId="2382032877" sldId="328"/>
            <ac:spMk id="17" creationId="{600ADC24-DAEA-40C9-82B6-602B288EE50A}"/>
          </ac:spMkLst>
        </pc:spChg>
        <pc:spChg chg="add del mod">
          <ac:chgData name="moath momani" userId="720708e143949568" providerId="LiveId" clId="{C21F9227-DC21-496C-89D8-9ECA72D7C34F}" dt="2020-10-11T10:34:25.918" v="1573" actId="478"/>
          <ac:spMkLst>
            <pc:docMk/>
            <pc:sldMk cId="2382032877" sldId="328"/>
            <ac:spMk id="19" creationId="{0264E189-0C5D-42E4-8A45-7924D944F429}"/>
          </ac:spMkLst>
        </pc:spChg>
        <pc:spChg chg="add del mod">
          <ac:chgData name="moath momani" userId="720708e143949568" providerId="LiveId" clId="{C21F9227-DC21-496C-89D8-9ECA72D7C34F}" dt="2020-10-11T10:32:00.745" v="1554" actId="21"/>
          <ac:spMkLst>
            <pc:docMk/>
            <pc:sldMk cId="2382032877" sldId="328"/>
            <ac:spMk id="23" creationId="{9CBE9687-2C90-4D8C-9A6C-2C66AEB2FF83}"/>
          </ac:spMkLst>
        </pc:spChg>
        <pc:spChg chg="add mod">
          <ac:chgData name="moath momani" userId="720708e143949568" providerId="LiveId" clId="{C21F9227-DC21-496C-89D8-9ECA72D7C34F}" dt="2020-10-11T10:34:33.306" v="1576" actId="1076"/>
          <ac:spMkLst>
            <pc:docMk/>
            <pc:sldMk cId="2382032877" sldId="328"/>
            <ac:spMk id="27" creationId="{0A6FE4E9-F5EE-4BAB-ABB6-231801429057}"/>
          </ac:spMkLst>
        </pc:spChg>
        <pc:spChg chg="add mod">
          <ac:chgData name="moath momani" userId="720708e143949568" providerId="LiveId" clId="{C21F9227-DC21-496C-89D8-9ECA72D7C34F}" dt="2020-10-11T10:35:08.842" v="1584" actId="1076"/>
          <ac:spMkLst>
            <pc:docMk/>
            <pc:sldMk cId="2382032877" sldId="328"/>
            <ac:spMk id="29" creationId="{DAB9EA3E-7E62-4D6B-B9CD-3B8278D71A6A}"/>
          </ac:spMkLst>
        </pc:spChg>
        <pc:spChg chg="mod">
          <ac:chgData name="moath momani" userId="720708e143949568" providerId="LiveId" clId="{C21F9227-DC21-496C-89D8-9ECA72D7C34F}" dt="2020-10-11T10:26:08.883" v="1527" actId="1076"/>
          <ac:spMkLst>
            <pc:docMk/>
            <pc:sldMk cId="2382032877" sldId="328"/>
            <ac:spMk id="143" creationId="{00000000-0000-0000-0000-000000000000}"/>
          </ac:spMkLst>
        </pc:spChg>
        <pc:spChg chg="del">
          <ac:chgData name="moath momani" userId="720708e143949568" providerId="LiveId" clId="{C21F9227-DC21-496C-89D8-9ECA72D7C34F}" dt="2020-10-11T10:23:44.053" v="1404" actId="478"/>
          <ac:spMkLst>
            <pc:docMk/>
            <pc:sldMk cId="2382032877" sldId="328"/>
            <ac:spMk id="146" creationId="{00000000-0000-0000-0000-000000000000}"/>
          </ac:spMkLst>
        </pc:spChg>
        <pc:spChg chg="del">
          <ac:chgData name="moath momani" userId="720708e143949568" providerId="LiveId" clId="{C21F9227-DC21-496C-89D8-9ECA72D7C34F}" dt="2020-10-11T10:23:44.053" v="1404" actId="478"/>
          <ac:spMkLst>
            <pc:docMk/>
            <pc:sldMk cId="2382032877" sldId="328"/>
            <ac:spMk id="147" creationId="{00000000-0000-0000-0000-000000000000}"/>
          </ac:spMkLst>
        </pc:spChg>
        <pc:spChg chg="del">
          <ac:chgData name="moath momani" userId="720708e143949568" providerId="LiveId" clId="{C21F9227-DC21-496C-89D8-9ECA72D7C34F}" dt="2020-10-11T10:23:44.053" v="1404" actId="478"/>
          <ac:spMkLst>
            <pc:docMk/>
            <pc:sldMk cId="2382032877" sldId="328"/>
            <ac:spMk id="148" creationId="{00000000-0000-0000-0000-000000000000}"/>
          </ac:spMkLst>
        </pc:spChg>
        <pc:picChg chg="add del mod">
          <ac:chgData name="moath momani" userId="720708e143949568" providerId="LiveId" clId="{C21F9227-DC21-496C-89D8-9ECA72D7C34F}" dt="2020-10-11T10:27:41.334" v="1529" actId="478"/>
          <ac:picMkLst>
            <pc:docMk/>
            <pc:sldMk cId="2382032877" sldId="328"/>
            <ac:picMk id="3" creationId="{42C4FCB9-46C4-4911-B371-FE8DC6909284}"/>
          </ac:picMkLst>
        </pc:picChg>
        <pc:picChg chg="add del mod">
          <ac:chgData name="moath momani" userId="720708e143949568" providerId="LiveId" clId="{C21F9227-DC21-496C-89D8-9ECA72D7C34F}" dt="2020-10-11T10:29:42.976" v="1539" actId="478"/>
          <ac:picMkLst>
            <pc:docMk/>
            <pc:sldMk cId="2382032877" sldId="328"/>
            <ac:picMk id="4" creationId="{4B3A9345-FA7B-4035-A438-91094B36FF96}"/>
          </ac:picMkLst>
        </pc:picChg>
        <pc:picChg chg="del">
          <ac:chgData name="moath momani" userId="720708e143949568" providerId="LiveId" clId="{C21F9227-DC21-496C-89D8-9ECA72D7C34F}" dt="2020-10-11T10:23:44.053" v="1404" actId="478"/>
          <ac:picMkLst>
            <pc:docMk/>
            <pc:sldMk cId="2382032877" sldId="328"/>
            <ac:picMk id="9" creationId="{3DE70912-4B9A-4357-9938-7CB0D03BF934}"/>
          </ac:picMkLst>
        </pc:picChg>
        <pc:picChg chg="del">
          <ac:chgData name="moath momani" userId="720708e143949568" providerId="LiveId" clId="{C21F9227-DC21-496C-89D8-9ECA72D7C34F}" dt="2020-10-11T10:23:44.053" v="1404" actId="478"/>
          <ac:picMkLst>
            <pc:docMk/>
            <pc:sldMk cId="2382032877" sldId="328"/>
            <ac:picMk id="11" creationId="{3EA44B20-542F-4AE0-AFB4-AC24CB2169F1}"/>
          </ac:picMkLst>
        </pc:picChg>
        <pc:picChg chg="del">
          <ac:chgData name="moath momani" userId="720708e143949568" providerId="LiveId" clId="{C21F9227-DC21-496C-89D8-9ECA72D7C34F}" dt="2020-10-11T10:23:44.053" v="1404" actId="478"/>
          <ac:picMkLst>
            <pc:docMk/>
            <pc:sldMk cId="2382032877" sldId="328"/>
            <ac:picMk id="12" creationId="{00000000-0000-0000-0000-000000000000}"/>
          </ac:picMkLst>
        </pc:picChg>
        <pc:picChg chg="add del">
          <ac:chgData name="moath momani" userId="720708e143949568" providerId="LiveId" clId="{C21F9227-DC21-496C-89D8-9ECA72D7C34F}" dt="2020-10-11T10:31:47.090" v="1548"/>
          <ac:picMkLst>
            <pc:docMk/>
            <pc:sldMk cId="2382032877" sldId="328"/>
            <ac:picMk id="1026" creationId="{64E2F0E8-5A47-4FF3-8D79-87DD73FBB4FC}"/>
          </ac:picMkLst>
        </pc:picChg>
      </pc:sldChg>
      <pc:sldChg chg="addSp delSp modSp add mod ord modNotesTx">
        <pc:chgData name="moath momani" userId="720708e143949568" providerId="LiveId" clId="{C21F9227-DC21-496C-89D8-9ECA72D7C34F}" dt="2020-10-12T08:27:06.465" v="2117" actId="20577"/>
        <pc:sldMkLst>
          <pc:docMk/>
          <pc:sldMk cId="3191895383" sldId="329"/>
        </pc:sldMkLst>
        <pc:spChg chg="del">
          <ac:chgData name="moath momani" userId="720708e143949568" providerId="LiveId" clId="{C21F9227-DC21-496C-89D8-9ECA72D7C34F}" dt="2020-10-11T10:43:47.271" v="1608" actId="478"/>
          <ac:spMkLst>
            <pc:docMk/>
            <pc:sldMk cId="3191895383" sldId="329"/>
            <ac:spMk id="2" creationId="{00000000-0000-0000-0000-000000000000}"/>
          </ac:spMkLst>
        </pc:spChg>
        <pc:spChg chg="add del mod">
          <ac:chgData name="moath momani" userId="720708e143949568" providerId="LiveId" clId="{C21F9227-DC21-496C-89D8-9ECA72D7C34F}" dt="2020-10-11T10:39:18.494" v="1590"/>
          <ac:spMkLst>
            <pc:docMk/>
            <pc:sldMk cId="3191895383" sldId="329"/>
            <ac:spMk id="3" creationId="{7BEE0A7C-52AD-4C62-A868-66E9C71B1D54}"/>
          </ac:spMkLst>
        </pc:spChg>
        <pc:spChg chg="del">
          <ac:chgData name="moath momani" userId="720708e143949568" providerId="LiveId" clId="{C21F9227-DC21-496C-89D8-9ECA72D7C34F}" dt="2020-10-11T10:39:29.803" v="1594" actId="478"/>
          <ac:spMkLst>
            <pc:docMk/>
            <pc:sldMk cId="3191895383" sldId="329"/>
            <ac:spMk id="5" creationId="{E6C1B83D-A838-4045-A8B5-8676CF51B1C3}"/>
          </ac:spMkLst>
        </pc:spChg>
        <pc:spChg chg="add mod">
          <ac:chgData name="moath momani" userId="720708e143949568" providerId="LiveId" clId="{C21F9227-DC21-496C-89D8-9ECA72D7C34F}" dt="2020-10-12T08:26:37.128" v="2109" actId="20577"/>
          <ac:spMkLst>
            <pc:docMk/>
            <pc:sldMk cId="3191895383" sldId="329"/>
            <ac:spMk id="10" creationId="{1D983675-2E05-441A-A39B-168183F21338}"/>
          </ac:spMkLst>
        </pc:spChg>
        <pc:spChg chg="add mod">
          <ac:chgData name="moath momani" userId="720708e143949568" providerId="LiveId" clId="{C21F9227-DC21-496C-89D8-9ECA72D7C34F}" dt="2020-10-12T08:27:06.465" v="2117" actId="20577"/>
          <ac:spMkLst>
            <pc:docMk/>
            <pc:sldMk cId="3191895383" sldId="329"/>
            <ac:spMk id="14" creationId="{1F1E8F56-344D-4AFB-AE43-8BA20530120A}"/>
          </ac:spMkLst>
        </pc:spChg>
        <pc:spChg chg="del">
          <ac:chgData name="moath momani" userId="720708e143949568" providerId="LiveId" clId="{C21F9227-DC21-496C-89D8-9ECA72D7C34F}" dt="2020-10-11T10:39:07.756" v="1586" actId="478"/>
          <ac:spMkLst>
            <pc:docMk/>
            <pc:sldMk cId="3191895383" sldId="329"/>
            <ac:spMk id="27" creationId="{0A6FE4E9-F5EE-4BAB-ABB6-231801429057}"/>
          </ac:spMkLst>
        </pc:spChg>
        <pc:spChg chg="del">
          <ac:chgData name="moath momani" userId="720708e143949568" providerId="LiveId" clId="{C21F9227-DC21-496C-89D8-9ECA72D7C34F}" dt="2020-10-11T10:39:31.389" v="1595" actId="478"/>
          <ac:spMkLst>
            <pc:docMk/>
            <pc:sldMk cId="3191895383" sldId="329"/>
            <ac:spMk id="29" creationId="{DAB9EA3E-7E62-4D6B-B9CD-3B8278D71A6A}"/>
          </ac:spMkLst>
        </pc:spChg>
        <pc:spChg chg="del">
          <ac:chgData name="moath momani" userId="720708e143949568" providerId="LiveId" clId="{C21F9227-DC21-496C-89D8-9ECA72D7C34F}" dt="2020-10-11T10:43:48.950" v="1609" actId="478"/>
          <ac:spMkLst>
            <pc:docMk/>
            <pc:sldMk cId="3191895383" sldId="329"/>
            <ac:spMk id="143" creationId="{00000000-0000-0000-0000-000000000000}"/>
          </ac:spMkLst>
        </pc:spChg>
        <pc:picChg chg="add del mod">
          <ac:chgData name="moath momani" userId="720708e143949568" providerId="LiveId" clId="{C21F9227-DC21-496C-89D8-9ECA72D7C34F}" dt="2020-10-11T10:43:15.670" v="1602" actId="478"/>
          <ac:picMkLst>
            <pc:docMk/>
            <pc:sldMk cId="3191895383" sldId="329"/>
            <ac:picMk id="6" creationId="{8B4481AD-8CFB-4A06-8682-0F751B60ED7D}"/>
          </ac:picMkLst>
        </pc:picChg>
        <pc:picChg chg="add mod">
          <ac:chgData name="moath momani" userId="720708e143949568" providerId="LiveId" clId="{C21F9227-DC21-496C-89D8-9ECA72D7C34F}" dt="2020-10-12T08:17:45.071" v="1856" actId="1076"/>
          <ac:picMkLst>
            <pc:docMk/>
            <pc:sldMk cId="3191895383" sldId="329"/>
            <ac:picMk id="7" creationId="{A087BCC1-8933-489E-B259-8647F3DECE43}"/>
          </ac:picMkLst>
        </pc:picChg>
        <pc:picChg chg="add del mod">
          <ac:chgData name="moath momani" userId="720708e143949568" providerId="LiveId" clId="{C21F9227-DC21-496C-89D8-9ECA72D7C34F}" dt="2020-10-11T10:39:18.494" v="1590"/>
          <ac:picMkLst>
            <pc:docMk/>
            <pc:sldMk cId="3191895383" sldId="329"/>
            <ac:picMk id="2050" creationId="{88D2529E-DF8B-4918-8E9F-7779176BD2D7}"/>
          </ac:picMkLst>
        </pc:picChg>
      </pc:sldChg>
    </pc:docChg>
  </pc:docChgLst>
  <pc:docChgLst>
    <pc:chgData name="Moath Almomani" userId="ff116c73-3ed4-4407-a8d2-899e4a260434" providerId="ADAL" clId="{A9F2F010-7B78-4078-B9BA-96ADC71FC263}"/>
    <pc:docChg chg="custSel addSld delSld modSld sldOrd">
      <pc:chgData name="Moath Almomani" userId="ff116c73-3ed4-4407-a8d2-899e4a260434" providerId="ADAL" clId="{A9F2F010-7B78-4078-B9BA-96ADC71FC263}" dt="2021-05-04T10:38:42.008" v="194" actId="20577"/>
      <pc:docMkLst>
        <pc:docMk/>
      </pc:docMkLst>
      <pc:sldChg chg="addSp delSp modSp mod">
        <pc:chgData name="Moath Almomani" userId="ff116c73-3ed4-4407-a8d2-899e4a260434" providerId="ADAL" clId="{A9F2F010-7B78-4078-B9BA-96ADC71FC263}" dt="2021-05-04T10:38:42.008" v="194" actId="20577"/>
        <pc:sldMkLst>
          <pc:docMk/>
          <pc:sldMk cId="2036179745" sldId="264"/>
        </pc:sldMkLst>
        <pc:spChg chg="del mod">
          <ac:chgData name="Moath Almomani" userId="ff116c73-3ed4-4407-a8d2-899e4a260434" providerId="ADAL" clId="{A9F2F010-7B78-4078-B9BA-96ADC71FC263}" dt="2021-05-03T23:58:25.229" v="93"/>
          <ac:spMkLst>
            <pc:docMk/>
            <pc:sldMk cId="2036179745" sldId="264"/>
            <ac:spMk id="21" creationId="{F58CBAC2-32D8-48DB-BC21-669CB61BEBE0}"/>
          </ac:spMkLst>
        </pc:spChg>
        <pc:spChg chg="mod">
          <ac:chgData name="Moath Almomani" userId="ff116c73-3ed4-4407-a8d2-899e4a260434" providerId="ADAL" clId="{A9F2F010-7B78-4078-B9BA-96ADC71FC263}" dt="2021-05-04T10:38:42.008" v="194" actId="20577"/>
          <ac:spMkLst>
            <pc:docMk/>
            <pc:sldMk cId="2036179745" sldId="264"/>
            <ac:spMk id="22" creationId="{8102DA13-DD4A-4379-91BD-3E8E265C6D7B}"/>
          </ac:spMkLst>
        </pc:spChg>
        <pc:spChg chg="del mod">
          <ac:chgData name="Moath Almomani" userId="ff116c73-3ed4-4407-a8d2-899e4a260434" providerId="ADAL" clId="{A9F2F010-7B78-4078-B9BA-96ADC71FC263}" dt="2021-05-03T23:58:25.229" v="91" actId="478"/>
          <ac:spMkLst>
            <pc:docMk/>
            <pc:sldMk cId="2036179745" sldId="264"/>
            <ac:spMk id="25" creationId="{47CA95E3-8BF4-4F3F-B18F-D71D49D26C3E}"/>
          </ac:spMkLst>
        </pc:spChg>
        <pc:spChg chg="mod">
          <ac:chgData name="Moath Almomani" userId="ff116c73-3ed4-4407-a8d2-899e4a260434" providerId="ADAL" clId="{A9F2F010-7B78-4078-B9BA-96ADC71FC263}" dt="2021-05-03T23:58:14.511" v="88" actId="20577"/>
          <ac:spMkLst>
            <pc:docMk/>
            <pc:sldMk cId="2036179745" sldId="264"/>
            <ac:spMk id="27" creationId="{89AD7C8E-51D8-4946-8A56-96C88BF404B1}"/>
          </ac:spMkLst>
        </pc:spChg>
        <pc:picChg chg="add mod">
          <ac:chgData name="Moath Almomani" userId="ff116c73-3ed4-4407-a8d2-899e4a260434" providerId="ADAL" clId="{A9F2F010-7B78-4078-B9BA-96ADC71FC263}" dt="2021-05-04T00:00:47.797" v="98" actId="1076"/>
          <ac:picMkLst>
            <pc:docMk/>
            <pc:sldMk cId="2036179745" sldId="264"/>
            <ac:picMk id="2" creationId="{AED3B8DC-C4E4-4694-9F31-88C897F94C6A}"/>
          </ac:picMkLst>
        </pc:picChg>
        <pc:picChg chg="del mod">
          <ac:chgData name="Moath Almomani" userId="ff116c73-3ed4-4407-a8d2-899e4a260434" providerId="ADAL" clId="{A9F2F010-7B78-4078-B9BA-96ADC71FC263}" dt="2021-05-04T00:00:42.867" v="95" actId="478"/>
          <ac:picMkLst>
            <pc:docMk/>
            <pc:sldMk cId="2036179745" sldId="264"/>
            <ac:picMk id="29" creationId="{A9AD18B3-E04E-4322-9ED9-05E74E127BD0}"/>
          </ac:picMkLst>
        </pc:picChg>
      </pc:sldChg>
      <pc:sldChg chg="modSp mod">
        <pc:chgData name="Moath Almomani" userId="ff116c73-3ed4-4407-a8d2-899e4a260434" providerId="ADAL" clId="{A9F2F010-7B78-4078-B9BA-96ADC71FC263}" dt="2021-05-03T23:49:08.975" v="48" actId="1076"/>
        <pc:sldMkLst>
          <pc:docMk/>
          <pc:sldMk cId="911208218" sldId="273"/>
        </pc:sldMkLst>
        <pc:spChg chg="mod">
          <ac:chgData name="Moath Almomani" userId="ff116c73-3ed4-4407-a8d2-899e4a260434" providerId="ADAL" clId="{A9F2F010-7B78-4078-B9BA-96ADC71FC263}" dt="2021-05-03T23:48:20.926" v="1" actId="14100"/>
          <ac:spMkLst>
            <pc:docMk/>
            <pc:sldMk cId="911208218" sldId="273"/>
            <ac:spMk id="4" creationId="{00000000-0000-0000-0000-000000000000}"/>
          </ac:spMkLst>
        </pc:spChg>
        <pc:spChg chg="mod">
          <ac:chgData name="Moath Almomani" userId="ff116c73-3ed4-4407-a8d2-899e4a260434" providerId="ADAL" clId="{A9F2F010-7B78-4078-B9BA-96ADC71FC263}" dt="2021-05-03T23:49:08.975" v="48" actId="1076"/>
          <ac:spMkLst>
            <pc:docMk/>
            <pc:sldMk cId="911208218" sldId="273"/>
            <ac:spMk id="9" creationId="{607A85DA-F8FD-44BA-8512-E98899E2B76F}"/>
          </ac:spMkLst>
        </pc:spChg>
      </pc:sldChg>
      <pc:sldChg chg="del">
        <pc:chgData name="Moath Almomani" userId="ff116c73-3ed4-4407-a8d2-899e4a260434" providerId="ADAL" clId="{A9F2F010-7B78-4078-B9BA-96ADC71FC263}" dt="2021-05-04T00:11:16.841" v="115" actId="47"/>
        <pc:sldMkLst>
          <pc:docMk/>
          <pc:sldMk cId="552383949" sldId="281"/>
        </pc:sldMkLst>
      </pc:sldChg>
      <pc:sldChg chg="del">
        <pc:chgData name="Moath Almomani" userId="ff116c73-3ed4-4407-a8d2-899e4a260434" providerId="ADAL" clId="{A9F2F010-7B78-4078-B9BA-96ADC71FC263}" dt="2021-05-04T00:11:21.051" v="117" actId="47"/>
        <pc:sldMkLst>
          <pc:docMk/>
          <pc:sldMk cId="637404386" sldId="283"/>
        </pc:sldMkLst>
      </pc:sldChg>
      <pc:sldChg chg="add">
        <pc:chgData name="Moath Almomani" userId="ff116c73-3ed4-4407-a8d2-899e4a260434" providerId="ADAL" clId="{A9F2F010-7B78-4078-B9BA-96ADC71FC263}" dt="2021-05-04T00:11:14.431" v="114"/>
        <pc:sldMkLst>
          <pc:docMk/>
          <pc:sldMk cId="1277294211" sldId="284"/>
        </pc:sldMkLst>
      </pc:sldChg>
      <pc:sldChg chg="add">
        <pc:chgData name="Moath Almomani" userId="ff116c73-3ed4-4407-a8d2-899e4a260434" providerId="ADAL" clId="{A9F2F010-7B78-4078-B9BA-96ADC71FC263}" dt="2021-05-04T00:11:14.431" v="114"/>
        <pc:sldMkLst>
          <pc:docMk/>
          <pc:sldMk cId="394870006" sldId="285"/>
        </pc:sldMkLst>
      </pc:sldChg>
      <pc:sldChg chg="add">
        <pc:chgData name="Moath Almomani" userId="ff116c73-3ed4-4407-a8d2-899e4a260434" providerId="ADAL" clId="{A9F2F010-7B78-4078-B9BA-96ADC71FC263}" dt="2021-05-04T00:11:14.431" v="114"/>
        <pc:sldMkLst>
          <pc:docMk/>
          <pc:sldMk cId="2964831801" sldId="292"/>
        </pc:sldMkLst>
      </pc:sldChg>
      <pc:sldChg chg="del">
        <pc:chgData name="Moath Almomani" userId="ff116c73-3ed4-4407-a8d2-899e4a260434" providerId="ADAL" clId="{A9F2F010-7B78-4078-B9BA-96ADC71FC263}" dt="2021-05-04T00:01:49.007" v="100" actId="47"/>
        <pc:sldMkLst>
          <pc:docMk/>
          <pc:sldMk cId="1552569093" sldId="329"/>
        </pc:sldMkLst>
      </pc:sldChg>
      <pc:sldChg chg="del">
        <pc:chgData name="Moath Almomani" userId="ff116c73-3ed4-4407-a8d2-899e4a260434" providerId="ADAL" clId="{A9F2F010-7B78-4078-B9BA-96ADC71FC263}" dt="2021-05-04T00:11:19.789" v="116" actId="47"/>
        <pc:sldMkLst>
          <pc:docMk/>
          <pc:sldMk cId="3594284595" sldId="330"/>
        </pc:sldMkLst>
      </pc:sldChg>
      <pc:sldChg chg="del">
        <pc:chgData name="Moath Almomani" userId="ff116c73-3ed4-4407-a8d2-899e4a260434" providerId="ADAL" clId="{A9F2F010-7B78-4078-B9BA-96ADC71FC263}" dt="2021-05-04T00:01:47.666" v="99" actId="47"/>
        <pc:sldMkLst>
          <pc:docMk/>
          <pc:sldMk cId="711166133" sldId="331"/>
        </pc:sldMkLst>
      </pc:sldChg>
      <pc:sldChg chg="addSp delSp modSp mod ord delAnim modAnim modNotesTx">
        <pc:chgData name="Moath Almomani" userId="ff116c73-3ed4-4407-a8d2-899e4a260434" providerId="ADAL" clId="{A9F2F010-7B78-4078-B9BA-96ADC71FC263}" dt="2021-05-04T00:08:49.819" v="113" actId="20577"/>
        <pc:sldMkLst>
          <pc:docMk/>
          <pc:sldMk cId="4118054049" sldId="333"/>
        </pc:sldMkLst>
        <pc:spChg chg="mod">
          <ac:chgData name="Moath Almomani" userId="ff116c73-3ed4-4407-a8d2-899e4a260434" providerId="ADAL" clId="{A9F2F010-7B78-4078-B9BA-96ADC71FC263}" dt="2021-05-04T00:08:02.560" v="106" actId="20577"/>
          <ac:spMkLst>
            <pc:docMk/>
            <pc:sldMk cId="4118054049" sldId="333"/>
            <ac:spMk id="44" creationId="{059FE218-AFA4-48A1-9C78-55E211B1ECC3}"/>
          </ac:spMkLst>
        </pc:spChg>
        <pc:picChg chg="add mod">
          <ac:chgData name="Moath Almomani" userId="ff116c73-3ed4-4407-a8d2-899e4a260434" providerId="ADAL" clId="{A9F2F010-7B78-4078-B9BA-96ADC71FC263}" dt="2021-05-04T00:08:45.284" v="111" actId="1076"/>
          <ac:picMkLst>
            <pc:docMk/>
            <pc:sldMk cId="4118054049" sldId="333"/>
            <ac:picMk id="2" creationId="{DC4C1BDA-BADD-4EED-ABBF-A9AD946773D8}"/>
          </ac:picMkLst>
        </pc:picChg>
        <pc:picChg chg="del">
          <ac:chgData name="Moath Almomani" userId="ff116c73-3ed4-4407-a8d2-899e4a260434" providerId="ADAL" clId="{A9F2F010-7B78-4078-B9BA-96ADC71FC263}" dt="2021-05-04T00:08:06.009" v="107" actId="478"/>
          <ac:picMkLst>
            <pc:docMk/>
            <pc:sldMk cId="4118054049" sldId="333"/>
            <ac:picMk id="3" creationId="{4A187573-717C-4E4A-B098-1AEBBFD01C49}"/>
          </ac:picMkLst>
        </pc:picChg>
      </pc:sldChg>
      <pc:sldChg chg="add">
        <pc:chgData name="Moath Almomani" userId="ff116c73-3ed4-4407-a8d2-899e4a260434" providerId="ADAL" clId="{A9F2F010-7B78-4078-B9BA-96ADC71FC263}" dt="2021-05-04T00:11:14.431" v="114"/>
        <pc:sldMkLst>
          <pc:docMk/>
          <pc:sldMk cId="61342636" sldId="334"/>
        </pc:sldMkLst>
      </pc:sldChg>
      <pc:sldChg chg="modSp add mod">
        <pc:chgData name="Moath Almomani" userId="ff116c73-3ed4-4407-a8d2-899e4a260434" providerId="ADAL" clId="{A9F2F010-7B78-4078-B9BA-96ADC71FC263}" dt="2021-05-04T00:11:51.132" v="121" actId="20577"/>
        <pc:sldMkLst>
          <pc:docMk/>
          <pc:sldMk cId="726861172" sldId="335"/>
        </pc:sldMkLst>
        <pc:spChg chg="mod">
          <ac:chgData name="Moath Almomani" userId="ff116c73-3ed4-4407-a8d2-899e4a260434" providerId="ADAL" clId="{A9F2F010-7B78-4078-B9BA-96ADC71FC263}" dt="2021-05-04T00:11:42.620" v="119" actId="5793"/>
          <ac:spMkLst>
            <pc:docMk/>
            <pc:sldMk cId="726861172" sldId="335"/>
            <ac:spMk id="9" creationId="{8C86B758-F35E-4F64-B765-9552F9E6979B}"/>
          </ac:spMkLst>
        </pc:spChg>
        <pc:spChg chg="mod">
          <ac:chgData name="Moath Almomani" userId="ff116c73-3ed4-4407-a8d2-899e4a260434" providerId="ADAL" clId="{A9F2F010-7B78-4078-B9BA-96ADC71FC263}" dt="2021-05-04T00:11:51.132" v="121" actId="20577"/>
          <ac:spMkLst>
            <pc:docMk/>
            <pc:sldMk cId="726861172" sldId="335"/>
            <ac:spMk id="15" creationId="{25E41919-33CC-4848-B429-AE373B607F71}"/>
          </ac:spMkLst>
        </pc:spChg>
      </pc:sldChg>
      <pc:sldChg chg="add">
        <pc:chgData name="Moath Almomani" userId="ff116c73-3ed4-4407-a8d2-899e4a260434" providerId="ADAL" clId="{A9F2F010-7B78-4078-B9BA-96ADC71FC263}" dt="2021-05-04T00:11:14.431" v="114"/>
        <pc:sldMkLst>
          <pc:docMk/>
          <pc:sldMk cId="90569059" sldId="336"/>
        </pc:sldMkLst>
      </pc:sldChg>
    </pc:docChg>
  </pc:docChgLst>
  <pc:docChgLst>
    <pc:chgData name="Moath Almomani" userId="ff116c73-3ed4-4407-a8d2-899e4a260434" providerId="ADAL" clId="{6F13813D-5686-4DD8-A8BB-361AA471FA12}"/>
    <pc:docChg chg="modSld">
      <pc:chgData name="Moath Almomani" userId="ff116c73-3ed4-4407-a8d2-899e4a260434" providerId="ADAL" clId="{6F13813D-5686-4DD8-A8BB-361AA471FA12}" dt="2021-02-22T11:51:52.684" v="20" actId="1076"/>
      <pc:docMkLst>
        <pc:docMk/>
      </pc:docMkLst>
      <pc:sldChg chg="modSp mod">
        <pc:chgData name="Moath Almomani" userId="ff116c73-3ed4-4407-a8d2-899e4a260434" providerId="ADAL" clId="{6F13813D-5686-4DD8-A8BB-361AA471FA12}" dt="2021-02-22T11:51:52.684" v="20" actId="1076"/>
        <pc:sldMkLst>
          <pc:docMk/>
          <pc:sldMk cId="2036179745" sldId="264"/>
        </pc:sldMkLst>
        <pc:spChg chg="mod">
          <ac:chgData name="Moath Almomani" userId="ff116c73-3ed4-4407-a8d2-899e4a260434" providerId="ADAL" clId="{6F13813D-5686-4DD8-A8BB-361AA471FA12}" dt="2021-02-22T11:51:52.684" v="20" actId="1076"/>
          <ac:spMkLst>
            <pc:docMk/>
            <pc:sldMk cId="2036179745" sldId="264"/>
            <ac:spMk id="9" creationId="{00000000-0000-0000-0000-000000000000}"/>
          </ac:spMkLst>
        </pc:spChg>
        <pc:spChg chg="mod">
          <ac:chgData name="Moath Almomani" userId="ff116c73-3ed4-4407-a8d2-899e4a260434" providerId="ADAL" clId="{6F13813D-5686-4DD8-A8BB-361AA471FA12}" dt="2021-02-22T11:50:48.669" v="17" actId="1076"/>
          <ac:spMkLst>
            <pc:docMk/>
            <pc:sldMk cId="2036179745" sldId="264"/>
            <ac:spMk id="21" creationId="{F58CBAC2-32D8-48DB-BC21-669CB61BEBE0}"/>
          </ac:spMkLst>
        </pc:spChg>
        <pc:spChg chg="mod">
          <ac:chgData name="Moath Almomani" userId="ff116c73-3ed4-4407-a8d2-899e4a260434" providerId="ADAL" clId="{6F13813D-5686-4DD8-A8BB-361AA471FA12}" dt="2021-02-22T11:50:27.298" v="9" actId="1076"/>
          <ac:spMkLst>
            <pc:docMk/>
            <pc:sldMk cId="2036179745" sldId="264"/>
            <ac:spMk id="22" creationId="{8102DA13-DD4A-4379-91BD-3E8E265C6D7B}"/>
          </ac:spMkLst>
        </pc:spChg>
        <pc:spChg chg="mod">
          <ac:chgData name="Moath Almomani" userId="ff116c73-3ed4-4407-a8d2-899e4a260434" providerId="ADAL" clId="{6F13813D-5686-4DD8-A8BB-361AA471FA12}" dt="2021-02-22T11:50:43.708" v="16" actId="1076"/>
          <ac:spMkLst>
            <pc:docMk/>
            <pc:sldMk cId="2036179745" sldId="264"/>
            <ac:spMk id="25" creationId="{47CA95E3-8BF4-4F3F-B18F-D71D49D26C3E}"/>
          </ac:spMkLst>
        </pc:spChg>
        <pc:spChg chg="mod">
          <ac:chgData name="Moath Almomani" userId="ff116c73-3ed4-4407-a8d2-899e4a260434" providerId="ADAL" clId="{6F13813D-5686-4DD8-A8BB-361AA471FA12}" dt="2021-02-22T11:50:21.990" v="7" actId="1076"/>
          <ac:spMkLst>
            <pc:docMk/>
            <pc:sldMk cId="2036179745" sldId="264"/>
            <ac:spMk id="27" creationId="{89AD7C8E-51D8-4946-8A56-96C88BF404B1}"/>
          </ac:spMkLst>
        </pc:spChg>
        <pc:picChg chg="mod">
          <ac:chgData name="Moath Almomani" userId="ff116c73-3ed4-4407-a8d2-899e4a260434" providerId="ADAL" clId="{6F13813D-5686-4DD8-A8BB-361AA471FA12}" dt="2021-02-22T11:50:50.480" v="18" actId="1076"/>
          <ac:picMkLst>
            <pc:docMk/>
            <pc:sldMk cId="2036179745" sldId="264"/>
            <ac:picMk id="29" creationId="{A9AD18B3-E04E-4322-9ED9-05E74E127BD0}"/>
          </ac:picMkLst>
        </pc:picChg>
      </pc:sldChg>
      <pc:sldChg chg="modNotesTx">
        <pc:chgData name="Moath Almomani" userId="ff116c73-3ed4-4407-a8d2-899e4a260434" providerId="ADAL" clId="{6F13813D-5686-4DD8-A8BB-361AA471FA12}" dt="2021-02-22T11:49:26.972" v="2"/>
        <pc:sldMkLst>
          <pc:docMk/>
          <pc:sldMk cId="4118054049" sldId="333"/>
        </pc:sldMkLst>
      </pc:sldChg>
    </pc:docChg>
  </pc:docChgLst>
  <pc:docChgLst>
    <pc:chgData name="moath momani" userId="720708e143949568" providerId="LiveId" clId="{85FEA769-1883-44B0-80BA-45EA47C86141}"/>
    <pc:docChg chg="undo custSel modSld">
      <pc:chgData name="moath momani" userId="720708e143949568" providerId="LiveId" clId="{85FEA769-1883-44B0-80BA-45EA47C86141}" dt="2020-07-20T09:05:42.933" v="162" actId="207"/>
      <pc:docMkLst>
        <pc:docMk/>
      </pc:docMkLst>
      <pc:sldChg chg="addSp delSp modSp">
        <pc:chgData name="moath momani" userId="720708e143949568" providerId="LiveId" clId="{85FEA769-1883-44B0-80BA-45EA47C86141}" dt="2020-07-06T06:58:46.803" v="149" actId="14100"/>
        <pc:sldMkLst>
          <pc:docMk/>
          <pc:sldMk cId="1521942773" sldId="263"/>
        </pc:sldMkLst>
        <pc:spChg chg="mod">
          <ac:chgData name="moath momani" userId="720708e143949568" providerId="LiveId" clId="{85FEA769-1883-44B0-80BA-45EA47C86141}" dt="2020-07-06T06:58:46.803" v="149" actId="14100"/>
          <ac:spMkLst>
            <pc:docMk/>
            <pc:sldMk cId="1521942773" sldId="263"/>
            <ac:spMk id="5" creationId="{B56A31A8-D1AE-435F-8C21-AB5093DAF3B7}"/>
          </ac:spMkLst>
        </pc:spChg>
        <pc:spChg chg="del mod">
          <ac:chgData name="moath momani" userId="720708e143949568" providerId="LiveId" clId="{85FEA769-1883-44B0-80BA-45EA47C86141}" dt="2020-07-06T06:53:17.875" v="27" actId="21"/>
          <ac:spMkLst>
            <pc:docMk/>
            <pc:sldMk cId="1521942773" sldId="263"/>
            <ac:spMk id="13" creationId="{231B1948-C72D-40B6-AFB8-46193C648009}"/>
          </ac:spMkLst>
        </pc:spChg>
        <pc:spChg chg="add del mod">
          <ac:chgData name="moath momani" userId="720708e143949568" providerId="LiveId" clId="{85FEA769-1883-44B0-80BA-45EA47C86141}" dt="2020-07-06T06:56:16.250" v="79" actId="1076"/>
          <ac:spMkLst>
            <pc:docMk/>
            <pc:sldMk cId="1521942773" sldId="263"/>
            <ac:spMk id="15" creationId="{47697EC4-C651-450F-BBA0-C69C11CB0254}"/>
          </ac:spMkLst>
        </pc:spChg>
        <pc:picChg chg="del mod">
          <ac:chgData name="moath momani" userId="720708e143949568" providerId="LiveId" clId="{85FEA769-1883-44B0-80BA-45EA47C86141}" dt="2020-07-06T06:51:44.456" v="15" actId="478"/>
          <ac:picMkLst>
            <pc:docMk/>
            <pc:sldMk cId="1521942773" sldId="263"/>
            <ac:picMk id="3" creationId="{A531214B-F3E5-426D-A6E2-21E141303686}"/>
          </ac:picMkLst>
        </pc:picChg>
        <pc:picChg chg="add del mod">
          <ac:chgData name="moath momani" userId="720708e143949568" providerId="LiveId" clId="{85FEA769-1883-44B0-80BA-45EA47C86141}" dt="2020-07-06T06:51:42.757" v="14" actId="478"/>
          <ac:picMkLst>
            <pc:docMk/>
            <pc:sldMk cId="1521942773" sldId="263"/>
            <ac:picMk id="4" creationId="{329D907C-7B70-4D7E-B750-AFC3C5DAAE62}"/>
          </ac:picMkLst>
        </pc:picChg>
        <pc:picChg chg="add mod">
          <ac:chgData name="moath momani" userId="720708e143949568" providerId="LiveId" clId="{85FEA769-1883-44B0-80BA-45EA47C86141}" dt="2020-07-06T06:52:36.171" v="21" actId="1076"/>
          <ac:picMkLst>
            <pc:docMk/>
            <pc:sldMk cId="1521942773" sldId="263"/>
            <ac:picMk id="7" creationId="{1F5DC951-F9FD-4502-A9AD-2AD48C2EBC24}"/>
          </ac:picMkLst>
        </pc:picChg>
        <pc:picChg chg="add mod">
          <ac:chgData name="moath momani" userId="720708e143949568" providerId="LiveId" clId="{85FEA769-1883-44B0-80BA-45EA47C86141}" dt="2020-07-06T06:55:41.235" v="43" actId="1076"/>
          <ac:picMkLst>
            <pc:docMk/>
            <pc:sldMk cId="1521942773" sldId="263"/>
            <ac:picMk id="12" creationId="{633F3576-05C5-4DA9-BE39-90F2DF2949C3}"/>
          </ac:picMkLst>
        </pc:picChg>
        <pc:picChg chg="add mod">
          <ac:chgData name="moath momani" userId="720708e143949568" providerId="LiveId" clId="{85FEA769-1883-44B0-80BA-45EA47C86141}" dt="2020-07-06T06:56:10.579" v="77" actId="1076"/>
          <ac:picMkLst>
            <pc:docMk/>
            <pc:sldMk cId="1521942773" sldId="263"/>
            <ac:picMk id="14" creationId="{8E270FD5-2D94-4E20-AA30-AAAEFA574DED}"/>
          </ac:picMkLst>
        </pc:picChg>
      </pc:sldChg>
      <pc:sldChg chg="modSp">
        <pc:chgData name="moath momani" userId="720708e143949568" providerId="LiveId" clId="{85FEA769-1883-44B0-80BA-45EA47C86141}" dt="2020-07-20T09:05:42.933" v="162" actId="207"/>
        <pc:sldMkLst>
          <pc:docMk/>
          <pc:sldMk cId="911208218" sldId="273"/>
        </pc:sldMkLst>
        <pc:spChg chg="mod">
          <ac:chgData name="moath momani" userId="720708e143949568" providerId="LiveId" clId="{85FEA769-1883-44B0-80BA-45EA47C86141}" dt="2020-07-20T09:05:42.933" v="162" actId="207"/>
          <ac:spMkLst>
            <pc:docMk/>
            <pc:sldMk cId="911208218" sldId="273"/>
            <ac:spMk id="7" creationId="{00000000-0000-0000-0000-000000000000}"/>
          </ac:spMkLst>
        </pc:spChg>
      </pc:sldChg>
      <pc:sldChg chg="modSp">
        <pc:chgData name="moath momani" userId="720708e143949568" providerId="LiveId" clId="{85FEA769-1883-44B0-80BA-45EA47C86141}" dt="2020-07-06T07:00:55.908" v="159" actId="208"/>
        <pc:sldMkLst>
          <pc:docMk/>
          <pc:sldMk cId="1029222806" sldId="279"/>
        </pc:sldMkLst>
        <pc:spChg chg="mod">
          <ac:chgData name="moath momani" userId="720708e143949568" providerId="LiveId" clId="{85FEA769-1883-44B0-80BA-45EA47C86141}" dt="2020-07-06T06:59:05.799" v="150" actId="207"/>
          <ac:spMkLst>
            <pc:docMk/>
            <pc:sldMk cId="1029222806" sldId="279"/>
            <ac:spMk id="5" creationId="{B56A31A8-D1AE-435F-8C21-AB5093DAF3B7}"/>
          </ac:spMkLst>
        </pc:spChg>
        <pc:spChg chg="mod">
          <ac:chgData name="moath momani" userId="720708e143949568" providerId="LiveId" clId="{85FEA769-1883-44B0-80BA-45EA47C86141}" dt="2020-07-06T07:00:55.908" v="159" actId="208"/>
          <ac:spMkLst>
            <pc:docMk/>
            <pc:sldMk cId="1029222806" sldId="279"/>
            <ac:spMk id="7" creationId="{9F10D863-E379-46C3-A8AC-A039A34CDC18}"/>
          </ac:spMkLst>
        </pc:spChg>
        <pc:spChg chg="mod">
          <ac:chgData name="moath momani" userId="720708e143949568" providerId="LiveId" clId="{85FEA769-1883-44B0-80BA-45EA47C86141}" dt="2020-07-06T07:00:25.988" v="157" actId="207"/>
          <ac:spMkLst>
            <pc:docMk/>
            <pc:sldMk cId="1029222806" sldId="279"/>
            <ac:spMk id="12" creationId="{8D1614B3-DE35-4A99-B273-6F298A8BD924}"/>
          </ac:spMkLst>
        </pc:spChg>
        <pc:cxnChg chg="mod">
          <ac:chgData name="moath momani" userId="720708e143949568" providerId="LiveId" clId="{85FEA769-1883-44B0-80BA-45EA47C86141}" dt="2020-07-06T07:00:30.889" v="158" actId="208"/>
          <ac:cxnSpMkLst>
            <pc:docMk/>
            <pc:sldMk cId="1029222806" sldId="279"/>
            <ac:cxnSpMk id="15" creationId="{8D083D3A-2D21-4489-888E-3926D4A97B8C}"/>
          </ac:cxnSpMkLst>
        </pc:cxnChg>
      </pc:sldChg>
      <pc:sldChg chg="modSp">
        <pc:chgData name="moath momani" userId="720708e143949568" providerId="LiveId" clId="{85FEA769-1883-44B0-80BA-45EA47C86141}" dt="2020-07-06T07:01:36.402" v="161" actId="113"/>
        <pc:sldMkLst>
          <pc:docMk/>
          <pc:sldMk cId="2887513602" sldId="280"/>
        </pc:sldMkLst>
        <pc:spChg chg="mod">
          <ac:chgData name="moath momani" userId="720708e143949568" providerId="LiveId" clId="{85FEA769-1883-44B0-80BA-45EA47C86141}" dt="2020-07-06T07:01:36.402" v="161" actId="113"/>
          <ac:spMkLst>
            <pc:docMk/>
            <pc:sldMk cId="2887513602" sldId="280"/>
            <ac:spMk id="5" creationId="{B56A31A8-D1AE-435F-8C21-AB5093DAF3B7}"/>
          </ac:spMkLst>
        </pc:sp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Almomani" userId="ff116c73-3ed4-4407-a8d2-899e4a260434" providerId="ADAL" clId="{735A1B2C-4E29-4F25-BD35-8AC80055EF27}"/>
    <pc:docChg chg="undo custSel addSld modSld sldOrd">
      <pc:chgData name="Moath Almomani" userId="ff116c73-3ed4-4407-a8d2-899e4a260434" providerId="ADAL" clId="{735A1B2C-4E29-4F25-BD35-8AC80055EF27}" dt="2021-06-15T07:47:45.882" v="45"/>
      <pc:docMkLst>
        <pc:docMk/>
      </pc:docMkLst>
      <pc:sldChg chg="addSp delSp modSp mod">
        <pc:chgData name="Moath Almomani" userId="ff116c73-3ed4-4407-a8d2-899e4a260434" providerId="ADAL" clId="{735A1B2C-4E29-4F25-BD35-8AC80055EF27}" dt="2021-06-08T05:27:36.156" v="16" actId="1076"/>
        <pc:sldMkLst>
          <pc:docMk/>
          <pc:sldMk cId="2036179745" sldId="264"/>
        </pc:sldMkLst>
        <pc:picChg chg="del">
          <ac:chgData name="Moath Almomani" userId="ff116c73-3ed4-4407-a8d2-899e4a260434" providerId="ADAL" clId="{735A1B2C-4E29-4F25-BD35-8AC80055EF27}" dt="2021-06-08T05:27:30.590" v="13" actId="478"/>
          <ac:picMkLst>
            <pc:docMk/>
            <pc:sldMk cId="2036179745" sldId="264"/>
            <ac:picMk id="2" creationId="{AED3B8DC-C4E4-4694-9F31-88C897F94C6A}"/>
          </ac:picMkLst>
        </pc:picChg>
        <pc:picChg chg="add mod">
          <ac:chgData name="Moath Almomani" userId="ff116c73-3ed4-4407-a8d2-899e4a260434" providerId="ADAL" clId="{735A1B2C-4E29-4F25-BD35-8AC80055EF27}" dt="2021-06-08T05:27:36.156" v="16" actId="1076"/>
          <ac:picMkLst>
            <pc:docMk/>
            <pc:sldMk cId="2036179745" sldId="264"/>
            <ac:picMk id="4" creationId="{AD068CA8-ED9D-486B-B7E4-92174DE2D36A}"/>
          </ac:picMkLst>
        </pc:picChg>
      </pc:sldChg>
      <pc:sldChg chg="addSp delSp modSp mod">
        <pc:chgData name="Moath Almomani" userId="ff116c73-3ed4-4407-a8d2-899e4a260434" providerId="ADAL" clId="{735A1B2C-4E29-4F25-BD35-8AC80055EF27}" dt="2021-06-08T05:25:25.923" v="12" actId="1076"/>
        <pc:sldMkLst>
          <pc:docMk/>
          <pc:sldMk cId="1989845388" sldId="282"/>
        </pc:sldMkLst>
        <pc:spChg chg="mod">
          <ac:chgData name="Moath Almomani" userId="ff116c73-3ed4-4407-a8d2-899e4a260434" providerId="ADAL" clId="{735A1B2C-4E29-4F25-BD35-8AC80055EF27}" dt="2021-06-08T05:25:11.451" v="6" actId="1076"/>
          <ac:spMkLst>
            <pc:docMk/>
            <pc:sldMk cId="1989845388" sldId="282"/>
            <ac:spMk id="7" creationId="{9E33896C-8318-4ED3-B30E-381542C1AF01}"/>
          </ac:spMkLst>
        </pc:spChg>
        <pc:spChg chg="mod">
          <ac:chgData name="Moath Almomani" userId="ff116c73-3ed4-4407-a8d2-899e4a260434" providerId="ADAL" clId="{735A1B2C-4E29-4F25-BD35-8AC80055EF27}" dt="2021-06-08T05:25:11.451" v="6" actId="1076"/>
          <ac:spMkLst>
            <pc:docMk/>
            <pc:sldMk cId="1989845388" sldId="282"/>
            <ac:spMk id="20" creationId="{D4006D6C-1916-4ED3-8969-8C4CCF20BEF5}"/>
          </ac:spMkLst>
        </pc:spChg>
        <pc:picChg chg="add mod">
          <ac:chgData name="Moath Almomani" userId="ff116c73-3ed4-4407-a8d2-899e4a260434" providerId="ADAL" clId="{735A1B2C-4E29-4F25-BD35-8AC80055EF27}" dt="2021-06-08T05:25:25.923" v="12" actId="1076"/>
          <ac:picMkLst>
            <pc:docMk/>
            <pc:sldMk cId="1989845388" sldId="282"/>
            <ac:picMk id="3" creationId="{54551EE5-3A27-40D1-922A-1DCD9DA858D1}"/>
          </ac:picMkLst>
        </pc:picChg>
        <pc:picChg chg="del">
          <ac:chgData name="Moath Almomani" userId="ff116c73-3ed4-4407-a8d2-899e4a260434" providerId="ADAL" clId="{735A1B2C-4E29-4F25-BD35-8AC80055EF27}" dt="2021-06-08T05:23:13.810" v="0" actId="478"/>
          <ac:picMkLst>
            <pc:docMk/>
            <pc:sldMk cId="1989845388" sldId="282"/>
            <ac:picMk id="4" creationId="{D0E7D62B-B90D-4465-8E93-259B5450E2BC}"/>
          </ac:picMkLst>
        </pc:picChg>
      </pc:sldChg>
      <pc:sldChg chg="addSp delSp modSp add mod ord delAnim">
        <pc:chgData name="Moath Almomani" userId="ff116c73-3ed4-4407-a8d2-899e4a260434" providerId="ADAL" clId="{735A1B2C-4E29-4F25-BD35-8AC80055EF27}" dt="2021-06-15T07:47:45.882" v="45"/>
        <pc:sldMkLst>
          <pc:docMk/>
          <pc:sldMk cId="663189962" sldId="337"/>
        </pc:sldMkLst>
        <pc:spChg chg="del">
          <ac:chgData name="Moath Almomani" userId="ff116c73-3ed4-4407-a8d2-899e4a260434" providerId="ADAL" clId="{735A1B2C-4E29-4F25-BD35-8AC80055EF27}" dt="2021-06-15T07:32:13.944" v="19" actId="478"/>
          <ac:spMkLst>
            <pc:docMk/>
            <pc:sldMk cId="663189962" sldId="337"/>
            <ac:spMk id="16" creationId="{281F9B70-499C-402C-AE54-6FB92422A7EB}"/>
          </ac:spMkLst>
        </pc:spChg>
        <pc:spChg chg="add del mod">
          <ac:chgData name="Moath Almomani" userId="ff116c73-3ed4-4407-a8d2-899e4a260434" providerId="ADAL" clId="{735A1B2C-4E29-4F25-BD35-8AC80055EF27}" dt="2021-06-15T07:47:35.030" v="42" actId="1076"/>
          <ac:spMkLst>
            <pc:docMk/>
            <pc:sldMk cId="663189962" sldId="337"/>
            <ac:spMk id="44" creationId="{059FE218-AFA4-48A1-9C78-55E211B1ECC3}"/>
          </ac:spMkLst>
        </pc:spChg>
        <pc:picChg chg="del">
          <ac:chgData name="Moath Almomani" userId="ff116c73-3ed4-4407-a8d2-899e4a260434" providerId="ADAL" clId="{735A1B2C-4E29-4F25-BD35-8AC80055EF27}" dt="2021-06-15T07:32:13.568" v="18" actId="478"/>
          <ac:picMkLst>
            <pc:docMk/>
            <pc:sldMk cId="663189962" sldId="337"/>
            <ac:picMk id="2" creationId="{DC4C1BDA-BADD-4EED-ABBF-A9AD946773D8}"/>
          </ac:picMkLst>
        </pc:picChg>
        <pc:picChg chg="add mod">
          <ac:chgData name="Moath Almomani" userId="ff116c73-3ed4-4407-a8d2-899e4a260434" providerId="ADAL" clId="{735A1B2C-4E29-4F25-BD35-8AC80055EF27}" dt="2021-06-15T07:47:24.698" v="38" actId="1076"/>
          <ac:picMkLst>
            <pc:docMk/>
            <pc:sldMk cId="663189962" sldId="337"/>
            <ac:picMk id="3" creationId="{8E7A9728-28AB-4E6A-B4A1-6AE45464C18B}"/>
          </ac:picMkLst>
        </pc:picChg>
        <pc:picChg chg="add mod">
          <ac:chgData name="Moath Almomani" userId="ff116c73-3ed4-4407-a8d2-899e4a260434" providerId="ADAL" clId="{735A1B2C-4E29-4F25-BD35-8AC80055EF27}" dt="2021-06-15T07:47:30.260" v="41" actId="1076"/>
          <ac:picMkLst>
            <pc:docMk/>
            <pc:sldMk cId="663189962" sldId="337"/>
            <ac:picMk id="4" creationId="{F4A3B934-EF4C-4FAB-80B5-5360E95B71D1}"/>
          </ac:picMkLst>
        </pc:picChg>
        <pc:picChg chg="add mod">
          <ac:chgData name="Moath Almomani" userId="ff116c73-3ed4-4407-a8d2-899e4a260434" providerId="ADAL" clId="{735A1B2C-4E29-4F25-BD35-8AC80055EF27}" dt="2021-06-15T07:47:39.818" v="43" actId="1076"/>
          <ac:picMkLst>
            <pc:docMk/>
            <pc:sldMk cId="663189962" sldId="337"/>
            <ac:picMk id="6" creationId="{E1C4EBC8-E627-434B-A454-A22FB34A61B8}"/>
          </ac:picMkLst>
        </pc:picChg>
      </pc:sldChg>
    </pc:docChg>
  </pc:docChgLst>
  <pc:docChgLst>
    <pc:chgData name="moath momani" userId="720708e143949568" providerId="LiveId" clId="{0BFB024B-43CB-411D-B6DA-3D97AB52552A}"/>
    <pc:docChg chg="undo custSel addSld modSld sldOrd">
      <pc:chgData name="moath momani" userId="720708e143949568" providerId="LiveId" clId="{0BFB024B-43CB-411D-B6DA-3D97AB52552A}" dt="2020-07-07T06:15:00.246" v="182" actId="20577"/>
      <pc:docMkLst>
        <pc:docMk/>
      </pc:docMkLst>
      <pc:sldChg chg="addSp delSp modSp modNotesTx">
        <pc:chgData name="moath momani" userId="720708e143949568" providerId="LiveId" clId="{0BFB024B-43CB-411D-B6DA-3D97AB52552A}" dt="2020-07-07T06:15:00.246" v="182" actId="20577"/>
        <pc:sldMkLst>
          <pc:docMk/>
          <pc:sldMk cId="2887513602" sldId="280"/>
        </pc:sldMkLst>
        <pc:spChg chg="mod">
          <ac:chgData name="moath momani" userId="720708e143949568" providerId="LiveId" clId="{0BFB024B-43CB-411D-B6DA-3D97AB52552A}" dt="2020-07-07T06:10:18.106" v="103" actId="20577"/>
          <ac:spMkLst>
            <pc:docMk/>
            <pc:sldMk cId="2887513602" sldId="280"/>
            <ac:spMk id="5" creationId="{B56A31A8-D1AE-435F-8C21-AB5093DAF3B7}"/>
          </ac:spMkLst>
        </pc:spChg>
        <pc:spChg chg="add del mod">
          <ac:chgData name="moath momani" userId="720708e143949568" providerId="LiveId" clId="{0BFB024B-43CB-411D-B6DA-3D97AB52552A}" dt="2020-07-07T06:09:40.836" v="93"/>
          <ac:spMkLst>
            <pc:docMk/>
            <pc:sldMk cId="2887513602" sldId="280"/>
            <ac:spMk id="7" creationId="{0E2860F6-2113-4176-BA78-157C191E02CF}"/>
          </ac:spMkLst>
        </pc:spChg>
        <pc:spChg chg="add del">
          <ac:chgData name="moath momani" userId="720708e143949568" providerId="LiveId" clId="{0BFB024B-43CB-411D-B6DA-3D97AB52552A}" dt="2020-07-07T06:10:34.206" v="105"/>
          <ac:spMkLst>
            <pc:docMk/>
            <pc:sldMk cId="2887513602" sldId="280"/>
            <ac:spMk id="12" creationId="{96B7F5F3-FCBC-4E1F-9938-E61BAAE9AD28}"/>
          </ac:spMkLst>
        </pc:spChg>
        <pc:spChg chg="add mod">
          <ac:chgData name="moath momani" userId="720708e143949568" providerId="LiveId" clId="{0BFB024B-43CB-411D-B6DA-3D97AB52552A}" dt="2020-07-07T06:14:13.396" v="145" actId="20577"/>
          <ac:spMkLst>
            <pc:docMk/>
            <pc:sldMk cId="2887513602" sldId="280"/>
            <ac:spMk id="13" creationId="{F60CF980-1EC5-4195-8F6E-06D033ADF500}"/>
          </ac:spMkLst>
        </pc:spChg>
        <pc:spChg chg="del">
          <ac:chgData name="moath momani" userId="720708e143949568" providerId="LiveId" clId="{0BFB024B-43CB-411D-B6DA-3D97AB52552A}" dt="2020-07-07T06:05:44.074" v="15" actId="478"/>
          <ac:spMkLst>
            <pc:docMk/>
            <pc:sldMk cId="2887513602" sldId="280"/>
            <ac:spMk id="14" creationId="{46647313-760A-497D-A854-03E1AA4D026D}"/>
          </ac:spMkLst>
        </pc:spChg>
        <pc:spChg chg="del">
          <ac:chgData name="moath momani" userId="720708e143949568" providerId="LiveId" clId="{0BFB024B-43CB-411D-B6DA-3D97AB52552A}" dt="2020-07-07T06:05:44.074" v="15" actId="478"/>
          <ac:spMkLst>
            <pc:docMk/>
            <pc:sldMk cId="2887513602" sldId="280"/>
            <ac:spMk id="20" creationId="{F5FD2982-4753-4EB9-A96B-7F0A980191C1}"/>
          </ac:spMkLst>
        </pc:spChg>
        <pc:picChg chg="del">
          <ac:chgData name="moath momani" userId="720708e143949568" providerId="LiveId" clId="{0BFB024B-43CB-411D-B6DA-3D97AB52552A}" dt="2020-07-07T06:05:44.652" v="16" actId="478"/>
          <ac:picMkLst>
            <pc:docMk/>
            <pc:sldMk cId="2887513602" sldId="280"/>
            <ac:picMk id="2" creationId="{58608D38-21FA-40C2-B540-4A9D446D4E58}"/>
          </ac:picMkLst>
        </pc:picChg>
        <pc:picChg chg="add del mod">
          <ac:chgData name="moath momani" userId="720708e143949568" providerId="LiveId" clId="{0BFB024B-43CB-411D-B6DA-3D97AB52552A}" dt="2020-07-07T06:09:43.916" v="95" actId="21"/>
          <ac:picMkLst>
            <pc:docMk/>
            <pc:sldMk cId="2887513602" sldId="280"/>
            <ac:picMk id="3" creationId="{F9B8CCA6-753F-415E-8730-1146BF7047E3}"/>
          </ac:picMkLst>
        </pc:picChg>
        <pc:picChg chg="add del mod">
          <ac:chgData name="moath momani" userId="720708e143949568" providerId="LiveId" clId="{0BFB024B-43CB-411D-B6DA-3D97AB52552A}" dt="2020-07-07T06:09:43.916" v="95" actId="21"/>
          <ac:picMkLst>
            <pc:docMk/>
            <pc:sldMk cId="2887513602" sldId="280"/>
            <ac:picMk id="4" creationId="{FCC55234-074C-41D6-98C2-5934BF122FA2}"/>
          </ac:picMkLst>
        </pc:picChg>
        <pc:picChg chg="add">
          <ac:chgData name="moath momani" userId="720708e143949568" providerId="LiveId" clId="{0BFB024B-43CB-411D-B6DA-3D97AB52552A}" dt="2020-07-07T06:09:53.036" v="96"/>
          <ac:picMkLst>
            <pc:docMk/>
            <pc:sldMk cId="2887513602" sldId="280"/>
            <ac:picMk id="21" creationId="{BBA3EB98-2404-497E-905D-230C53406ED1}"/>
          </ac:picMkLst>
        </pc:picChg>
        <pc:picChg chg="add">
          <ac:chgData name="moath momani" userId="720708e143949568" providerId="LiveId" clId="{0BFB024B-43CB-411D-B6DA-3D97AB52552A}" dt="2020-07-07T06:09:53.036" v="96"/>
          <ac:picMkLst>
            <pc:docMk/>
            <pc:sldMk cId="2887513602" sldId="280"/>
            <ac:picMk id="23" creationId="{4753965E-5B7D-45D1-B612-D17780E47BD3}"/>
          </ac:picMkLst>
        </pc:picChg>
        <pc:cxnChg chg="del">
          <ac:chgData name="moath momani" userId="720708e143949568" providerId="LiveId" clId="{0BFB024B-43CB-411D-B6DA-3D97AB52552A}" dt="2020-07-07T06:05:45.583" v="17" actId="478"/>
          <ac:cxnSpMkLst>
            <pc:docMk/>
            <pc:sldMk cId="2887513602" sldId="280"/>
            <ac:cxnSpMk id="16" creationId="{8B918AD2-4C1C-43AF-9A7A-44FE62D41063}"/>
          </ac:cxnSpMkLst>
        </pc:cxnChg>
        <pc:cxnChg chg="del">
          <ac:chgData name="moath momani" userId="720708e143949568" providerId="LiveId" clId="{0BFB024B-43CB-411D-B6DA-3D97AB52552A}" dt="2020-07-07T06:05:44.074" v="15" actId="478"/>
          <ac:cxnSpMkLst>
            <pc:docMk/>
            <pc:sldMk cId="2887513602" sldId="280"/>
            <ac:cxnSpMk id="19" creationId="{508E76D3-0523-47FF-9A69-1F338AEC0080}"/>
          </ac:cxnSpMkLst>
        </pc:cxnChg>
        <pc:cxnChg chg="del">
          <ac:chgData name="moath momani" userId="720708e143949568" providerId="LiveId" clId="{0BFB024B-43CB-411D-B6DA-3D97AB52552A}" dt="2020-07-07T06:05:44.074" v="15" actId="478"/>
          <ac:cxnSpMkLst>
            <pc:docMk/>
            <pc:sldMk cId="2887513602" sldId="280"/>
            <ac:cxnSpMk id="22" creationId="{5C466AB7-60DC-4953-90B8-B1AAEDDF6D06}"/>
          </ac:cxnSpMkLst>
        </pc:cxnChg>
        <pc:cxnChg chg="del">
          <ac:chgData name="moath momani" userId="720708e143949568" providerId="LiveId" clId="{0BFB024B-43CB-411D-B6DA-3D97AB52552A}" dt="2020-07-07T06:05:44.074" v="15" actId="478"/>
          <ac:cxnSpMkLst>
            <pc:docMk/>
            <pc:sldMk cId="2887513602" sldId="280"/>
            <ac:cxnSpMk id="25" creationId="{A9276F28-080D-4D5A-9E57-7EF1C8DC5076}"/>
          </ac:cxnSpMkLst>
        </pc:cxnChg>
        <pc:cxnChg chg="del">
          <ac:chgData name="moath momani" userId="720708e143949568" providerId="LiveId" clId="{0BFB024B-43CB-411D-B6DA-3D97AB52552A}" dt="2020-07-07T06:05:44.074" v="15" actId="478"/>
          <ac:cxnSpMkLst>
            <pc:docMk/>
            <pc:sldMk cId="2887513602" sldId="280"/>
            <ac:cxnSpMk id="28" creationId="{1B8C07B2-1C42-4F8C-B94A-19B16028DF88}"/>
          </ac:cxnSpMkLst>
        </pc:cxnChg>
      </pc:sldChg>
      <pc:sldChg chg="modSp add ord">
        <pc:chgData name="moath momani" userId="720708e143949568" providerId="LiveId" clId="{0BFB024B-43CB-411D-B6DA-3D97AB52552A}" dt="2020-07-07T06:10:09.086" v="99"/>
        <pc:sldMkLst>
          <pc:docMk/>
          <pc:sldMk cId="3174416243" sldId="281"/>
        </pc:sldMkLst>
        <pc:spChg chg="mod">
          <ac:chgData name="moath momani" userId="720708e143949568" providerId="LiveId" clId="{0BFB024B-43CB-411D-B6DA-3D97AB52552A}" dt="2020-07-07T06:10:05.586" v="98" actId="21"/>
          <ac:spMkLst>
            <pc:docMk/>
            <pc:sldMk cId="3174416243" sldId="281"/>
            <ac:spMk id="5" creationId="{B56A31A8-D1AE-435F-8C21-AB5093DAF3B7}"/>
          </ac:spMkLst>
        </pc:spChg>
      </pc:sldChg>
    </pc:docChg>
  </pc:docChgLst>
  <pc:docChgLst>
    <pc:chgData name="moath momani" userId="720708e143949568" providerId="LiveId" clId="{34394C63-6CC5-4521-8837-4DF3F2908660}"/>
    <pc:docChg chg="delSld modSld">
      <pc:chgData name="moath momani" userId="720708e143949568" providerId="LiveId" clId="{34394C63-6CC5-4521-8837-4DF3F2908660}" dt="2020-06-24T04:40:00.907" v="125" actId="47"/>
      <pc:docMkLst>
        <pc:docMk/>
      </pc:docMkLst>
      <pc:sldChg chg="modSp del mod">
        <pc:chgData name="moath momani" userId="720708e143949568" providerId="LiveId" clId="{34394C63-6CC5-4521-8837-4DF3F2908660}" dt="2020-06-24T04:40:00.907" v="125" actId="47"/>
        <pc:sldMkLst>
          <pc:docMk/>
          <pc:sldMk cId="211947262" sldId="272"/>
        </pc:sldMkLst>
        <pc:spChg chg="mod">
          <ac:chgData name="moath momani" userId="720708e143949568" providerId="LiveId" clId="{34394C63-6CC5-4521-8837-4DF3F2908660}" dt="2020-06-24T04:38:59.874" v="124" actId="1076"/>
          <ac:spMkLst>
            <pc:docMk/>
            <pc:sldMk cId="211947262" sldId="272"/>
            <ac:spMk id="2" creationId="{0B2AAF93-F372-4E32-8DE3-2B37B0349A7C}"/>
          </ac:spMkLst>
        </pc:spChg>
        <pc:picChg chg="mod">
          <ac:chgData name="moath momani" userId="720708e143949568" providerId="LiveId" clId="{34394C63-6CC5-4521-8837-4DF3F2908660}" dt="2020-06-24T04:36:19.978" v="35" actId="1037"/>
          <ac:picMkLst>
            <pc:docMk/>
            <pc:sldMk cId="211947262" sldId="272"/>
            <ac:picMk id="7" creationId="{FE34B53B-90EE-4355-BAF9-AC7A117C8BE1}"/>
          </ac:picMkLst>
        </pc:picChg>
      </pc:sldChg>
      <pc:sldChg chg="modSp mod">
        <pc:chgData name="moath momani" userId="720708e143949568" providerId="LiveId" clId="{34394C63-6CC5-4521-8837-4DF3F2908660}" dt="2020-06-24T04:38:35.715" v="120" actId="1076"/>
        <pc:sldMkLst>
          <pc:docMk/>
          <pc:sldMk cId="2729657736" sldId="276"/>
        </pc:sldMkLst>
        <pc:spChg chg="mod">
          <ac:chgData name="moath momani" userId="720708e143949568" providerId="LiveId" clId="{34394C63-6CC5-4521-8837-4DF3F2908660}" dt="2020-06-24T04:37:33.563" v="117" actId="20577"/>
          <ac:spMkLst>
            <pc:docMk/>
            <pc:sldMk cId="2729657736" sldId="276"/>
            <ac:spMk id="7" creationId="{9E33896C-8318-4ED3-B30E-381542C1AF01}"/>
          </ac:spMkLst>
        </pc:spChg>
        <pc:spChg chg="mod">
          <ac:chgData name="moath momani" userId="720708e143949568" providerId="LiveId" clId="{34394C63-6CC5-4521-8837-4DF3F2908660}" dt="2020-06-24T04:38:35.715" v="120" actId="1076"/>
          <ac:spMkLst>
            <pc:docMk/>
            <pc:sldMk cId="2729657736" sldId="276"/>
            <ac:spMk id="16" creationId="{CCA082C2-3FEC-4BC1-8F72-5280462EB1FD}"/>
          </ac:spMkLst>
        </pc:spChg>
        <pc:spChg chg="mod">
          <ac:chgData name="moath momani" userId="720708e143949568" providerId="LiveId" clId="{34394C63-6CC5-4521-8837-4DF3F2908660}" dt="2020-06-24T04:38:35.715" v="120" actId="1076"/>
          <ac:spMkLst>
            <pc:docMk/>
            <pc:sldMk cId="2729657736" sldId="276"/>
            <ac:spMk id="19" creationId="{3A19FDB5-205D-41F2-A62C-196EC416734C}"/>
          </ac:spMkLst>
        </pc:spChg>
        <pc:picChg chg="mod">
          <ac:chgData name="moath momani" userId="720708e143949568" providerId="LiveId" clId="{34394C63-6CC5-4521-8837-4DF3F2908660}" dt="2020-06-24T04:38:35.715" v="120" actId="1076"/>
          <ac:picMkLst>
            <pc:docMk/>
            <pc:sldMk cId="2729657736" sldId="276"/>
            <ac:picMk id="15" creationId="{C2742168-B3D3-4C6C-AB27-7F880DD7FEA3}"/>
          </ac:picMkLst>
        </pc:picChg>
        <pc:picChg chg="mod">
          <ac:chgData name="moath momani" userId="720708e143949568" providerId="LiveId" clId="{34394C63-6CC5-4521-8837-4DF3F2908660}" dt="2020-06-24T04:38:35.715" v="120" actId="1076"/>
          <ac:picMkLst>
            <pc:docMk/>
            <pc:sldMk cId="2729657736" sldId="276"/>
            <ac:picMk id="17" creationId="{2C970B63-BAEC-4260-96B1-A55EB8E0F421}"/>
          </ac:picMkLst>
        </pc:picChg>
        <pc:picChg chg="mod">
          <ac:chgData name="moath momani" userId="720708e143949568" providerId="LiveId" clId="{34394C63-6CC5-4521-8837-4DF3F2908660}" dt="2020-06-24T04:38:35.715" v="120" actId="1076"/>
          <ac:picMkLst>
            <pc:docMk/>
            <pc:sldMk cId="2729657736" sldId="276"/>
            <ac:picMk id="18" creationId="{7AE498B4-B891-4E9A-9CDE-DD8F3DF89E8F}"/>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Almomani" userId="ff116c73-3ed4-4407-a8d2-899e4a260434" providerId="ADAL" clId="{EEFEEE41-E6A2-4549-BEE6-CEA2159A5EDB}"/>
    <pc:docChg chg="modSld">
      <pc:chgData name="Moath Almomani" userId="ff116c73-3ed4-4407-a8d2-899e4a260434" providerId="ADAL" clId="{EEFEEE41-E6A2-4549-BEE6-CEA2159A5EDB}" dt="2021-07-07T08:01:46.480" v="0" actId="207"/>
      <pc:docMkLst>
        <pc:docMk/>
      </pc:docMkLst>
      <pc:sldChg chg="modSp mod">
        <pc:chgData name="Moath Almomani" userId="ff116c73-3ed4-4407-a8d2-899e4a260434" providerId="ADAL" clId="{EEFEEE41-E6A2-4549-BEE6-CEA2159A5EDB}" dt="2021-07-07T08:01:46.480" v="0" actId="207"/>
        <pc:sldMkLst>
          <pc:docMk/>
          <pc:sldMk cId="911208218" sldId="273"/>
        </pc:sldMkLst>
        <pc:spChg chg="mod">
          <ac:chgData name="Moath Almomani" userId="ff116c73-3ed4-4407-a8d2-899e4a260434" providerId="ADAL" clId="{EEFEEE41-E6A2-4549-BEE6-CEA2159A5EDB}" dt="2021-07-07T08:01:46.480" v="0" actId="207"/>
          <ac:spMkLst>
            <pc:docMk/>
            <pc:sldMk cId="911208218" sldId="273"/>
            <ac:spMk id="4" creationId="{00000000-0000-0000-0000-000000000000}"/>
          </ac:spMkLst>
        </pc:spChg>
      </pc:sldChg>
    </pc:docChg>
  </pc:docChgLst>
  <pc:docChgLst>
    <pc:chgData name="moath momani" userId="720708e143949568" providerId="LiveId" clId="{4CD253EC-6371-4988-A2DD-50FC6EE06D3D}"/>
    <pc:docChg chg="modSld">
      <pc:chgData name="moath momani" userId="720708e143949568" providerId="LiveId" clId="{4CD253EC-6371-4988-A2DD-50FC6EE06D3D}" dt="2020-06-24T10:18:32.362" v="1" actId="20577"/>
      <pc:docMkLst>
        <pc:docMk/>
      </pc:docMkLst>
      <pc:sldChg chg="modSp mod">
        <pc:chgData name="moath momani" userId="720708e143949568" providerId="LiveId" clId="{4CD253EC-6371-4988-A2DD-50FC6EE06D3D}" dt="2020-06-24T10:18:32.362" v="1" actId="20577"/>
        <pc:sldMkLst>
          <pc:docMk/>
          <pc:sldMk cId="911208218" sldId="273"/>
        </pc:sldMkLst>
        <pc:spChg chg="mod">
          <ac:chgData name="moath momani" userId="720708e143949568" providerId="LiveId" clId="{4CD253EC-6371-4988-A2DD-50FC6EE06D3D}" dt="2020-06-24T10:18:32.362" v="1" actId="20577"/>
          <ac:spMkLst>
            <pc:docMk/>
            <pc:sldMk cId="911208218" sldId="273"/>
            <ac:spMk id="14" creationId="{00000000-0000-0000-0000-000000000000}"/>
          </ac:spMkLst>
        </pc:spChg>
      </pc:sldChg>
    </pc:docChg>
  </pc:docChgLst>
  <pc:docChgLst>
    <pc:chgData name="moath momani" userId="720708e143949568" providerId="LiveId" clId="{E55B4CD2-B6FD-4BE1-BEE3-337157598135}"/>
    <pc:docChg chg="undo custSel addSld delSld modSld sldOrd">
      <pc:chgData name="moath momani" userId="720708e143949568" providerId="LiveId" clId="{E55B4CD2-B6FD-4BE1-BEE3-337157598135}" dt="2020-11-29T08:44:58.572" v="1249" actId="20577"/>
      <pc:docMkLst>
        <pc:docMk/>
      </pc:docMkLst>
      <pc:sldChg chg="del">
        <pc:chgData name="moath momani" userId="720708e143949568" providerId="LiveId" clId="{E55B4CD2-B6FD-4BE1-BEE3-337157598135}" dt="2020-11-23T09:04:19.640" v="868" actId="47"/>
        <pc:sldMkLst>
          <pc:docMk/>
          <pc:sldMk cId="1521942773" sldId="263"/>
        </pc:sldMkLst>
      </pc:sldChg>
      <pc:sldChg chg="addSp delSp modSp mod">
        <pc:chgData name="moath momani" userId="720708e143949568" providerId="LiveId" clId="{E55B4CD2-B6FD-4BE1-BEE3-337157598135}" dt="2020-11-23T09:09:51.863" v="1062"/>
        <pc:sldMkLst>
          <pc:docMk/>
          <pc:sldMk cId="2036179745" sldId="264"/>
        </pc:sldMkLst>
        <pc:spChg chg="mod">
          <ac:chgData name="moath momani" userId="720708e143949568" providerId="LiveId" clId="{E55B4CD2-B6FD-4BE1-BEE3-337157598135}" dt="2020-11-23T09:05:37.054" v="875" actId="113"/>
          <ac:spMkLst>
            <pc:docMk/>
            <pc:sldMk cId="2036179745" sldId="264"/>
            <ac:spMk id="9" creationId="{00000000-0000-0000-0000-000000000000}"/>
          </ac:spMkLst>
        </pc:spChg>
        <pc:spChg chg="del">
          <ac:chgData name="moath momani" userId="720708e143949568" providerId="LiveId" clId="{E55B4CD2-B6FD-4BE1-BEE3-337157598135}" dt="2020-11-23T08:22:48.148" v="615" actId="478"/>
          <ac:spMkLst>
            <pc:docMk/>
            <pc:sldMk cId="2036179745" sldId="264"/>
            <ac:spMk id="12" creationId="{CB7F213B-E680-4F6E-B850-3B9D657A9E84}"/>
          </ac:spMkLst>
        </pc:spChg>
        <pc:spChg chg="del">
          <ac:chgData name="moath momani" userId="720708e143949568" providerId="LiveId" clId="{E55B4CD2-B6FD-4BE1-BEE3-337157598135}" dt="2020-11-23T08:22:49.611" v="616" actId="478"/>
          <ac:spMkLst>
            <pc:docMk/>
            <pc:sldMk cId="2036179745" sldId="264"/>
            <ac:spMk id="14" creationId="{E02D2F0A-A520-44A2-B8E2-5DD6E542987A}"/>
          </ac:spMkLst>
        </pc:spChg>
        <pc:spChg chg="add del mod">
          <ac:chgData name="moath momani" userId="720708e143949568" providerId="LiveId" clId="{E55B4CD2-B6FD-4BE1-BEE3-337157598135}" dt="2020-11-23T09:05:56.174" v="878" actId="478"/>
          <ac:spMkLst>
            <pc:docMk/>
            <pc:sldMk cId="2036179745" sldId="264"/>
            <ac:spMk id="18" creationId="{409EB7BF-8555-4C1F-85E3-14B4F749812B}"/>
          </ac:spMkLst>
        </pc:spChg>
        <pc:spChg chg="add del mod">
          <ac:chgData name="moath momani" userId="720708e143949568" providerId="LiveId" clId="{E55B4CD2-B6FD-4BE1-BEE3-337157598135}" dt="2020-11-23T09:05:56.952" v="879" actId="478"/>
          <ac:spMkLst>
            <pc:docMk/>
            <pc:sldMk cId="2036179745" sldId="264"/>
            <ac:spMk id="19" creationId="{DEC4534B-5558-470F-8F06-AE419898D879}"/>
          </ac:spMkLst>
        </pc:spChg>
        <pc:spChg chg="add mod">
          <ac:chgData name="moath momani" userId="720708e143949568" providerId="LiveId" clId="{E55B4CD2-B6FD-4BE1-BEE3-337157598135}" dt="2020-11-23T09:09:45.299" v="1060" actId="1076"/>
          <ac:spMkLst>
            <pc:docMk/>
            <pc:sldMk cId="2036179745" sldId="264"/>
            <ac:spMk id="21" creationId="{F58CBAC2-32D8-48DB-BC21-669CB61BEBE0}"/>
          </ac:spMkLst>
        </pc:spChg>
        <pc:spChg chg="add mod">
          <ac:chgData name="moath momani" userId="720708e143949568" providerId="LiveId" clId="{E55B4CD2-B6FD-4BE1-BEE3-337157598135}" dt="2020-11-23T09:09:41.268" v="1059" actId="1076"/>
          <ac:spMkLst>
            <pc:docMk/>
            <pc:sldMk cId="2036179745" sldId="264"/>
            <ac:spMk id="22" creationId="{8102DA13-DD4A-4379-91BD-3E8E265C6D7B}"/>
          </ac:spMkLst>
        </pc:spChg>
        <pc:spChg chg="add del mod">
          <ac:chgData name="moath momani" userId="720708e143949568" providerId="LiveId" clId="{E55B4CD2-B6FD-4BE1-BEE3-337157598135}" dt="2020-11-23T09:05:55.075" v="877" actId="478"/>
          <ac:spMkLst>
            <pc:docMk/>
            <pc:sldMk cId="2036179745" sldId="264"/>
            <ac:spMk id="23" creationId="{2977A53D-FC8D-424D-B337-21A9FB35DEF8}"/>
          </ac:spMkLst>
        </pc:spChg>
        <pc:spChg chg="add mod">
          <ac:chgData name="moath momani" userId="720708e143949568" providerId="LiveId" clId="{E55B4CD2-B6FD-4BE1-BEE3-337157598135}" dt="2020-11-23T09:09:45.299" v="1060" actId="1076"/>
          <ac:spMkLst>
            <pc:docMk/>
            <pc:sldMk cId="2036179745" sldId="264"/>
            <ac:spMk id="25" creationId="{47CA95E3-8BF4-4F3F-B18F-D71D49D26C3E}"/>
          </ac:spMkLst>
        </pc:spChg>
        <pc:spChg chg="add mod">
          <ac:chgData name="moath momani" userId="720708e143949568" providerId="LiveId" clId="{E55B4CD2-B6FD-4BE1-BEE3-337157598135}" dt="2020-11-23T09:09:41.268" v="1059" actId="1076"/>
          <ac:spMkLst>
            <pc:docMk/>
            <pc:sldMk cId="2036179745" sldId="264"/>
            <ac:spMk id="27" creationId="{89AD7C8E-51D8-4946-8A56-96C88BF404B1}"/>
          </ac:spMkLst>
        </pc:spChg>
        <pc:spChg chg="add del mod">
          <ac:chgData name="moath momani" userId="720708e143949568" providerId="LiveId" clId="{E55B4CD2-B6FD-4BE1-BEE3-337157598135}" dt="2020-11-23T09:05:55.075" v="877" actId="478"/>
          <ac:spMkLst>
            <pc:docMk/>
            <pc:sldMk cId="2036179745" sldId="264"/>
            <ac:spMk id="28" creationId="{2E9B8F79-AFD5-4726-82EE-7DE9DA4C7CAA}"/>
          </ac:spMkLst>
        </pc:spChg>
        <pc:picChg chg="add del mod">
          <ac:chgData name="moath momani" userId="720708e143949568" providerId="LiveId" clId="{E55B4CD2-B6FD-4BE1-BEE3-337157598135}" dt="2020-11-23T08:52:02.583" v="635" actId="478"/>
          <ac:picMkLst>
            <pc:docMk/>
            <pc:sldMk cId="2036179745" sldId="264"/>
            <ac:picMk id="2" creationId="{ACEC9AD5-0272-4A8E-B60B-2EC24DE3CA64}"/>
          </ac:picMkLst>
        </pc:picChg>
        <pc:picChg chg="add del mod">
          <ac:chgData name="moath momani" userId="720708e143949568" providerId="LiveId" clId="{E55B4CD2-B6FD-4BE1-BEE3-337157598135}" dt="2020-11-23T08:53:37.580" v="646" actId="478"/>
          <ac:picMkLst>
            <pc:docMk/>
            <pc:sldMk cId="2036179745" sldId="264"/>
            <ac:picMk id="3" creationId="{CB8CB2AD-A75D-41A6-B104-B384B094B05F}"/>
          </ac:picMkLst>
        </pc:picChg>
        <pc:picChg chg="del">
          <ac:chgData name="moath momani" userId="720708e143949568" providerId="LiveId" clId="{E55B4CD2-B6FD-4BE1-BEE3-337157598135}" dt="2020-11-23T09:09:51.456" v="1061" actId="478"/>
          <ac:picMkLst>
            <pc:docMk/>
            <pc:sldMk cId="2036179745" sldId="264"/>
            <ac:picMk id="6" creationId="{00000000-0000-0000-0000-000000000000}"/>
          </ac:picMkLst>
        </pc:picChg>
        <pc:picChg chg="del">
          <ac:chgData name="moath momani" userId="720708e143949568" providerId="LiveId" clId="{E55B4CD2-B6FD-4BE1-BEE3-337157598135}" dt="2020-11-23T08:22:46.702" v="614" actId="478"/>
          <ac:picMkLst>
            <pc:docMk/>
            <pc:sldMk cId="2036179745" sldId="264"/>
            <ac:picMk id="11" creationId="{CAE87B09-0555-416D-840C-0FBD24113676}"/>
          </ac:picMkLst>
        </pc:picChg>
        <pc:picChg chg="del">
          <ac:chgData name="moath momani" userId="720708e143949568" providerId="LiveId" clId="{E55B4CD2-B6FD-4BE1-BEE3-337157598135}" dt="2020-11-23T08:22:46.321" v="613" actId="478"/>
          <ac:picMkLst>
            <pc:docMk/>
            <pc:sldMk cId="2036179745" sldId="264"/>
            <ac:picMk id="13" creationId="{9137EB9C-79C0-4614-BE78-559132D829BF}"/>
          </ac:picMkLst>
        </pc:picChg>
        <pc:picChg chg="add del mod">
          <ac:chgData name="moath momani" userId="720708e143949568" providerId="LiveId" clId="{E55B4CD2-B6FD-4BE1-BEE3-337157598135}" dt="2020-11-23T09:05:55.075" v="877" actId="478"/>
          <ac:picMkLst>
            <pc:docMk/>
            <pc:sldMk cId="2036179745" sldId="264"/>
            <ac:picMk id="15" creationId="{BC699FBB-BC23-420B-A941-F722A76C30CA}"/>
          </ac:picMkLst>
        </pc:picChg>
        <pc:picChg chg="add del mod">
          <ac:chgData name="moath momani" userId="720708e143949568" providerId="LiveId" clId="{E55B4CD2-B6FD-4BE1-BEE3-337157598135}" dt="2020-11-23T09:06:26.204" v="884" actId="478"/>
          <ac:picMkLst>
            <pc:docMk/>
            <pc:sldMk cId="2036179745" sldId="264"/>
            <ac:picMk id="16" creationId="{77CA54C3-D172-463E-BDD3-83C938A6AB84}"/>
          </ac:picMkLst>
        </pc:picChg>
        <pc:picChg chg="add del mod">
          <ac:chgData name="moath momani" userId="720708e143949568" providerId="LiveId" clId="{E55B4CD2-B6FD-4BE1-BEE3-337157598135}" dt="2020-11-23T09:05:55.075" v="877" actId="478"/>
          <ac:picMkLst>
            <pc:docMk/>
            <pc:sldMk cId="2036179745" sldId="264"/>
            <ac:picMk id="17" creationId="{F7F0BF9A-9F2D-487A-BE71-BEA756F930A8}"/>
          </ac:picMkLst>
        </pc:picChg>
        <pc:picChg chg="add mod">
          <ac:chgData name="moath momani" userId="720708e143949568" providerId="LiveId" clId="{E55B4CD2-B6FD-4BE1-BEE3-337157598135}" dt="2020-11-23T09:09:45.299" v="1060" actId="1076"/>
          <ac:picMkLst>
            <pc:docMk/>
            <pc:sldMk cId="2036179745" sldId="264"/>
            <ac:picMk id="29" creationId="{A9AD18B3-E04E-4322-9ED9-05E74E127BD0}"/>
          </ac:picMkLst>
        </pc:picChg>
        <pc:picChg chg="add mod">
          <ac:chgData name="moath momani" userId="720708e143949568" providerId="LiveId" clId="{E55B4CD2-B6FD-4BE1-BEE3-337157598135}" dt="2020-11-23T09:09:51.863" v="1062"/>
          <ac:picMkLst>
            <pc:docMk/>
            <pc:sldMk cId="2036179745" sldId="264"/>
            <ac:picMk id="30" creationId="{963BC696-3F68-41B2-8DB6-6886D8CA6BF1}"/>
          </ac:picMkLst>
        </pc:picChg>
      </pc:sldChg>
      <pc:sldChg chg="addSp modSp mod">
        <pc:chgData name="moath momani" userId="720708e143949568" providerId="LiveId" clId="{E55B4CD2-B6FD-4BE1-BEE3-337157598135}" dt="2020-11-23T07:07:11.787" v="318" actId="1076"/>
        <pc:sldMkLst>
          <pc:docMk/>
          <pc:sldMk cId="911208218" sldId="273"/>
        </pc:sldMkLst>
        <pc:spChg chg="mod">
          <ac:chgData name="moath momani" userId="720708e143949568" providerId="LiveId" clId="{E55B4CD2-B6FD-4BE1-BEE3-337157598135}" dt="2020-11-23T05:44:52.917" v="180" actId="14100"/>
          <ac:spMkLst>
            <pc:docMk/>
            <pc:sldMk cId="911208218" sldId="273"/>
            <ac:spMk id="4" creationId="{00000000-0000-0000-0000-000000000000}"/>
          </ac:spMkLst>
        </pc:spChg>
        <pc:spChg chg="add mod">
          <ac:chgData name="moath momani" userId="720708e143949568" providerId="LiveId" clId="{E55B4CD2-B6FD-4BE1-BEE3-337157598135}" dt="2020-11-23T05:45:39.818" v="199" actId="1076"/>
          <ac:spMkLst>
            <pc:docMk/>
            <pc:sldMk cId="911208218" sldId="273"/>
            <ac:spMk id="9" creationId="{607A85DA-F8FD-44BA-8512-E98899E2B76F}"/>
          </ac:spMkLst>
        </pc:spChg>
        <pc:grpChg chg="mod">
          <ac:chgData name="moath momani" userId="720708e143949568" providerId="LiveId" clId="{E55B4CD2-B6FD-4BE1-BEE3-337157598135}" dt="2020-11-23T07:07:11.787" v="318" actId="1076"/>
          <ac:grpSpMkLst>
            <pc:docMk/>
            <pc:sldMk cId="911208218" sldId="273"/>
            <ac:grpSpMk id="8" creationId="{00000000-0000-0000-0000-000000000000}"/>
          </ac:grpSpMkLst>
        </pc:grpChg>
      </pc:sldChg>
      <pc:sldChg chg="del">
        <pc:chgData name="moath momani" userId="720708e143949568" providerId="LiveId" clId="{E55B4CD2-B6FD-4BE1-BEE3-337157598135}" dt="2020-11-23T09:04:20.664" v="869" actId="47"/>
        <pc:sldMkLst>
          <pc:docMk/>
          <pc:sldMk cId="384976588" sldId="278"/>
        </pc:sldMkLst>
      </pc:sldChg>
      <pc:sldChg chg="addSp modSp add mod">
        <pc:chgData name="moath momani" userId="720708e143949568" providerId="LiveId" clId="{E55B4CD2-B6FD-4BE1-BEE3-337157598135}" dt="2020-11-23T09:17:04.491" v="1099" actId="1076"/>
        <pc:sldMkLst>
          <pc:docMk/>
          <pc:sldMk cId="552383949" sldId="281"/>
        </pc:sldMkLst>
        <pc:spChg chg="mod">
          <ac:chgData name="moath momani" userId="720708e143949568" providerId="LiveId" clId="{E55B4CD2-B6FD-4BE1-BEE3-337157598135}" dt="2020-11-23T09:16:53.380" v="1095" actId="1076"/>
          <ac:spMkLst>
            <pc:docMk/>
            <pc:sldMk cId="552383949" sldId="281"/>
            <ac:spMk id="5" creationId="{BB06E2DE-4CCB-4E98-96AD-6EFAA7477C62}"/>
          </ac:spMkLst>
        </pc:spChg>
        <pc:spChg chg="mod">
          <ac:chgData name="moath momani" userId="720708e143949568" providerId="LiveId" clId="{E55B4CD2-B6FD-4BE1-BEE3-337157598135}" dt="2020-11-23T09:17:04.491" v="1099" actId="1076"/>
          <ac:spMkLst>
            <pc:docMk/>
            <pc:sldMk cId="552383949" sldId="281"/>
            <ac:spMk id="13" creationId="{A56D33EA-3755-4E78-A92A-DD35EB0BAA38}"/>
          </ac:spMkLst>
        </pc:spChg>
        <pc:picChg chg="add mod">
          <ac:chgData name="moath momani" userId="720708e143949568" providerId="LiveId" clId="{E55B4CD2-B6FD-4BE1-BEE3-337157598135}" dt="2020-11-23T09:16:50.616" v="1094"/>
          <ac:picMkLst>
            <pc:docMk/>
            <pc:sldMk cId="552383949" sldId="281"/>
            <ac:picMk id="12" creationId="{06C94F25-1055-496A-ADB4-040E4E44CE7B}"/>
          </ac:picMkLst>
        </pc:picChg>
      </pc:sldChg>
      <pc:sldChg chg="addSp delSp modSp mod">
        <pc:chgData name="moath momani" userId="720708e143949568" providerId="LiveId" clId="{E55B4CD2-B6FD-4BE1-BEE3-337157598135}" dt="2020-11-23T08:20:15.500" v="522" actId="1076"/>
        <pc:sldMkLst>
          <pc:docMk/>
          <pc:sldMk cId="1989845388" sldId="282"/>
        </pc:sldMkLst>
        <pc:spChg chg="mod">
          <ac:chgData name="moath momani" userId="720708e143949568" providerId="LiveId" clId="{E55B4CD2-B6FD-4BE1-BEE3-337157598135}" dt="2020-11-23T08:05:05.129" v="510" actId="1076"/>
          <ac:spMkLst>
            <pc:docMk/>
            <pc:sldMk cId="1989845388" sldId="282"/>
            <ac:spMk id="7" creationId="{9E33896C-8318-4ED3-B30E-381542C1AF01}"/>
          </ac:spMkLst>
        </pc:spChg>
        <pc:spChg chg="del">
          <ac:chgData name="moath momani" userId="720708e143949568" providerId="LiveId" clId="{E55B4CD2-B6FD-4BE1-BEE3-337157598135}" dt="2020-11-23T08:20:04.606" v="514" actId="478"/>
          <ac:spMkLst>
            <pc:docMk/>
            <pc:sldMk cId="1989845388" sldId="282"/>
            <ac:spMk id="16" creationId="{CCA082C2-3FEC-4BC1-8F72-5280462EB1FD}"/>
          </ac:spMkLst>
        </pc:spChg>
        <pc:spChg chg="del">
          <ac:chgData name="moath momani" userId="720708e143949568" providerId="LiveId" clId="{E55B4CD2-B6FD-4BE1-BEE3-337157598135}" dt="2020-11-23T08:20:04.606" v="514" actId="478"/>
          <ac:spMkLst>
            <pc:docMk/>
            <pc:sldMk cId="1989845388" sldId="282"/>
            <ac:spMk id="19" creationId="{3A19FDB5-205D-41F2-A62C-196EC416734C}"/>
          </ac:spMkLst>
        </pc:spChg>
        <pc:spChg chg="mod">
          <ac:chgData name="moath momani" userId="720708e143949568" providerId="LiveId" clId="{E55B4CD2-B6FD-4BE1-BEE3-337157598135}" dt="2020-11-23T08:04:10.098" v="469" actId="20577"/>
          <ac:spMkLst>
            <pc:docMk/>
            <pc:sldMk cId="1989845388" sldId="282"/>
            <ac:spMk id="20" creationId="{D4006D6C-1916-4ED3-8969-8C4CCF20BEF5}"/>
          </ac:spMkLst>
        </pc:spChg>
        <pc:spChg chg="del">
          <ac:chgData name="moath momani" userId="720708e143949568" providerId="LiveId" clId="{E55B4CD2-B6FD-4BE1-BEE3-337157598135}" dt="2020-11-23T08:05:30.638" v="513" actId="478"/>
          <ac:spMkLst>
            <pc:docMk/>
            <pc:sldMk cId="1989845388" sldId="282"/>
            <ac:spMk id="23" creationId="{DBCEF4BA-D7D0-4AE5-AA42-1485677533AF}"/>
          </ac:spMkLst>
        </pc:spChg>
        <pc:spChg chg="del">
          <ac:chgData name="moath momani" userId="720708e143949568" providerId="LiveId" clId="{E55B4CD2-B6FD-4BE1-BEE3-337157598135}" dt="2020-11-23T08:05:30.638" v="513" actId="478"/>
          <ac:spMkLst>
            <pc:docMk/>
            <pc:sldMk cId="1989845388" sldId="282"/>
            <ac:spMk id="25" creationId="{6EE683CE-B4F9-4F7F-901B-2A9C46B5B3A6}"/>
          </ac:spMkLst>
        </pc:spChg>
        <pc:spChg chg="del">
          <ac:chgData name="moath momani" userId="720708e143949568" providerId="LiveId" clId="{E55B4CD2-B6FD-4BE1-BEE3-337157598135}" dt="2020-11-23T08:20:04.606" v="514" actId="478"/>
          <ac:spMkLst>
            <pc:docMk/>
            <pc:sldMk cId="1989845388" sldId="282"/>
            <ac:spMk id="27" creationId="{13E6180D-3356-4BE5-95D1-EC8BAE23EC65}"/>
          </ac:spMkLst>
        </pc:spChg>
        <pc:spChg chg="del">
          <ac:chgData name="moath momani" userId="720708e143949568" providerId="LiveId" clId="{E55B4CD2-B6FD-4BE1-BEE3-337157598135}" dt="2020-11-23T08:20:04.606" v="514" actId="478"/>
          <ac:spMkLst>
            <pc:docMk/>
            <pc:sldMk cId="1989845388" sldId="282"/>
            <ac:spMk id="29" creationId="{21371636-C087-438C-94E8-C41C46C46718}"/>
          </ac:spMkLst>
        </pc:spChg>
        <pc:spChg chg="del">
          <ac:chgData name="moath momani" userId="720708e143949568" providerId="LiveId" clId="{E55B4CD2-B6FD-4BE1-BEE3-337157598135}" dt="2020-11-23T08:05:30.638" v="513" actId="478"/>
          <ac:spMkLst>
            <pc:docMk/>
            <pc:sldMk cId="1989845388" sldId="282"/>
            <ac:spMk id="31" creationId="{56DA5B16-FCEC-4E05-BCEF-484C2B938B1E}"/>
          </ac:spMkLst>
        </pc:spChg>
        <pc:spChg chg="del">
          <ac:chgData name="moath momani" userId="720708e143949568" providerId="LiveId" clId="{E55B4CD2-B6FD-4BE1-BEE3-337157598135}" dt="2020-11-23T08:20:04.606" v="514" actId="478"/>
          <ac:spMkLst>
            <pc:docMk/>
            <pc:sldMk cId="1989845388" sldId="282"/>
            <ac:spMk id="33" creationId="{609CCEF0-2513-4EBA-A561-6A5A50C91972}"/>
          </ac:spMkLst>
        </pc:spChg>
        <pc:picChg chg="del">
          <ac:chgData name="moath momani" userId="720708e143949568" providerId="LiveId" clId="{E55B4CD2-B6FD-4BE1-BEE3-337157598135}" dt="2020-11-23T08:05:30.638" v="513" actId="478"/>
          <ac:picMkLst>
            <pc:docMk/>
            <pc:sldMk cId="1989845388" sldId="282"/>
            <ac:picMk id="3" creationId="{78DF608C-F6BC-49E1-A454-91D66A4E768A}"/>
          </ac:picMkLst>
        </pc:picChg>
        <pc:picChg chg="add mod">
          <ac:chgData name="moath momani" userId="720708e143949568" providerId="LiveId" clId="{E55B4CD2-B6FD-4BE1-BEE3-337157598135}" dt="2020-11-23T08:20:15.500" v="522" actId="1076"/>
          <ac:picMkLst>
            <pc:docMk/>
            <pc:sldMk cId="1989845388" sldId="282"/>
            <ac:picMk id="4" creationId="{D0E7D62B-B90D-4465-8E93-259B5450E2BC}"/>
          </ac:picMkLst>
        </pc:picChg>
        <pc:picChg chg="del">
          <ac:chgData name="moath momani" userId="720708e143949568" providerId="LiveId" clId="{E55B4CD2-B6FD-4BE1-BEE3-337157598135}" dt="2020-11-23T08:05:10.037" v="511" actId="478"/>
          <ac:picMkLst>
            <pc:docMk/>
            <pc:sldMk cId="1989845388" sldId="282"/>
            <ac:picMk id="9" creationId="{00000000-0000-0000-0000-000000000000}"/>
          </ac:picMkLst>
        </pc:picChg>
        <pc:picChg chg="del">
          <ac:chgData name="moath momani" userId="720708e143949568" providerId="LiveId" clId="{E55B4CD2-B6FD-4BE1-BEE3-337157598135}" dt="2020-11-23T08:05:30.638" v="513" actId="478"/>
          <ac:picMkLst>
            <pc:docMk/>
            <pc:sldMk cId="1989845388" sldId="282"/>
            <ac:picMk id="13" creationId="{385D070F-D482-4667-BBDF-0B339BD257CD}"/>
          </ac:picMkLst>
        </pc:picChg>
        <pc:picChg chg="add mod">
          <ac:chgData name="moath momani" userId="720708e143949568" providerId="LiveId" clId="{E55B4CD2-B6FD-4BE1-BEE3-337157598135}" dt="2020-11-23T08:05:13.110" v="512"/>
          <ac:picMkLst>
            <pc:docMk/>
            <pc:sldMk cId="1989845388" sldId="282"/>
            <ac:picMk id="22" creationId="{E556174D-FDBE-41B0-B582-99E448ACDD8B}"/>
          </ac:picMkLst>
        </pc:picChg>
        <pc:picChg chg="del">
          <ac:chgData name="moath momani" userId="720708e143949568" providerId="LiveId" clId="{E55B4CD2-B6FD-4BE1-BEE3-337157598135}" dt="2020-11-23T08:05:30.638" v="513" actId="478"/>
          <ac:picMkLst>
            <pc:docMk/>
            <pc:sldMk cId="1989845388" sldId="282"/>
            <ac:picMk id="35" creationId="{EE65E8C4-4C1F-4C35-86B7-A0270E1FCE92}"/>
          </ac:picMkLst>
        </pc:picChg>
      </pc:sldChg>
      <pc:sldChg chg="add">
        <pc:chgData name="moath momani" userId="720708e143949568" providerId="LiveId" clId="{E55B4CD2-B6FD-4BE1-BEE3-337157598135}" dt="2020-11-23T09:04:14.682" v="864"/>
        <pc:sldMkLst>
          <pc:docMk/>
          <pc:sldMk cId="637404386" sldId="283"/>
        </pc:sldMkLst>
      </pc:sldChg>
      <pc:sldChg chg="addSp delSp modSp add del mod">
        <pc:chgData name="moath momani" userId="720708e143949568" providerId="LiveId" clId="{E55B4CD2-B6FD-4BE1-BEE3-337157598135}" dt="2020-11-23T09:10:37.995" v="1075" actId="47"/>
        <pc:sldMkLst>
          <pc:docMk/>
          <pc:sldMk cId="3989355761" sldId="285"/>
        </pc:sldMkLst>
        <pc:spChg chg="mod">
          <ac:chgData name="moath momani" userId="720708e143949568" providerId="LiveId" clId="{E55B4CD2-B6FD-4BE1-BEE3-337157598135}" dt="2020-11-23T09:10:27.908" v="1071" actId="1076"/>
          <ac:spMkLst>
            <pc:docMk/>
            <pc:sldMk cId="3989355761" sldId="285"/>
            <ac:spMk id="2" creationId="{00000000-0000-0000-0000-000000000000}"/>
          </ac:spMkLst>
        </pc:spChg>
        <pc:spChg chg="mod">
          <ac:chgData name="moath momani" userId="720708e143949568" providerId="LiveId" clId="{E55B4CD2-B6FD-4BE1-BEE3-337157598135}" dt="2020-11-23T09:10:33.472" v="1074" actId="5793"/>
          <ac:spMkLst>
            <pc:docMk/>
            <pc:sldMk cId="3989355761" sldId="285"/>
            <ac:spMk id="5" creationId="{00000000-0000-0000-0000-000000000000}"/>
          </ac:spMkLst>
        </pc:spChg>
        <pc:picChg chg="del">
          <ac:chgData name="moath momani" userId="720708e143949568" providerId="LiveId" clId="{E55B4CD2-B6FD-4BE1-BEE3-337157598135}" dt="2020-11-23T09:10:23.100" v="1069" actId="478"/>
          <ac:picMkLst>
            <pc:docMk/>
            <pc:sldMk cId="3989355761" sldId="285"/>
            <ac:picMk id="7" creationId="{00000000-0000-0000-0000-000000000000}"/>
          </ac:picMkLst>
        </pc:picChg>
        <pc:picChg chg="add mod">
          <ac:chgData name="moath momani" userId="720708e143949568" providerId="LiveId" clId="{E55B4CD2-B6FD-4BE1-BEE3-337157598135}" dt="2020-11-23T09:10:23.738" v="1070"/>
          <ac:picMkLst>
            <pc:docMk/>
            <pc:sldMk cId="3989355761" sldId="285"/>
            <ac:picMk id="13" creationId="{6F37F6A3-E892-4D10-B3FA-88F4F855F44D}"/>
          </ac:picMkLst>
        </pc:picChg>
      </pc:sldChg>
      <pc:sldChg chg="addSp delSp modSp add mod delAnim modAnim">
        <pc:chgData name="moath momani" userId="720708e143949568" providerId="LiveId" clId="{E55B4CD2-B6FD-4BE1-BEE3-337157598135}" dt="2020-11-23T08:02:26.941" v="384" actId="207"/>
        <pc:sldMkLst>
          <pc:docMk/>
          <pc:sldMk cId="2125619045" sldId="301"/>
        </pc:sldMkLst>
        <pc:spChg chg="mod">
          <ac:chgData name="moath momani" userId="720708e143949568" providerId="LiveId" clId="{E55B4CD2-B6FD-4BE1-BEE3-337157598135}" dt="2020-11-23T08:02:26.941" v="384" actId="207"/>
          <ac:spMkLst>
            <pc:docMk/>
            <pc:sldMk cId="2125619045" sldId="301"/>
            <ac:spMk id="44" creationId="{059FE218-AFA4-48A1-9C78-55E211B1ECC3}"/>
          </ac:spMkLst>
        </pc:spChg>
        <pc:picChg chg="add mod">
          <ac:chgData name="moath momani" userId="720708e143949568" providerId="LiveId" clId="{E55B4CD2-B6FD-4BE1-BEE3-337157598135}" dt="2020-11-23T07:58:52.721" v="336" actId="1076"/>
          <ac:picMkLst>
            <pc:docMk/>
            <pc:sldMk cId="2125619045" sldId="301"/>
            <ac:picMk id="2" creationId="{0EB27409-8CBA-4FC7-ACFC-81EDF4490A60}"/>
          </ac:picMkLst>
        </pc:picChg>
        <pc:picChg chg="del">
          <ac:chgData name="moath momani" userId="720708e143949568" providerId="LiveId" clId="{E55B4CD2-B6FD-4BE1-BEE3-337157598135}" dt="2020-11-23T07:57:37.378" v="331" actId="478"/>
          <ac:picMkLst>
            <pc:docMk/>
            <pc:sldMk cId="2125619045" sldId="301"/>
            <ac:picMk id="3" creationId="{5E5EA611-6FFA-40CF-AA8D-71C5C9F03BC2}"/>
          </ac:picMkLst>
        </pc:picChg>
      </pc:sldChg>
      <pc:sldChg chg="del">
        <pc:chgData name="moath momani" userId="720708e143949568" providerId="LiveId" clId="{E55B4CD2-B6FD-4BE1-BEE3-337157598135}" dt="2020-11-23T09:04:24.465" v="871" actId="47"/>
        <pc:sldMkLst>
          <pc:docMk/>
          <pc:sldMk cId="163400876" sldId="322"/>
        </pc:sldMkLst>
      </pc:sldChg>
      <pc:sldChg chg="addSp delSp modSp add del mod modNotesTx">
        <pc:chgData name="moath momani" userId="720708e143949568" providerId="LiveId" clId="{E55B4CD2-B6FD-4BE1-BEE3-337157598135}" dt="2020-11-23T08:02:29.201" v="385" actId="47"/>
        <pc:sldMkLst>
          <pc:docMk/>
          <pc:sldMk cId="1431493003" sldId="323"/>
        </pc:sldMkLst>
        <pc:spChg chg="mod">
          <ac:chgData name="moath momani" userId="720708e143949568" providerId="LiveId" clId="{E55B4CD2-B6FD-4BE1-BEE3-337157598135}" dt="2020-11-23T06:06:59.137" v="297" actId="113"/>
          <ac:spMkLst>
            <pc:docMk/>
            <pc:sldMk cId="1431493003" sldId="323"/>
            <ac:spMk id="2" creationId="{00000000-0000-0000-0000-000000000000}"/>
          </ac:spMkLst>
        </pc:spChg>
        <pc:spChg chg="del">
          <ac:chgData name="moath momani" userId="720708e143949568" providerId="LiveId" clId="{E55B4CD2-B6FD-4BE1-BEE3-337157598135}" dt="2020-11-23T05:43:39.635" v="157" actId="478"/>
          <ac:spMkLst>
            <pc:docMk/>
            <pc:sldMk cId="1431493003" sldId="323"/>
            <ac:spMk id="6" creationId="{00000000-0000-0000-0000-000000000000}"/>
          </ac:spMkLst>
        </pc:spChg>
        <pc:spChg chg="del">
          <ac:chgData name="moath momani" userId="720708e143949568" providerId="LiveId" clId="{E55B4CD2-B6FD-4BE1-BEE3-337157598135}" dt="2020-11-23T05:43:39.635" v="157" actId="478"/>
          <ac:spMkLst>
            <pc:docMk/>
            <pc:sldMk cId="1431493003" sldId="323"/>
            <ac:spMk id="7" creationId="{00000000-0000-0000-0000-000000000000}"/>
          </ac:spMkLst>
        </pc:spChg>
        <pc:spChg chg="del mod">
          <ac:chgData name="moath momani" userId="720708e143949568" providerId="LiveId" clId="{E55B4CD2-B6FD-4BE1-BEE3-337157598135}" dt="2020-11-23T06:24:14.408" v="311" actId="478"/>
          <ac:spMkLst>
            <pc:docMk/>
            <pc:sldMk cId="1431493003" sldId="323"/>
            <ac:spMk id="8" creationId="{00000000-0000-0000-0000-000000000000}"/>
          </ac:spMkLst>
        </pc:spChg>
        <pc:spChg chg="add del mod">
          <ac:chgData name="moath momani" userId="720708e143949568" providerId="LiveId" clId="{E55B4CD2-B6FD-4BE1-BEE3-337157598135}" dt="2020-11-23T08:00:05.316" v="340" actId="21"/>
          <ac:spMkLst>
            <pc:docMk/>
            <pc:sldMk cId="1431493003" sldId="323"/>
            <ac:spMk id="13" creationId="{40B9C88C-1DBF-4B98-A6F7-17E8342984A8}"/>
          </ac:spMkLst>
        </pc:spChg>
        <pc:spChg chg="mod">
          <ac:chgData name="moath momani" userId="720708e143949568" providerId="LiveId" clId="{E55B4CD2-B6FD-4BE1-BEE3-337157598135}" dt="2020-11-23T06:08:59.563" v="310" actId="20577"/>
          <ac:spMkLst>
            <pc:docMk/>
            <pc:sldMk cId="1431493003" sldId="323"/>
            <ac:spMk id="143" creationId="{00000000-0000-0000-0000-000000000000}"/>
          </ac:spMkLst>
        </pc:spChg>
        <pc:spChg chg="del mod">
          <ac:chgData name="moath momani" userId="720708e143949568" providerId="LiveId" clId="{E55B4CD2-B6FD-4BE1-BEE3-337157598135}" dt="2020-11-23T06:24:15.961" v="312" actId="478"/>
          <ac:spMkLst>
            <pc:docMk/>
            <pc:sldMk cId="1431493003" sldId="323"/>
            <ac:spMk id="146" creationId="{00000000-0000-0000-0000-000000000000}"/>
          </ac:spMkLst>
        </pc:spChg>
        <pc:spChg chg="del">
          <ac:chgData name="moath momani" userId="720708e143949568" providerId="LiveId" clId="{E55B4CD2-B6FD-4BE1-BEE3-337157598135}" dt="2020-11-23T05:43:39.635" v="157" actId="478"/>
          <ac:spMkLst>
            <pc:docMk/>
            <pc:sldMk cId="1431493003" sldId="323"/>
            <ac:spMk id="147" creationId="{00000000-0000-0000-0000-000000000000}"/>
          </ac:spMkLst>
        </pc:spChg>
        <pc:spChg chg="del">
          <ac:chgData name="moath momani" userId="720708e143949568" providerId="LiveId" clId="{E55B4CD2-B6FD-4BE1-BEE3-337157598135}" dt="2020-11-23T05:43:39.635" v="157" actId="478"/>
          <ac:spMkLst>
            <pc:docMk/>
            <pc:sldMk cId="1431493003" sldId="323"/>
            <ac:spMk id="148" creationId="{00000000-0000-0000-0000-000000000000}"/>
          </ac:spMkLst>
        </pc:spChg>
        <pc:picChg chg="del">
          <ac:chgData name="moath momani" userId="720708e143949568" providerId="LiveId" clId="{E55B4CD2-B6FD-4BE1-BEE3-337157598135}" dt="2020-11-23T05:43:35.519" v="156" actId="478"/>
          <ac:picMkLst>
            <pc:docMk/>
            <pc:sldMk cId="1431493003" sldId="323"/>
            <ac:picMk id="9" creationId="{3DE70912-4B9A-4357-9938-7CB0D03BF934}"/>
          </ac:picMkLst>
        </pc:picChg>
        <pc:picChg chg="del">
          <ac:chgData name="moath momani" userId="720708e143949568" providerId="LiveId" clId="{E55B4CD2-B6FD-4BE1-BEE3-337157598135}" dt="2020-11-23T05:43:35.519" v="156" actId="478"/>
          <ac:picMkLst>
            <pc:docMk/>
            <pc:sldMk cId="1431493003" sldId="323"/>
            <ac:picMk id="11" creationId="{3EA44B20-542F-4AE0-AFB4-AC24CB2169F1}"/>
          </ac:picMkLst>
        </pc:picChg>
        <pc:picChg chg="del">
          <ac:chgData name="moath momani" userId="720708e143949568" providerId="LiveId" clId="{E55B4CD2-B6FD-4BE1-BEE3-337157598135}" dt="2020-11-23T05:43:35.519" v="156" actId="478"/>
          <ac:picMkLst>
            <pc:docMk/>
            <pc:sldMk cId="1431493003" sldId="323"/>
            <ac:picMk id="12" creationId="{00000000-0000-0000-0000-000000000000}"/>
          </ac:picMkLst>
        </pc:picChg>
        <pc:picChg chg="add mod">
          <ac:chgData name="moath momani" userId="720708e143949568" providerId="LiveId" clId="{E55B4CD2-B6FD-4BE1-BEE3-337157598135}" dt="2020-11-23T06:05:42.155" v="233" actId="14100"/>
          <ac:picMkLst>
            <pc:docMk/>
            <pc:sldMk cId="1431493003" sldId="323"/>
            <ac:picMk id="14" creationId="{9B4A1DCA-61B9-4B5D-A04D-FB2BE4D0FE0A}"/>
          </ac:picMkLst>
        </pc:picChg>
      </pc:sldChg>
      <pc:sldChg chg="del">
        <pc:chgData name="moath momani" userId="720708e143949568" providerId="LiveId" clId="{E55B4CD2-B6FD-4BE1-BEE3-337157598135}" dt="2020-11-23T09:04:21.739" v="870" actId="47"/>
        <pc:sldMkLst>
          <pc:docMk/>
          <pc:sldMk cId="4039115775" sldId="324"/>
        </pc:sldMkLst>
      </pc:sldChg>
      <pc:sldChg chg="del">
        <pc:chgData name="moath momani" userId="720708e143949568" providerId="LiveId" clId="{E55B4CD2-B6FD-4BE1-BEE3-337157598135}" dt="2020-11-23T09:04:17.128" v="865" actId="47"/>
        <pc:sldMkLst>
          <pc:docMk/>
          <pc:sldMk cId="1525770728" sldId="325"/>
        </pc:sldMkLst>
      </pc:sldChg>
      <pc:sldChg chg="del">
        <pc:chgData name="moath momani" userId="720708e143949568" providerId="LiveId" clId="{E55B4CD2-B6FD-4BE1-BEE3-337157598135}" dt="2020-11-23T09:04:19.028" v="867" actId="47"/>
        <pc:sldMkLst>
          <pc:docMk/>
          <pc:sldMk cId="1134603098" sldId="326"/>
        </pc:sldMkLst>
      </pc:sldChg>
      <pc:sldChg chg="del">
        <pc:chgData name="moath momani" userId="720708e143949568" providerId="LiveId" clId="{E55B4CD2-B6FD-4BE1-BEE3-337157598135}" dt="2020-11-23T09:04:18.204" v="866" actId="47"/>
        <pc:sldMkLst>
          <pc:docMk/>
          <pc:sldMk cId="2141979711" sldId="327"/>
        </pc:sldMkLst>
      </pc:sldChg>
      <pc:sldChg chg="addSp delSp modSp mod">
        <pc:chgData name="moath momani" userId="720708e143949568" providerId="LiveId" clId="{E55B4CD2-B6FD-4BE1-BEE3-337157598135}" dt="2020-11-23T08:01:28.221" v="377" actId="1037"/>
        <pc:sldMkLst>
          <pc:docMk/>
          <pc:sldMk cId="2382032877" sldId="328"/>
        </pc:sldMkLst>
        <pc:spChg chg="mod">
          <ac:chgData name="moath momani" userId="720708e143949568" providerId="LiveId" clId="{E55B4CD2-B6FD-4BE1-BEE3-337157598135}" dt="2020-11-23T06:04:33.234" v="212" actId="1076"/>
          <ac:spMkLst>
            <pc:docMk/>
            <pc:sldMk cId="2382032877" sldId="328"/>
            <ac:spMk id="2" creationId="{00000000-0000-0000-0000-000000000000}"/>
          </ac:spMkLst>
        </pc:spChg>
        <pc:spChg chg="del mod">
          <ac:chgData name="moath momani" userId="720708e143949568" providerId="LiveId" clId="{E55B4CD2-B6FD-4BE1-BEE3-337157598135}" dt="2020-11-23T05:33:54.247" v="73" actId="478"/>
          <ac:spMkLst>
            <pc:docMk/>
            <pc:sldMk cId="2382032877" sldId="328"/>
            <ac:spMk id="5" creationId="{E6C1B83D-A838-4045-A8B5-8676CF51B1C3}"/>
          </ac:spMkLst>
        </pc:spChg>
        <pc:spChg chg="add del mod">
          <ac:chgData name="moath momani" userId="720708e143949568" providerId="LiveId" clId="{E55B4CD2-B6FD-4BE1-BEE3-337157598135}" dt="2020-11-23T05:40:22.208" v="134" actId="11529"/>
          <ac:spMkLst>
            <pc:docMk/>
            <pc:sldMk cId="2382032877" sldId="328"/>
            <ac:spMk id="7" creationId="{E0DEEAD7-7F36-49DA-B919-CE3D9FD46DA0}"/>
          </ac:spMkLst>
        </pc:spChg>
        <pc:spChg chg="add mod">
          <ac:chgData name="moath momani" userId="720708e143949568" providerId="LiveId" clId="{E55B4CD2-B6FD-4BE1-BEE3-337157598135}" dt="2020-11-23T07:56:27.097" v="323" actId="404"/>
          <ac:spMkLst>
            <pc:docMk/>
            <pc:sldMk cId="2382032877" sldId="328"/>
            <ac:spMk id="8" creationId="{986E0DEE-4FFD-4CC5-97C6-35B138B3DB1E}"/>
          </ac:spMkLst>
        </pc:spChg>
        <pc:spChg chg="add mod">
          <ac:chgData name="moath momani" userId="720708e143949568" providerId="LiveId" clId="{E55B4CD2-B6FD-4BE1-BEE3-337157598135}" dt="2020-11-23T07:56:13.970" v="321" actId="403"/>
          <ac:spMkLst>
            <pc:docMk/>
            <pc:sldMk cId="2382032877" sldId="328"/>
            <ac:spMk id="10" creationId="{A1C8CC10-A163-4427-86D8-A34357653245}"/>
          </ac:spMkLst>
        </pc:spChg>
        <pc:spChg chg="add del mod">
          <ac:chgData name="moath momani" userId="720708e143949568" providerId="LiveId" clId="{E55B4CD2-B6FD-4BE1-BEE3-337157598135}" dt="2020-11-23T06:01:50.655" v="203" actId="21"/>
          <ac:spMkLst>
            <pc:docMk/>
            <pc:sldMk cId="2382032877" sldId="328"/>
            <ac:spMk id="12" creationId="{1FF4724C-1AAF-4DD8-9F39-408592F8B02D}"/>
          </ac:spMkLst>
        </pc:spChg>
        <pc:spChg chg="add mod">
          <ac:chgData name="moath momani" userId="720708e143949568" providerId="LiveId" clId="{E55B4CD2-B6FD-4BE1-BEE3-337157598135}" dt="2020-11-23T06:05:00.045" v="220"/>
          <ac:spMkLst>
            <pc:docMk/>
            <pc:sldMk cId="2382032877" sldId="328"/>
            <ac:spMk id="17" creationId="{B2E971E2-C1FD-42D9-B2C5-0D83B2F13AED}"/>
          </ac:spMkLst>
        </pc:spChg>
        <pc:spChg chg="add mod">
          <ac:chgData name="moath momani" userId="720708e143949568" providerId="LiveId" clId="{E55B4CD2-B6FD-4BE1-BEE3-337157598135}" dt="2020-11-23T08:01:28.221" v="377" actId="1037"/>
          <ac:spMkLst>
            <pc:docMk/>
            <pc:sldMk cId="2382032877" sldId="328"/>
            <ac:spMk id="23" creationId="{417D111E-171B-4E06-8F95-A83CD3E1ECC2}"/>
          </ac:spMkLst>
        </pc:spChg>
        <pc:spChg chg="add mod">
          <ac:chgData name="moath momani" userId="720708e143949568" providerId="LiveId" clId="{E55B4CD2-B6FD-4BE1-BEE3-337157598135}" dt="2020-11-23T08:00:36.057" v="349"/>
          <ac:spMkLst>
            <pc:docMk/>
            <pc:sldMk cId="2382032877" sldId="328"/>
            <ac:spMk id="24" creationId="{D4184EDB-1798-470A-BB16-7639C5E183F7}"/>
          </ac:spMkLst>
        </pc:spChg>
        <pc:spChg chg="add mod">
          <ac:chgData name="moath momani" userId="720708e143949568" providerId="LiveId" clId="{E55B4CD2-B6FD-4BE1-BEE3-337157598135}" dt="2020-11-23T08:01:25.298" v="360" actId="1076"/>
          <ac:spMkLst>
            <pc:docMk/>
            <pc:sldMk cId="2382032877" sldId="328"/>
            <ac:spMk id="25" creationId="{36683A7D-C6B4-4D74-84F7-1D3F6DFC2F5A}"/>
          </ac:spMkLst>
        </pc:spChg>
        <pc:spChg chg="mod">
          <ac:chgData name="moath momani" userId="720708e143949568" providerId="LiveId" clId="{E55B4CD2-B6FD-4BE1-BEE3-337157598135}" dt="2020-11-23T06:05:08.983" v="222" actId="1076"/>
          <ac:spMkLst>
            <pc:docMk/>
            <pc:sldMk cId="2382032877" sldId="328"/>
            <ac:spMk id="27" creationId="{0A6FE4E9-F5EE-4BAB-ABB6-231801429057}"/>
          </ac:spMkLst>
        </pc:spChg>
        <pc:spChg chg="del mod">
          <ac:chgData name="moath momani" userId="720708e143949568" providerId="LiveId" clId="{E55B4CD2-B6FD-4BE1-BEE3-337157598135}" dt="2020-11-23T05:36:54.029" v="112" actId="478"/>
          <ac:spMkLst>
            <pc:docMk/>
            <pc:sldMk cId="2382032877" sldId="328"/>
            <ac:spMk id="29" creationId="{DAB9EA3E-7E62-4D6B-B9CD-3B8278D71A6A}"/>
          </ac:spMkLst>
        </pc:spChg>
        <pc:spChg chg="mod">
          <ac:chgData name="moath momani" userId="720708e143949568" providerId="LiveId" clId="{E55B4CD2-B6FD-4BE1-BEE3-337157598135}" dt="2020-11-23T06:05:08.983" v="222" actId="1076"/>
          <ac:spMkLst>
            <pc:docMk/>
            <pc:sldMk cId="2382032877" sldId="328"/>
            <ac:spMk id="143" creationId="{00000000-0000-0000-0000-000000000000}"/>
          </ac:spMkLst>
        </pc:spChg>
        <pc:grpChg chg="add mod">
          <ac:chgData name="moath momani" userId="720708e143949568" providerId="LiveId" clId="{E55B4CD2-B6FD-4BE1-BEE3-337157598135}" dt="2020-11-23T06:05:00.045" v="220"/>
          <ac:grpSpMkLst>
            <pc:docMk/>
            <pc:sldMk cId="2382032877" sldId="328"/>
            <ac:grpSpMk id="18" creationId="{D6882169-04DA-4203-962C-E7E9D491C394}"/>
          </ac:grpSpMkLst>
        </pc:grpChg>
        <pc:picChg chg="add del mod">
          <ac:chgData name="moath momani" userId="720708e143949568" providerId="LiveId" clId="{E55B4CD2-B6FD-4BE1-BEE3-337157598135}" dt="2020-11-23T05:38:49.275" v="116" actId="21"/>
          <ac:picMkLst>
            <pc:docMk/>
            <pc:sldMk cId="2382032877" sldId="328"/>
            <ac:picMk id="6" creationId="{A14540C1-03CC-41D5-8F96-947B0F482F95}"/>
          </ac:picMkLst>
        </pc:picChg>
        <pc:picChg chg="add del mod">
          <ac:chgData name="moath momani" userId="720708e143949568" providerId="LiveId" clId="{E55B4CD2-B6FD-4BE1-BEE3-337157598135}" dt="2020-11-23T05:40:28.458" v="137" actId="478"/>
          <ac:picMkLst>
            <pc:docMk/>
            <pc:sldMk cId="2382032877" sldId="328"/>
            <ac:picMk id="9" creationId="{91260034-ED4A-474C-A98C-A7EB4E481E9D}"/>
          </ac:picMkLst>
        </pc:picChg>
        <pc:picChg chg="add del mod">
          <ac:chgData name="moath momani" userId="720708e143949568" providerId="LiveId" clId="{E55B4CD2-B6FD-4BE1-BEE3-337157598135}" dt="2020-11-23T05:42:04.461" v="146" actId="478"/>
          <ac:picMkLst>
            <pc:docMk/>
            <pc:sldMk cId="2382032877" sldId="328"/>
            <ac:picMk id="11" creationId="{697A85BC-DFC7-416B-8F4D-4056E4B530C5}"/>
          </ac:picMkLst>
        </pc:picChg>
        <pc:picChg chg="add del mod">
          <ac:chgData name="moath momani" userId="720708e143949568" providerId="LiveId" clId="{E55B4CD2-B6FD-4BE1-BEE3-337157598135}" dt="2020-11-23T08:00:56.969" v="351" actId="478"/>
          <ac:picMkLst>
            <pc:docMk/>
            <pc:sldMk cId="2382032877" sldId="328"/>
            <ac:picMk id="13" creationId="{D1E6599A-3B4D-4F16-9F34-4BB2DB425722}"/>
          </ac:picMkLst>
        </pc:picChg>
        <pc:picChg chg="mod">
          <ac:chgData name="moath momani" userId="720708e143949568" providerId="LiveId" clId="{E55B4CD2-B6FD-4BE1-BEE3-337157598135}" dt="2020-11-23T06:05:00.045" v="220"/>
          <ac:picMkLst>
            <pc:docMk/>
            <pc:sldMk cId="2382032877" sldId="328"/>
            <ac:picMk id="19" creationId="{FB267436-3C17-4F9C-870D-EAE01079A8AD}"/>
          </ac:picMkLst>
        </pc:picChg>
        <pc:picChg chg="mod">
          <ac:chgData name="moath momani" userId="720708e143949568" providerId="LiveId" clId="{E55B4CD2-B6FD-4BE1-BEE3-337157598135}" dt="2020-11-23T06:05:00.045" v="220"/>
          <ac:picMkLst>
            <pc:docMk/>
            <pc:sldMk cId="2382032877" sldId="328"/>
            <ac:picMk id="20" creationId="{32EACC80-1B0E-450E-BF6D-54CFAA93CD4A}"/>
          </ac:picMkLst>
        </pc:picChg>
        <pc:picChg chg="add del mod">
          <ac:chgData name="moath momani" userId="720708e143949568" providerId="LiveId" clId="{E55B4CD2-B6FD-4BE1-BEE3-337157598135}" dt="2020-11-23T06:05:37.882" v="232" actId="478"/>
          <ac:picMkLst>
            <pc:docMk/>
            <pc:sldMk cId="2382032877" sldId="328"/>
            <ac:picMk id="21" creationId="{D98AB49C-4D2E-426B-AD65-7C4329EFC1B3}"/>
          </ac:picMkLst>
        </pc:picChg>
        <pc:picChg chg="add mod">
          <ac:chgData name="moath momani" userId="720708e143949568" providerId="LiveId" clId="{E55B4CD2-B6FD-4BE1-BEE3-337157598135}" dt="2020-11-23T06:05:44.960" v="234"/>
          <ac:picMkLst>
            <pc:docMk/>
            <pc:sldMk cId="2382032877" sldId="328"/>
            <ac:picMk id="22" creationId="{D179167E-26FC-460A-BEFB-C14D38D74443}"/>
          </ac:picMkLst>
        </pc:picChg>
      </pc:sldChg>
      <pc:sldChg chg="addSp delSp modSp add mod">
        <pc:chgData name="moath momani" userId="720708e143949568" providerId="LiveId" clId="{E55B4CD2-B6FD-4BE1-BEE3-337157598135}" dt="2020-11-23T09:15:59.803" v="1091" actId="962"/>
        <pc:sldMkLst>
          <pc:docMk/>
          <pc:sldMk cId="1552569093" sldId="329"/>
        </pc:sldMkLst>
        <pc:spChg chg="mod">
          <ac:chgData name="moath momani" userId="720708e143949568" providerId="LiveId" clId="{E55B4CD2-B6FD-4BE1-BEE3-337157598135}" dt="2020-11-23T09:10:57.349" v="1078" actId="404"/>
          <ac:spMkLst>
            <pc:docMk/>
            <pc:sldMk cId="1552569093" sldId="329"/>
            <ac:spMk id="17" creationId="{E3EECA5B-5480-47ED-AED0-442792532CEC}"/>
          </ac:spMkLst>
        </pc:spChg>
        <pc:spChg chg="mod">
          <ac:chgData name="moath momani" userId="720708e143949568" providerId="LiveId" clId="{E55B4CD2-B6FD-4BE1-BEE3-337157598135}" dt="2020-11-23T09:11:03.084" v="1080" actId="14100"/>
          <ac:spMkLst>
            <pc:docMk/>
            <pc:sldMk cId="1552569093" sldId="329"/>
            <ac:spMk id="20" creationId="{D86FEA32-E524-4EDE-8560-5E87B7AAAB30}"/>
          </ac:spMkLst>
        </pc:spChg>
        <pc:picChg chg="add del mod">
          <ac:chgData name="moath momani" userId="720708e143949568" providerId="LiveId" clId="{E55B4CD2-B6FD-4BE1-BEE3-337157598135}" dt="2020-11-23T09:13:15.011" v="1086" actId="478"/>
          <ac:picMkLst>
            <pc:docMk/>
            <pc:sldMk cId="1552569093" sldId="329"/>
            <ac:picMk id="2" creationId="{416CB27F-9D17-4356-8EF1-DD2D5A9D0DD6}"/>
          </ac:picMkLst>
        </pc:picChg>
        <pc:picChg chg="add mod">
          <ac:chgData name="moath momani" userId="720708e143949568" providerId="LiveId" clId="{E55B4CD2-B6FD-4BE1-BEE3-337157598135}" dt="2020-11-23T09:15:59.803" v="1091" actId="962"/>
          <ac:picMkLst>
            <pc:docMk/>
            <pc:sldMk cId="1552569093" sldId="329"/>
            <ac:picMk id="4" creationId="{DF04AD0D-8D16-4532-A5E7-D1E5EA8E013E}"/>
          </ac:picMkLst>
        </pc:picChg>
        <pc:picChg chg="del">
          <ac:chgData name="moath momani" userId="720708e143949568" providerId="LiveId" clId="{E55B4CD2-B6FD-4BE1-BEE3-337157598135}" dt="2020-11-23T09:11:04.332" v="1081" actId="478"/>
          <ac:picMkLst>
            <pc:docMk/>
            <pc:sldMk cId="1552569093" sldId="329"/>
            <ac:picMk id="6" creationId="{00000000-0000-0000-0000-000000000000}"/>
          </ac:picMkLst>
        </pc:picChg>
        <pc:picChg chg="add mod">
          <ac:chgData name="moath momani" userId="720708e143949568" providerId="LiveId" clId="{E55B4CD2-B6FD-4BE1-BEE3-337157598135}" dt="2020-11-23T09:11:04.971" v="1082"/>
          <ac:picMkLst>
            <pc:docMk/>
            <pc:sldMk cId="1552569093" sldId="329"/>
            <ac:picMk id="11" creationId="{62A9DE18-65E2-445C-A6CA-B15827B2F52C}"/>
          </ac:picMkLst>
        </pc:picChg>
        <pc:picChg chg="del">
          <ac:chgData name="moath momani" userId="720708e143949568" providerId="LiveId" clId="{E55B4CD2-B6FD-4BE1-BEE3-337157598135}" dt="2020-11-23T09:11:07.764" v="1083" actId="478"/>
          <ac:picMkLst>
            <pc:docMk/>
            <pc:sldMk cId="1552569093" sldId="329"/>
            <ac:picMk id="21" creationId="{56E0E9B8-BA04-4863-9CBA-A1082A8E1AA2}"/>
          </ac:picMkLst>
        </pc:picChg>
      </pc:sldChg>
      <pc:sldChg chg="del">
        <pc:chgData name="moath momani" userId="720708e143949568" providerId="LiveId" clId="{E55B4CD2-B6FD-4BE1-BEE3-337157598135}" dt="2020-11-23T09:03:02.441" v="862" actId="47"/>
        <pc:sldMkLst>
          <pc:docMk/>
          <pc:sldMk cId="3191895383" sldId="329"/>
        </pc:sldMkLst>
      </pc:sldChg>
      <pc:sldChg chg="add">
        <pc:chgData name="moath momani" userId="720708e143949568" providerId="LiveId" clId="{E55B4CD2-B6FD-4BE1-BEE3-337157598135}" dt="2020-11-23T09:04:14.682" v="864"/>
        <pc:sldMkLst>
          <pc:docMk/>
          <pc:sldMk cId="3594284595" sldId="330"/>
        </pc:sldMkLst>
      </pc:sldChg>
      <pc:sldChg chg="addSp delSp modSp add mod">
        <pc:chgData name="moath momani" userId="720708e143949568" providerId="LiveId" clId="{E55B4CD2-B6FD-4BE1-BEE3-337157598135}" dt="2020-11-23T09:10:15.653" v="1068" actId="14100"/>
        <pc:sldMkLst>
          <pc:docMk/>
          <pc:sldMk cId="711166133" sldId="331"/>
        </pc:sldMkLst>
        <pc:spChg chg="del mod">
          <ac:chgData name="moath momani" userId="720708e143949568" providerId="LiveId" clId="{E55B4CD2-B6FD-4BE1-BEE3-337157598135}" dt="2020-11-23T09:10:05.440" v="1066" actId="478"/>
          <ac:spMkLst>
            <pc:docMk/>
            <pc:sldMk cId="711166133" sldId="331"/>
            <ac:spMk id="9" creationId="{00000000-0000-0000-0000-000000000000}"/>
          </ac:spMkLst>
        </pc:spChg>
        <pc:spChg chg="mod">
          <ac:chgData name="moath momani" userId="720708e143949568" providerId="LiveId" clId="{E55B4CD2-B6FD-4BE1-BEE3-337157598135}" dt="2020-11-23T09:10:00.893" v="1065" actId="1076"/>
          <ac:spMkLst>
            <pc:docMk/>
            <pc:sldMk cId="711166133" sldId="331"/>
            <ac:spMk id="18" creationId="{409EB7BF-8555-4C1F-85E3-14B4F749812B}"/>
          </ac:spMkLst>
        </pc:spChg>
        <pc:spChg chg="mod">
          <ac:chgData name="moath momani" userId="720708e143949568" providerId="LiveId" clId="{E55B4CD2-B6FD-4BE1-BEE3-337157598135}" dt="2020-11-23T09:10:00.893" v="1065" actId="1076"/>
          <ac:spMkLst>
            <pc:docMk/>
            <pc:sldMk cId="711166133" sldId="331"/>
            <ac:spMk id="19" creationId="{DEC4534B-5558-470F-8F06-AE419898D879}"/>
          </ac:spMkLst>
        </pc:spChg>
        <pc:spChg chg="mod">
          <ac:chgData name="moath momani" userId="720708e143949568" providerId="LiveId" clId="{E55B4CD2-B6FD-4BE1-BEE3-337157598135}" dt="2020-11-23T09:10:15.653" v="1068" actId="14100"/>
          <ac:spMkLst>
            <pc:docMk/>
            <pc:sldMk cId="711166133" sldId="331"/>
            <ac:spMk id="21" creationId="{F58CBAC2-32D8-48DB-BC21-669CB61BEBE0}"/>
          </ac:spMkLst>
        </pc:spChg>
        <pc:spChg chg="mod">
          <ac:chgData name="moath momani" userId="720708e143949568" providerId="LiveId" clId="{E55B4CD2-B6FD-4BE1-BEE3-337157598135}" dt="2020-11-23T09:10:15.653" v="1068" actId="14100"/>
          <ac:spMkLst>
            <pc:docMk/>
            <pc:sldMk cId="711166133" sldId="331"/>
            <ac:spMk id="22" creationId="{8102DA13-DD4A-4379-91BD-3E8E265C6D7B}"/>
          </ac:spMkLst>
        </pc:spChg>
        <pc:spChg chg="mod">
          <ac:chgData name="moath momani" userId="720708e143949568" providerId="LiveId" clId="{E55B4CD2-B6FD-4BE1-BEE3-337157598135}" dt="2020-11-23T09:10:15.653" v="1068" actId="14100"/>
          <ac:spMkLst>
            <pc:docMk/>
            <pc:sldMk cId="711166133" sldId="331"/>
            <ac:spMk id="23" creationId="{2977A53D-FC8D-424D-B337-21A9FB35DEF8}"/>
          </ac:spMkLst>
        </pc:spChg>
        <pc:spChg chg="mod">
          <ac:chgData name="moath momani" userId="720708e143949568" providerId="LiveId" clId="{E55B4CD2-B6FD-4BE1-BEE3-337157598135}" dt="2020-11-23T09:10:15.653" v="1068" actId="14100"/>
          <ac:spMkLst>
            <pc:docMk/>
            <pc:sldMk cId="711166133" sldId="331"/>
            <ac:spMk id="25" creationId="{47CA95E3-8BF4-4F3F-B18F-D71D49D26C3E}"/>
          </ac:spMkLst>
        </pc:spChg>
        <pc:spChg chg="mod">
          <ac:chgData name="moath momani" userId="720708e143949568" providerId="LiveId" clId="{E55B4CD2-B6FD-4BE1-BEE3-337157598135}" dt="2020-11-23T09:10:15.653" v="1068" actId="14100"/>
          <ac:spMkLst>
            <pc:docMk/>
            <pc:sldMk cId="711166133" sldId="331"/>
            <ac:spMk id="27" creationId="{89AD7C8E-51D8-4946-8A56-96C88BF404B1}"/>
          </ac:spMkLst>
        </pc:spChg>
        <pc:spChg chg="mod">
          <ac:chgData name="moath momani" userId="720708e143949568" providerId="LiveId" clId="{E55B4CD2-B6FD-4BE1-BEE3-337157598135}" dt="2020-11-23T09:10:15.653" v="1068" actId="14100"/>
          <ac:spMkLst>
            <pc:docMk/>
            <pc:sldMk cId="711166133" sldId="331"/>
            <ac:spMk id="28" creationId="{2E9B8F79-AFD5-4726-82EE-7DE9DA4C7CAA}"/>
          </ac:spMkLst>
        </pc:spChg>
        <pc:picChg chg="del">
          <ac:chgData name="moath momani" userId="720708e143949568" providerId="LiveId" clId="{E55B4CD2-B6FD-4BE1-BEE3-337157598135}" dt="2020-11-23T09:09:54.140" v="1063" actId="478"/>
          <ac:picMkLst>
            <pc:docMk/>
            <pc:sldMk cId="711166133" sldId="331"/>
            <ac:picMk id="6" creationId="{00000000-0000-0000-0000-000000000000}"/>
          </ac:picMkLst>
        </pc:picChg>
        <pc:picChg chg="mod">
          <ac:chgData name="moath momani" userId="720708e143949568" providerId="LiveId" clId="{E55B4CD2-B6FD-4BE1-BEE3-337157598135}" dt="2020-11-23T09:10:00.893" v="1065" actId="1076"/>
          <ac:picMkLst>
            <pc:docMk/>
            <pc:sldMk cId="711166133" sldId="331"/>
            <ac:picMk id="15" creationId="{BC699FBB-BC23-420B-A941-F722A76C30CA}"/>
          </ac:picMkLst>
        </pc:picChg>
        <pc:picChg chg="mod">
          <ac:chgData name="moath momani" userId="720708e143949568" providerId="LiveId" clId="{E55B4CD2-B6FD-4BE1-BEE3-337157598135}" dt="2020-11-23T09:10:00.893" v="1065" actId="1076"/>
          <ac:picMkLst>
            <pc:docMk/>
            <pc:sldMk cId="711166133" sldId="331"/>
            <ac:picMk id="16" creationId="{77CA54C3-D172-463E-BDD3-83C938A6AB84}"/>
          </ac:picMkLst>
        </pc:picChg>
        <pc:picChg chg="mod">
          <ac:chgData name="moath momani" userId="720708e143949568" providerId="LiveId" clId="{E55B4CD2-B6FD-4BE1-BEE3-337157598135}" dt="2020-11-23T09:10:00.893" v="1065" actId="1076"/>
          <ac:picMkLst>
            <pc:docMk/>
            <pc:sldMk cId="711166133" sldId="331"/>
            <ac:picMk id="17" creationId="{F7F0BF9A-9F2D-487A-BE71-BEA756F930A8}"/>
          </ac:picMkLst>
        </pc:picChg>
        <pc:picChg chg="add mod">
          <ac:chgData name="moath momani" userId="720708e143949568" providerId="LiveId" clId="{E55B4CD2-B6FD-4BE1-BEE3-337157598135}" dt="2020-11-23T09:09:54.534" v="1064"/>
          <ac:picMkLst>
            <pc:docMk/>
            <pc:sldMk cId="711166133" sldId="331"/>
            <ac:picMk id="20" creationId="{A09FEC0A-F629-4720-9C4A-9D474E418D33}"/>
          </ac:picMkLst>
        </pc:picChg>
      </pc:sldChg>
      <pc:sldChg chg="addSp delSp modSp add del mod ord delAnim modAnim modNotesTx">
        <pc:chgData name="moath momani" userId="720708e143949568" providerId="LiveId" clId="{E55B4CD2-B6FD-4BE1-BEE3-337157598135}" dt="2020-11-25T08:11:27.384" v="1242" actId="47"/>
        <pc:sldMkLst>
          <pc:docMk/>
          <pc:sldMk cId="3914370531" sldId="332"/>
        </pc:sldMkLst>
        <pc:spChg chg="mod">
          <ac:chgData name="moath momani" userId="720708e143949568" providerId="LiveId" clId="{E55B4CD2-B6FD-4BE1-BEE3-337157598135}" dt="2020-11-25T07:44:31.812" v="1236" actId="20577"/>
          <ac:spMkLst>
            <pc:docMk/>
            <pc:sldMk cId="3914370531" sldId="332"/>
            <ac:spMk id="44" creationId="{059FE218-AFA4-48A1-9C78-55E211B1ECC3}"/>
          </ac:spMkLst>
        </pc:spChg>
        <pc:picChg chg="del">
          <ac:chgData name="moath momani" userId="720708e143949568" providerId="LiveId" clId="{E55B4CD2-B6FD-4BE1-BEE3-337157598135}" dt="2020-11-25T07:41:26.759" v="1101" actId="478"/>
          <ac:picMkLst>
            <pc:docMk/>
            <pc:sldMk cId="3914370531" sldId="332"/>
            <ac:picMk id="2" creationId="{0EB27409-8CBA-4FC7-ACFC-81EDF4490A60}"/>
          </ac:picMkLst>
        </pc:picChg>
        <pc:picChg chg="add mod">
          <ac:chgData name="moath momani" userId="720708e143949568" providerId="LiveId" clId="{E55B4CD2-B6FD-4BE1-BEE3-337157598135}" dt="2020-11-25T07:41:51.921" v="1105" actId="1076"/>
          <ac:picMkLst>
            <pc:docMk/>
            <pc:sldMk cId="3914370531" sldId="332"/>
            <ac:picMk id="3" creationId="{7C5E4AF3-9F39-49E1-851D-DED15933EFED}"/>
          </ac:picMkLst>
        </pc:picChg>
      </pc:sldChg>
      <pc:sldChg chg="modSp add mod">
        <pc:chgData name="moath momani" userId="720708e143949568" providerId="LiveId" clId="{E55B4CD2-B6FD-4BE1-BEE3-337157598135}" dt="2020-11-29T08:44:58.572" v="1249" actId="20577"/>
        <pc:sldMkLst>
          <pc:docMk/>
          <pc:sldMk cId="4118054049" sldId="333"/>
        </pc:sldMkLst>
        <pc:spChg chg="mod">
          <ac:chgData name="moath momani" userId="720708e143949568" providerId="LiveId" clId="{E55B4CD2-B6FD-4BE1-BEE3-337157598135}" dt="2020-11-29T08:44:58.572" v="1249" actId="20577"/>
          <ac:spMkLst>
            <pc:docMk/>
            <pc:sldMk cId="4118054049" sldId="333"/>
            <ac:spMk id="44" creationId="{059FE218-AFA4-48A1-9C78-55E211B1ECC3}"/>
          </ac:spMkLst>
        </pc:sp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1984BD6C-6BA8-416F-8551-5435B852BB83}"/>
    <pc:docChg chg="undo custSel addSld delSld modSld">
      <pc:chgData name="moath momani" userId="720708e143949568" providerId="LiveId" clId="{1984BD6C-6BA8-416F-8551-5435B852BB83}" dt="2020-06-24T05:16:24.523" v="483" actId="1076"/>
      <pc:docMkLst>
        <pc:docMk/>
      </pc:docMkLst>
      <pc:sldChg chg="addSp delSp modSp mod delAnim modNotesTx">
        <pc:chgData name="moath momani" userId="720708e143949568" providerId="LiveId" clId="{1984BD6C-6BA8-416F-8551-5435B852BB83}" dt="2020-06-24T04:54:42.367" v="188" actId="478"/>
        <pc:sldMkLst>
          <pc:docMk/>
          <pc:sldMk cId="1521942773" sldId="263"/>
        </pc:sldMkLst>
        <pc:spChg chg="mod">
          <ac:chgData name="moath momani" userId="720708e143949568" providerId="LiveId" clId="{1984BD6C-6BA8-416F-8551-5435B852BB83}" dt="2020-06-24T04:51:05.930" v="151" actId="1076"/>
          <ac:spMkLst>
            <pc:docMk/>
            <pc:sldMk cId="1521942773" sldId="263"/>
            <ac:spMk id="2" creationId="{00000000-0000-0000-0000-000000000000}"/>
          </ac:spMkLst>
        </pc:spChg>
        <pc:spChg chg="add mod">
          <ac:chgData name="moath momani" userId="720708e143949568" providerId="LiveId" clId="{1984BD6C-6BA8-416F-8551-5435B852BB83}" dt="2020-06-24T04:51:28.418" v="155" actId="1076"/>
          <ac:spMkLst>
            <pc:docMk/>
            <pc:sldMk cId="1521942773" sldId="263"/>
            <ac:spMk id="5" creationId="{B56A31A8-D1AE-435F-8C21-AB5093DAF3B7}"/>
          </ac:spMkLst>
        </pc:spChg>
        <pc:spChg chg="add del mod">
          <ac:chgData name="moath momani" userId="720708e143949568" providerId="LiveId" clId="{1984BD6C-6BA8-416F-8551-5435B852BB83}" dt="2020-06-24T04:51:49.317" v="158" actId="478"/>
          <ac:spMkLst>
            <pc:docMk/>
            <pc:sldMk cId="1521942773" sldId="263"/>
            <ac:spMk id="7" creationId="{DE88A68A-84D1-4765-AEAC-0985130CFE9C}"/>
          </ac:spMkLst>
        </pc:spChg>
        <pc:spChg chg="add del">
          <ac:chgData name="moath momani" userId="720708e143949568" providerId="LiveId" clId="{1984BD6C-6BA8-416F-8551-5435B852BB83}" dt="2020-06-24T04:51:53.355" v="160" actId="478"/>
          <ac:spMkLst>
            <pc:docMk/>
            <pc:sldMk cId="1521942773" sldId="263"/>
            <ac:spMk id="12" creationId="{CD0FD14C-5965-4F5E-A973-0485CA11C6B3}"/>
          </ac:spMkLst>
        </pc:spChg>
        <pc:spChg chg="add mod">
          <ac:chgData name="moath momani" userId="720708e143949568" providerId="LiveId" clId="{1984BD6C-6BA8-416F-8551-5435B852BB83}" dt="2020-06-24T04:54:00.483" v="177" actId="1076"/>
          <ac:spMkLst>
            <pc:docMk/>
            <pc:sldMk cId="1521942773" sldId="263"/>
            <ac:spMk id="13" creationId="{231B1948-C72D-40B6-AFB8-46193C648009}"/>
          </ac:spMkLst>
        </pc:spChg>
        <pc:spChg chg="add del mod">
          <ac:chgData name="moath momani" userId="720708e143949568" providerId="LiveId" clId="{1984BD6C-6BA8-416F-8551-5435B852BB83}" dt="2020-06-24T04:54:42.367" v="188" actId="478"/>
          <ac:spMkLst>
            <pc:docMk/>
            <pc:sldMk cId="1521942773" sldId="263"/>
            <ac:spMk id="14" creationId="{004B65E7-4F10-4F55-A17E-FDAEC65B2AD3}"/>
          </ac:spMkLst>
        </pc:spChg>
        <pc:picChg chg="add mod">
          <ac:chgData name="moath momani" userId="720708e143949568" providerId="LiveId" clId="{1984BD6C-6BA8-416F-8551-5435B852BB83}" dt="2020-06-24T04:51:00.756" v="150" actId="1076"/>
          <ac:picMkLst>
            <pc:docMk/>
            <pc:sldMk cId="1521942773" sldId="263"/>
            <ac:picMk id="3" creationId="{A531214B-F3E5-426D-A6E2-21E141303686}"/>
          </ac:picMkLst>
        </pc:picChg>
        <pc:picChg chg="del">
          <ac:chgData name="moath momani" userId="720708e143949568" providerId="LiveId" clId="{1984BD6C-6BA8-416F-8551-5435B852BB83}" dt="2020-06-24T04:42:58.562" v="0" actId="478"/>
          <ac:picMkLst>
            <pc:docMk/>
            <pc:sldMk cId="1521942773" sldId="263"/>
            <ac:picMk id="4" creationId="{20F8A2B3-6EDC-4CB9-B3DD-66F680FECBB4}"/>
          </ac:picMkLst>
        </pc:picChg>
      </pc:sldChg>
      <pc:sldChg chg="modSp mod">
        <pc:chgData name="moath momani" userId="720708e143949568" providerId="LiveId" clId="{1984BD6C-6BA8-416F-8551-5435B852BB83}" dt="2020-06-24T05:16:24.523" v="483" actId="1076"/>
        <pc:sldMkLst>
          <pc:docMk/>
          <pc:sldMk cId="1823530429" sldId="275"/>
        </pc:sldMkLst>
        <pc:spChg chg="mod">
          <ac:chgData name="moath momani" userId="720708e143949568" providerId="LiveId" clId="{1984BD6C-6BA8-416F-8551-5435B852BB83}" dt="2020-06-24T05:16:15.130" v="480" actId="1076"/>
          <ac:spMkLst>
            <pc:docMk/>
            <pc:sldMk cId="1823530429" sldId="275"/>
            <ac:spMk id="11" creationId="{3ABAC6EC-D464-4918-9CBB-EDA3E794AF29}"/>
          </ac:spMkLst>
        </pc:spChg>
        <pc:picChg chg="mod">
          <ac:chgData name="moath momani" userId="720708e143949568" providerId="LiveId" clId="{1984BD6C-6BA8-416F-8551-5435B852BB83}" dt="2020-06-24T05:16:24.523" v="483" actId="1076"/>
          <ac:picMkLst>
            <pc:docMk/>
            <pc:sldMk cId="1823530429" sldId="275"/>
            <ac:picMk id="5" creationId="{A71F45FF-01E6-4529-8B73-05E9092C4274}"/>
          </ac:picMkLst>
        </pc:picChg>
      </pc:sldChg>
      <pc:sldChg chg="del">
        <pc:chgData name="moath momani" userId="720708e143949568" providerId="LiveId" clId="{1984BD6C-6BA8-416F-8551-5435B852BB83}" dt="2020-06-24T05:11:58.498" v="463" actId="47"/>
        <pc:sldMkLst>
          <pc:docMk/>
          <pc:sldMk cId="2293705616" sldId="277"/>
        </pc:sldMkLst>
      </pc:sldChg>
      <pc:sldChg chg="addSp delSp modSp add mod">
        <pc:chgData name="moath momani" userId="720708e143949568" providerId="LiveId" clId="{1984BD6C-6BA8-416F-8551-5435B852BB83}" dt="2020-06-24T05:09:17.266" v="345" actId="1076"/>
        <pc:sldMkLst>
          <pc:docMk/>
          <pc:sldMk cId="1029222806" sldId="279"/>
        </pc:sldMkLst>
        <pc:spChg chg="del mod">
          <ac:chgData name="moath momani" userId="720708e143949568" providerId="LiveId" clId="{1984BD6C-6BA8-416F-8551-5435B852BB83}" dt="2020-06-24T04:58:16.868" v="204" actId="478"/>
          <ac:spMkLst>
            <pc:docMk/>
            <pc:sldMk cId="1029222806" sldId="279"/>
            <ac:spMk id="2" creationId="{00000000-0000-0000-0000-000000000000}"/>
          </ac:spMkLst>
        </pc:spChg>
        <pc:spChg chg="mod">
          <ac:chgData name="moath momani" userId="720708e143949568" providerId="LiveId" clId="{1984BD6C-6BA8-416F-8551-5435B852BB83}" dt="2020-06-24T05:09:17.266" v="345" actId="1076"/>
          <ac:spMkLst>
            <pc:docMk/>
            <pc:sldMk cId="1029222806" sldId="279"/>
            <ac:spMk id="5" creationId="{B56A31A8-D1AE-435F-8C21-AB5093DAF3B7}"/>
          </ac:spMkLst>
        </pc:spChg>
        <pc:spChg chg="add mod">
          <ac:chgData name="moath momani" userId="720708e143949568" providerId="LiveId" clId="{1984BD6C-6BA8-416F-8551-5435B852BB83}" dt="2020-06-24T05:08:22.452" v="333" actId="1076"/>
          <ac:spMkLst>
            <pc:docMk/>
            <pc:sldMk cId="1029222806" sldId="279"/>
            <ac:spMk id="7" creationId="{9F10D863-E379-46C3-A8AC-A039A34CDC18}"/>
          </ac:spMkLst>
        </pc:spChg>
        <pc:spChg chg="add mod">
          <ac:chgData name="moath momani" userId="720708e143949568" providerId="LiveId" clId="{1984BD6C-6BA8-416F-8551-5435B852BB83}" dt="2020-06-24T05:08:22.452" v="333" actId="1076"/>
          <ac:spMkLst>
            <pc:docMk/>
            <pc:sldMk cId="1029222806" sldId="279"/>
            <ac:spMk id="12" creationId="{8D1614B3-DE35-4A99-B273-6F298A8BD924}"/>
          </ac:spMkLst>
        </pc:spChg>
        <pc:spChg chg="del mod">
          <ac:chgData name="moath momani" userId="720708e143949568" providerId="LiveId" clId="{1984BD6C-6BA8-416F-8551-5435B852BB83}" dt="2020-06-24T04:58:03.084" v="197" actId="21"/>
          <ac:spMkLst>
            <pc:docMk/>
            <pc:sldMk cId="1029222806" sldId="279"/>
            <ac:spMk id="13" creationId="{231B1948-C72D-40B6-AFB8-46193C648009}"/>
          </ac:spMkLst>
        </pc:spChg>
        <pc:picChg chg="del">
          <ac:chgData name="moath momani" userId="720708e143949568" providerId="LiveId" clId="{1984BD6C-6BA8-416F-8551-5435B852BB83}" dt="2020-06-24T04:57:37.607" v="191" actId="478"/>
          <ac:picMkLst>
            <pc:docMk/>
            <pc:sldMk cId="1029222806" sldId="279"/>
            <ac:picMk id="3" creationId="{A531214B-F3E5-426D-A6E2-21E141303686}"/>
          </ac:picMkLst>
        </pc:picChg>
        <pc:picChg chg="add mod">
          <ac:chgData name="moath momani" userId="720708e143949568" providerId="LiveId" clId="{1984BD6C-6BA8-416F-8551-5435B852BB83}" dt="2020-06-24T05:08:22.452" v="333" actId="1076"/>
          <ac:picMkLst>
            <pc:docMk/>
            <pc:sldMk cId="1029222806" sldId="279"/>
            <ac:picMk id="4" creationId="{CE714A5F-BE9D-4605-A003-C1C432F80260}"/>
          </ac:picMkLst>
        </pc:picChg>
        <pc:cxnChg chg="add mod">
          <ac:chgData name="moath momani" userId="720708e143949568" providerId="LiveId" clId="{1984BD6C-6BA8-416F-8551-5435B852BB83}" dt="2020-06-24T05:08:22.452" v="333" actId="1076"/>
          <ac:cxnSpMkLst>
            <pc:docMk/>
            <pc:sldMk cId="1029222806" sldId="279"/>
            <ac:cxnSpMk id="15" creationId="{8D083D3A-2D21-4489-888E-3926D4A97B8C}"/>
          </ac:cxnSpMkLst>
        </pc:cxnChg>
      </pc:sldChg>
      <pc:sldChg chg="addSp delSp modSp add mod">
        <pc:chgData name="moath momani" userId="720708e143949568" providerId="LiveId" clId="{1984BD6C-6BA8-416F-8551-5435B852BB83}" dt="2020-06-24T05:11:01.155" v="462" actId="1076"/>
        <pc:sldMkLst>
          <pc:docMk/>
          <pc:sldMk cId="2887513602" sldId="280"/>
        </pc:sldMkLst>
        <pc:spChg chg="mod">
          <ac:chgData name="moath momani" userId="720708e143949568" providerId="LiveId" clId="{1984BD6C-6BA8-416F-8551-5435B852BB83}" dt="2020-06-24T05:11:01.155" v="462" actId="1076"/>
          <ac:spMkLst>
            <pc:docMk/>
            <pc:sldMk cId="2887513602" sldId="280"/>
            <ac:spMk id="5" creationId="{B56A31A8-D1AE-435F-8C21-AB5093DAF3B7}"/>
          </ac:spMkLst>
        </pc:spChg>
        <pc:spChg chg="del">
          <ac:chgData name="moath momani" userId="720708e143949568" providerId="LiveId" clId="{1984BD6C-6BA8-416F-8551-5435B852BB83}" dt="2020-06-24T05:02:29.621" v="240" actId="21"/>
          <ac:spMkLst>
            <pc:docMk/>
            <pc:sldMk cId="2887513602" sldId="280"/>
            <ac:spMk id="7" creationId="{9F10D863-E379-46C3-A8AC-A039A34CDC18}"/>
          </ac:spMkLst>
        </pc:spChg>
        <pc:spChg chg="del">
          <ac:chgData name="moath momani" userId="720708e143949568" providerId="LiveId" clId="{1984BD6C-6BA8-416F-8551-5435B852BB83}" dt="2020-06-24T05:02:29.621" v="240" actId="21"/>
          <ac:spMkLst>
            <pc:docMk/>
            <pc:sldMk cId="2887513602" sldId="280"/>
            <ac:spMk id="12" creationId="{8D1614B3-DE35-4A99-B273-6F298A8BD924}"/>
          </ac:spMkLst>
        </pc:spChg>
        <pc:spChg chg="add del mod">
          <ac:chgData name="moath momani" userId="720708e143949568" providerId="LiveId" clId="{1984BD6C-6BA8-416F-8551-5435B852BB83}" dt="2020-06-24T05:03:15.738" v="260" actId="478"/>
          <ac:spMkLst>
            <pc:docMk/>
            <pc:sldMk cId="2887513602" sldId="280"/>
            <ac:spMk id="13" creationId="{BFD2D924-E9BF-42BA-9F8C-E649275C0128}"/>
          </ac:spMkLst>
        </pc:spChg>
        <pc:spChg chg="add mod">
          <ac:chgData name="moath momani" userId="720708e143949568" providerId="LiveId" clId="{1984BD6C-6BA8-416F-8551-5435B852BB83}" dt="2020-06-24T05:03:12.018" v="258" actId="14100"/>
          <ac:spMkLst>
            <pc:docMk/>
            <pc:sldMk cId="2887513602" sldId="280"/>
            <ac:spMk id="14" creationId="{46647313-760A-497D-A854-03E1AA4D026D}"/>
          </ac:spMkLst>
        </pc:spChg>
        <pc:spChg chg="add del mod">
          <ac:chgData name="moath momani" userId="720708e143949568" providerId="LiveId" clId="{1984BD6C-6BA8-416F-8551-5435B852BB83}" dt="2020-06-24T05:03:14.780" v="259" actId="478"/>
          <ac:spMkLst>
            <pc:docMk/>
            <pc:sldMk cId="2887513602" sldId="280"/>
            <ac:spMk id="17" creationId="{3BA07AB6-C1EC-49E7-B1BC-E37332109EEA}"/>
          </ac:spMkLst>
        </pc:spChg>
        <pc:spChg chg="add del mod">
          <ac:chgData name="moath momani" userId="720708e143949568" providerId="LiveId" clId="{1984BD6C-6BA8-416F-8551-5435B852BB83}" dt="2020-06-24T05:03:06.324" v="256" actId="478"/>
          <ac:spMkLst>
            <pc:docMk/>
            <pc:sldMk cId="2887513602" sldId="280"/>
            <ac:spMk id="18" creationId="{84DF4080-DF35-4E3A-9E08-C2BF2F978826}"/>
          </ac:spMkLst>
        </pc:spChg>
        <pc:spChg chg="add mod">
          <ac:chgData name="moath momani" userId="720708e143949568" providerId="LiveId" clId="{1984BD6C-6BA8-416F-8551-5435B852BB83}" dt="2020-06-24T05:03:37.171" v="268" actId="14100"/>
          <ac:spMkLst>
            <pc:docMk/>
            <pc:sldMk cId="2887513602" sldId="280"/>
            <ac:spMk id="20" creationId="{F5FD2982-4753-4EB9-A96B-7F0A980191C1}"/>
          </ac:spMkLst>
        </pc:spChg>
        <pc:spChg chg="add del mod">
          <ac:chgData name="moath momani" userId="720708e143949568" providerId="LiveId" clId="{1984BD6C-6BA8-416F-8551-5435B852BB83}" dt="2020-06-24T05:03:06.324" v="256" actId="478"/>
          <ac:spMkLst>
            <pc:docMk/>
            <pc:sldMk cId="2887513602" sldId="280"/>
            <ac:spMk id="21" creationId="{AA5C4583-9943-4B45-8C10-6A422C72BC81}"/>
          </ac:spMkLst>
        </pc:spChg>
        <pc:spChg chg="add del mod">
          <ac:chgData name="moath momani" userId="720708e143949568" providerId="LiveId" clId="{1984BD6C-6BA8-416F-8551-5435B852BB83}" dt="2020-06-24T05:03:17.027" v="262" actId="478"/>
          <ac:spMkLst>
            <pc:docMk/>
            <pc:sldMk cId="2887513602" sldId="280"/>
            <ac:spMk id="23" creationId="{F50C5987-E271-4DFA-B2C2-621AC75BBDF5}"/>
          </ac:spMkLst>
        </pc:spChg>
        <pc:spChg chg="add del mod">
          <ac:chgData name="moath momani" userId="720708e143949568" providerId="LiveId" clId="{1984BD6C-6BA8-416F-8551-5435B852BB83}" dt="2020-06-24T05:03:06.324" v="256" actId="478"/>
          <ac:spMkLst>
            <pc:docMk/>
            <pc:sldMk cId="2887513602" sldId="280"/>
            <ac:spMk id="24" creationId="{A439AD09-8ECD-4CBE-878D-137311AE5DEA}"/>
          </ac:spMkLst>
        </pc:spChg>
        <pc:spChg chg="add del mod">
          <ac:chgData name="moath momani" userId="720708e143949568" providerId="LiveId" clId="{1984BD6C-6BA8-416F-8551-5435B852BB83}" dt="2020-06-24T05:03:16.375" v="261" actId="478"/>
          <ac:spMkLst>
            <pc:docMk/>
            <pc:sldMk cId="2887513602" sldId="280"/>
            <ac:spMk id="26" creationId="{D8BFCFE2-260A-4331-A4EA-C3421257EEC2}"/>
          </ac:spMkLst>
        </pc:spChg>
        <pc:spChg chg="add del mod">
          <ac:chgData name="moath momani" userId="720708e143949568" providerId="LiveId" clId="{1984BD6C-6BA8-416F-8551-5435B852BB83}" dt="2020-06-24T05:03:06.324" v="256" actId="478"/>
          <ac:spMkLst>
            <pc:docMk/>
            <pc:sldMk cId="2887513602" sldId="280"/>
            <ac:spMk id="27" creationId="{72F49C22-5665-41CF-9FE2-63162316E91E}"/>
          </ac:spMkLst>
        </pc:spChg>
        <pc:picChg chg="add mod">
          <ac:chgData name="moath momani" userId="720708e143949568" providerId="LiveId" clId="{1984BD6C-6BA8-416F-8551-5435B852BB83}" dt="2020-06-24T05:02:38.219" v="246" actId="1076"/>
          <ac:picMkLst>
            <pc:docMk/>
            <pc:sldMk cId="2887513602" sldId="280"/>
            <ac:picMk id="2" creationId="{58608D38-21FA-40C2-B540-4A9D446D4E58}"/>
          </ac:picMkLst>
        </pc:picChg>
        <pc:picChg chg="del">
          <ac:chgData name="moath momani" userId="720708e143949568" providerId="LiveId" clId="{1984BD6C-6BA8-416F-8551-5435B852BB83}" dt="2020-06-24T05:02:21.194" v="236" actId="478"/>
          <ac:picMkLst>
            <pc:docMk/>
            <pc:sldMk cId="2887513602" sldId="280"/>
            <ac:picMk id="4" creationId="{CE714A5F-BE9D-4605-A003-C1C432F80260}"/>
          </ac:picMkLst>
        </pc:picChg>
        <pc:cxnChg chg="del">
          <ac:chgData name="moath momani" userId="720708e143949568" providerId="LiveId" clId="{1984BD6C-6BA8-416F-8551-5435B852BB83}" dt="2020-06-24T05:02:29.621" v="240" actId="21"/>
          <ac:cxnSpMkLst>
            <pc:docMk/>
            <pc:sldMk cId="2887513602" sldId="280"/>
            <ac:cxnSpMk id="15" creationId="{8D083D3A-2D21-4489-888E-3926D4A97B8C}"/>
          </ac:cxnSpMkLst>
        </pc:cxnChg>
        <pc:cxnChg chg="add mod">
          <ac:chgData name="moath momani" userId="720708e143949568" providerId="LiveId" clId="{1984BD6C-6BA8-416F-8551-5435B852BB83}" dt="2020-06-24T05:04:03.111" v="269" actId="208"/>
          <ac:cxnSpMkLst>
            <pc:docMk/>
            <pc:sldMk cId="2887513602" sldId="280"/>
            <ac:cxnSpMk id="16" creationId="{8B918AD2-4C1C-43AF-9A7A-44FE62D41063}"/>
          </ac:cxnSpMkLst>
        </pc:cxnChg>
        <pc:cxnChg chg="add mod">
          <ac:chgData name="moath momani" userId="720708e143949568" providerId="LiveId" clId="{1984BD6C-6BA8-416F-8551-5435B852BB83}" dt="2020-06-24T05:04:03.111" v="269" actId="208"/>
          <ac:cxnSpMkLst>
            <pc:docMk/>
            <pc:sldMk cId="2887513602" sldId="280"/>
            <ac:cxnSpMk id="19" creationId="{508E76D3-0523-47FF-9A69-1F338AEC0080}"/>
          </ac:cxnSpMkLst>
        </pc:cxnChg>
        <pc:cxnChg chg="add mod">
          <ac:chgData name="moath momani" userId="720708e143949568" providerId="LiveId" clId="{1984BD6C-6BA8-416F-8551-5435B852BB83}" dt="2020-06-24T05:04:03.111" v="269" actId="208"/>
          <ac:cxnSpMkLst>
            <pc:docMk/>
            <pc:sldMk cId="2887513602" sldId="280"/>
            <ac:cxnSpMk id="22" creationId="{5C466AB7-60DC-4953-90B8-B1AAEDDF6D06}"/>
          </ac:cxnSpMkLst>
        </pc:cxnChg>
        <pc:cxnChg chg="add mod">
          <ac:chgData name="moath momani" userId="720708e143949568" providerId="LiveId" clId="{1984BD6C-6BA8-416F-8551-5435B852BB83}" dt="2020-06-24T05:04:03.111" v="269" actId="208"/>
          <ac:cxnSpMkLst>
            <pc:docMk/>
            <pc:sldMk cId="2887513602" sldId="280"/>
            <ac:cxnSpMk id="25" creationId="{A9276F28-080D-4D5A-9E57-7EF1C8DC5076}"/>
          </ac:cxnSpMkLst>
        </pc:cxnChg>
        <pc:cxnChg chg="add mod">
          <ac:chgData name="moath momani" userId="720708e143949568" providerId="LiveId" clId="{1984BD6C-6BA8-416F-8551-5435B852BB83}" dt="2020-06-24T05:04:03.111" v="269" actId="208"/>
          <ac:cxnSpMkLst>
            <pc:docMk/>
            <pc:sldMk cId="2887513602" sldId="280"/>
            <ac:cxnSpMk id="28" creationId="{1B8C07B2-1C42-4F8C-B94A-19B16028DF8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Have you attended workshops before?</a:t>
            </a:r>
          </a:p>
          <a:p>
            <a:pPr marL="0" indent="0">
              <a:buFont typeface="+mj-lt"/>
              <a:buNone/>
            </a:pPr>
            <a:r>
              <a:rPr lang="en-US" dirty="0"/>
              <a:t>Introduce zoom instructions for participants.</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0175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397589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72420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123924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1078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149902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02124"/>
                </a:solidFill>
                <a:effectLst/>
                <a:latin typeface="arial" panose="020B0604020202020204" pitchFamily="34" charset="0"/>
              </a:rPr>
              <a:t>https://www.youtube.com/watch?v=aTLC4qfOHio</a:t>
            </a:r>
            <a:endParaRPr lang="ar-QA" b="0" i="0" dirty="0">
              <a:solidFill>
                <a:srgbClr val="202124"/>
              </a:solidFill>
              <a:effectLst/>
              <a:latin typeface="arial" panose="020B0604020202020204" pitchFamily="34" charset="0"/>
            </a:endParaRP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3D Systems </a:t>
            </a:r>
            <a:r>
              <a:rPr lang="en-US" b="0" i="0" dirty="0" err="1">
                <a:effectLst/>
                <a:latin typeface="Roboto"/>
              </a:rPr>
              <a:t>iSense</a:t>
            </a:r>
            <a:r>
              <a:rPr lang="en-US" b="0" i="0" dirty="0">
                <a:effectLst/>
                <a:latin typeface="Roboto"/>
              </a:rPr>
              <a:t> 3D scanner</a:t>
            </a:r>
            <a:endParaRPr lang="ar-QA" b="0" i="0" dirty="0">
              <a:effectLst/>
              <a:latin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Qlone scanner </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666666"/>
                </a:solidFill>
                <a:effectLst/>
                <a:latin typeface="Open Sans"/>
              </a:rPr>
              <a:t>Photogrammetry: useful for scanning people, animals, etc.</a:t>
            </a: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algn="l" fontAlgn="base"/>
            <a:r>
              <a:rPr lang="en-US" b="1" i="0" dirty="0">
                <a:solidFill>
                  <a:srgbClr val="333333"/>
                </a:solidFill>
                <a:effectLst/>
                <a:latin typeface="Open Sans"/>
              </a:rPr>
              <a:t>Photogrammetry</a:t>
            </a:r>
            <a:endParaRPr lang="en-US" b="0" i="0" dirty="0">
              <a:solidFill>
                <a:srgbClr val="333333"/>
              </a:solidFill>
              <a:effectLst/>
              <a:latin typeface="Open Sans"/>
            </a:endParaRPr>
          </a:p>
          <a:p>
            <a:pPr algn="l" fontAlgn="base"/>
            <a:r>
              <a:rPr lang="en-US" b="0" i="0" dirty="0">
                <a:solidFill>
                  <a:srgbClr val="666666"/>
                </a:solidFill>
                <a:effectLst/>
                <a:latin typeface="Open Sans"/>
              </a:rPr>
              <a:t>Stemming from photography, photogrammetry is an incredibly useful technology in various fields. The technology takes multiple images, taken at different positions, and triangulates points in these images to figure out the location of them in a three-dimensional space. </a:t>
            </a:r>
          </a:p>
          <a:p>
            <a:pPr algn="l" fontAlgn="base"/>
            <a:endParaRPr lang="en-US" b="0" i="0" dirty="0">
              <a:solidFill>
                <a:srgbClr val="666666"/>
              </a:solidFill>
              <a:effectLst/>
              <a:latin typeface="Open Sans"/>
            </a:endParaRPr>
          </a:p>
          <a:p>
            <a:pPr marL="0" indent="0">
              <a:buFont typeface="Arial" panose="020B0604020202020204" pitchFamily="34" charset="0"/>
              <a:buNone/>
            </a:pPr>
            <a:r>
              <a:rPr lang="en-US" b="0" i="0" dirty="0">
                <a:solidFill>
                  <a:srgbClr val="222222"/>
                </a:solidFill>
                <a:effectLst/>
                <a:latin typeface="arial" panose="020B0604020202020204" pitchFamily="34" charset="0"/>
              </a:rPr>
              <a:t>This</a:t>
            </a:r>
            <a:r>
              <a:rPr lang="en-US" b="1" i="0" dirty="0">
                <a:solidFill>
                  <a:srgbClr val="222222"/>
                </a:solidFill>
                <a:effectLst/>
                <a:latin typeface="arial" panose="020B0604020202020204" pitchFamily="34" charset="0"/>
              </a:rPr>
              <a:t> 3D Scanner</a:t>
            </a:r>
            <a:r>
              <a:rPr lang="en-US" b="0" i="0" dirty="0">
                <a:solidFill>
                  <a:srgbClr val="222222"/>
                </a:solidFill>
                <a:effectLst/>
                <a:latin typeface="arial" panose="020B0604020202020204" pitchFamily="34" charset="0"/>
              </a:rPr>
              <a:t> uses Kinect technology to create </a:t>
            </a:r>
            <a:r>
              <a:rPr lang="en-US" b="1" i="0" dirty="0">
                <a:solidFill>
                  <a:srgbClr val="222222"/>
                </a:solidFill>
                <a:effectLst/>
                <a:latin typeface="arial" panose="020B0604020202020204" pitchFamily="34" charset="0"/>
              </a:rPr>
              <a:t>3D</a:t>
            </a:r>
            <a:r>
              <a:rPr lang="en-US" b="0" i="0" dirty="0">
                <a:solidFill>
                  <a:srgbClr val="222222"/>
                </a:solidFill>
                <a:effectLst/>
                <a:latin typeface="arial" panose="020B0604020202020204" pitchFamily="34" charset="0"/>
              </a:rPr>
              <a:t> models and </a:t>
            </a:r>
            <a:r>
              <a:rPr lang="en-US" b="0" i="0" dirty="0" err="1">
                <a:solidFill>
                  <a:srgbClr val="222222"/>
                </a:solidFill>
                <a:effectLst/>
                <a:latin typeface="arial" panose="020B0604020202020204" pitchFamily="34" charset="0"/>
              </a:rPr>
              <a:t>bth</a:t>
            </a:r>
            <a:r>
              <a:rPr lang="en-US" b="0" i="0" dirty="0">
                <a:solidFill>
                  <a:srgbClr val="222222"/>
                </a:solidFill>
                <a:effectLst/>
                <a:latin typeface="arial" panose="020B0604020202020204" pitchFamily="34" charset="0"/>
              </a:rPr>
              <a:t> they have IR</a:t>
            </a:r>
          </a:p>
          <a:p>
            <a:pPr marL="0" indent="0">
              <a:buFont typeface="Arial" panose="020B0604020202020204" pitchFamily="34" charset="0"/>
              <a:buNone/>
            </a:pPr>
            <a:r>
              <a:rPr lang="en-US" b="0" i="0" dirty="0">
                <a:solidFill>
                  <a:srgbClr val="202124"/>
                </a:solidFill>
                <a:effectLst/>
                <a:latin typeface="arial" panose="020B0604020202020204" pitchFamily="34" charset="0"/>
              </a:rPr>
              <a:t>The device features an "RGB camera, depth </a:t>
            </a:r>
            <a:r>
              <a:rPr lang="en-US" b="1" i="0" dirty="0">
                <a:solidFill>
                  <a:srgbClr val="202124"/>
                </a:solidFill>
                <a:effectLst/>
                <a:latin typeface="arial" panose="020B0604020202020204" pitchFamily="34" charset="0"/>
              </a:rPr>
              <a:t>sensor</a:t>
            </a:r>
            <a:r>
              <a:rPr lang="en-US" b="0" i="0" dirty="0">
                <a:solidFill>
                  <a:srgbClr val="202124"/>
                </a:solidFill>
                <a:effectLst/>
                <a:latin typeface="arial" panose="020B0604020202020204" pitchFamily="34" charset="0"/>
              </a:rPr>
              <a:t>, which provide full-body 3D motion capture and facial recognition capabilities.</a:t>
            </a:r>
            <a:endParaRPr lang="ar-QA" b="0" i="0" dirty="0">
              <a:solidFill>
                <a:srgbClr val="202124"/>
              </a:solidFill>
              <a:effectLst/>
              <a:latin typeface="arial" panose="020B0604020202020204" pitchFamily="34" charset="0"/>
            </a:endParaRPr>
          </a:p>
          <a:p>
            <a:pPr algn="l" fontAlgn="base"/>
            <a:endParaRPr lang="en-US" b="0" i="0" dirty="0">
              <a:solidFill>
                <a:srgbClr val="666666"/>
              </a:solidFill>
              <a:effectLst/>
              <a:latin typeface="Open San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53083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417047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dirty="0"/>
              <a:t>Ask Participants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What kind of design software have you experiences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aseline="0" dirty="0"/>
              <a:t>Have you used Tinkercad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lang="en-US" baseline="0" dirty="0"/>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baseline="0" dirty="0"/>
              <a:t>Introduced Tinkercad</a:t>
            </a:r>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12297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123924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kTaCOQ_OjI?feature=oembed" TargetMode="External"/><Relationship Id="rId5" Type="http://schemas.openxmlformats.org/officeDocument/2006/relationships/image" Target="../media/image10.jpe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WAvWqTzmylM?feature=oembed" TargetMode="External"/><Relationship Id="rId5" Type="http://schemas.openxmlformats.org/officeDocument/2006/relationships/image" Target="../media/image11.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0" y="1116718"/>
            <a:ext cx="12192001" cy="5526759"/>
            <a:chOff x="-1" y="1007391"/>
            <a:chExt cx="12192001" cy="5526759"/>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1"/>
              <a:ext cx="6455302" cy="5526759"/>
            </a:xfrm>
            <a:prstGeom prst="rect">
              <a:avLst/>
            </a:prstGeom>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5290769" cy="769441"/>
          </a:xfrm>
          <a:prstGeom prst="rect">
            <a:avLst/>
          </a:prstGeom>
          <a:noFill/>
        </p:spPr>
        <p:txBody>
          <a:bodyPr wrap="square" rtlCol="0">
            <a:spAutoFit/>
          </a:bodyPr>
          <a:lstStyle/>
          <a:p>
            <a:r>
              <a:rPr lang="en-US" sz="4400" i="1" dirty="0">
                <a:latin typeface="Politica" panose="02000506060000020004" pitchFamily="2" charset="0"/>
                <a:ea typeface="Politica" charset="0"/>
                <a:cs typeface="Politica" charset="0"/>
              </a:rPr>
              <a:t>3D SCANNING WITH QLONE</a:t>
            </a:r>
            <a:endParaRPr lang="en-US" sz="5400" i="1" dirty="0">
              <a:latin typeface="Politica" panose="02000506060000020004" pitchFamily="2" charset="0"/>
              <a:ea typeface="Politica" charset="0"/>
              <a:cs typeface="Politica" charset="0"/>
            </a:endParaRPr>
          </a:p>
        </p:txBody>
      </p:sp>
      <p:sp>
        <p:nvSpPr>
          <p:cNvPr id="14" name="TextBox 13"/>
          <p:cNvSpPr txBox="1"/>
          <p:nvPr/>
        </p:nvSpPr>
        <p:spPr>
          <a:xfrm>
            <a:off x="45024" y="2040048"/>
            <a:ext cx="8146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7 -10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9" name="TextBox 8">
            <a:extLst>
              <a:ext uri="{FF2B5EF4-FFF2-40B4-BE49-F238E27FC236}">
                <a16:creationId xmlns:a16="http://schemas.microsoft.com/office/drawing/2014/main" id="{607A85DA-F8FD-44BA-8512-E98899E2B76F}"/>
              </a:ext>
            </a:extLst>
          </p:cNvPr>
          <p:cNvSpPr txBox="1"/>
          <p:nvPr/>
        </p:nvSpPr>
        <p:spPr>
          <a:xfrm>
            <a:off x="5023823" y="1147495"/>
            <a:ext cx="6876624" cy="707886"/>
          </a:xfrm>
          <a:prstGeom prst="rect">
            <a:avLst/>
          </a:prstGeom>
          <a:noFill/>
        </p:spPr>
        <p:txBody>
          <a:bodyPr wrap="square" rtlCol="0">
            <a:spAutoFit/>
          </a:bodyPr>
          <a:lstStyle/>
          <a:p>
            <a:pPr algn="r" rtl="1"/>
            <a:r>
              <a:rPr lang="ar-QA" sz="4000" i="1" dirty="0">
                <a:solidFill>
                  <a:schemeClr val="bg1"/>
                </a:solidFill>
                <a:latin typeface="Politica" panose="02000506060000020004" pitchFamily="2" charset="0"/>
                <a:ea typeface="Politica" charset="0"/>
              </a:rPr>
              <a:t>المسح الثلاثي الابعاد مع تطبيق كلون</a:t>
            </a:r>
            <a:endParaRPr lang="en-US" sz="4800" i="1" dirty="0">
              <a:solidFill>
                <a:schemeClr val="bg1"/>
              </a:solidFill>
              <a:latin typeface="Politica" panose="02000506060000020004" pitchFamily="2" charset="0"/>
              <a:ea typeface="Politica" charset="0"/>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324" y="272572"/>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pic>
        <p:nvPicPr>
          <p:cNvPr id="10" name="Picture 9">
            <a:extLst>
              <a:ext uri="{FF2B5EF4-FFF2-40B4-BE49-F238E27FC236}">
                <a16:creationId xmlns:a16="http://schemas.microsoft.com/office/drawing/2014/main" id="{104F624C-2C7B-44F1-871C-9D7128F904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9170" y="1894917"/>
            <a:ext cx="6419501" cy="4287053"/>
          </a:xfrm>
          <a:prstGeom prst="rect">
            <a:avLst/>
          </a:prstGeom>
        </p:spPr>
      </p:pic>
      <p:sp>
        <p:nvSpPr>
          <p:cNvPr id="14" name="Arrow: Right 13">
            <a:extLst>
              <a:ext uri="{FF2B5EF4-FFF2-40B4-BE49-F238E27FC236}">
                <a16:creationId xmlns:a16="http://schemas.microsoft.com/office/drawing/2014/main" id="{A9177350-29B1-4E87-B07D-2B36219D3994}"/>
              </a:ext>
            </a:extLst>
          </p:cNvPr>
          <p:cNvSpPr/>
          <p:nvPr/>
        </p:nvSpPr>
        <p:spPr>
          <a:xfrm flipH="1">
            <a:off x="9312633" y="5426587"/>
            <a:ext cx="506929" cy="59128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683BC0-9991-4F0D-9C12-C763759090BE}"/>
              </a:ext>
            </a:extLst>
          </p:cNvPr>
          <p:cNvSpPr txBox="1"/>
          <p:nvPr/>
        </p:nvSpPr>
        <p:spPr>
          <a:xfrm>
            <a:off x="2381466" y="1050002"/>
            <a:ext cx="7489210" cy="523220"/>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يمكن نقل الكائنات عن طريق النقر واسحب الكائنات</a:t>
            </a:r>
            <a:r>
              <a:rPr lang="ar-JO" sz="2800" dirty="0">
                <a:latin typeface="Politica" panose="02000506060000020004"/>
              </a:rPr>
              <a:t>.</a:t>
            </a:r>
            <a:endParaRPr lang="en-US" sz="2800" dirty="0">
              <a:latin typeface="Politica" panose="02000506060000020004"/>
            </a:endParaRPr>
          </a:p>
        </p:txBody>
      </p:sp>
    </p:spTree>
    <p:extLst>
      <p:ext uri="{BB962C8B-B14F-4D97-AF65-F5344CB8AC3E}">
        <p14:creationId xmlns:p14="http://schemas.microsoft.com/office/powerpoint/2010/main" val="39487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sp>
        <p:nvSpPr>
          <p:cNvPr id="15" name="TextBox 14">
            <a:extLst>
              <a:ext uri="{FF2B5EF4-FFF2-40B4-BE49-F238E27FC236}">
                <a16:creationId xmlns:a16="http://schemas.microsoft.com/office/drawing/2014/main" id="{966AB0BB-EF84-4C62-BFC7-DA4BB13E7E31}"/>
              </a:ext>
            </a:extLst>
          </p:cNvPr>
          <p:cNvSpPr txBox="1"/>
          <p:nvPr/>
        </p:nvSpPr>
        <p:spPr>
          <a:xfrm>
            <a:off x="3007016" y="2225787"/>
            <a:ext cx="7015154" cy="523220"/>
          </a:xfrm>
          <a:prstGeom prst="rect">
            <a:avLst/>
          </a:prstGeom>
          <a:noFill/>
        </p:spPr>
        <p:txBody>
          <a:bodyPr wrap="square">
            <a:spAutoFit/>
          </a:bodyPr>
          <a:lstStyle/>
          <a:p>
            <a:pPr marL="514350" indent="-514350" algn="r" rtl="1">
              <a:buFont typeface="Wingdings" panose="05000000000000000000" pitchFamily="2" charset="2"/>
              <a:buChar char="q"/>
            </a:pPr>
            <a:r>
              <a:rPr lang="en-US" sz="2800" dirty="0">
                <a:latin typeface="Politica" panose="02000506060000020004"/>
              </a:rPr>
              <a:t>يمكن نقل </a:t>
            </a:r>
            <a:r>
              <a:rPr lang="ar-JO" sz="2800" dirty="0">
                <a:latin typeface="Politica" panose="02000506060000020004"/>
              </a:rPr>
              <a:t>المجسمات</a:t>
            </a:r>
            <a:r>
              <a:rPr lang="en-US" sz="2800" dirty="0">
                <a:latin typeface="Politica" panose="02000506060000020004"/>
              </a:rPr>
              <a:t> عن طريق النقر و</a:t>
            </a:r>
            <a:r>
              <a:rPr lang="ar-JO" sz="2800" dirty="0">
                <a:latin typeface="Politica" panose="02000506060000020004"/>
              </a:rPr>
              <a:t>ال</a:t>
            </a:r>
            <a:r>
              <a:rPr lang="en-US" sz="2800" dirty="0">
                <a:latin typeface="Politica" panose="02000506060000020004"/>
              </a:rPr>
              <a:t>سحب.</a:t>
            </a:r>
          </a:p>
        </p:txBody>
      </p:sp>
      <p:pic>
        <p:nvPicPr>
          <p:cNvPr id="16" name="Picture 15">
            <a:extLst>
              <a:ext uri="{FF2B5EF4-FFF2-40B4-BE49-F238E27FC236}">
                <a16:creationId xmlns:a16="http://schemas.microsoft.com/office/drawing/2014/main" id="{71BF3673-1E8C-4967-9C2A-BCA3D4C966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37522" y="3213481"/>
            <a:ext cx="7354142" cy="2652500"/>
          </a:xfrm>
          <a:prstGeom prst="rect">
            <a:avLst/>
          </a:prstGeom>
        </p:spPr>
      </p:pic>
      <p:sp>
        <p:nvSpPr>
          <p:cNvPr id="17" name="TextBox 16">
            <a:extLst>
              <a:ext uri="{FF2B5EF4-FFF2-40B4-BE49-F238E27FC236}">
                <a16:creationId xmlns:a16="http://schemas.microsoft.com/office/drawing/2014/main" id="{77C27D0C-EC6E-4348-9700-267571C21DC5}"/>
              </a:ext>
            </a:extLst>
          </p:cNvPr>
          <p:cNvSpPr txBox="1"/>
          <p:nvPr/>
        </p:nvSpPr>
        <p:spPr>
          <a:xfrm>
            <a:off x="2736490" y="282512"/>
            <a:ext cx="5629701" cy="584775"/>
          </a:xfrm>
          <a:prstGeom prst="rect">
            <a:avLst/>
          </a:prstGeom>
          <a:noFill/>
        </p:spPr>
        <p:txBody>
          <a:bodyPr wrap="square" rtlCol="0">
            <a:spAutoFit/>
          </a:bodyPr>
          <a:lstStyle/>
          <a:p>
            <a:r>
              <a:rPr lang="en-US" sz="3200" b="1" dirty="0">
                <a:solidFill>
                  <a:schemeClr val="accent1"/>
                </a:solidFill>
                <a:latin typeface="Politica" panose="02000506060000020004"/>
              </a:rPr>
              <a:t>Moving Objects   </a:t>
            </a:r>
            <a:r>
              <a:rPr lang="ar-JO" sz="3200" b="1" dirty="0">
                <a:solidFill>
                  <a:schemeClr val="accent1"/>
                </a:solidFill>
                <a:latin typeface="Politica" panose="02000506060000020004"/>
              </a:rPr>
              <a:t>تحريك المجسمات</a:t>
            </a:r>
            <a:endParaRPr lang="en-US" sz="3200" b="1" dirty="0">
              <a:solidFill>
                <a:schemeClr val="accent1"/>
              </a:solidFill>
              <a:latin typeface="Politica" panose="02000506060000020004"/>
            </a:endParaRPr>
          </a:p>
        </p:txBody>
      </p:sp>
    </p:spTree>
    <p:extLst>
      <p:ext uri="{BB962C8B-B14F-4D97-AF65-F5344CB8AC3E}">
        <p14:creationId xmlns:p14="http://schemas.microsoft.com/office/powerpoint/2010/main" val="9056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descr="A screenshot of a computer screen&#10;&#10;Description automatically generated">
            <a:extLst>
              <a:ext uri="{FF2B5EF4-FFF2-40B4-BE49-F238E27FC236}">
                <a16:creationId xmlns:a16="http://schemas.microsoft.com/office/drawing/2014/main" id="{E10E7FB9-BC8B-4DDB-87B4-97363AD9EC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31212" y="3084399"/>
            <a:ext cx="6286369" cy="3405116"/>
          </a:xfrm>
          <a:prstGeom prst="rect">
            <a:avLst/>
          </a:prstGeom>
        </p:spPr>
      </p:pic>
      <p:sp>
        <p:nvSpPr>
          <p:cNvPr id="10" name="TextBox 9">
            <a:extLst>
              <a:ext uri="{FF2B5EF4-FFF2-40B4-BE49-F238E27FC236}">
                <a16:creationId xmlns:a16="http://schemas.microsoft.com/office/drawing/2014/main" id="{12AAC416-1548-440D-8506-D949102B7218}"/>
              </a:ext>
            </a:extLst>
          </p:cNvPr>
          <p:cNvSpPr txBox="1"/>
          <p:nvPr/>
        </p:nvSpPr>
        <p:spPr>
          <a:xfrm>
            <a:off x="2093746" y="518614"/>
            <a:ext cx="4921203" cy="2246769"/>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panose="02000506060000020004"/>
              </a:rPr>
              <a:t>Two primary ways to control the camera.</a:t>
            </a:r>
          </a:p>
          <a:p>
            <a:pPr marL="457200" indent="-457200">
              <a:buFont typeface="Arial" panose="020B0604020202020204" pitchFamily="34" charset="0"/>
              <a:buChar char="•"/>
            </a:pPr>
            <a:r>
              <a:rPr lang="en-US" sz="2800" dirty="0">
                <a:latin typeface="Politica" panose="02000506060000020004"/>
              </a:rPr>
              <a:t> Hold the right click.</a:t>
            </a:r>
          </a:p>
          <a:p>
            <a:pPr marL="457200" indent="-457200">
              <a:buFont typeface="Arial" panose="020B0604020202020204" pitchFamily="34" charset="0"/>
              <a:buChar char="•"/>
            </a:pPr>
            <a:r>
              <a:rPr lang="en-US" sz="2800" dirty="0">
                <a:latin typeface="Politica" panose="02000506060000020004"/>
              </a:rPr>
              <a:t> Use of navigation – located in the top left screen.</a:t>
            </a:r>
            <a:endParaRPr lang="en-US" sz="2800" dirty="0"/>
          </a:p>
        </p:txBody>
      </p:sp>
      <p:sp>
        <p:nvSpPr>
          <p:cNvPr id="4" name="Rectangle: Rounded Corners 3">
            <a:extLst>
              <a:ext uri="{FF2B5EF4-FFF2-40B4-BE49-F238E27FC236}">
                <a16:creationId xmlns:a16="http://schemas.microsoft.com/office/drawing/2014/main" id="{F87D73B5-05B0-4238-8BCD-91F2EDC3A49B}"/>
              </a:ext>
            </a:extLst>
          </p:cNvPr>
          <p:cNvSpPr/>
          <p:nvPr/>
        </p:nvSpPr>
        <p:spPr>
          <a:xfrm>
            <a:off x="2654487" y="3964680"/>
            <a:ext cx="709684" cy="7779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854200" cy="6804914"/>
          </a:xfrm>
          <a:prstGeom prst="rect">
            <a:avLst/>
          </a:prstGeom>
        </p:spPr>
      </p:pic>
      <p:sp>
        <p:nvSpPr>
          <p:cNvPr id="14" name="TextBox 13">
            <a:extLst>
              <a:ext uri="{FF2B5EF4-FFF2-40B4-BE49-F238E27FC236}">
                <a16:creationId xmlns:a16="http://schemas.microsoft.com/office/drawing/2014/main" id="{DF7E10CB-E1D6-40DB-8C3B-F5D5430E0B3A}"/>
              </a:ext>
            </a:extLst>
          </p:cNvPr>
          <p:cNvSpPr txBox="1"/>
          <p:nvPr/>
        </p:nvSpPr>
        <p:spPr>
          <a:xfrm>
            <a:off x="7254496" y="539086"/>
            <a:ext cx="4728738" cy="2246769"/>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t>طريقتان أساسيتان للتحكم في الكاميرا</a:t>
            </a:r>
            <a:r>
              <a:rPr lang="ar-JO" sz="2800" dirty="0"/>
              <a:t>:</a:t>
            </a:r>
          </a:p>
          <a:p>
            <a:pPr marL="457200" indent="-457200" algn="r" rtl="1">
              <a:buFont typeface="Arial" panose="020B0604020202020204" pitchFamily="34" charset="0"/>
              <a:buChar char="•"/>
            </a:pPr>
            <a:r>
              <a:rPr lang="en-US" sz="2800" dirty="0"/>
              <a:t>  اضغط باستمرار على الزر الأيمن</a:t>
            </a:r>
            <a:r>
              <a:rPr lang="ar-JO" sz="2800" dirty="0"/>
              <a:t>.</a:t>
            </a:r>
            <a:endParaRPr lang="en-US" sz="2800" dirty="0"/>
          </a:p>
          <a:p>
            <a:pPr marL="457200" indent="-457200" algn="r" rtl="1">
              <a:buFont typeface="Arial" panose="020B0604020202020204" pitchFamily="34" charset="0"/>
              <a:buChar char="•"/>
            </a:pPr>
            <a:r>
              <a:rPr lang="en-US" sz="2800" dirty="0"/>
              <a:t>  استخدام التنقل الموجود أعلى الشاشة اليسرى</a:t>
            </a:r>
            <a:r>
              <a:rPr lang="ar-JO" sz="2800" dirty="0"/>
              <a:t>.</a:t>
            </a:r>
            <a:endParaRPr lang="en-US" sz="2800" dirty="0"/>
          </a:p>
        </p:txBody>
      </p:sp>
    </p:spTree>
    <p:extLst>
      <p:ext uri="{BB962C8B-B14F-4D97-AF65-F5344CB8AC3E}">
        <p14:creationId xmlns:p14="http://schemas.microsoft.com/office/powerpoint/2010/main" val="127729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8" descr="Image result for TINKERCAD png">
            <a:extLst>
              <a:ext uri="{FF2B5EF4-FFF2-40B4-BE49-F238E27FC236}">
                <a16:creationId xmlns:a16="http://schemas.microsoft.com/office/drawing/2014/main" id="{7CD33244-0A29-4753-97CF-76841B4E545A}"/>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tretch>
            <a:fillRect/>
          </a:stretch>
        </p:blipFill>
        <p:spPr bwMode="auto">
          <a:xfrm>
            <a:off x="3233166" y="3104532"/>
            <a:ext cx="6015316" cy="25955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5">
            <a:extLst>
              <a:ext uri="{FF2B5EF4-FFF2-40B4-BE49-F238E27FC236}">
                <a16:creationId xmlns:a16="http://schemas.microsoft.com/office/drawing/2014/main" id="{184D066D-2B53-4DC7-8CDB-84064EF8ED48}"/>
              </a:ext>
            </a:extLst>
          </p:cNvPr>
          <p:cNvSpPr txBox="1">
            <a:spLocks/>
          </p:cNvSpPr>
          <p:nvPr/>
        </p:nvSpPr>
        <p:spPr>
          <a:xfrm>
            <a:off x="1682711" y="1491465"/>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Let’s Start Tinkering </a:t>
            </a:r>
          </a:p>
        </p:txBody>
      </p:sp>
      <p:pic>
        <p:nvPicPr>
          <p:cNvPr id="9" name="Picture 8">
            <a:extLst>
              <a:ext uri="{FF2B5EF4-FFF2-40B4-BE49-F238E27FC236}">
                <a16:creationId xmlns:a16="http://schemas.microsoft.com/office/drawing/2014/main" id="{5CCAF740-9F4A-4948-8C91-48C32B9F2C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854200" cy="6804914"/>
          </a:xfrm>
          <a:prstGeom prst="rect">
            <a:avLst/>
          </a:prstGeom>
        </p:spPr>
      </p:pic>
    </p:spTree>
    <p:extLst>
      <p:ext uri="{BB962C8B-B14F-4D97-AF65-F5344CB8AC3E}">
        <p14:creationId xmlns:p14="http://schemas.microsoft.com/office/powerpoint/2010/main" val="296483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p:nvPr/>
        </p:nvSpPr>
        <p:spPr>
          <a:xfrm>
            <a:off x="1578976" y="362427"/>
            <a:ext cx="3551162" cy="756899"/>
          </a:xfrm>
          <a:prstGeom prst="rect">
            <a:avLst/>
          </a:prstGeom>
          <a:noFill/>
          <a:ln>
            <a:noFill/>
          </a:ln>
        </p:spPr>
        <p:txBody>
          <a:bodyPr lIns="91425" tIns="91425" rIns="91425" bIns="91425" anchor="t" anchorCtr="0">
            <a:noAutofit/>
          </a:bodyPr>
          <a:lstStyle/>
          <a:p>
            <a:pPr lvl="0"/>
            <a:r>
              <a:rPr lang="en-US" sz="2400" i="1" dirty="0">
                <a:latin typeface="Politica"/>
                <a:ea typeface="Consolas" charset="0"/>
                <a:cs typeface="Consolas" charset="0"/>
                <a:sym typeface="Roboto"/>
              </a:rPr>
              <a:t>Photogrammetry scanning </a:t>
            </a:r>
          </a:p>
        </p:txBody>
      </p:sp>
      <p:sp>
        <p:nvSpPr>
          <p:cNvPr id="2" name="TextBox 1"/>
          <p:cNvSpPr txBox="1"/>
          <p:nvPr/>
        </p:nvSpPr>
        <p:spPr>
          <a:xfrm>
            <a:off x="8106892" y="457242"/>
            <a:ext cx="3551162" cy="830997"/>
          </a:xfrm>
          <a:prstGeom prst="rect">
            <a:avLst/>
          </a:prstGeom>
          <a:noFill/>
        </p:spPr>
        <p:txBody>
          <a:bodyPr wrap="square" rtlCol="0">
            <a:spAutoFit/>
          </a:bodyPr>
          <a:lstStyle/>
          <a:p>
            <a:pPr algn="r" rtl="1"/>
            <a:r>
              <a:rPr lang="ar-QA" sz="2400" i="1" dirty="0">
                <a:latin typeface="Politica" panose="02000506060000020004"/>
              </a:rPr>
              <a:t>المسح التصويري الثلاثي الابعاد </a:t>
            </a:r>
            <a:endParaRPr lang="ar-QA" sz="2400" dirty="0">
              <a:latin typeface="Politica" panose="02000506060000020004"/>
            </a:endParaRPr>
          </a:p>
          <a:p>
            <a:pPr algn="r" rtl="1"/>
            <a:endParaRPr lang="en-US" sz="2400" dirty="0">
              <a:latin typeface="Politica" panose="02000506060000020004"/>
            </a:endParaRPr>
          </a:p>
        </p:txBody>
      </p:sp>
      <p:sp>
        <p:nvSpPr>
          <p:cNvPr id="27" name="TextBox 26">
            <a:extLst>
              <a:ext uri="{FF2B5EF4-FFF2-40B4-BE49-F238E27FC236}">
                <a16:creationId xmlns:a16="http://schemas.microsoft.com/office/drawing/2014/main" id="{0A6FE4E9-F5EE-4BAB-ABB6-231801429057}"/>
              </a:ext>
            </a:extLst>
          </p:cNvPr>
          <p:cNvSpPr txBox="1"/>
          <p:nvPr/>
        </p:nvSpPr>
        <p:spPr>
          <a:xfrm>
            <a:off x="1578976" y="2390089"/>
            <a:ext cx="5848745" cy="830997"/>
          </a:xfrm>
          <a:prstGeom prst="rect">
            <a:avLst/>
          </a:prstGeom>
          <a:noFill/>
        </p:spPr>
        <p:txBody>
          <a:bodyPr wrap="square">
            <a:spAutoFit/>
          </a:bodyPr>
          <a:lstStyle/>
          <a:p>
            <a:r>
              <a:rPr lang="en-US" sz="2400" dirty="0">
                <a:latin typeface="Politica" panose="02000506060000020004"/>
              </a:rPr>
              <a:t>Photogrammetry: useful for scanning people, animals, etc.</a:t>
            </a:r>
          </a:p>
        </p:txBody>
      </p:sp>
      <p:sp>
        <p:nvSpPr>
          <p:cNvPr id="8" name="TextBox 7">
            <a:extLst>
              <a:ext uri="{FF2B5EF4-FFF2-40B4-BE49-F238E27FC236}">
                <a16:creationId xmlns:a16="http://schemas.microsoft.com/office/drawing/2014/main" id="{986E0DEE-4FFD-4CC5-97C6-35B138B3DB1E}"/>
              </a:ext>
            </a:extLst>
          </p:cNvPr>
          <p:cNvSpPr txBox="1"/>
          <p:nvPr/>
        </p:nvSpPr>
        <p:spPr>
          <a:xfrm>
            <a:off x="1503640" y="1063088"/>
            <a:ext cx="6096000" cy="1200329"/>
          </a:xfrm>
          <a:prstGeom prst="rect">
            <a:avLst/>
          </a:prstGeom>
          <a:noFill/>
        </p:spPr>
        <p:txBody>
          <a:bodyPr wrap="square">
            <a:spAutoFit/>
          </a:bodyPr>
          <a:lstStyle/>
          <a:p>
            <a:r>
              <a:rPr lang="en-US" sz="2400" i="1" dirty="0">
                <a:latin typeface="Politica" panose="02000506060000020004" pitchFamily="2" charset="0"/>
              </a:rPr>
              <a:t>The technology takes multiple images, taken at different positions, and triangulates points in these images to figure out the location of them in a three-dimensional space.</a:t>
            </a:r>
          </a:p>
        </p:txBody>
      </p:sp>
      <p:sp>
        <p:nvSpPr>
          <p:cNvPr id="10" name="TextBox 9">
            <a:extLst>
              <a:ext uri="{FF2B5EF4-FFF2-40B4-BE49-F238E27FC236}">
                <a16:creationId xmlns:a16="http://schemas.microsoft.com/office/drawing/2014/main" id="{A1C8CC10-A163-4427-86D8-A34357653245}"/>
              </a:ext>
            </a:extLst>
          </p:cNvPr>
          <p:cNvSpPr txBox="1"/>
          <p:nvPr/>
        </p:nvSpPr>
        <p:spPr>
          <a:xfrm>
            <a:off x="7356864" y="1119326"/>
            <a:ext cx="4380411" cy="1631216"/>
          </a:xfrm>
          <a:prstGeom prst="rect">
            <a:avLst/>
          </a:prstGeom>
          <a:noFill/>
        </p:spPr>
        <p:txBody>
          <a:bodyPr wrap="square">
            <a:spAutoFit/>
          </a:bodyPr>
          <a:lstStyle/>
          <a:p>
            <a:pPr algn="r" rtl="1"/>
            <a:r>
              <a:rPr lang="ar-QA" sz="2000" dirty="0"/>
              <a:t>تلتقط التقنية صورًا متعددة، يتم التقاطها في مواقع مختلفة، وتقوم بتثليث النقاط في هذه الصور لمعرفة موقعها في مساحة ثلاثية الأبعاد.</a:t>
            </a:r>
          </a:p>
          <a:p>
            <a:pPr algn="r" rtl="1"/>
            <a:r>
              <a:rPr lang="ar-QA" sz="2000" dirty="0"/>
              <a:t>المسح التصويري: مفيد لمسح الأشخاص والحيوانات وما إلى ذلك.</a:t>
            </a:r>
            <a:endParaRPr lang="en-US" sz="2000" dirty="0"/>
          </a:p>
        </p:txBody>
      </p:sp>
      <p:sp>
        <p:nvSpPr>
          <p:cNvPr id="17" name="TextBox 16">
            <a:extLst>
              <a:ext uri="{FF2B5EF4-FFF2-40B4-BE49-F238E27FC236}">
                <a16:creationId xmlns:a16="http://schemas.microsoft.com/office/drawing/2014/main" id="{B2E971E2-C1FD-42D9-B2C5-0D83B2F13AED}"/>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D6882169-04DA-4203-962C-E7E9D491C394}"/>
              </a:ext>
            </a:extLst>
          </p:cNvPr>
          <p:cNvGrpSpPr/>
          <p:nvPr/>
        </p:nvGrpSpPr>
        <p:grpSpPr>
          <a:xfrm>
            <a:off x="9248482" y="6273830"/>
            <a:ext cx="1415160" cy="476766"/>
            <a:chOff x="8882864" y="6158525"/>
            <a:chExt cx="1780778" cy="599942"/>
          </a:xfrm>
        </p:grpSpPr>
        <p:pic>
          <p:nvPicPr>
            <p:cNvPr id="19" name="Picture 18">
              <a:extLst>
                <a:ext uri="{FF2B5EF4-FFF2-40B4-BE49-F238E27FC236}">
                  <a16:creationId xmlns:a16="http://schemas.microsoft.com/office/drawing/2014/main" id="{FB267436-3C17-4F9C-870D-EAE01079A8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32EACC80-1B0E-450E-BF6D-54CFAA93CD4A}"/>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2" name="Picture 21">
            <a:extLst>
              <a:ext uri="{FF2B5EF4-FFF2-40B4-BE49-F238E27FC236}">
                <a16:creationId xmlns:a16="http://schemas.microsoft.com/office/drawing/2014/main" id="{D179167E-26FC-460A-BEFB-C14D38D7444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sp>
        <p:nvSpPr>
          <p:cNvPr id="23" name="Flowchart: Preparation 22">
            <a:extLst>
              <a:ext uri="{FF2B5EF4-FFF2-40B4-BE49-F238E27FC236}">
                <a16:creationId xmlns:a16="http://schemas.microsoft.com/office/drawing/2014/main" id="{417D111E-171B-4E06-8F95-A83CD3E1ECC2}"/>
              </a:ext>
            </a:extLst>
          </p:cNvPr>
          <p:cNvSpPr/>
          <p:nvPr/>
        </p:nvSpPr>
        <p:spPr>
          <a:xfrm>
            <a:off x="6690533" y="3090137"/>
            <a:ext cx="4953064" cy="3043221"/>
          </a:xfrm>
          <a:prstGeom prst="flowChartPreparation">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Preparation 24">
            <a:extLst>
              <a:ext uri="{FF2B5EF4-FFF2-40B4-BE49-F238E27FC236}">
                <a16:creationId xmlns:a16="http://schemas.microsoft.com/office/drawing/2014/main" id="{36683A7D-C6B4-4D74-84F7-1D3F6DFC2F5A}"/>
              </a:ext>
            </a:extLst>
          </p:cNvPr>
          <p:cNvSpPr/>
          <p:nvPr/>
        </p:nvSpPr>
        <p:spPr>
          <a:xfrm>
            <a:off x="1503640" y="3090137"/>
            <a:ext cx="4953064" cy="3043221"/>
          </a:xfrm>
          <a:prstGeom prst="flowChartPreparation">
            <a:avLst/>
          </a:prstGeom>
          <a:blipFill dpi="0" rotWithShape="1">
            <a:blip r:embed="rId6"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203287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393638" y="171083"/>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QA" sz="2800" i="1" dirty="0">
                <a:solidFill>
                  <a:schemeClr val="tx1"/>
                </a:solidFill>
                <a:latin typeface="Politica"/>
                <a:ea typeface="Roboto"/>
                <a:cs typeface="Roboto"/>
              </a:rPr>
              <a:t>نصائح </a:t>
            </a:r>
            <a:r>
              <a:rPr lang="en-US" sz="2800" i="1" dirty="0">
                <a:solidFill>
                  <a:schemeClr val="tx1"/>
                </a:solidFill>
                <a:latin typeface="Politica"/>
                <a:ea typeface="Roboto"/>
                <a:cs typeface="Roboto"/>
              </a:rPr>
              <a:t>Qlone </a:t>
            </a:r>
            <a:r>
              <a:rPr lang="ar-QA" sz="2800" i="1" dirty="0">
                <a:solidFill>
                  <a:schemeClr val="tx1"/>
                </a:solidFill>
                <a:latin typeface="Politica"/>
                <a:ea typeface="Roboto"/>
                <a:cs typeface="Roboto"/>
              </a:rPr>
              <a:t>وأفضل الممارسات</a:t>
            </a:r>
          </a:p>
          <a:p>
            <a:pPr algn="ctr" rtl="1"/>
            <a:r>
              <a:rPr lang="en-US" sz="2800" dirty="0">
                <a:solidFill>
                  <a:schemeClr val="tx1"/>
                </a:solidFill>
                <a:latin typeface="Politica"/>
                <a:ea typeface="Consolas" charset="0"/>
                <a:cs typeface="Consolas" charset="0"/>
                <a:sym typeface="Roboto"/>
              </a:rPr>
              <a:t>Qlone Tips and Bet Practices</a:t>
            </a:r>
            <a:endParaRPr lang="en-US" sz="2800" dirty="0">
              <a:solidFill>
                <a:schemeClr val="tx1"/>
              </a:solidFill>
              <a:latin typeface="Politica" panose="02000506060000020004"/>
            </a:endParaRPr>
          </a:p>
        </p:txBody>
      </p:sp>
      <p:pic>
        <p:nvPicPr>
          <p:cNvPr id="3" name="Picture 2">
            <a:extLst>
              <a:ext uri="{FF2B5EF4-FFF2-40B4-BE49-F238E27FC236}">
                <a16:creationId xmlns:a16="http://schemas.microsoft.com/office/drawing/2014/main" id="{8E7A9728-28AB-4E6A-B4A1-6AE45464C1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7896" y="1622173"/>
            <a:ext cx="2909653" cy="4364479"/>
          </a:xfrm>
          <a:prstGeom prst="rect">
            <a:avLst/>
          </a:prstGeom>
        </p:spPr>
      </p:pic>
      <p:pic>
        <p:nvPicPr>
          <p:cNvPr id="4" name="Picture 3">
            <a:extLst>
              <a:ext uri="{FF2B5EF4-FFF2-40B4-BE49-F238E27FC236}">
                <a16:creationId xmlns:a16="http://schemas.microsoft.com/office/drawing/2014/main" id="{F4A3B934-EF4C-4FAB-80B5-5360E95B71D1}"/>
              </a:ext>
            </a:extLst>
          </p:cNvPr>
          <p:cNvPicPr>
            <a:picLocks noChangeAspect="1"/>
          </p:cNvPicPr>
          <p:nvPr/>
        </p:nvPicPr>
        <p:blipFill>
          <a:blip r:embed="rId5"/>
          <a:stretch>
            <a:fillRect/>
          </a:stretch>
        </p:blipFill>
        <p:spPr>
          <a:xfrm>
            <a:off x="8310499" y="1622173"/>
            <a:ext cx="3266012" cy="4364381"/>
          </a:xfrm>
          <a:prstGeom prst="rect">
            <a:avLst/>
          </a:prstGeom>
        </p:spPr>
      </p:pic>
      <p:pic>
        <p:nvPicPr>
          <p:cNvPr id="6" name="Picture 5">
            <a:extLst>
              <a:ext uri="{FF2B5EF4-FFF2-40B4-BE49-F238E27FC236}">
                <a16:creationId xmlns:a16="http://schemas.microsoft.com/office/drawing/2014/main" id="{E1C4EBC8-E627-434B-A454-A22FB34A61B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43606" y="2760927"/>
            <a:ext cx="4300836" cy="3225627"/>
          </a:xfrm>
          <a:prstGeom prst="rect">
            <a:avLst/>
          </a:prstGeom>
        </p:spPr>
      </p:pic>
    </p:spTree>
    <p:extLst>
      <p:ext uri="{BB962C8B-B14F-4D97-AF65-F5344CB8AC3E}">
        <p14:creationId xmlns:p14="http://schemas.microsoft.com/office/powerpoint/2010/main" val="66318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770686" y="34426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QA" sz="2800" i="1" dirty="0">
                <a:solidFill>
                  <a:schemeClr val="tx1"/>
                </a:solidFill>
                <a:latin typeface="Politica"/>
                <a:ea typeface="Roboto"/>
                <a:cs typeface="Roboto"/>
              </a:rPr>
              <a:t>المسح التصويري – </a:t>
            </a:r>
            <a:r>
              <a:rPr lang="en-US" sz="2800" b="1" i="1" dirty="0">
                <a:solidFill>
                  <a:schemeClr val="tx1"/>
                </a:solidFill>
                <a:latin typeface="Politica"/>
                <a:ea typeface="Roboto"/>
                <a:cs typeface="Roboto"/>
              </a:rPr>
              <a:t>Qlone</a:t>
            </a:r>
            <a:r>
              <a:rPr lang="en-US" sz="2800" i="1" dirty="0">
                <a:solidFill>
                  <a:schemeClr val="tx1"/>
                </a:solidFill>
                <a:latin typeface="Politica"/>
                <a:ea typeface="Roboto"/>
                <a:cs typeface="Roboto"/>
              </a:rPr>
              <a:t> </a:t>
            </a:r>
            <a:endParaRPr lang="ar-QA" sz="2800" i="1" dirty="0">
              <a:solidFill>
                <a:schemeClr val="tx1"/>
              </a:solidFill>
              <a:latin typeface="Politica"/>
            </a:endParaRPr>
          </a:p>
          <a:p>
            <a:pPr lvl="0" algn="ctr"/>
            <a:r>
              <a:rPr lang="en-US" sz="2800" i="1" dirty="0">
                <a:solidFill>
                  <a:schemeClr val="tx1"/>
                </a:solidFill>
                <a:latin typeface="Politica"/>
                <a:ea typeface="Consolas" charset="0"/>
                <a:cs typeface="Consolas" charset="0"/>
              </a:rPr>
              <a:t>Photogrammetry  scanning – </a:t>
            </a:r>
            <a:r>
              <a:rPr lang="en-US" sz="2800" b="1" i="1" dirty="0">
                <a:solidFill>
                  <a:schemeClr val="tx1"/>
                </a:solidFill>
                <a:latin typeface="Politica"/>
                <a:ea typeface="Consolas" charset="0"/>
                <a:cs typeface="Consolas" charset="0"/>
              </a:rPr>
              <a:t>Qlone</a:t>
            </a:r>
            <a:r>
              <a:rPr lang="en-US" sz="2800" i="1" dirty="0">
                <a:solidFill>
                  <a:schemeClr val="tx1"/>
                </a:solidFill>
                <a:latin typeface="Politica"/>
                <a:ea typeface="Consolas" charset="0"/>
                <a:cs typeface="Consolas" charset="0"/>
              </a:rPr>
              <a:t> </a:t>
            </a:r>
            <a:endParaRPr lang="en-US" sz="2800" i="1" dirty="0">
              <a:solidFill>
                <a:schemeClr val="tx1"/>
              </a:solidFill>
              <a:latin typeface="Politica"/>
              <a:ea typeface="Consolas" charset="0"/>
              <a:cs typeface="Consolas" charset="0"/>
              <a:sym typeface="Roboto"/>
            </a:endParaRPr>
          </a:p>
          <a:p>
            <a:pPr algn="ctr"/>
            <a:endParaRPr lang="en-US" sz="2800" dirty="0">
              <a:solidFill>
                <a:schemeClr val="tx1"/>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1744798"/>
            <a:ext cx="12192000" cy="4233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How to use Qlone?">
            <a:hlinkClick r:id="" action="ppaction://media"/>
            <a:extLst>
              <a:ext uri="{FF2B5EF4-FFF2-40B4-BE49-F238E27FC236}">
                <a16:creationId xmlns:a16="http://schemas.microsoft.com/office/drawing/2014/main" id="{0EB27409-8CBA-4FC7-ACFC-81EDF4490A60}"/>
              </a:ext>
            </a:extLst>
          </p:cNvPr>
          <p:cNvPicPr>
            <a:picLocks noRot="1" noChangeAspect="1"/>
          </p:cNvPicPr>
          <p:nvPr>
            <a:videoFile r:link="rId1"/>
          </p:nvPr>
        </p:nvPicPr>
        <p:blipFill>
          <a:blip r:embed="rId5"/>
          <a:stretch>
            <a:fillRect/>
          </a:stretch>
        </p:blipFill>
        <p:spPr>
          <a:xfrm>
            <a:off x="2081348" y="1744797"/>
            <a:ext cx="7526267" cy="4233525"/>
          </a:xfrm>
          <a:prstGeom prst="rect">
            <a:avLst/>
          </a:prstGeom>
        </p:spPr>
      </p:pic>
    </p:spTree>
    <p:extLst>
      <p:ext uri="{BB962C8B-B14F-4D97-AF65-F5344CB8AC3E}">
        <p14:creationId xmlns:p14="http://schemas.microsoft.com/office/powerpoint/2010/main" val="21256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770686" y="34426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QA" sz="2800" i="1" dirty="0">
                <a:solidFill>
                  <a:schemeClr val="tx1"/>
                </a:solidFill>
                <a:latin typeface="Politica"/>
                <a:ea typeface="Roboto"/>
                <a:cs typeface="Roboto"/>
              </a:rPr>
              <a:t>نصائح </a:t>
            </a:r>
            <a:r>
              <a:rPr lang="en-US" sz="2800" i="1" dirty="0">
                <a:solidFill>
                  <a:schemeClr val="tx1"/>
                </a:solidFill>
                <a:latin typeface="Politica"/>
                <a:ea typeface="Roboto"/>
                <a:cs typeface="Roboto"/>
              </a:rPr>
              <a:t>Qlone </a:t>
            </a:r>
            <a:r>
              <a:rPr lang="ar-QA" sz="2800" i="1" dirty="0">
                <a:solidFill>
                  <a:schemeClr val="tx1"/>
                </a:solidFill>
                <a:latin typeface="Politica"/>
                <a:ea typeface="Roboto"/>
                <a:cs typeface="Roboto"/>
              </a:rPr>
              <a:t>وأفضل الممارسات</a:t>
            </a:r>
          </a:p>
          <a:p>
            <a:pPr algn="ctr" rtl="1"/>
            <a:r>
              <a:rPr lang="en-US" sz="2800" dirty="0">
                <a:solidFill>
                  <a:schemeClr val="tx1"/>
                </a:solidFill>
                <a:latin typeface="Politica"/>
                <a:ea typeface="Consolas" charset="0"/>
                <a:cs typeface="Consolas" charset="0"/>
                <a:sym typeface="Roboto"/>
              </a:rPr>
              <a:t>Qlone Tips and Best Practices</a:t>
            </a:r>
            <a:endParaRPr lang="en-US" sz="2800" dirty="0">
              <a:solidFill>
                <a:schemeClr val="tx1"/>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1744798"/>
            <a:ext cx="12192000" cy="4233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Qlone Tips and Best Practices No. 1-5">
            <a:hlinkClick r:id="" action="ppaction://media"/>
            <a:extLst>
              <a:ext uri="{FF2B5EF4-FFF2-40B4-BE49-F238E27FC236}">
                <a16:creationId xmlns:a16="http://schemas.microsoft.com/office/drawing/2014/main" id="{DC4C1BDA-BADD-4EED-ABBF-A9AD946773D8}"/>
              </a:ext>
            </a:extLst>
          </p:cNvPr>
          <p:cNvPicPr>
            <a:picLocks noRot="1" noChangeAspect="1"/>
          </p:cNvPicPr>
          <p:nvPr>
            <a:videoFile r:link="rId1"/>
          </p:nvPr>
        </p:nvPicPr>
        <p:blipFill>
          <a:blip r:embed="rId5"/>
          <a:stretch>
            <a:fillRect/>
          </a:stretch>
        </p:blipFill>
        <p:spPr>
          <a:xfrm>
            <a:off x="2349517" y="1744796"/>
            <a:ext cx="7492965" cy="4233525"/>
          </a:xfrm>
          <a:prstGeom prst="rect">
            <a:avLst/>
          </a:prstGeom>
        </p:spPr>
      </p:pic>
    </p:spTree>
    <p:extLst>
      <p:ext uri="{BB962C8B-B14F-4D97-AF65-F5344CB8AC3E}">
        <p14:creationId xmlns:p14="http://schemas.microsoft.com/office/powerpoint/2010/main" val="41180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949972" y="809661"/>
            <a:ext cx="7389331" cy="584775"/>
          </a:xfrm>
          <a:prstGeom prst="rect">
            <a:avLst/>
          </a:prstGeom>
          <a:noFill/>
        </p:spPr>
        <p:txBody>
          <a:bodyPr wrap="square" rtlCol="0">
            <a:spAutoFit/>
          </a:bodyPr>
          <a:lstStyle/>
          <a:p>
            <a:pPr algn="ctr" rtl="1"/>
            <a:r>
              <a:rPr lang="ar-QA" sz="3200" dirty="0">
                <a:latin typeface="Politica"/>
              </a:rPr>
              <a:t>هيا لنبدأ المسح الثلاثي باستخدام برنامج </a:t>
            </a:r>
            <a:r>
              <a:rPr lang="en-US" sz="3200" dirty="0">
                <a:latin typeface="Politica"/>
              </a:rPr>
              <a:t>Qlone</a:t>
            </a:r>
            <a:r>
              <a:rPr lang="ar-QA" sz="3200" dirty="0">
                <a:latin typeface="Politica"/>
              </a:rPr>
              <a:t>  </a:t>
            </a:r>
            <a:endParaRPr lang="en-US" sz="3200" dirty="0">
              <a:latin typeface="Politica"/>
            </a:endParaRPr>
          </a:p>
        </p:txBody>
      </p:sp>
      <p:sp>
        <p:nvSpPr>
          <p:cNvPr id="20" name="TextBox 19">
            <a:extLst>
              <a:ext uri="{FF2B5EF4-FFF2-40B4-BE49-F238E27FC236}">
                <a16:creationId xmlns:a16="http://schemas.microsoft.com/office/drawing/2014/main" id="{D4006D6C-1916-4ED3-8969-8C4CCF20BEF5}"/>
              </a:ext>
            </a:extLst>
          </p:cNvPr>
          <p:cNvSpPr txBox="1"/>
          <p:nvPr/>
        </p:nvSpPr>
        <p:spPr>
          <a:xfrm>
            <a:off x="2439170" y="107404"/>
            <a:ext cx="8237745" cy="584775"/>
          </a:xfrm>
          <a:prstGeom prst="rect">
            <a:avLst/>
          </a:prstGeom>
          <a:noFill/>
        </p:spPr>
        <p:txBody>
          <a:bodyPr wrap="square" rtlCol="0">
            <a:spAutoFit/>
          </a:bodyPr>
          <a:lstStyle/>
          <a:p>
            <a:pPr algn="ctr"/>
            <a:r>
              <a:rPr lang="en-US" sz="3200" dirty="0">
                <a:latin typeface="Politica"/>
              </a:rPr>
              <a:t>Let’s start 3D scanning using Qlone application</a:t>
            </a:r>
          </a:p>
        </p:txBody>
      </p:sp>
      <p:pic>
        <p:nvPicPr>
          <p:cNvPr id="22" name="Picture 21">
            <a:extLst>
              <a:ext uri="{FF2B5EF4-FFF2-40B4-BE49-F238E27FC236}">
                <a16:creationId xmlns:a16="http://schemas.microsoft.com/office/drawing/2014/main" id="{E556174D-FDBE-41B0-B582-99E448ACDD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pic>
        <p:nvPicPr>
          <p:cNvPr id="3" name="Picture 2">
            <a:extLst>
              <a:ext uri="{FF2B5EF4-FFF2-40B4-BE49-F238E27FC236}">
                <a16:creationId xmlns:a16="http://schemas.microsoft.com/office/drawing/2014/main" id="{54551EE5-3A27-40D1-922A-1DCD9DA858D1}"/>
              </a:ext>
            </a:extLst>
          </p:cNvPr>
          <p:cNvPicPr>
            <a:picLocks noChangeAspect="1"/>
          </p:cNvPicPr>
          <p:nvPr/>
        </p:nvPicPr>
        <p:blipFill>
          <a:blip r:embed="rId5"/>
          <a:stretch>
            <a:fillRect/>
          </a:stretch>
        </p:blipFill>
        <p:spPr>
          <a:xfrm>
            <a:off x="1850314" y="1697608"/>
            <a:ext cx="9141147" cy="427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984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58576" y="48401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400" dirty="0">
                <a:solidFill>
                  <a:schemeClr val="tx1"/>
                </a:solidFill>
                <a:latin typeface="Politica" panose="02000506060000020004"/>
              </a:rPr>
              <a:t>يقوم المسح ثلاثي الأبعاد بإنشاء نماذج ثلاثية الأبعاد يمكن استيرادها وتعديلها</a:t>
            </a:r>
            <a:br>
              <a:rPr lang="en-US" sz="2400" dirty="0">
                <a:solidFill>
                  <a:schemeClr val="tx1"/>
                </a:solidFill>
                <a:latin typeface="Politica" panose="02000506060000020004"/>
              </a:rPr>
            </a:br>
            <a:r>
              <a:rPr lang="en-US" sz="2400" b="1" dirty="0">
                <a:solidFill>
                  <a:srgbClr val="0070C0"/>
                </a:solidFill>
                <a:latin typeface="Politica" panose="02000506060000020004"/>
              </a:rPr>
              <a:t>3D Scanning </a:t>
            </a:r>
            <a:r>
              <a:rPr lang="en-US" sz="2400" dirty="0">
                <a:solidFill>
                  <a:schemeClr val="tx1"/>
                </a:solidFill>
                <a:latin typeface="Politica" panose="02000506060000020004"/>
              </a:rPr>
              <a:t>generates </a:t>
            </a:r>
            <a:r>
              <a:rPr lang="en-US" sz="2400" b="1" dirty="0">
                <a:solidFill>
                  <a:srgbClr val="0070C0"/>
                </a:solidFill>
                <a:latin typeface="Politica" panose="02000506060000020004"/>
              </a:rPr>
              <a:t>3D models </a:t>
            </a:r>
            <a:r>
              <a:rPr lang="en-US" sz="2400" dirty="0">
                <a:solidFill>
                  <a:schemeClr val="tx1"/>
                </a:solidFill>
                <a:latin typeface="Politica" panose="02000506060000020004"/>
              </a:rPr>
              <a:t>that can be imported and modified </a:t>
            </a:r>
          </a:p>
          <a:p>
            <a:pPr algn="ctr"/>
            <a:r>
              <a:rPr lang="en-US" sz="2400" dirty="0">
                <a:solidFill>
                  <a:schemeClr val="tx1"/>
                </a:solidFill>
                <a:latin typeface="Politica" panose="02000506060000020004"/>
              </a:rPr>
              <a:t>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2" name="TextBox 21">
            <a:extLst>
              <a:ext uri="{FF2B5EF4-FFF2-40B4-BE49-F238E27FC236}">
                <a16:creationId xmlns:a16="http://schemas.microsoft.com/office/drawing/2014/main" id="{8102DA13-DD4A-4379-91BD-3E8E265C6D7B}"/>
              </a:ext>
            </a:extLst>
          </p:cNvPr>
          <p:cNvSpPr txBox="1"/>
          <p:nvPr/>
        </p:nvSpPr>
        <p:spPr>
          <a:xfrm>
            <a:off x="3001384" y="1991980"/>
            <a:ext cx="7922610" cy="461665"/>
          </a:xfrm>
          <a:prstGeom prst="rect">
            <a:avLst/>
          </a:prstGeom>
          <a:noFill/>
        </p:spPr>
        <p:txBody>
          <a:bodyPr wrap="square">
            <a:spAutoFit/>
          </a:bodyPr>
          <a:lstStyle/>
          <a:p>
            <a:r>
              <a:rPr lang="en-US" sz="2400" dirty="0">
                <a:solidFill>
                  <a:schemeClr val="tx1"/>
                </a:solidFill>
                <a:latin typeface="Politica" panose="02000506060000020004"/>
              </a:rPr>
              <a:t>Think how to create a new </a:t>
            </a:r>
            <a:r>
              <a:rPr lang="en-US" sz="2400" dirty="0">
                <a:latin typeface="Politica" panose="02000506060000020004"/>
              </a:rPr>
              <a:t>Sabha copy by using 3D </a:t>
            </a:r>
            <a:r>
              <a:rPr lang="en-US" sz="2400">
                <a:latin typeface="Politica" panose="02000506060000020004"/>
              </a:rPr>
              <a:t>scanning tech </a:t>
            </a:r>
            <a:endParaRPr lang="en-US" sz="2400" dirty="0"/>
          </a:p>
        </p:txBody>
      </p:sp>
      <p:sp>
        <p:nvSpPr>
          <p:cNvPr id="27" name="TextBox 26">
            <a:extLst>
              <a:ext uri="{FF2B5EF4-FFF2-40B4-BE49-F238E27FC236}">
                <a16:creationId xmlns:a16="http://schemas.microsoft.com/office/drawing/2014/main" id="{89AD7C8E-51D8-4946-8A56-96C88BF404B1}"/>
              </a:ext>
            </a:extLst>
          </p:cNvPr>
          <p:cNvSpPr txBox="1"/>
          <p:nvPr/>
        </p:nvSpPr>
        <p:spPr>
          <a:xfrm>
            <a:off x="2090747" y="1502004"/>
            <a:ext cx="9046041" cy="461665"/>
          </a:xfrm>
          <a:prstGeom prst="rect">
            <a:avLst/>
          </a:prstGeom>
          <a:noFill/>
        </p:spPr>
        <p:txBody>
          <a:bodyPr wrap="square">
            <a:spAutoFit/>
          </a:bodyPr>
          <a:lstStyle/>
          <a:p>
            <a:r>
              <a:rPr lang="ar-QA" sz="2400" dirty="0"/>
              <a:t>فكر كيف يمكننا استنساخ مسبحة جديدة باستخدام تكنولوجيا المسح الضوئي الثلاثي الابعاد؟</a:t>
            </a:r>
          </a:p>
        </p:txBody>
      </p:sp>
      <p:pic>
        <p:nvPicPr>
          <p:cNvPr id="30" name="Picture 29">
            <a:extLst>
              <a:ext uri="{FF2B5EF4-FFF2-40B4-BE49-F238E27FC236}">
                <a16:creationId xmlns:a16="http://schemas.microsoft.com/office/drawing/2014/main" id="{963BC696-3F68-41B2-8DB6-6886D8CA6B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pic>
        <p:nvPicPr>
          <p:cNvPr id="4" name="Picture 3">
            <a:extLst>
              <a:ext uri="{FF2B5EF4-FFF2-40B4-BE49-F238E27FC236}">
                <a16:creationId xmlns:a16="http://schemas.microsoft.com/office/drawing/2014/main" id="{AD068CA8-ED9D-486B-B7E4-92174DE2D3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61579" y="2800347"/>
            <a:ext cx="5868842" cy="3126780"/>
          </a:xfrm>
          <a:prstGeom prst="rect">
            <a:avLst/>
          </a:prstGeom>
        </p:spPr>
      </p:pic>
    </p:spTree>
    <p:extLst>
      <p:ext uri="{BB962C8B-B14F-4D97-AF65-F5344CB8AC3E}">
        <p14:creationId xmlns:p14="http://schemas.microsoft.com/office/powerpoint/2010/main" val="203617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TINKERCAD png"/>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3355119" y="3603045"/>
            <a:ext cx="5893363" cy="2542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00477-74D9-410A-ADF9-02EBCD7838C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a:extLst>
              <a:ext uri="{FF2B5EF4-FFF2-40B4-BE49-F238E27FC236}">
                <a16:creationId xmlns:a16="http://schemas.microsoft.com/office/drawing/2014/main" id="{BEA09619-94DB-4ACC-824E-7A600336712E}"/>
              </a:ext>
            </a:extLst>
          </p:cNvPr>
          <p:cNvGrpSpPr/>
          <p:nvPr/>
        </p:nvGrpSpPr>
        <p:grpSpPr>
          <a:xfrm>
            <a:off x="9248482" y="6273830"/>
            <a:ext cx="1415160" cy="476766"/>
            <a:chOff x="8882864" y="6158525"/>
            <a:chExt cx="1780778" cy="599942"/>
          </a:xfrm>
        </p:grpSpPr>
        <p:pic>
          <p:nvPicPr>
            <p:cNvPr id="10" name="Picture 9">
              <a:extLst>
                <a:ext uri="{FF2B5EF4-FFF2-40B4-BE49-F238E27FC236}">
                  <a16:creationId xmlns:a16="http://schemas.microsoft.com/office/drawing/2014/main" id="{9353B7FF-5ADB-474E-981B-BFE7ED09753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1" name="Picture 10">
              <a:extLst>
                <a:ext uri="{FF2B5EF4-FFF2-40B4-BE49-F238E27FC236}">
                  <a16:creationId xmlns:a16="http://schemas.microsoft.com/office/drawing/2014/main" id="{4296A1D2-AF78-4C62-A663-5E3E6D4F597D}"/>
                </a:ext>
              </a:extLst>
            </p:cNvPr>
            <p:cNvPicPr>
              <a:picLocks noChangeAspect="1"/>
            </p:cNvPicPr>
            <p:nvPr/>
          </p:nvPicPr>
          <p:blipFill rotWithShape="1">
            <a:blip r:embed="rId4"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5" name="TextBox 4">
            <a:extLst>
              <a:ext uri="{FF2B5EF4-FFF2-40B4-BE49-F238E27FC236}">
                <a16:creationId xmlns:a16="http://schemas.microsoft.com/office/drawing/2014/main" id="{BB06E2DE-4CCB-4E98-96AD-6EFAA7477C62}"/>
              </a:ext>
            </a:extLst>
          </p:cNvPr>
          <p:cNvSpPr txBox="1"/>
          <p:nvPr/>
        </p:nvSpPr>
        <p:spPr>
          <a:xfrm>
            <a:off x="944843" y="1658203"/>
            <a:ext cx="5940454" cy="138499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Politica" panose="02000506060000020004"/>
              </a:rPr>
              <a:t>Today we are going to use an online tool which will help us to create 3D objects.</a:t>
            </a:r>
          </a:p>
        </p:txBody>
      </p:sp>
      <p:sp>
        <p:nvSpPr>
          <p:cNvPr id="13" name="TextBox 12">
            <a:extLst>
              <a:ext uri="{FF2B5EF4-FFF2-40B4-BE49-F238E27FC236}">
                <a16:creationId xmlns:a16="http://schemas.microsoft.com/office/drawing/2014/main" id="{A56D33EA-3755-4E78-A92A-DD35EB0BAA38}"/>
              </a:ext>
            </a:extLst>
          </p:cNvPr>
          <p:cNvSpPr txBox="1"/>
          <p:nvPr/>
        </p:nvSpPr>
        <p:spPr>
          <a:xfrm>
            <a:off x="7096835" y="1749075"/>
            <a:ext cx="4541639" cy="1384995"/>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سنستخدم اليوم أداة عبر الإنترنت ستساعدنا في إنشاء </a:t>
            </a:r>
            <a:r>
              <a:rPr lang="ar-JO" sz="2800" dirty="0">
                <a:latin typeface="Politica" panose="02000506060000020004"/>
              </a:rPr>
              <a:t>تصاميم</a:t>
            </a:r>
            <a:r>
              <a:rPr lang="en-US" sz="2800" dirty="0">
                <a:latin typeface="Politica" panose="02000506060000020004"/>
              </a:rPr>
              <a:t> ثلاثية الأبعاد</a:t>
            </a:r>
            <a:r>
              <a:rPr lang="ar-JO" sz="2800" dirty="0">
                <a:latin typeface="Politica" panose="02000506060000020004"/>
              </a:rPr>
              <a:t>.</a:t>
            </a:r>
            <a:endParaRPr lang="en-US" sz="2800" dirty="0">
              <a:latin typeface="Politica" panose="02000506060000020004"/>
            </a:endParaRPr>
          </a:p>
        </p:txBody>
      </p:sp>
      <p:sp>
        <p:nvSpPr>
          <p:cNvPr id="16" name="Title 15">
            <a:extLst>
              <a:ext uri="{FF2B5EF4-FFF2-40B4-BE49-F238E27FC236}">
                <a16:creationId xmlns:a16="http://schemas.microsoft.com/office/drawing/2014/main" id="{9B50C31E-600E-491D-8AD6-9346FA2CE5EE}"/>
              </a:ext>
            </a:extLst>
          </p:cNvPr>
          <p:cNvSpPr txBox="1">
            <a:spLocks noGrp="1"/>
          </p:cNvSpPr>
          <p:nvPr>
            <p:ph type="title"/>
          </p:nvPr>
        </p:nvSpPr>
        <p:spPr>
          <a:xfrm>
            <a:off x="1797050" y="598297"/>
            <a:ext cx="8597900" cy="590931"/>
          </a:xfrm>
          <a:prstGeom prst="rect">
            <a:avLst/>
          </a:prstGeom>
          <a:noFill/>
        </p:spPr>
        <p:txBody>
          <a:bodyPr wrap="square" rtlCol="0">
            <a:spAutoFit/>
          </a:bodyPr>
          <a:lstStyle/>
          <a:p>
            <a:pPr algn="ctr"/>
            <a:r>
              <a:rPr lang="en-US" sz="3600" b="1" dirty="0">
                <a:solidFill>
                  <a:srgbClr val="0070C0"/>
                </a:solidFill>
                <a:latin typeface="Politica" panose="02000506060000020004"/>
              </a:rPr>
              <a:t>TINKERCAD</a:t>
            </a:r>
          </a:p>
        </p:txBody>
      </p:sp>
    </p:spTree>
    <p:extLst>
      <p:ext uri="{BB962C8B-B14F-4D97-AF65-F5344CB8AC3E}">
        <p14:creationId xmlns:p14="http://schemas.microsoft.com/office/powerpoint/2010/main" val="6134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329" y="118658"/>
            <a:ext cx="9404723" cy="1400530"/>
          </a:xfrm>
        </p:spPr>
        <p:txBody>
          <a:bodyPr>
            <a:normAutofit/>
          </a:bodyPr>
          <a:lstStyle/>
          <a:p>
            <a:r>
              <a:rPr lang="en-US" sz="3600" b="1" dirty="0">
                <a:solidFill>
                  <a:srgbClr val="0070C0"/>
                </a:solidFill>
                <a:latin typeface="Politica" panose="02000506060000020004"/>
              </a:rPr>
              <a:t>Getting started with Tinkercad</a:t>
            </a: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9" name="TextBox 8">
            <a:extLst>
              <a:ext uri="{FF2B5EF4-FFF2-40B4-BE49-F238E27FC236}">
                <a16:creationId xmlns:a16="http://schemas.microsoft.com/office/drawing/2014/main" id="{8C86B758-F35E-4F64-B765-9552F9E6979B}"/>
              </a:ext>
            </a:extLst>
          </p:cNvPr>
          <p:cNvSpPr txBox="1"/>
          <p:nvPr/>
        </p:nvSpPr>
        <p:spPr>
          <a:xfrm>
            <a:off x="2286329" y="1377325"/>
            <a:ext cx="6434595" cy="1938992"/>
          </a:xfrm>
          <a:prstGeom prst="rect">
            <a:avLst/>
          </a:prstGeom>
          <a:noFill/>
        </p:spPr>
        <p:txBody>
          <a:bodyPr wrap="square" rtlCol="0">
            <a:spAutoFit/>
          </a:bodyPr>
          <a:lstStyle/>
          <a:p>
            <a:pPr marL="285750" indent="-285750" algn="l">
              <a:buFont typeface="Wingdings" panose="05000000000000000000" pitchFamily="2" charset="2"/>
              <a:buChar char="Ø"/>
            </a:pPr>
            <a:r>
              <a:rPr lang="en-US" sz="2400" dirty="0">
                <a:latin typeface="Politica" panose="02000506060000020004"/>
              </a:rPr>
              <a:t>Basic objects – how to interact with objects and scale them.</a:t>
            </a:r>
          </a:p>
          <a:p>
            <a:pPr marL="285750" indent="-285750" algn="l">
              <a:buFont typeface="Wingdings" panose="05000000000000000000" pitchFamily="2" charset="2"/>
              <a:buChar char="Ø"/>
            </a:pPr>
            <a:r>
              <a:rPr lang="en-US" sz="2400" dirty="0">
                <a:latin typeface="Politica" panose="02000506060000020004"/>
              </a:rPr>
              <a:t>How to change colors.</a:t>
            </a:r>
          </a:p>
          <a:p>
            <a:pPr marL="285750" indent="-285750" algn="l">
              <a:buFont typeface="Wingdings" panose="05000000000000000000" pitchFamily="2" charset="2"/>
              <a:buChar char="Ø"/>
            </a:pPr>
            <a:r>
              <a:rPr lang="en-US" sz="2400" dirty="0">
                <a:latin typeface="Politica" panose="02000506060000020004"/>
              </a:rPr>
              <a:t>How to move objects and control the camera view.</a:t>
            </a:r>
          </a:p>
          <a:p>
            <a:endParaRPr lang="en-US" sz="2400" dirty="0">
              <a:latin typeface="Politica" panose="02000506060000020004"/>
            </a:endParaRPr>
          </a:p>
          <a:p>
            <a:endParaRPr lang="en-US" sz="2400" dirty="0">
              <a:latin typeface="Politica" panose="02000506060000020004"/>
            </a:endParaRPr>
          </a:p>
        </p:txBody>
      </p:sp>
      <p:sp>
        <p:nvSpPr>
          <p:cNvPr id="15" name="TextBox 14">
            <a:extLst>
              <a:ext uri="{FF2B5EF4-FFF2-40B4-BE49-F238E27FC236}">
                <a16:creationId xmlns:a16="http://schemas.microsoft.com/office/drawing/2014/main" id="{25E41919-33CC-4848-B429-AE373B607F71}"/>
              </a:ext>
            </a:extLst>
          </p:cNvPr>
          <p:cNvSpPr txBox="1"/>
          <p:nvPr/>
        </p:nvSpPr>
        <p:spPr>
          <a:xfrm>
            <a:off x="2104703" y="3091253"/>
            <a:ext cx="6097136" cy="1200329"/>
          </a:xfrm>
          <a:prstGeom prst="rect">
            <a:avLst/>
          </a:prstGeom>
          <a:noFill/>
        </p:spPr>
        <p:txBody>
          <a:bodyPr wrap="square">
            <a:spAutoFit/>
          </a:bodyPr>
          <a:lstStyle/>
          <a:p>
            <a:pPr marL="457200" indent="-457200" algn="r" rtl="1">
              <a:buFont typeface="Wingdings" panose="05000000000000000000" pitchFamily="2" charset="2"/>
              <a:buChar char="q"/>
            </a:pPr>
            <a:r>
              <a:rPr lang="ar-QA" sz="2400" dirty="0">
                <a:latin typeface="Politica" panose="02000506060000020004"/>
              </a:rPr>
              <a:t>الاشكال</a:t>
            </a:r>
            <a:r>
              <a:rPr lang="ar-JO" sz="2400" dirty="0">
                <a:latin typeface="Politica" panose="02000506060000020004"/>
              </a:rPr>
              <a:t> الأساسية - كيفية التفاعل مع </a:t>
            </a:r>
            <a:r>
              <a:rPr lang="ar-QA" sz="2400" dirty="0">
                <a:latin typeface="Politica" panose="02000506060000020004"/>
              </a:rPr>
              <a:t>الاشكال</a:t>
            </a:r>
            <a:r>
              <a:rPr lang="ar-JO" sz="2400" dirty="0">
                <a:latin typeface="Politica" panose="02000506060000020004"/>
              </a:rPr>
              <a:t> وقياسها.</a:t>
            </a:r>
            <a:endParaRPr lang="ar-QA" sz="2400" dirty="0">
              <a:latin typeface="Politica" panose="02000506060000020004"/>
            </a:endParaRPr>
          </a:p>
          <a:p>
            <a:pPr marL="457200" indent="-457200" algn="r" rtl="1">
              <a:buFont typeface="Wingdings" panose="05000000000000000000" pitchFamily="2" charset="2"/>
              <a:buChar char="q"/>
            </a:pPr>
            <a:r>
              <a:rPr lang="ar-JO" sz="2400" dirty="0">
                <a:latin typeface="Politica" panose="02000506060000020004"/>
              </a:rPr>
              <a:t>كيفية تغيير الألوان.</a:t>
            </a:r>
            <a:endParaRPr lang="ar-QA" sz="2400" dirty="0">
              <a:latin typeface="Politica" panose="02000506060000020004"/>
            </a:endParaRPr>
          </a:p>
          <a:p>
            <a:pPr marL="457200" indent="-457200" algn="r" rtl="1">
              <a:buFont typeface="Wingdings" panose="05000000000000000000" pitchFamily="2" charset="2"/>
              <a:buChar char="q"/>
            </a:pPr>
            <a:r>
              <a:rPr lang="ar-JO" sz="2400" dirty="0">
                <a:latin typeface="Politica" panose="02000506060000020004"/>
              </a:rPr>
              <a:t>كيفية تحريك </a:t>
            </a:r>
            <a:r>
              <a:rPr lang="ar-QA" sz="2400" dirty="0">
                <a:latin typeface="Politica" panose="02000506060000020004"/>
              </a:rPr>
              <a:t>الاشكال</a:t>
            </a:r>
            <a:r>
              <a:rPr lang="ar-JO" sz="2400" dirty="0">
                <a:latin typeface="Politica" panose="02000506060000020004"/>
              </a:rPr>
              <a:t> والتحكم في عرض الكاميرا.</a:t>
            </a:r>
            <a:endParaRPr lang="ar-QA" sz="2400" dirty="0">
              <a:latin typeface="Politica" panose="02000506060000020004"/>
            </a:endParaRPr>
          </a:p>
        </p:txBody>
      </p:sp>
      <p:pic>
        <p:nvPicPr>
          <p:cNvPr id="16" name="Picture 15">
            <a:extLst>
              <a:ext uri="{FF2B5EF4-FFF2-40B4-BE49-F238E27FC236}">
                <a16:creationId xmlns:a16="http://schemas.microsoft.com/office/drawing/2014/main" id="{74C8FCC3-7586-40DB-A757-B9E8C36DF27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50000"/>
          <a:stretch/>
        </p:blipFill>
        <p:spPr>
          <a:xfrm>
            <a:off x="9730854" y="731154"/>
            <a:ext cx="2461146" cy="3893786"/>
          </a:xfrm>
          <a:prstGeom prst="rect">
            <a:avLst/>
          </a:prstGeom>
        </p:spPr>
      </p:pic>
      <p:pic>
        <p:nvPicPr>
          <p:cNvPr id="17" name="Picture 16">
            <a:extLst>
              <a:ext uri="{FF2B5EF4-FFF2-40B4-BE49-F238E27FC236}">
                <a16:creationId xmlns:a16="http://schemas.microsoft.com/office/drawing/2014/main" id="{CF676154-980B-4106-900B-FA1C37E30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432" y="0"/>
            <a:ext cx="1873250" cy="6724968"/>
          </a:xfrm>
          <a:prstGeom prst="rect">
            <a:avLst/>
          </a:prstGeom>
        </p:spPr>
      </p:pic>
    </p:spTree>
    <p:extLst>
      <p:ext uri="{BB962C8B-B14F-4D97-AF65-F5344CB8AC3E}">
        <p14:creationId xmlns:p14="http://schemas.microsoft.com/office/powerpoint/2010/main" val="72686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2175</TotalTime>
  <Words>646</Words>
  <Application>Microsoft Office PowerPoint</Application>
  <PresentationFormat>Widescreen</PresentationFormat>
  <Paragraphs>100</Paragraphs>
  <Slides>14</Slides>
  <Notes>14</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vt:lpstr>
      <vt:lpstr>Calibri</vt:lpstr>
      <vt:lpstr>Calibri Light</vt:lpstr>
      <vt:lpstr>Open Sans</vt:lpstr>
      <vt:lpstr>Politica</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TINKERCAD</vt:lpstr>
      <vt:lpstr>Getting started with Tinkercad</vt:lpstr>
      <vt:lpstr>Objects can be moved by click and drag objects.  </vt:lpstr>
      <vt:lpstr>Objects can be moved by click and drag objects.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 a mini city</dc:title>
  <dc:creator>Moath Mohammad abed Allah Al Momani</dc:creator>
  <cp:lastModifiedBy>Moath Almomani</cp:lastModifiedBy>
  <cp:revision>86</cp:revision>
  <dcterms:created xsi:type="dcterms:W3CDTF">2019-08-27T05:15:07Z</dcterms:created>
  <dcterms:modified xsi:type="dcterms:W3CDTF">2021-07-07T09:03:20Z</dcterms:modified>
</cp:coreProperties>
</file>