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3" r:id="rId2"/>
    <p:sldId id="292" r:id="rId3"/>
    <p:sldId id="342" r:id="rId4"/>
    <p:sldId id="346" r:id="rId5"/>
    <p:sldId id="351" r:id="rId6"/>
    <p:sldId id="345" r:id="rId7"/>
    <p:sldId id="347" r:id="rId8"/>
    <p:sldId id="348" r:id="rId9"/>
    <p:sldId id="349" r:id="rId10"/>
    <p:sldId id="350" r:id="rId11"/>
    <p:sldId id="290"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as R M Mestariheh" initials="FRMM" lastIdx="2" clrIdx="0">
    <p:extLst>
      <p:ext uri="{19B8F6BF-5375-455C-9EA6-DF929625EA0E}">
        <p15:presenceInfo xmlns:p15="http://schemas.microsoft.com/office/powerpoint/2012/main" userId="S-1-5-21-462441751-3627588554-4051305203-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84959" autoAdjust="0"/>
  </p:normalViewPr>
  <p:slideViewPr>
    <p:cSldViewPr snapToGrid="0" snapToObjects="1">
      <p:cViewPr varScale="1">
        <p:scale>
          <a:sx n="97" d="100"/>
          <a:sy n="97" d="100"/>
        </p:scale>
        <p:origin x="1194"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2494459-B6B2-463C-9C1F-2F04792D32D2}"/>
    <pc:docChg chg="undo custSel addSld delSld modSld sldOrd">
      <pc:chgData name="moath momani" userId="720708e143949568" providerId="LiveId" clId="{02494459-B6B2-463C-9C1F-2F04792D32D2}" dt="2020-11-04T07:13:08.519" v="1452" actId="403"/>
      <pc:docMkLst>
        <pc:docMk/>
      </pc:docMkLst>
      <pc:sldChg chg="modSp mod">
        <pc:chgData name="moath momani" userId="720708e143949568" providerId="LiveId" clId="{02494459-B6B2-463C-9C1F-2F04792D32D2}" dt="2020-11-04T05:14:04.003" v="1" actId="1076"/>
        <pc:sldMkLst>
          <pc:docMk/>
          <pc:sldMk cId="1825782188" sldId="259"/>
        </pc:sldMkLst>
        <pc:spChg chg="mod">
          <ac:chgData name="moath momani" userId="720708e143949568" providerId="LiveId" clId="{02494459-B6B2-463C-9C1F-2F04792D32D2}" dt="2020-11-04T05:14:04.003" v="1" actId="1076"/>
          <ac:spMkLst>
            <pc:docMk/>
            <pc:sldMk cId="1825782188" sldId="259"/>
            <ac:spMk id="19" creationId="{78502A33-B4DF-4044-8A0C-46E01A06850A}"/>
          </ac:spMkLst>
        </pc:spChg>
      </pc:sldChg>
      <pc:sldChg chg="addSp delSp add mod">
        <pc:chgData name="moath momani" userId="720708e143949568" providerId="LiveId" clId="{02494459-B6B2-463C-9C1F-2F04792D32D2}" dt="2020-11-04T05:21:04.739" v="150" actId="22"/>
        <pc:sldMkLst>
          <pc:docMk/>
          <pc:sldMk cId="2036179745" sldId="264"/>
        </pc:sldMkLst>
        <pc:picChg chg="add">
          <ac:chgData name="moath momani" userId="720708e143949568" providerId="LiveId" clId="{02494459-B6B2-463C-9C1F-2F04792D32D2}" dt="2020-11-04T05:21:04.739" v="150" actId="22"/>
          <ac:picMkLst>
            <pc:docMk/>
            <pc:sldMk cId="2036179745" sldId="264"/>
            <ac:picMk id="2" creationId="{01DF8ABF-D874-48D7-9508-4C31D54A0356}"/>
          </ac:picMkLst>
        </pc:picChg>
        <pc:picChg chg="del">
          <ac:chgData name="moath momani" userId="720708e143949568" providerId="LiveId" clId="{02494459-B6B2-463C-9C1F-2F04792D32D2}" dt="2020-11-04T05:21:04.230" v="149" actId="478"/>
          <ac:picMkLst>
            <pc:docMk/>
            <pc:sldMk cId="2036179745" sldId="264"/>
            <ac:picMk id="6" creationId="{00000000-0000-0000-0000-000000000000}"/>
          </ac:picMkLst>
        </pc:picChg>
      </pc:sldChg>
      <pc:sldChg chg="del">
        <pc:chgData name="moath momani" userId="720708e143949568" providerId="LiveId" clId="{02494459-B6B2-463C-9C1F-2F04792D32D2}" dt="2020-11-04T05:13:45.186" v="0" actId="47"/>
        <pc:sldMkLst>
          <pc:docMk/>
          <pc:sldMk cId="894173370" sldId="270"/>
        </pc:sldMkLst>
      </pc:sldChg>
      <pc:sldChg chg="del">
        <pc:chgData name="moath momani" userId="720708e143949568" providerId="LiveId" clId="{02494459-B6B2-463C-9C1F-2F04792D32D2}" dt="2020-11-04T05:13:45.186" v="0" actId="47"/>
        <pc:sldMkLst>
          <pc:docMk/>
          <pc:sldMk cId="4124230599" sldId="272"/>
        </pc:sldMkLst>
      </pc:sldChg>
      <pc:sldChg chg="delSp modSp add mod modNotesTx">
        <pc:chgData name="moath momani" userId="720708e143949568" providerId="LiveId" clId="{02494459-B6B2-463C-9C1F-2F04792D32D2}" dt="2020-11-04T05:22:47.289" v="159" actId="1076"/>
        <pc:sldMkLst>
          <pc:docMk/>
          <pc:sldMk cId="2293705616" sldId="277"/>
        </pc:sldMkLst>
        <pc:spChg chg="mod">
          <ac:chgData name="moath momani" userId="720708e143949568" providerId="LiveId" clId="{02494459-B6B2-463C-9C1F-2F04792D32D2}" dt="2020-11-04T05:22:13.574" v="157" actId="403"/>
          <ac:spMkLst>
            <pc:docMk/>
            <pc:sldMk cId="2293705616" sldId="277"/>
            <ac:spMk id="12" creationId="{3E969209-77B6-4539-8ACE-44A3F8688896}"/>
          </ac:spMkLst>
        </pc:spChg>
        <pc:picChg chg="mod">
          <ac:chgData name="moath momani" userId="720708e143949568" providerId="LiveId" clId="{02494459-B6B2-463C-9C1F-2F04792D32D2}" dt="2020-11-04T05:22:16.908" v="158" actId="1076"/>
          <ac:picMkLst>
            <pc:docMk/>
            <pc:sldMk cId="2293705616" sldId="277"/>
            <ac:picMk id="3" creationId="{FAA65F2C-77CB-4A2E-B256-3F565B6B986A}"/>
          </ac:picMkLst>
        </pc:picChg>
        <pc:picChg chg="mod">
          <ac:chgData name="moath momani" userId="720708e143949568" providerId="LiveId" clId="{02494459-B6B2-463C-9C1F-2F04792D32D2}" dt="2020-11-04T05:22:47.289" v="159" actId="1076"/>
          <ac:picMkLst>
            <pc:docMk/>
            <pc:sldMk cId="2293705616" sldId="277"/>
            <ac:picMk id="7" creationId="{00000000-0000-0000-0000-000000000000}"/>
          </ac:picMkLst>
        </pc:picChg>
        <pc:picChg chg="del">
          <ac:chgData name="moath momani" userId="720708e143949568" providerId="LiveId" clId="{02494459-B6B2-463C-9C1F-2F04792D32D2}" dt="2020-11-04T05:19:02.595" v="40" actId="478"/>
          <ac:picMkLst>
            <pc:docMk/>
            <pc:sldMk cId="2293705616" sldId="277"/>
            <ac:picMk id="1026" creationId="{D467BB56-4EB1-4AF8-900F-C7A20771220E}"/>
          </ac:picMkLst>
        </pc:picChg>
      </pc:sldChg>
      <pc:sldChg chg="addSp modSp mod">
        <pc:chgData name="moath momani" userId="720708e143949568" providerId="LiveId" clId="{02494459-B6B2-463C-9C1F-2F04792D32D2}" dt="2020-11-04T05:15:02.243" v="37" actId="1076"/>
        <pc:sldMkLst>
          <pc:docMk/>
          <pc:sldMk cId="1982408467" sldId="281"/>
        </pc:sldMkLst>
        <pc:spChg chg="add mod">
          <ac:chgData name="moath momani" userId="720708e143949568" providerId="LiveId" clId="{02494459-B6B2-463C-9C1F-2F04792D32D2}" dt="2020-11-04T05:15:02.243" v="37" actId="1076"/>
          <ac:spMkLst>
            <pc:docMk/>
            <pc:sldMk cId="1982408467" sldId="281"/>
            <ac:spMk id="4" creationId="{A073F8D6-E1B1-40E5-9C96-FCE7B72540D8}"/>
          </ac:spMkLst>
        </pc:spChg>
      </pc:sldChg>
      <pc:sldChg chg="del">
        <pc:chgData name="moath momani" userId="720708e143949568" providerId="LiveId" clId="{02494459-B6B2-463C-9C1F-2F04792D32D2}" dt="2020-11-04T05:13:45.186" v="0" actId="47"/>
        <pc:sldMkLst>
          <pc:docMk/>
          <pc:sldMk cId="2921388132" sldId="283"/>
        </pc:sldMkLst>
      </pc:sldChg>
      <pc:sldChg chg="addSp delSp modSp add mod ord">
        <pc:chgData name="moath momani" userId="720708e143949568" providerId="LiveId" clId="{02494459-B6B2-463C-9C1F-2F04792D32D2}" dt="2020-11-04T05:28:30.531" v="298" actId="20577"/>
        <pc:sldMkLst>
          <pc:docMk/>
          <pc:sldMk cId="1995653795" sldId="285"/>
        </pc:sldMkLst>
        <pc:spChg chg="add mod">
          <ac:chgData name="moath momani" userId="720708e143949568" providerId="LiveId" clId="{02494459-B6B2-463C-9C1F-2F04792D32D2}" dt="2020-11-04T05:28:30.531" v="298" actId="20577"/>
          <ac:spMkLst>
            <pc:docMk/>
            <pc:sldMk cId="1995653795" sldId="285"/>
            <ac:spMk id="11" creationId="{9B281AF9-C699-4FD6-A037-F59C5593206F}"/>
          </ac:spMkLst>
        </pc:spChg>
        <pc:spChg chg="mod">
          <ac:chgData name="moath momani" userId="720708e143949568" providerId="LiveId" clId="{02494459-B6B2-463C-9C1F-2F04792D32D2}" dt="2020-11-04T05:27:06.125" v="200" actId="1076"/>
          <ac:spMkLst>
            <pc:docMk/>
            <pc:sldMk cId="1995653795" sldId="285"/>
            <ac:spMk id="12" creationId="{3E969209-77B6-4539-8ACE-44A3F8688896}"/>
          </ac:spMkLst>
        </pc:spChg>
        <pc:picChg chg="add del">
          <ac:chgData name="moath momani" userId="720708e143949568" providerId="LiveId" clId="{02494459-B6B2-463C-9C1F-2F04792D32D2}" dt="2020-11-04T05:25:49.484" v="189" actId="478"/>
          <ac:picMkLst>
            <pc:docMk/>
            <pc:sldMk cId="1995653795" sldId="285"/>
            <ac:picMk id="2" creationId="{C1E34907-5FD4-41E8-9148-4A822990243D}"/>
          </ac:picMkLst>
        </pc:picChg>
        <pc:picChg chg="del">
          <ac:chgData name="moath momani" userId="720708e143949568" providerId="LiveId" clId="{02494459-B6B2-463C-9C1F-2F04792D32D2}" dt="2020-11-04T05:23:40.736" v="187" actId="478"/>
          <ac:picMkLst>
            <pc:docMk/>
            <pc:sldMk cId="1995653795" sldId="285"/>
            <ac:picMk id="3" creationId="{FAA65F2C-77CB-4A2E-B256-3F565B6B986A}"/>
          </ac:picMkLst>
        </pc:picChg>
        <pc:picChg chg="add mod">
          <ac:chgData name="moath momani" userId="720708e143949568" providerId="LiveId" clId="{02494459-B6B2-463C-9C1F-2F04792D32D2}" dt="2020-11-04T05:27:02.462" v="199" actId="1076"/>
          <ac:picMkLst>
            <pc:docMk/>
            <pc:sldMk cId="1995653795" sldId="285"/>
            <ac:picMk id="5" creationId="{2683901D-07C4-4875-8F9B-B95CD52D7B6B}"/>
          </ac:picMkLst>
        </pc:picChg>
        <pc:picChg chg="del">
          <ac:chgData name="moath momani" userId="720708e143949568" providerId="LiveId" clId="{02494459-B6B2-463C-9C1F-2F04792D32D2}" dt="2020-11-04T05:26:55.516" v="196" actId="478"/>
          <ac:picMkLst>
            <pc:docMk/>
            <pc:sldMk cId="1995653795" sldId="285"/>
            <ac:picMk id="7" creationId="{00000000-0000-0000-0000-000000000000}"/>
          </ac:picMkLst>
        </pc:picChg>
      </pc:sldChg>
      <pc:sldChg chg="del">
        <pc:chgData name="moath momani" userId="720708e143949568" providerId="LiveId" clId="{02494459-B6B2-463C-9C1F-2F04792D32D2}" dt="2020-11-04T05:13:45.186" v="0" actId="47"/>
        <pc:sldMkLst>
          <pc:docMk/>
          <pc:sldMk cId="2276950543" sldId="285"/>
        </pc:sldMkLst>
      </pc:sldChg>
      <pc:sldChg chg="addSp delSp modSp add del mod modNotesTx">
        <pc:chgData name="moath momani" userId="720708e143949568" providerId="LiveId" clId="{02494459-B6B2-463C-9C1F-2F04792D32D2}" dt="2020-11-04T05:39:49.895" v="559" actId="114"/>
        <pc:sldMkLst>
          <pc:docMk/>
          <pc:sldMk cId="2857569542" sldId="286"/>
        </pc:sldMkLst>
        <pc:spChg chg="add del mod">
          <ac:chgData name="moath momani" userId="720708e143949568" providerId="LiveId" clId="{02494459-B6B2-463C-9C1F-2F04792D32D2}" dt="2020-11-04T05:37:31.413" v="409" actId="478"/>
          <ac:spMkLst>
            <pc:docMk/>
            <pc:sldMk cId="2857569542" sldId="286"/>
            <ac:spMk id="4" creationId="{C18BD013-58B7-48D8-B6D4-0FF2A50142E9}"/>
          </ac:spMkLst>
        </pc:spChg>
        <pc:spChg chg="del mod">
          <ac:chgData name="moath momani" userId="720708e143949568" providerId="LiveId" clId="{02494459-B6B2-463C-9C1F-2F04792D32D2}" dt="2020-11-04T05:36:30.739" v="307" actId="21"/>
          <ac:spMkLst>
            <pc:docMk/>
            <pc:sldMk cId="2857569542" sldId="286"/>
            <ac:spMk id="11" creationId="{9B281AF9-C699-4FD6-A037-F59C5593206F}"/>
          </ac:spMkLst>
        </pc:spChg>
        <pc:spChg chg="add mod">
          <ac:chgData name="moath momani" userId="720708e143949568" providerId="LiveId" clId="{02494459-B6B2-463C-9C1F-2F04792D32D2}" dt="2020-11-04T05:39:49.895" v="559" actId="114"/>
          <ac:spMkLst>
            <pc:docMk/>
            <pc:sldMk cId="2857569542" sldId="286"/>
            <ac:spMk id="14" creationId="{F9A9F4DE-53FB-43CA-8185-4068C5531BEB}"/>
          </ac:spMkLst>
        </pc:spChg>
        <pc:spChg chg="add mod">
          <ac:chgData name="moath momani" userId="720708e143949568" providerId="LiveId" clId="{02494459-B6B2-463C-9C1F-2F04792D32D2}" dt="2020-11-04T05:39:39.199" v="550" actId="113"/>
          <ac:spMkLst>
            <pc:docMk/>
            <pc:sldMk cId="2857569542" sldId="286"/>
            <ac:spMk id="16" creationId="{69D6E9B2-8E9C-4E22-A719-A16318450566}"/>
          </ac:spMkLst>
        </pc:spChg>
        <pc:spChg chg="add mod">
          <ac:chgData name="moath momani" userId="720708e143949568" providerId="LiveId" clId="{02494459-B6B2-463C-9C1F-2F04792D32D2}" dt="2020-11-04T05:39:29.964" v="545" actId="1076"/>
          <ac:spMkLst>
            <pc:docMk/>
            <pc:sldMk cId="2857569542" sldId="286"/>
            <ac:spMk id="17" creationId="{5D0D3526-C543-4182-87F4-DFA625BC3D4A}"/>
          </ac:spMkLst>
        </pc:spChg>
        <pc:picChg chg="add mod">
          <ac:chgData name="moath momani" userId="720708e143949568" providerId="LiveId" clId="{02494459-B6B2-463C-9C1F-2F04792D32D2}" dt="2020-11-04T05:36:27.166" v="305" actId="1076"/>
          <ac:picMkLst>
            <pc:docMk/>
            <pc:sldMk cId="2857569542" sldId="286"/>
            <ac:picMk id="3" creationId="{DFADE603-E461-4000-AD4F-ADCDFA8D78D2}"/>
          </ac:picMkLst>
        </pc:picChg>
        <pc:picChg chg="del">
          <ac:chgData name="moath momani" userId="720708e143949568" providerId="LiveId" clId="{02494459-B6B2-463C-9C1F-2F04792D32D2}" dt="2020-11-04T05:36:21.660" v="302" actId="478"/>
          <ac:picMkLst>
            <pc:docMk/>
            <pc:sldMk cId="2857569542" sldId="286"/>
            <ac:picMk id="5" creationId="{2683901D-07C4-4875-8F9B-B95CD52D7B6B}"/>
          </ac:picMkLst>
        </pc:picChg>
      </pc:sldChg>
      <pc:sldChg chg="addSp delSp modSp add mod ord">
        <pc:chgData name="moath momani" userId="720708e143949568" providerId="LiveId" clId="{02494459-B6B2-463C-9C1F-2F04792D32D2}" dt="2020-11-04T06:52:48.340" v="851" actId="208"/>
        <pc:sldMkLst>
          <pc:docMk/>
          <pc:sldMk cId="1494324908" sldId="287"/>
        </pc:sldMkLst>
        <pc:spChg chg="add mod">
          <ac:chgData name="moath momani" userId="720708e143949568" providerId="LiveId" clId="{02494459-B6B2-463C-9C1F-2F04792D32D2}" dt="2020-11-04T06:42:38.220" v="756" actId="20577"/>
          <ac:spMkLst>
            <pc:docMk/>
            <pc:sldMk cId="1494324908" sldId="287"/>
            <ac:spMk id="4" creationId="{E3729A81-4A55-4302-B5F6-94CD3E53D983}"/>
          </ac:spMkLst>
        </pc:spChg>
        <pc:spChg chg="del">
          <ac:chgData name="moath momani" userId="720708e143949568" providerId="LiveId" clId="{02494459-B6B2-463C-9C1F-2F04792D32D2}" dt="2020-11-04T06:26:59.369" v="563" actId="478"/>
          <ac:spMkLst>
            <pc:docMk/>
            <pc:sldMk cId="1494324908" sldId="287"/>
            <ac:spMk id="11" creationId="{9B281AF9-C699-4FD6-A037-F59C5593206F}"/>
          </ac:spMkLst>
        </pc:spChg>
        <pc:spChg chg="mod">
          <ac:chgData name="moath momani" userId="720708e143949568" providerId="LiveId" clId="{02494459-B6B2-463C-9C1F-2F04792D32D2}" dt="2020-11-04T06:27:14.361" v="591" actId="20577"/>
          <ac:spMkLst>
            <pc:docMk/>
            <pc:sldMk cId="1494324908" sldId="287"/>
            <ac:spMk id="12" creationId="{3E969209-77B6-4539-8ACE-44A3F8688896}"/>
          </ac:spMkLst>
        </pc:spChg>
        <pc:spChg chg="add mod">
          <ac:chgData name="moath momani" userId="720708e143949568" providerId="LiveId" clId="{02494459-B6B2-463C-9C1F-2F04792D32D2}" dt="2020-11-04T06:44:33.412" v="844" actId="1076"/>
          <ac:spMkLst>
            <pc:docMk/>
            <pc:sldMk cId="1494324908" sldId="287"/>
            <ac:spMk id="13" creationId="{ACD01D4F-5B73-4E2B-B1DD-E2BB8446B545}"/>
          </ac:spMkLst>
        </pc:spChg>
        <pc:picChg chg="add mod">
          <ac:chgData name="moath momani" userId="720708e143949568" providerId="LiveId" clId="{02494459-B6B2-463C-9C1F-2F04792D32D2}" dt="2020-11-04T06:29:06.461" v="595" actId="1076"/>
          <ac:picMkLst>
            <pc:docMk/>
            <pc:sldMk cId="1494324908" sldId="287"/>
            <ac:picMk id="3" creationId="{7D2407F2-85AB-4C2D-93EE-FEAFFF8AEF31}"/>
          </ac:picMkLst>
        </pc:picChg>
        <pc:picChg chg="del">
          <ac:chgData name="moath momani" userId="720708e143949568" providerId="LiveId" clId="{02494459-B6B2-463C-9C1F-2F04792D32D2}" dt="2020-11-04T06:26:59.369" v="563" actId="478"/>
          <ac:picMkLst>
            <pc:docMk/>
            <pc:sldMk cId="1494324908" sldId="287"/>
            <ac:picMk id="5" creationId="{2683901D-07C4-4875-8F9B-B95CD52D7B6B}"/>
          </ac:picMkLst>
        </pc:picChg>
        <pc:cxnChg chg="add mod">
          <ac:chgData name="moath momani" userId="720708e143949568" providerId="LiveId" clId="{02494459-B6B2-463C-9C1F-2F04792D32D2}" dt="2020-11-04T06:52:28.939" v="847" actId="208"/>
          <ac:cxnSpMkLst>
            <pc:docMk/>
            <pc:sldMk cId="1494324908" sldId="287"/>
            <ac:cxnSpMk id="14" creationId="{2159C85C-B6C9-4280-933B-516DE8D92600}"/>
          </ac:cxnSpMkLst>
        </pc:cxnChg>
        <pc:cxnChg chg="add mod">
          <ac:chgData name="moath momani" userId="720708e143949568" providerId="LiveId" clId="{02494459-B6B2-463C-9C1F-2F04792D32D2}" dt="2020-11-04T06:52:48.340" v="851" actId="208"/>
          <ac:cxnSpMkLst>
            <pc:docMk/>
            <pc:sldMk cId="1494324908" sldId="287"/>
            <ac:cxnSpMk id="16" creationId="{21F1AA98-694F-4311-930B-EDF2014CE4AD}"/>
          </ac:cxnSpMkLst>
        </pc:cxnChg>
      </pc:sldChg>
      <pc:sldChg chg="addSp delSp modSp add mod ord">
        <pc:chgData name="moath momani" userId="720708e143949568" providerId="LiveId" clId="{02494459-B6B2-463C-9C1F-2F04792D32D2}" dt="2020-11-04T06:58:10.392" v="1029" actId="20577"/>
        <pc:sldMkLst>
          <pc:docMk/>
          <pc:sldMk cId="2272806566" sldId="288"/>
        </pc:sldMkLst>
        <pc:spChg chg="add mod">
          <ac:chgData name="moath momani" userId="720708e143949568" providerId="LiveId" clId="{02494459-B6B2-463C-9C1F-2F04792D32D2}" dt="2020-11-04T06:58:10.392" v="1029" actId="20577"/>
          <ac:spMkLst>
            <pc:docMk/>
            <pc:sldMk cId="2272806566" sldId="288"/>
            <ac:spMk id="4" creationId="{361E1363-622A-4D89-9103-60E57B7261FE}"/>
          </ac:spMkLst>
        </pc:spChg>
        <pc:spChg chg="del">
          <ac:chgData name="moath momani" userId="720708e143949568" providerId="LiveId" clId="{02494459-B6B2-463C-9C1F-2F04792D32D2}" dt="2020-11-04T06:53:34.945" v="856" actId="478"/>
          <ac:spMkLst>
            <pc:docMk/>
            <pc:sldMk cId="2272806566" sldId="288"/>
            <ac:spMk id="11" creationId="{9B281AF9-C699-4FD6-A037-F59C5593206F}"/>
          </ac:spMkLst>
        </pc:spChg>
        <pc:spChg chg="add mod">
          <ac:chgData name="moath momani" userId="720708e143949568" providerId="LiveId" clId="{02494459-B6B2-463C-9C1F-2F04792D32D2}" dt="2020-11-04T06:56:59.252" v="952" actId="208"/>
          <ac:spMkLst>
            <pc:docMk/>
            <pc:sldMk cId="2272806566" sldId="288"/>
            <ac:spMk id="14" creationId="{730372B7-4CBB-4BEA-9314-96FCF9976893}"/>
          </ac:spMkLst>
        </pc:spChg>
        <pc:spChg chg="add mod">
          <ac:chgData name="moath momani" userId="720708e143949568" providerId="LiveId" clId="{02494459-B6B2-463C-9C1F-2F04792D32D2}" dt="2020-11-04T06:57:21.981" v="980" actId="14100"/>
          <ac:spMkLst>
            <pc:docMk/>
            <pc:sldMk cId="2272806566" sldId="288"/>
            <ac:spMk id="15" creationId="{6772984A-45D0-4356-AFAA-4CEE162E1C9C}"/>
          </ac:spMkLst>
        </pc:spChg>
        <pc:picChg chg="add mod">
          <ac:chgData name="moath momani" userId="720708e143949568" providerId="LiveId" clId="{02494459-B6B2-463C-9C1F-2F04792D32D2}" dt="2020-11-04T06:56:34.789" v="948" actId="1076"/>
          <ac:picMkLst>
            <pc:docMk/>
            <pc:sldMk cId="2272806566" sldId="288"/>
            <ac:picMk id="3" creationId="{81C0E98F-155C-4A90-8959-98BDBC455BE2}"/>
          </ac:picMkLst>
        </pc:picChg>
        <pc:picChg chg="del">
          <ac:chgData name="moath momani" userId="720708e143949568" providerId="LiveId" clId="{02494459-B6B2-463C-9C1F-2F04792D32D2}" dt="2020-11-04T06:53:34.131" v="855" actId="478"/>
          <ac:picMkLst>
            <pc:docMk/>
            <pc:sldMk cId="2272806566" sldId="288"/>
            <ac:picMk id="5" creationId="{2683901D-07C4-4875-8F9B-B95CD52D7B6B}"/>
          </ac:picMkLst>
        </pc:picChg>
        <pc:picChg chg="add mod">
          <ac:chgData name="moath momani" userId="720708e143949568" providerId="LiveId" clId="{02494459-B6B2-463C-9C1F-2F04792D32D2}" dt="2020-11-04T06:56:28.277" v="946" actId="1076"/>
          <ac:picMkLst>
            <pc:docMk/>
            <pc:sldMk cId="2272806566" sldId="288"/>
            <ac:picMk id="13" creationId="{A5BD248E-9D08-435D-B01B-97E18DF826EB}"/>
          </ac:picMkLst>
        </pc:picChg>
      </pc:sldChg>
      <pc:sldChg chg="addSp delSp modSp add mod">
        <pc:chgData name="moath momani" userId="720708e143949568" providerId="LiveId" clId="{02494459-B6B2-463C-9C1F-2F04792D32D2}" dt="2020-11-04T07:02:48.381" v="1350" actId="1076"/>
        <pc:sldMkLst>
          <pc:docMk/>
          <pc:sldMk cId="4176583791" sldId="289"/>
        </pc:sldMkLst>
        <pc:spChg chg="del">
          <ac:chgData name="moath momani" userId="720708e143949568" providerId="LiveId" clId="{02494459-B6B2-463C-9C1F-2F04792D32D2}" dt="2020-11-04T06:59:17.338" v="1031" actId="478"/>
          <ac:spMkLst>
            <pc:docMk/>
            <pc:sldMk cId="4176583791" sldId="289"/>
            <ac:spMk id="4" creationId="{361E1363-622A-4D89-9103-60E57B7261FE}"/>
          </ac:spMkLst>
        </pc:spChg>
        <pc:spChg chg="add mod">
          <ac:chgData name="moath momani" userId="720708e143949568" providerId="LiveId" clId="{02494459-B6B2-463C-9C1F-2F04792D32D2}" dt="2020-11-04T07:02:48.381" v="1350" actId="1076"/>
          <ac:spMkLst>
            <pc:docMk/>
            <pc:sldMk cId="4176583791" sldId="289"/>
            <ac:spMk id="7" creationId="{F38DA29A-B447-4711-A2D0-D34B39248E15}"/>
          </ac:spMkLst>
        </pc:spChg>
        <pc:spChg chg="del">
          <ac:chgData name="moath momani" userId="720708e143949568" providerId="LiveId" clId="{02494459-B6B2-463C-9C1F-2F04792D32D2}" dt="2020-11-04T06:59:17.338" v="1031" actId="478"/>
          <ac:spMkLst>
            <pc:docMk/>
            <pc:sldMk cId="4176583791" sldId="289"/>
            <ac:spMk id="14" creationId="{730372B7-4CBB-4BEA-9314-96FCF9976893}"/>
          </ac:spMkLst>
        </pc:spChg>
        <pc:spChg chg="del">
          <ac:chgData name="moath momani" userId="720708e143949568" providerId="LiveId" clId="{02494459-B6B2-463C-9C1F-2F04792D32D2}" dt="2020-11-04T06:59:17.338" v="1031" actId="478"/>
          <ac:spMkLst>
            <pc:docMk/>
            <pc:sldMk cId="4176583791" sldId="289"/>
            <ac:spMk id="15" creationId="{6772984A-45D0-4356-AFAA-4CEE162E1C9C}"/>
          </ac:spMkLst>
        </pc:spChg>
        <pc:picChg chg="del">
          <ac:chgData name="moath momani" userId="720708e143949568" providerId="LiveId" clId="{02494459-B6B2-463C-9C1F-2F04792D32D2}" dt="2020-11-04T06:59:17.338" v="1031" actId="478"/>
          <ac:picMkLst>
            <pc:docMk/>
            <pc:sldMk cId="4176583791" sldId="289"/>
            <ac:picMk id="3" creationId="{81C0E98F-155C-4A90-8959-98BDBC455BE2}"/>
          </ac:picMkLst>
        </pc:picChg>
        <pc:picChg chg="add mod">
          <ac:chgData name="moath momani" userId="720708e143949568" providerId="LiveId" clId="{02494459-B6B2-463C-9C1F-2F04792D32D2}" dt="2020-11-04T06:59:21.045" v="1033" actId="1076"/>
          <ac:picMkLst>
            <pc:docMk/>
            <pc:sldMk cId="4176583791" sldId="289"/>
            <ac:picMk id="5" creationId="{07AC7BF8-B2C9-43E4-906F-C5E2D494234B}"/>
          </ac:picMkLst>
        </pc:picChg>
        <pc:picChg chg="del">
          <ac:chgData name="moath momani" userId="720708e143949568" providerId="LiveId" clId="{02494459-B6B2-463C-9C1F-2F04792D32D2}" dt="2020-11-04T06:59:17.338" v="1031" actId="478"/>
          <ac:picMkLst>
            <pc:docMk/>
            <pc:sldMk cId="4176583791" sldId="289"/>
            <ac:picMk id="13" creationId="{A5BD248E-9D08-435D-B01B-97E18DF826EB}"/>
          </ac:picMkLst>
        </pc:picChg>
      </pc:sldChg>
      <pc:sldChg chg="addSp delSp modSp add mod">
        <pc:chgData name="moath momani" userId="720708e143949568" providerId="LiveId" clId="{02494459-B6B2-463C-9C1F-2F04792D32D2}" dt="2020-11-04T07:13:08.519" v="1452" actId="403"/>
        <pc:sldMkLst>
          <pc:docMk/>
          <pc:sldMk cId="549436865" sldId="290"/>
        </pc:sldMkLst>
        <pc:spChg chg="add mod">
          <ac:chgData name="moath momani" userId="720708e143949568" providerId="LiveId" clId="{02494459-B6B2-463C-9C1F-2F04792D32D2}" dt="2020-11-04T07:13:08.519" v="1452" actId="403"/>
          <ac:spMkLst>
            <pc:docMk/>
            <pc:sldMk cId="549436865" sldId="290"/>
            <ac:spMk id="4" creationId="{6B14CD2C-5577-4F86-944D-3F4551192690}"/>
          </ac:spMkLst>
        </pc:spChg>
        <pc:spChg chg="del">
          <ac:chgData name="moath momani" userId="720708e143949568" providerId="LiveId" clId="{02494459-B6B2-463C-9C1F-2F04792D32D2}" dt="2020-11-04T07:11:44.592" v="1353" actId="478"/>
          <ac:spMkLst>
            <pc:docMk/>
            <pc:sldMk cId="549436865" sldId="290"/>
            <ac:spMk id="7" creationId="{F38DA29A-B447-4711-A2D0-D34B39248E15}"/>
          </ac:spMkLst>
        </pc:spChg>
        <pc:picChg chg="add mod">
          <ac:chgData name="moath momani" userId="720708e143949568" providerId="LiveId" clId="{02494459-B6B2-463C-9C1F-2F04792D32D2}" dt="2020-11-04T07:11:49.558" v="1355" actId="1076"/>
          <ac:picMkLst>
            <pc:docMk/>
            <pc:sldMk cId="549436865" sldId="290"/>
            <ac:picMk id="3" creationId="{7D641C93-6D85-4A3F-99B9-183E1CA00A57}"/>
          </ac:picMkLst>
        </pc:picChg>
        <pc:picChg chg="del">
          <ac:chgData name="moath momani" userId="720708e143949568" providerId="LiveId" clId="{02494459-B6B2-463C-9C1F-2F04792D32D2}" dt="2020-11-04T07:11:42.595" v="1352" actId="478"/>
          <ac:picMkLst>
            <pc:docMk/>
            <pc:sldMk cId="549436865" sldId="290"/>
            <ac:picMk id="5" creationId="{07AC7BF8-B2C9-43E4-906F-C5E2D494234B}"/>
          </ac:picMkLst>
        </pc:picChg>
      </pc:sldChg>
    </pc:docChg>
  </pc:docChgLst>
  <pc:docChgLst>
    <pc:chgData name="moath momani" userId="720708e143949568" providerId="LiveId" clId="{F87D9C28-CE8E-415A-B4CF-7AC76B0E8D6D}"/>
    <pc:docChg chg="custSel modSld">
      <pc:chgData name="moath momani" userId="720708e143949568" providerId="LiveId" clId="{F87D9C28-CE8E-415A-B4CF-7AC76B0E8D6D}" dt="2020-10-17T12:46:24.105" v="401" actId="20577"/>
      <pc:docMkLst>
        <pc:docMk/>
      </pc:docMkLst>
      <pc:sldChg chg="modSp mod">
        <pc:chgData name="moath momani" userId="720708e143949568" providerId="LiveId" clId="{F87D9C28-CE8E-415A-B4CF-7AC76B0E8D6D}" dt="2020-10-17T07:34:31.745" v="54" actId="20577"/>
        <pc:sldMkLst>
          <pc:docMk/>
          <pc:sldMk cId="1259126751" sldId="258"/>
        </pc:sldMkLst>
        <pc:spChg chg="mod">
          <ac:chgData name="moath momani" userId="720708e143949568" providerId="LiveId" clId="{F87D9C28-CE8E-415A-B4CF-7AC76B0E8D6D}" dt="2020-10-17T07:34:31.745" v="54" actId="20577"/>
          <ac:spMkLst>
            <pc:docMk/>
            <pc:sldMk cId="1259126751" sldId="258"/>
            <ac:spMk id="13" creationId="{CF8DF623-03E8-4688-BADC-09A9A4417BCD}"/>
          </ac:spMkLst>
        </pc:spChg>
      </pc:sldChg>
      <pc:sldChg chg="modNotesTx">
        <pc:chgData name="moath momani" userId="720708e143949568" providerId="LiveId" clId="{F87D9C28-CE8E-415A-B4CF-7AC76B0E8D6D}" dt="2020-10-17T12:46:24.105" v="401" actId="20577"/>
        <pc:sldMkLst>
          <pc:docMk/>
          <pc:sldMk cId="2284319360" sldId="269"/>
        </pc:sldMkLst>
      </pc:sldChg>
      <pc:sldChg chg="addSp modSp mod">
        <pc:chgData name="moath momani" userId="720708e143949568" providerId="LiveId" clId="{F87D9C28-CE8E-415A-B4CF-7AC76B0E8D6D}" dt="2020-10-17T07:43:03.194" v="231" actId="1037"/>
        <pc:sldMkLst>
          <pc:docMk/>
          <pc:sldMk cId="894173370" sldId="270"/>
        </pc:sldMkLst>
        <pc:spChg chg="add mod">
          <ac:chgData name="moath momani" userId="720708e143949568" providerId="LiveId" clId="{F87D9C28-CE8E-415A-B4CF-7AC76B0E8D6D}" dt="2020-10-17T07:42:53.470" v="224" actId="1076"/>
          <ac:spMkLst>
            <pc:docMk/>
            <pc:sldMk cId="894173370" sldId="270"/>
            <ac:spMk id="14" creationId="{BF4AF6A2-8479-495B-BC24-4BC4DEB2A005}"/>
          </ac:spMkLst>
        </pc:spChg>
        <pc:spChg chg="add mod">
          <ac:chgData name="moath momani" userId="720708e143949568" providerId="LiveId" clId="{F87D9C28-CE8E-415A-B4CF-7AC76B0E8D6D}" dt="2020-10-17T07:37:23.021" v="91" actId="571"/>
          <ac:spMkLst>
            <pc:docMk/>
            <pc:sldMk cId="894173370" sldId="270"/>
            <ac:spMk id="15" creationId="{3DE0F76F-AA79-4EEB-837F-9E1407BA58FE}"/>
          </ac:spMkLst>
        </pc:spChg>
        <pc:spChg chg="add mod">
          <ac:chgData name="moath momani" userId="720708e143949568" providerId="LiveId" clId="{F87D9C28-CE8E-415A-B4CF-7AC76B0E8D6D}" dt="2020-10-17T07:41:31.359" v="181" actId="1076"/>
          <ac:spMkLst>
            <pc:docMk/>
            <pc:sldMk cId="894173370" sldId="270"/>
            <ac:spMk id="16" creationId="{19102796-ED25-4FB4-9960-EC4DBE0ED571}"/>
          </ac:spMkLst>
        </pc:spChg>
        <pc:spChg chg="add mod">
          <ac:chgData name="moath momani" userId="720708e143949568" providerId="LiveId" clId="{F87D9C28-CE8E-415A-B4CF-7AC76B0E8D6D}" dt="2020-10-17T07:42:51.578" v="223" actId="1076"/>
          <ac:spMkLst>
            <pc:docMk/>
            <pc:sldMk cId="894173370" sldId="270"/>
            <ac:spMk id="17" creationId="{496AA3EC-73BE-427F-BDE8-D4690904AE5D}"/>
          </ac:spMkLst>
        </pc:spChg>
        <pc:spChg chg="mod">
          <ac:chgData name="moath momani" userId="720708e143949568" providerId="LiveId" clId="{F87D9C28-CE8E-415A-B4CF-7AC76B0E8D6D}" dt="2020-10-17T07:36:56.977" v="80" actId="20577"/>
          <ac:spMkLst>
            <pc:docMk/>
            <pc:sldMk cId="894173370" sldId="270"/>
            <ac:spMk id="22" creationId="{1C9DE95B-AA72-4B22-9958-7124FED21CBD}"/>
          </ac:spMkLst>
        </pc:spChg>
        <pc:spChg chg="mod">
          <ac:chgData name="moath momani" userId="720708e143949568" providerId="LiveId" clId="{F87D9C28-CE8E-415A-B4CF-7AC76B0E8D6D}" dt="2020-10-17T07:39:49.871" v="131" actId="1076"/>
          <ac:spMkLst>
            <pc:docMk/>
            <pc:sldMk cId="894173370" sldId="270"/>
            <ac:spMk id="24" creationId="{5D593910-6467-4B20-9C20-1CE0D7D3FC07}"/>
          </ac:spMkLst>
        </pc:spChg>
        <pc:picChg chg="mod">
          <ac:chgData name="moath momani" userId="720708e143949568" providerId="LiveId" clId="{F87D9C28-CE8E-415A-B4CF-7AC76B0E8D6D}" dt="2020-10-17T07:43:03.194" v="231" actId="1037"/>
          <ac:picMkLst>
            <pc:docMk/>
            <pc:sldMk cId="894173370" sldId="270"/>
            <ac:picMk id="2" creationId="{00000000-0000-0000-0000-000000000000}"/>
          </ac:picMkLst>
        </pc:picChg>
        <pc:picChg chg="add mod">
          <ac:chgData name="moath momani" userId="720708e143949568" providerId="LiveId" clId="{F87D9C28-CE8E-415A-B4CF-7AC76B0E8D6D}" dt="2020-10-17T07:40:06.939" v="137" actId="1440"/>
          <ac:picMkLst>
            <pc:docMk/>
            <pc:sldMk cId="894173370" sldId="270"/>
            <ac:picMk id="5" creationId="{FB4CA9A6-AB36-428A-8611-1DCB45DD4525}"/>
          </ac:picMkLst>
        </pc:picChg>
        <pc:picChg chg="mod">
          <ac:chgData name="moath momani" userId="720708e143949568" providerId="LiveId" clId="{F87D9C28-CE8E-415A-B4CF-7AC76B0E8D6D}" dt="2020-10-17T07:40:04.339" v="135" actId="1076"/>
          <ac:picMkLst>
            <pc:docMk/>
            <pc:sldMk cId="894173370" sldId="270"/>
            <ac:picMk id="23" creationId="{FA661E88-2D09-4971-8507-43B65DF7CD8A}"/>
          </ac:picMkLst>
        </pc:picChg>
      </pc:sldChg>
      <pc:sldChg chg="modSp mod">
        <pc:chgData name="moath momani" userId="720708e143949568" providerId="LiveId" clId="{F87D9C28-CE8E-415A-B4CF-7AC76B0E8D6D}" dt="2020-10-17T07:43:12.678" v="233" actId="1076"/>
        <pc:sldMkLst>
          <pc:docMk/>
          <pc:sldMk cId="708451443" sldId="271"/>
        </pc:sldMkLst>
        <pc:picChg chg="mod">
          <ac:chgData name="moath momani" userId="720708e143949568" providerId="LiveId" clId="{F87D9C28-CE8E-415A-B4CF-7AC76B0E8D6D}" dt="2020-10-17T07:43:12.678" v="233" actId="1076"/>
          <ac:picMkLst>
            <pc:docMk/>
            <pc:sldMk cId="708451443" sldId="271"/>
            <ac:picMk id="8" creationId="{545212FA-AC3F-4DF6-92A3-EEB25F02C8E1}"/>
          </ac:picMkLst>
        </pc:picChg>
      </pc:sldChg>
      <pc:sldChg chg="modNotesTx">
        <pc:chgData name="moath momani" userId="720708e143949568" providerId="LiveId" clId="{F87D9C28-CE8E-415A-B4CF-7AC76B0E8D6D}" dt="2020-10-17T06:49:35.565" v="0" actId="20577"/>
        <pc:sldMkLst>
          <pc:docMk/>
          <pc:sldMk cId="1982408467" sldId="281"/>
        </pc:sldMkLst>
      </pc:sldChg>
    </pc:docChg>
  </pc:docChgLst>
  <pc:docChgLst>
    <pc:chgData name="Moath Almomani" userId="ff116c73-3ed4-4407-a8d2-899e4a260434" providerId="ADAL" clId="{DD4C0135-C1BF-4986-BEC7-FCC9D278FB49}"/>
    <pc:docChg chg="modSld">
      <pc:chgData name="Moath Almomani" userId="ff116c73-3ed4-4407-a8d2-899e4a260434" providerId="ADAL" clId="{DD4C0135-C1BF-4986-BEC7-FCC9D278FB49}" dt="2021-07-04T09:34:03.245" v="0" actId="207"/>
      <pc:docMkLst>
        <pc:docMk/>
      </pc:docMkLst>
      <pc:sldChg chg="modSp mod">
        <pc:chgData name="Moath Almomani" userId="ff116c73-3ed4-4407-a8d2-899e4a260434" providerId="ADAL" clId="{DD4C0135-C1BF-4986-BEC7-FCC9D278FB49}" dt="2021-07-04T09:34:03.245" v="0" actId="207"/>
        <pc:sldMkLst>
          <pc:docMk/>
          <pc:sldMk cId="911208218" sldId="273"/>
        </pc:sldMkLst>
        <pc:spChg chg="mod">
          <ac:chgData name="Moath Almomani" userId="ff116c73-3ed4-4407-a8d2-899e4a260434" providerId="ADAL" clId="{DD4C0135-C1BF-4986-BEC7-FCC9D278FB49}" dt="2021-07-04T09:34:03.245" v="0" actId="207"/>
          <ac:spMkLst>
            <pc:docMk/>
            <pc:sldMk cId="911208218" sldId="273"/>
            <ac:spMk id="6" creationId="{A4131900-6A4A-4509-97D0-B9BAF02B6E12}"/>
          </ac:spMkLst>
        </pc:spChg>
      </pc:sldChg>
    </pc:docChg>
  </pc:docChgLst>
  <pc:docChgLst>
    <pc:chgData name="moath momani" userId="720708e143949568" providerId="LiveId" clId="{0DA0E40D-0C9C-4AE0-B189-F14C9B165B7E}"/>
    <pc:docChg chg="undo custSel addSld delSld modSld sldOrd">
      <pc:chgData name="moath momani" userId="720708e143949568" providerId="LiveId" clId="{0DA0E40D-0C9C-4AE0-B189-F14C9B165B7E}" dt="2020-11-04T04:55:14.025" v="483" actId="47"/>
      <pc:docMkLst>
        <pc:docMk/>
      </pc:docMkLst>
      <pc:sldChg chg="del">
        <pc:chgData name="moath momani" userId="720708e143949568" providerId="LiveId" clId="{0DA0E40D-0C9C-4AE0-B189-F14C9B165B7E}" dt="2020-10-29T08:57:13.934" v="373" actId="47"/>
        <pc:sldMkLst>
          <pc:docMk/>
          <pc:sldMk cId="197467808" sldId="256"/>
        </pc:sldMkLst>
      </pc:sldChg>
      <pc:sldChg chg="addSp delSp modSp add del mod">
        <pc:chgData name="moath momani" userId="720708e143949568" providerId="LiveId" clId="{0DA0E40D-0C9C-4AE0-B189-F14C9B165B7E}" dt="2020-11-04T04:48:44.528" v="463"/>
        <pc:sldMkLst>
          <pc:docMk/>
          <pc:sldMk cId="1259126751" sldId="258"/>
        </pc:sldMkLst>
        <pc:spChg chg="mod">
          <ac:chgData name="moath momani" userId="720708e143949568" providerId="LiveId" clId="{0DA0E40D-0C9C-4AE0-B189-F14C9B165B7E}" dt="2020-10-29T06:24:09.024" v="89" actId="1076"/>
          <ac:spMkLst>
            <pc:docMk/>
            <pc:sldMk cId="1259126751" sldId="258"/>
            <ac:spMk id="12" creationId="{06594FC6-F4CB-4E85-AAD7-70B20A110168}"/>
          </ac:spMkLst>
        </pc:spChg>
        <pc:spChg chg="mod">
          <ac:chgData name="moath momani" userId="720708e143949568" providerId="LiveId" clId="{0DA0E40D-0C9C-4AE0-B189-F14C9B165B7E}" dt="2020-10-29T06:24:05.607" v="88" actId="1076"/>
          <ac:spMkLst>
            <pc:docMk/>
            <pc:sldMk cId="1259126751" sldId="258"/>
            <ac:spMk id="13" creationId="{CF8DF623-03E8-4688-BADC-09A9A4417BCD}"/>
          </ac:spMkLst>
        </pc:spChg>
        <pc:spChg chg="mod">
          <ac:chgData name="moath momani" userId="720708e143949568" providerId="LiveId" clId="{0DA0E40D-0C9C-4AE0-B189-F14C9B165B7E}" dt="2020-10-29T06:23:34.248" v="82" actId="14100"/>
          <ac:spMkLst>
            <pc:docMk/>
            <pc:sldMk cId="1259126751" sldId="258"/>
            <ac:spMk id="19" creationId="{09088DA4-5BE1-4CF5-83BB-0C17EA144419}"/>
          </ac:spMkLst>
        </pc:spChg>
        <pc:picChg chg="mod">
          <ac:chgData name="moath momani" userId="720708e143949568" providerId="LiveId" clId="{0DA0E40D-0C9C-4AE0-B189-F14C9B165B7E}" dt="2020-10-29T06:22:34.872" v="58" actId="14100"/>
          <ac:picMkLst>
            <pc:docMk/>
            <pc:sldMk cId="1259126751" sldId="258"/>
            <ac:picMk id="5" creationId="{00000000-0000-0000-0000-000000000000}"/>
          </ac:picMkLst>
        </pc:picChg>
        <pc:picChg chg="add del">
          <ac:chgData name="moath momani" userId="720708e143949568" providerId="LiveId" clId="{0DA0E40D-0C9C-4AE0-B189-F14C9B165B7E}" dt="2020-10-29T06:21:53.612" v="44" actId="478"/>
          <ac:picMkLst>
            <pc:docMk/>
            <pc:sldMk cId="1259126751" sldId="258"/>
            <ac:picMk id="10" creationId="{50BB823C-2AC4-4FD3-8D8E-92BDDAC12002}"/>
          </ac:picMkLst>
        </pc:picChg>
        <pc:picChg chg="del">
          <ac:chgData name="moath momani" userId="720708e143949568" providerId="LiveId" clId="{0DA0E40D-0C9C-4AE0-B189-F14C9B165B7E}" dt="2020-10-29T06:21:53.612" v="44" actId="478"/>
          <ac:picMkLst>
            <pc:docMk/>
            <pc:sldMk cId="1259126751" sldId="258"/>
            <ac:picMk id="11" creationId="{6BAF3F15-3850-47C1-9FC1-FEDEA3134BAE}"/>
          </ac:picMkLst>
        </pc:picChg>
        <pc:picChg chg="add mod">
          <ac:chgData name="moath momani" userId="720708e143949568" providerId="LiveId" clId="{0DA0E40D-0C9C-4AE0-B189-F14C9B165B7E}" dt="2020-10-29T06:23:27.855" v="80" actId="14100"/>
          <ac:picMkLst>
            <pc:docMk/>
            <pc:sldMk cId="1259126751" sldId="258"/>
            <ac:picMk id="1026" creationId="{4319F4D9-90C2-4A64-8B53-626A91C821FE}"/>
          </ac:picMkLst>
        </pc:picChg>
      </pc:sldChg>
      <pc:sldChg chg="addSp delSp modSp mod ord">
        <pc:chgData name="moath momani" userId="720708e143949568" providerId="LiveId" clId="{0DA0E40D-0C9C-4AE0-B189-F14C9B165B7E}" dt="2020-10-29T08:57:53.146" v="375"/>
        <pc:sldMkLst>
          <pc:docMk/>
          <pc:sldMk cId="1825782188" sldId="259"/>
        </pc:sldMkLst>
        <pc:spChg chg="mod">
          <ac:chgData name="moath momani" userId="720708e143949568" providerId="LiveId" clId="{0DA0E40D-0C9C-4AE0-B189-F14C9B165B7E}" dt="2020-10-29T06:25:51.384" v="91" actId="1076"/>
          <ac:spMkLst>
            <pc:docMk/>
            <pc:sldMk cId="1825782188" sldId="259"/>
            <ac:spMk id="10" creationId="{000FF15E-A267-4FB8-8F62-6058042044B3}"/>
          </ac:spMkLst>
        </pc:spChg>
        <pc:spChg chg="mod">
          <ac:chgData name="moath momani" userId="720708e143949568" providerId="LiveId" clId="{0DA0E40D-0C9C-4AE0-B189-F14C9B165B7E}" dt="2020-10-29T06:49:22.106" v="115" actId="403"/>
          <ac:spMkLst>
            <pc:docMk/>
            <pc:sldMk cId="1825782188" sldId="259"/>
            <ac:spMk id="12" creationId="{05FE2D00-F684-4AE0-8830-D761C2B4DB57}"/>
          </ac:spMkLst>
        </pc:spChg>
        <pc:spChg chg="mod">
          <ac:chgData name="moath momani" userId="720708e143949568" providerId="LiveId" clId="{0DA0E40D-0C9C-4AE0-B189-F14C9B165B7E}" dt="2020-10-29T06:49:44.383" v="119" actId="1076"/>
          <ac:spMkLst>
            <pc:docMk/>
            <pc:sldMk cId="1825782188" sldId="259"/>
            <ac:spMk id="13" creationId="{F47D9517-258D-4B68-8CB2-F1B6CD24FEB7}"/>
          </ac:spMkLst>
        </pc:spChg>
        <pc:spChg chg="mod">
          <ac:chgData name="moath momani" userId="720708e143949568" providerId="LiveId" clId="{0DA0E40D-0C9C-4AE0-B189-F14C9B165B7E}" dt="2020-10-29T07:25:38.790" v="126" actId="1076"/>
          <ac:spMkLst>
            <pc:docMk/>
            <pc:sldMk cId="1825782188" sldId="259"/>
            <ac:spMk id="15" creationId="{68E1D4DC-B5FB-4723-919D-8D448EA6ED59}"/>
          </ac:spMkLst>
        </pc:spChg>
        <pc:spChg chg="mod">
          <ac:chgData name="moath momani" userId="720708e143949568" providerId="LiveId" clId="{0DA0E40D-0C9C-4AE0-B189-F14C9B165B7E}" dt="2020-10-29T06:49:22.106" v="115" actId="403"/>
          <ac:spMkLst>
            <pc:docMk/>
            <pc:sldMk cId="1825782188" sldId="259"/>
            <ac:spMk id="19" creationId="{78502A33-B4DF-4044-8A0C-46E01A06850A}"/>
          </ac:spMkLst>
        </pc:spChg>
        <pc:spChg chg="mod">
          <ac:chgData name="moath momani" userId="720708e143949568" providerId="LiveId" clId="{0DA0E40D-0C9C-4AE0-B189-F14C9B165B7E}" dt="2020-10-29T06:49:40.439" v="118" actId="1076"/>
          <ac:spMkLst>
            <pc:docMk/>
            <pc:sldMk cId="1825782188" sldId="259"/>
            <ac:spMk id="20" creationId="{D509EB5F-95E9-40BD-840E-3F417F229B0D}"/>
          </ac:spMkLst>
        </pc:spChg>
        <pc:spChg chg="mod">
          <ac:chgData name="moath momani" userId="720708e143949568" providerId="LiveId" clId="{0DA0E40D-0C9C-4AE0-B189-F14C9B165B7E}" dt="2020-10-29T07:25:44.726" v="128" actId="1076"/>
          <ac:spMkLst>
            <pc:docMk/>
            <pc:sldMk cId="1825782188" sldId="259"/>
            <ac:spMk id="21" creationId="{0D69A002-78D1-4DF4-AE92-EBC258B7EFFA}"/>
          </ac:spMkLst>
        </pc:spChg>
        <pc:grpChg chg="mod">
          <ac:chgData name="moath momani" userId="720708e143949568" providerId="LiveId" clId="{0DA0E40D-0C9C-4AE0-B189-F14C9B165B7E}" dt="2020-10-29T06:28:07.728" v="104" actId="1076"/>
          <ac:grpSpMkLst>
            <pc:docMk/>
            <pc:sldMk cId="1825782188" sldId="259"/>
            <ac:grpSpMk id="22" creationId="{F9C1B65E-8F5C-4FF5-A1F4-1D4CC342CB7C}"/>
          </ac:grpSpMkLst>
        </pc:grpChg>
        <pc:grpChg chg="mod">
          <ac:chgData name="moath momani" userId="720708e143949568" providerId="LiveId" clId="{0DA0E40D-0C9C-4AE0-B189-F14C9B165B7E}" dt="2020-10-29T06:27:58.807" v="103" actId="1076"/>
          <ac:grpSpMkLst>
            <pc:docMk/>
            <pc:sldMk cId="1825782188" sldId="259"/>
            <ac:grpSpMk id="23" creationId="{C4C8F569-E2FA-4C52-A282-C4726F4E02BC}"/>
          </ac:grpSpMkLst>
        </pc:grpChg>
        <pc:picChg chg="del">
          <ac:chgData name="moath momani" userId="720708e143949568" providerId="LiveId" clId="{0DA0E40D-0C9C-4AE0-B189-F14C9B165B7E}" dt="2020-10-29T06:25:55.135" v="92" actId="478"/>
          <ac:picMkLst>
            <pc:docMk/>
            <pc:sldMk cId="1825782188" sldId="259"/>
            <ac:picMk id="11" creationId="{BA22787E-9868-409F-A579-270BE4F6E221}"/>
          </ac:picMkLst>
        </pc:picChg>
        <pc:picChg chg="add mod">
          <ac:chgData name="moath momani" userId="720708e143949568" providerId="LiveId" clId="{0DA0E40D-0C9C-4AE0-B189-F14C9B165B7E}" dt="2020-10-29T07:25:47.094" v="129" actId="1076"/>
          <ac:picMkLst>
            <pc:docMk/>
            <pc:sldMk cId="1825782188" sldId="259"/>
            <ac:picMk id="14" creationId="{928637AA-042C-444F-809E-993E1A6C2935}"/>
          </ac:picMkLst>
        </pc:picChg>
        <pc:picChg chg="del">
          <ac:chgData name="moath momani" userId="720708e143949568" providerId="LiveId" clId="{0DA0E40D-0C9C-4AE0-B189-F14C9B165B7E}" dt="2020-10-29T06:27:15.619" v="93" actId="478"/>
          <ac:picMkLst>
            <pc:docMk/>
            <pc:sldMk cId="1825782188" sldId="259"/>
            <ac:picMk id="17" creationId="{3DAD08A8-A17F-4E66-8B2A-4D9653E62518}"/>
          </ac:picMkLst>
        </pc:picChg>
        <pc:picChg chg="add mod">
          <ac:chgData name="moath momani" userId="720708e143949568" providerId="LiveId" clId="{0DA0E40D-0C9C-4AE0-B189-F14C9B165B7E}" dt="2020-10-29T06:33:34.118" v="111" actId="1076"/>
          <ac:picMkLst>
            <pc:docMk/>
            <pc:sldMk cId="1825782188" sldId="259"/>
            <ac:picMk id="25" creationId="{CAFB630D-79B1-4D38-A670-FA0F84327AFD}"/>
          </ac:picMkLst>
        </pc:picChg>
      </pc:sldChg>
      <pc:sldChg chg="del">
        <pc:chgData name="moath momani" userId="720708e143949568" providerId="LiveId" clId="{0DA0E40D-0C9C-4AE0-B189-F14C9B165B7E}" dt="2020-11-04T04:48:42.507" v="460" actId="47"/>
        <pc:sldMkLst>
          <pc:docMk/>
          <pc:sldMk cId="1375915362" sldId="260"/>
        </pc:sldMkLst>
      </pc:sldChg>
      <pc:sldChg chg="del">
        <pc:chgData name="moath momani" userId="720708e143949568" providerId="LiveId" clId="{0DA0E40D-0C9C-4AE0-B189-F14C9B165B7E}" dt="2020-10-29T08:56:32.356" v="368" actId="47"/>
        <pc:sldMkLst>
          <pc:docMk/>
          <pc:sldMk cId="2147215869" sldId="264"/>
        </pc:sldMkLst>
      </pc:sldChg>
      <pc:sldChg chg="addSp delSp modSp del mod ord">
        <pc:chgData name="moath momani" userId="720708e143949568" providerId="LiveId" clId="{0DA0E40D-0C9C-4AE0-B189-F14C9B165B7E}" dt="2020-11-04T04:48:42.507" v="460" actId="47"/>
        <pc:sldMkLst>
          <pc:docMk/>
          <pc:sldMk cId="738361665" sldId="268"/>
        </pc:sldMkLst>
        <pc:spChg chg="mod">
          <ac:chgData name="moath momani" userId="720708e143949568" providerId="LiveId" clId="{0DA0E40D-0C9C-4AE0-B189-F14C9B165B7E}" dt="2020-10-29T08:53:32.844" v="365" actId="1076"/>
          <ac:spMkLst>
            <pc:docMk/>
            <pc:sldMk cId="738361665" sldId="268"/>
            <ac:spMk id="2" creationId="{82C2EA83-CD59-41C5-BA23-74C274A31C51}"/>
          </ac:spMkLst>
        </pc:spChg>
        <pc:spChg chg="mod">
          <ac:chgData name="moath momani" userId="720708e143949568" providerId="LiveId" clId="{0DA0E40D-0C9C-4AE0-B189-F14C9B165B7E}" dt="2020-10-29T08:53:32.844" v="365" actId="1076"/>
          <ac:spMkLst>
            <pc:docMk/>
            <pc:sldMk cId="738361665" sldId="268"/>
            <ac:spMk id="5" creationId="{C821038D-AA31-4069-BA9D-92E666202629}"/>
          </ac:spMkLst>
        </pc:spChg>
        <pc:spChg chg="mod">
          <ac:chgData name="moath momani" userId="720708e143949568" providerId="LiveId" clId="{0DA0E40D-0C9C-4AE0-B189-F14C9B165B7E}" dt="2020-10-29T08:50:42.188" v="354" actId="1076"/>
          <ac:spMkLst>
            <pc:docMk/>
            <pc:sldMk cId="738361665" sldId="268"/>
            <ac:spMk id="17" creationId="{935AE7CF-9ACB-45FC-8DBE-EA60AB833E50}"/>
          </ac:spMkLst>
        </pc:spChg>
        <pc:spChg chg="mod">
          <ac:chgData name="moath momani" userId="720708e143949568" providerId="LiveId" clId="{0DA0E40D-0C9C-4AE0-B189-F14C9B165B7E}" dt="2020-10-29T08:50:48.654" v="355" actId="1076"/>
          <ac:spMkLst>
            <pc:docMk/>
            <pc:sldMk cId="738361665" sldId="268"/>
            <ac:spMk id="18" creationId="{C3823797-B0FA-4FAA-A8CE-BFCA521E4DAE}"/>
          </ac:spMkLst>
        </pc:spChg>
        <pc:spChg chg="mod">
          <ac:chgData name="moath momani" userId="720708e143949568" providerId="LiveId" clId="{0DA0E40D-0C9C-4AE0-B189-F14C9B165B7E}" dt="2020-10-29T08:50:26.665" v="350" actId="1076"/>
          <ac:spMkLst>
            <pc:docMk/>
            <pc:sldMk cId="738361665" sldId="268"/>
            <ac:spMk id="19" creationId="{229B6706-E1C0-4705-B828-1F590669EE70}"/>
          </ac:spMkLst>
        </pc:spChg>
        <pc:spChg chg="mod">
          <ac:chgData name="moath momani" userId="720708e143949568" providerId="LiveId" clId="{0DA0E40D-0C9C-4AE0-B189-F14C9B165B7E}" dt="2020-10-29T08:50:26.665" v="350" actId="1076"/>
          <ac:spMkLst>
            <pc:docMk/>
            <pc:sldMk cId="738361665" sldId="268"/>
            <ac:spMk id="20" creationId="{4EA04B26-7AD7-4193-A813-67B6E34F952A}"/>
          </ac:spMkLst>
        </pc:spChg>
        <pc:grpChg chg="mod">
          <ac:chgData name="moath momani" userId="720708e143949568" providerId="LiveId" clId="{0DA0E40D-0C9C-4AE0-B189-F14C9B165B7E}" dt="2020-10-29T08:50:26.665" v="350" actId="1076"/>
          <ac:grpSpMkLst>
            <pc:docMk/>
            <pc:sldMk cId="738361665" sldId="268"/>
            <ac:grpSpMk id="11" creationId="{DE204D6D-6C13-47FB-86EE-2537E05E7D90}"/>
          </ac:grpSpMkLst>
        </pc:grpChg>
        <pc:picChg chg="del">
          <ac:chgData name="moath momani" userId="720708e143949568" providerId="LiveId" clId="{0DA0E40D-0C9C-4AE0-B189-F14C9B165B7E}" dt="2020-10-29T08:50:20.672" v="349" actId="478"/>
          <ac:picMkLst>
            <pc:docMk/>
            <pc:sldMk cId="738361665" sldId="268"/>
            <ac:picMk id="6" creationId="{00000000-0000-0000-0000-000000000000}"/>
          </ac:picMkLst>
        </pc:picChg>
        <pc:picChg chg="add del">
          <ac:chgData name="moath momani" userId="720708e143949568" providerId="LiveId" clId="{0DA0E40D-0C9C-4AE0-B189-F14C9B165B7E}" dt="2020-10-29T08:50:28.906" v="352" actId="478"/>
          <ac:picMkLst>
            <pc:docMk/>
            <pc:sldMk cId="738361665" sldId="268"/>
            <ac:picMk id="14" creationId="{CC4757CA-8094-402F-9605-8747E7A674D8}"/>
          </ac:picMkLst>
        </pc:picChg>
        <pc:picChg chg="del">
          <ac:chgData name="moath momani" userId="720708e143949568" providerId="LiveId" clId="{0DA0E40D-0C9C-4AE0-B189-F14C9B165B7E}" dt="2020-10-29T08:50:52.037" v="356" actId="478"/>
          <ac:picMkLst>
            <pc:docMk/>
            <pc:sldMk cId="738361665" sldId="268"/>
            <ac:picMk id="15" creationId="{43F25CCB-8A43-4D73-9F45-26D43F3D2478}"/>
          </ac:picMkLst>
        </pc:picChg>
        <pc:picChg chg="add">
          <ac:chgData name="moath momani" userId="720708e143949568" providerId="LiveId" clId="{0DA0E40D-0C9C-4AE0-B189-F14C9B165B7E}" dt="2020-10-29T08:50:35.124" v="353" actId="22"/>
          <ac:picMkLst>
            <pc:docMk/>
            <pc:sldMk cId="738361665" sldId="268"/>
            <ac:picMk id="22" creationId="{8A68D160-261F-4C1B-9352-F551AF0AF81A}"/>
          </ac:picMkLst>
        </pc:picChg>
        <pc:picChg chg="add del mod">
          <ac:chgData name="moath momani" userId="720708e143949568" providerId="LiveId" clId="{0DA0E40D-0C9C-4AE0-B189-F14C9B165B7E}" dt="2020-10-29T08:51:29.393" v="359" actId="478"/>
          <ac:picMkLst>
            <pc:docMk/>
            <pc:sldMk cId="738361665" sldId="268"/>
            <ac:picMk id="3074" creationId="{F72E3922-E7AC-45BA-9A04-2EFE8C72E2AE}"/>
          </ac:picMkLst>
        </pc:picChg>
        <pc:picChg chg="add mod">
          <ac:chgData name="moath momani" userId="720708e143949568" providerId="LiveId" clId="{0DA0E40D-0C9C-4AE0-B189-F14C9B165B7E}" dt="2020-10-29T08:53:27.723" v="364" actId="1076"/>
          <ac:picMkLst>
            <pc:docMk/>
            <pc:sldMk cId="738361665" sldId="268"/>
            <ac:picMk id="3076" creationId="{56659759-9B84-47F4-9240-543CA3F319B9}"/>
          </ac:picMkLst>
        </pc:picChg>
      </pc:sldChg>
      <pc:sldChg chg="addSp delSp modSp del mod">
        <pc:chgData name="moath momani" userId="720708e143949568" providerId="LiveId" clId="{0DA0E40D-0C9C-4AE0-B189-F14C9B165B7E}" dt="2020-11-04T04:48:42.507" v="460" actId="47"/>
        <pc:sldMkLst>
          <pc:docMk/>
          <pc:sldMk cId="2284319360" sldId="269"/>
        </pc:sldMkLst>
        <pc:spChg chg="mod">
          <ac:chgData name="moath momani" userId="720708e143949568" providerId="LiveId" clId="{0DA0E40D-0C9C-4AE0-B189-F14C9B165B7E}" dt="2020-10-29T06:21:35.351" v="28" actId="1076"/>
          <ac:spMkLst>
            <pc:docMk/>
            <pc:sldMk cId="2284319360" sldId="269"/>
            <ac:spMk id="3" creationId="{00000000-0000-0000-0000-000000000000}"/>
          </ac:spMkLst>
        </pc:spChg>
        <pc:spChg chg="mod">
          <ac:chgData name="moath momani" userId="720708e143949568" providerId="LiveId" clId="{0DA0E40D-0C9C-4AE0-B189-F14C9B165B7E}" dt="2020-10-29T06:21:45.624" v="43" actId="1076"/>
          <ac:spMkLst>
            <pc:docMk/>
            <pc:sldMk cId="2284319360" sldId="269"/>
            <ac:spMk id="10" creationId="{54850724-3125-41A2-9A7B-7C5C23C4C615}"/>
          </ac:spMkLst>
        </pc:spChg>
        <pc:spChg chg="mod">
          <ac:chgData name="moath momani" userId="720708e143949568" providerId="LiveId" clId="{0DA0E40D-0C9C-4AE0-B189-F14C9B165B7E}" dt="2020-10-29T06:21:45.624" v="43" actId="1076"/>
          <ac:spMkLst>
            <pc:docMk/>
            <pc:sldMk cId="2284319360" sldId="269"/>
            <ac:spMk id="11" creationId="{CE2B866A-84E3-4C87-BA43-0CDEA406EEE1}"/>
          </ac:spMkLst>
        </pc:spChg>
        <pc:spChg chg="mod">
          <ac:chgData name="moath momani" userId="720708e143949568" providerId="LiveId" clId="{0DA0E40D-0C9C-4AE0-B189-F14C9B165B7E}" dt="2020-10-29T06:21:45.624" v="43" actId="1076"/>
          <ac:spMkLst>
            <pc:docMk/>
            <pc:sldMk cId="2284319360" sldId="269"/>
            <ac:spMk id="12" creationId="{3F617055-1511-40E8-BC92-7C4E055CDCDF}"/>
          </ac:spMkLst>
        </pc:spChg>
        <pc:spChg chg="mod">
          <ac:chgData name="moath momani" userId="720708e143949568" providerId="LiveId" clId="{0DA0E40D-0C9C-4AE0-B189-F14C9B165B7E}" dt="2020-10-29T06:21:45.624" v="43" actId="1076"/>
          <ac:spMkLst>
            <pc:docMk/>
            <pc:sldMk cId="2284319360" sldId="269"/>
            <ac:spMk id="13" creationId="{5C400CF0-E394-4CE8-86CE-2BF92A96FBA3}"/>
          </ac:spMkLst>
        </pc:spChg>
        <pc:spChg chg="mod">
          <ac:chgData name="moath momani" userId="720708e143949568" providerId="LiveId" clId="{0DA0E40D-0C9C-4AE0-B189-F14C9B165B7E}" dt="2020-10-29T06:21:45.624" v="43" actId="1076"/>
          <ac:spMkLst>
            <pc:docMk/>
            <pc:sldMk cId="2284319360" sldId="269"/>
            <ac:spMk id="15" creationId="{1ED92882-2E84-449D-A942-B069FB5482EA}"/>
          </ac:spMkLst>
        </pc:spChg>
        <pc:spChg chg="mod">
          <ac:chgData name="moath momani" userId="720708e143949568" providerId="LiveId" clId="{0DA0E40D-0C9C-4AE0-B189-F14C9B165B7E}" dt="2020-10-29T06:21:45.624" v="43" actId="1076"/>
          <ac:spMkLst>
            <pc:docMk/>
            <pc:sldMk cId="2284319360" sldId="269"/>
            <ac:spMk id="25" creationId="{FD5F4147-FA9C-4835-87AB-68FF1CF32C2F}"/>
          </ac:spMkLst>
        </pc:spChg>
        <pc:grpChg chg="mod">
          <ac:chgData name="moath momani" userId="720708e143949568" providerId="LiveId" clId="{0DA0E40D-0C9C-4AE0-B189-F14C9B165B7E}" dt="2020-10-29T06:21:35.351" v="28" actId="1076"/>
          <ac:grpSpMkLst>
            <pc:docMk/>
            <pc:sldMk cId="2284319360" sldId="269"/>
            <ac:grpSpMk id="6" creationId="{00000000-0000-0000-0000-000000000000}"/>
          </ac:grpSpMkLst>
        </pc:grpChg>
        <pc:picChg chg="add del mod">
          <ac:chgData name="moath momani" userId="720708e143949568" providerId="LiveId" clId="{0DA0E40D-0C9C-4AE0-B189-F14C9B165B7E}" dt="2020-10-29T06:21:37.835" v="37"/>
          <ac:picMkLst>
            <pc:docMk/>
            <pc:sldMk cId="2284319360" sldId="269"/>
            <ac:picMk id="2" creationId="{9A14794E-D6AD-4155-A161-9FD34FDC9DD8}"/>
          </ac:picMkLst>
        </pc:picChg>
        <pc:picChg chg="add del mod">
          <ac:chgData name="moath momani" userId="720708e143949568" providerId="LiveId" clId="{0DA0E40D-0C9C-4AE0-B189-F14C9B165B7E}" dt="2020-10-29T06:21:32.291" v="22"/>
          <ac:picMkLst>
            <pc:docMk/>
            <pc:sldMk cId="2284319360" sldId="269"/>
            <ac:picMk id="4" creationId="{E3C17A53-64FD-4B7F-B336-D67C6A659180}"/>
          </ac:picMkLst>
        </pc:picChg>
        <pc:picChg chg="mod">
          <ac:chgData name="moath momani" userId="720708e143949568" providerId="LiveId" clId="{0DA0E40D-0C9C-4AE0-B189-F14C9B165B7E}" dt="2020-10-29T07:52:33.789" v="201" actId="14100"/>
          <ac:picMkLst>
            <pc:docMk/>
            <pc:sldMk cId="2284319360" sldId="269"/>
            <ac:picMk id="5" creationId="{00000000-0000-0000-0000-000000000000}"/>
          </ac:picMkLst>
        </pc:picChg>
        <pc:picChg chg="add del mod">
          <ac:chgData name="moath momani" userId="720708e143949568" providerId="LiveId" clId="{0DA0E40D-0C9C-4AE0-B189-F14C9B165B7E}" dt="2020-10-29T06:21:45.624" v="43" actId="1076"/>
          <ac:picMkLst>
            <pc:docMk/>
            <pc:sldMk cId="2284319360" sldId="269"/>
            <ac:picMk id="16" creationId="{3F20C9CD-959E-4C7A-8982-CA99BBEF9239}"/>
          </ac:picMkLst>
        </pc:picChg>
        <pc:picChg chg="add del mod">
          <ac:chgData name="moath momani" userId="720708e143949568" providerId="LiveId" clId="{0DA0E40D-0C9C-4AE0-B189-F14C9B165B7E}" dt="2020-10-29T06:21:45.624" v="43" actId="1076"/>
          <ac:picMkLst>
            <pc:docMk/>
            <pc:sldMk cId="2284319360" sldId="269"/>
            <ac:picMk id="17" creationId="{C179D197-1908-4A05-8412-1AC0ADEA9C71}"/>
          </ac:picMkLst>
        </pc:picChg>
      </pc:sldChg>
      <pc:sldChg chg="add del">
        <pc:chgData name="moath momani" userId="720708e143949568" providerId="LiveId" clId="{0DA0E40D-0C9C-4AE0-B189-F14C9B165B7E}" dt="2020-11-04T04:48:44.528" v="463"/>
        <pc:sldMkLst>
          <pc:docMk/>
          <pc:sldMk cId="894173370" sldId="270"/>
        </pc:sldMkLst>
      </pc:sldChg>
      <pc:sldChg chg="addSp delSp del mod">
        <pc:chgData name="moath momani" userId="720708e143949568" providerId="LiveId" clId="{0DA0E40D-0C9C-4AE0-B189-F14C9B165B7E}" dt="2020-11-04T04:48:49.225" v="464" actId="47"/>
        <pc:sldMkLst>
          <pc:docMk/>
          <pc:sldMk cId="708451443" sldId="271"/>
        </pc:sldMkLst>
        <pc:picChg chg="del">
          <ac:chgData name="moath momani" userId="720708e143949568" providerId="LiveId" clId="{0DA0E40D-0C9C-4AE0-B189-F14C9B165B7E}" dt="2020-10-29T07:52:41.525" v="202" actId="478"/>
          <ac:picMkLst>
            <pc:docMk/>
            <pc:sldMk cId="708451443" sldId="271"/>
            <ac:picMk id="2" creationId="{00000000-0000-0000-0000-000000000000}"/>
          </ac:picMkLst>
        </pc:picChg>
        <pc:picChg chg="add">
          <ac:chgData name="moath momani" userId="720708e143949568" providerId="LiveId" clId="{0DA0E40D-0C9C-4AE0-B189-F14C9B165B7E}" dt="2020-10-29T07:52:41.836" v="203" actId="22"/>
          <ac:picMkLst>
            <pc:docMk/>
            <pc:sldMk cId="708451443" sldId="271"/>
            <ac:picMk id="4" creationId="{6482B201-2958-4245-97E4-59ABADB5FE8F}"/>
          </ac:picMkLst>
        </pc:picChg>
      </pc:sldChg>
      <pc:sldChg chg="addSp delSp mod ord">
        <pc:chgData name="moath momani" userId="720708e143949568" providerId="LiveId" clId="{0DA0E40D-0C9C-4AE0-B189-F14C9B165B7E}" dt="2020-11-04T04:49:30.033" v="470"/>
        <pc:sldMkLst>
          <pc:docMk/>
          <pc:sldMk cId="4124230599" sldId="272"/>
        </pc:sldMkLst>
        <pc:picChg chg="del">
          <ac:chgData name="moath momani" userId="720708e143949568" providerId="LiveId" clId="{0DA0E40D-0C9C-4AE0-B189-F14C9B165B7E}" dt="2020-10-29T07:52:44.165" v="204" actId="478"/>
          <ac:picMkLst>
            <pc:docMk/>
            <pc:sldMk cId="4124230599" sldId="272"/>
            <ac:picMk id="2" creationId="{00000000-0000-0000-0000-000000000000}"/>
          </ac:picMkLst>
        </pc:picChg>
        <pc:picChg chg="add">
          <ac:chgData name="moath momani" userId="720708e143949568" providerId="LiveId" clId="{0DA0E40D-0C9C-4AE0-B189-F14C9B165B7E}" dt="2020-10-29T07:52:44.408" v="205" actId="22"/>
          <ac:picMkLst>
            <pc:docMk/>
            <pc:sldMk cId="4124230599" sldId="272"/>
            <ac:picMk id="4" creationId="{EDA9A070-EB2D-4454-A42F-F1FF13418BD1}"/>
          </ac:picMkLst>
        </pc:picChg>
      </pc:sldChg>
      <pc:sldChg chg="addSp delSp modSp add mod">
        <pc:chgData name="moath momani" userId="720708e143949568" providerId="LiveId" clId="{0DA0E40D-0C9C-4AE0-B189-F14C9B165B7E}" dt="2020-11-02T09:29:58.853" v="459"/>
        <pc:sldMkLst>
          <pc:docMk/>
          <pc:sldMk cId="911208218" sldId="273"/>
        </pc:sldMkLst>
        <pc:spChg chg="del">
          <ac:chgData name="moath momani" userId="720708e143949568" providerId="LiveId" clId="{0DA0E40D-0C9C-4AE0-B189-F14C9B165B7E}" dt="2020-10-29T08:57:06.415" v="371" actId="478"/>
          <ac:spMkLst>
            <pc:docMk/>
            <pc:sldMk cId="911208218" sldId="273"/>
            <ac:spMk id="4" creationId="{00000000-0000-0000-0000-000000000000}"/>
          </ac:spMkLst>
        </pc:spChg>
        <pc:spChg chg="add mod">
          <ac:chgData name="moath momani" userId="720708e143949568" providerId="LiveId" clId="{0DA0E40D-0C9C-4AE0-B189-F14C9B165B7E}" dt="2020-11-02T09:29:58.295" v="457" actId="255"/>
          <ac:spMkLst>
            <pc:docMk/>
            <pc:sldMk cId="911208218" sldId="273"/>
            <ac:spMk id="6" creationId="{A4131900-6A4A-4509-97D0-B9BAF02B6E12}"/>
          </ac:spMkLst>
        </pc:spChg>
        <pc:spChg chg="add del mod">
          <ac:chgData name="moath momani" userId="720708e143949568" providerId="LiveId" clId="{0DA0E40D-0C9C-4AE0-B189-F14C9B165B7E}" dt="2020-11-02T09:29:58.853" v="459"/>
          <ac:spMkLst>
            <pc:docMk/>
            <pc:sldMk cId="911208218" sldId="273"/>
            <ac:spMk id="10" creationId="{D509EA31-2923-4F7A-8829-A9342F51946A}"/>
          </ac:spMkLst>
        </pc:spChg>
        <pc:spChg chg="add mod">
          <ac:chgData name="moath momani" userId="720708e143949568" providerId="LiveId" clId="{0DA0E40D-0C9C-4AE0-B189-F14C9B165B7E}" dt="2020-11-02T09:29:21.676" v="437" actId="313"/>
          <ac:spMkLst>
            <pc:docMk/>
            <pc:sldMk cId="911208218" sldId="273"/>
            <ac:spMk id="12" creationId="{5CACE3BA-F8DE-4A14-B149-65EF53A3CC1B}"/>
          </ac:spMkLst>
        </pc:spChg>
        <pc:spChg chg="del">
          <ac:chgData name="moath momani" userId="720708e143949568" providerId="LiveId" clId="{0DA0E40D-0C9C-4AE0-B189-F14C9B165B7E}" dt="2020-10-29T08:57:06.415" v="371" actId="478"/>
          <ac:spMkLst>
            <pc:docMk/>
            <pc:sldMk cId="911208218" sldId="273"/>
            <ac:spMk id="14" creationId="{00000000-0000-0000-0000-000000000000}"/>
          </ac:spMkLst>
        </pc:spChg>
      </pc:sldChg>
      <pc:sldChg chg="add">
        <pc:chgData name="moath momani" userId="720708e143949568" providerId="LiveId" clId="{0DA0E40D-0C9C-4AE0-B189-F14C9B165B7E}" dt="2020-10-29T08:56:34.700" v="369"/>
        <pc:sldMkLst>
          <pc:docMk/>
          <pc:sldMk cId="1582608556" sldId="274"/>
        </pc:sldMkLst>
      </pc:sldChg>
      <pc:sldChg chg="addSp delSp del mod">
        <pc:chgData name="moath momani" userId="720708e143949568" providerId="LiveId" clId="{0DA0E40D-0C9C-4AE0-B189-F14C9B165B7E}" dt="2020-11-04T04:48:52.786" v="465" actId="47"/>
        <pc:sldMkLst>
          <pc:docMk/>
          <pc:sldMk cId="106721241" sldId="275"/>
        </pc:sldMkLst>
        <pc:picChg chg="del">
          <ac:chgData name="moath momani" userId="720708e143949568" providerId="LiveId" clId="{0DA0E40D-0C9C-4AE0-B189-F14C9B165B7E}" dt="2020-10-29T07:52:48.160" v="206" actId="478"/>
          <ac:picMkLst>
            <pc:docMk/>
            <pc:sldMk cId="106721241" sldId="275"/>
            <ac:picMk id="2" creationId="{00000000-0000-0000-0000-000000000000}"/>
          </ac:picMkLst>
        </pc:picChg>
        <pc:picChg chg="add">
          <ac:chgData name="moath momani" userId="720708e143949568" providerId="LiveId" clId="{0DA0E40D-0C9C-4AE0-B189-F14C9B165B7E}" dt="2020-10-29T07:52:48.356" v="207" actId="22"/>
          <ac:picMkLst>
            <pc:docMk/>
            <pc:sldMk cId="106721241" sldId="275"/>
            <ac:picMk id="4" creationId="{E4A10D6C-60EC-4FE4-80ED-34756A90C6BD}"/>
          </ac:picMkLst>
        </pc:picChg>
      </pc:sldChg>
      <pc:sldChg chg="addSp delSp mod">
        <pc:chgData name="moath momani" userId="720708e143949568" providerId="LiveId" clId="{0DA0E40D-0C9C-4AE0-B189-F14C9B165B7E}" dt="2020-10-29T08:55:18.172" v="367"/>
        <pc:sldMkLst>
          <pc:docMk/>
          <pc:sldMk cId="1982408467" sldId="281"/>
        </pc:sldMkLst>
        <pc:picChg chg="del">
          <ac:chgData name="moath momani" userId="720708e143949568" providerId="LiveId" clId="{0DA0E40D-0C9C-4AE0-B189-F14C9B165B7E}" dt="2020-10-29T08:55:15.893" v="366" actId="478"/>
          <ac:picMkLst>
            <pc:docMk/>
            <pc:sldMk cId="1982408467" sldId="281"/>
            <ac:picMk id="4" creationId="{A8B81111-DBE8-4C48-895B-F2E60EE405B7}"/>
          </ac:picMkLst>
        </pc:picChg>
        <pc:picChg chg="add">
          <ac:chgData name="moath momani" userId="720708e143949568" providerId="LiveId" clId="{0DA0E40D-0C9C-4AE0-B189-F14C9B165B7E}" dt="2020-10-29T08:55:18.172" v="367"/>
          <ac:picMkLst>
            <pc:docMk/>
            <pc:sldMk cId="1982408467" sldId="281"/>
            <ac:picMk id="4098" creationId="{083D5CFC-2F42-4AE9-8B65-56A9E00B6A09}"/>
          </ac:picMkLst>
        </pc:picChg>
      </pc:sldChg>
      <pc:sldChg chg="addSp delSp modSp add del mod">
        <pc:chgData name="moath momani" userId="720708e143949568" providerId="LiveId" clId="{0DA0E40D-0C9C-4AE0-B189-F14C9B165B7E}" dt="2020-11-04T04:48:54.127" v="466" actId="47"/>
        <pc:sldMkLst>
          <pc:docMk/>
          <pc:sldMk cId="603920196" sldId="282"/>
        </pc:sldMkLst>
        <pc:spChg chg="mod">
          <ac:chgData name="moath momani" userId="720708e143949568" providerId="LiveId" clId="{0DA0E40D-0C9C-4AE0-B189-F14C9B165B7E}" dt="2020-10-29T07:56:38.437" v="306" actId="14100"/>
          <ac:spMkLst>
            <pc:docMk/>
            <pc:sldMk cId="603920196" sldId="282"/>
            <ac:spMk id="8" creationId="{72A92FB9-7B40-4858-B502-0E8A8BC68B2F}"/>
          </ac:spMkLst>
        </pc:spChg>
        <pc:spChg chg="mod">
          <ac:chgData name="moath momani" userId="720708e143949568" providerId="LiveId" clId="{0DA0E40D-0C9C-4AE0-B189-F14C9B165B7E}" dt="2020-10-29T07:57:03.637" v="307"/>
          <ac:spMkLst>
            <pc:docMk/>
            <pc:sldMk cId="603920196" sldId="282"/>
            <ac:spMk id="14" creationId="{457D4CC6-67F2-4892-948F-6D9814D3CB9D}"/>
          </ac:spMkLst>
        </pc:spChg>
        <pc:picChg chg="del mod">
          <ac:chgData name="moath momani" userId="720708e143949568" providerId="LiveId" clId="{0DA0E40D-0C9C-4AE0-B189-F14C9B165B7E}" dt="2020-10-29T07:52:50.576" v="208" actId="478"/>
          <ac:picMkLst>
            <pc:docMk/>
            <pc:sldMk cId="603920196" sldId="282"/>
            <ac:picMk id="2" creationId="{00000000-0000-0000-0000-000000000000}"/>
          </ac:picMkLst>
        </pc:picChg>
        <pc:picChg chg="add mod">
          <ac:chgData name="moath momani" userId="720708e143949568" providerId="LiveId" clId="{0DA0E40D-0C9C-4AE0-B189-F14C9B165B7E}" dt="2020-10-29T07:59:41.961" v="345" actId="1035"/>
          <ac:picMkLst>
            <pc:docMk/>
            <pc:sldMk cId="603920196" sldId="282"/>
            <ac:picMk id="5" creationId="{E01A6479-BD0C-4C9B-BACE-ED4F73434372}"/>
          </ac:picMkLst>
        </pc:picChg>
        <pc:picChg chg="add del">
          <ac:chgData name="moath momani" userId="720708e143949568" providerId="LiveId" clId="{0DA0E40D-0C9C-4AE0-B189-F14C9B165B7E}" dt="2020-10-29T07:59:26.494" v="334" actId="478"/>
          <ac:picMkLst>
            <pc:docMk/>
            <pc:sldMk cId="603920196" sldId="282"/>
            <ac:picMk id="6" creationId="{BB31B9A2-B444-43A7-8FBB-6FD1EBD8A8E2}"/>
          </ac:picMkLst>
        </pc:picChg>
        <pc:picChg chg="del">
          <ac:chgData name="moath momani" userId="720708e143949568" providerId="LiveId" clId="{0DA0E40D-0C9C-4AE0-B189-F14C9B165B7E}" dt="2020-10-29T07:50:49.771" v="131" actId="478"/>
          <ac:picMkLst>
            <pc:docMk/>
            <pc:sldMk cId="603920196" sldId="282"/>
            <ac:picMk id="9" creationId="{2FEAEF21-BE9E-42F9-9EA2-A2D9076E9995}"/>
          </ac:picMkLst>
        </pc:picChg>
        <pc:picChg chg="add mod">
          <ac:chgData name="moath momani" userId="720708e143949568" providerId="LiveId" clId="{0DA0E40D-0C9C-4AE0-B189-F14C9B165B7E}" dt="2020-10-29T07:59:43.056" v="348" actId="1035"/>
          <ac:picMkLst>
            <pc:docMk/>
            <pc:sldMk cId="603920196" sldId="282"/>
            <ac:picMk id="16" creationId="{7106613A-3E1E-4CF7-AE6B-855763D536D2}"/>
          </ac:picMkLst>
        </pc:picChg>
        <pc:picChg chg="add del mod">
          <ac:chgData name="moath momani" userId="720708e143949568" providerId="LiveId" clId="{0DA0E40D-0C9C-4AE0-B189-F14C9B165B7E}" dt="2020-10-29T07:58:37.040" v="316" actId="478"/>
          <ac:picMkLst>
            <pc:docMk/>
            <pc:sldMk cId="603920196" sldId="282"/>
            <ac:picMk id="2050" creationId="{6ECD8E0F-4427-42B1-B61E-F1AF6F3EB9CA}"/>
          </ac:picMkLst>
        </pc:picChg>
      </pc:sldChg>
      <pc:sldChg chg="delSp add setBg delDesignElem">
        <pc:chgData name="moath momani" userId="720708e143949568" providerId="LiveId" clId="{0DA0E40D-0C9C-4AE0-B189-F14C9B165B7E}" dt="2020-11-04T04:48:44.528" v="463"/>
        <pc:sldMkLst>
          <pc:docMk/>
          <pc:sldMk cId="2921388132" sldId="283"/>
        </pc:sldMkLst>
        <pc:spChg chg="del">
          <ac:chgData name="moath momani" userId="720708e143949568" providerId="LiveId" clId="{0DA0E40D-0C9C-4AE0-B189-F14C9B165B7E}" dt="2020-11-04T04:48:44.528" v="463"/>
          <ac:spMkLst>
            <pc:docMk/>
            <pc:sldMk cId="2921388132" sldId="283"/>
            <ac:spMk id="71" creationId="{42A4FC2C-047E-45A5-965D-8E1E3BF09BC6}"/>
          </ac:spMkLst>
        </pc:spChg>
      </pc:sldChg>
      <pc:sldChg chg="add ord">
        <pc:chgData name="moath momani" userId="720708e143949568" providerId="LiveId" clId="{0DA0E40D-0C9C-4AE0-B189-F14C9B165B7E}" dt="2020-11-04T04:49:02.453" v="468"/>
        <pc:sldMkLst>
          <pc:docMk/>
          <pc:sldMk cId="1014880555" sldId="284"/>
        </pc:sldMkLst>
      </pc:sldChg>
      <pc:sldChg chg="delSp add setBg delDesignElem">
        <pc:chgData name="moath momani" userId="720708e143949568" providerId="LiveId" clId="{0DA0E40D-0C9C-4AE0-B189-F14C9B165B7E}" dt="2020-11-04T04:48:44.528" v="463"/>
        <pc:sldMkLst>
          <pc:docMk/>
          <pc:sldMk cId="2276950543" sldId="285"/>
        </pc:sldMkLst>
        <pc:spChg chg="del">
          <ac:chgData name="moath momani" userId="720708e143949568" providerId="LiveId" clId="{0DA0E40D-0C9C-4AE0-B189-F14C9B165B7E}" dt="2020-11-04T04:48:44.528" v="463"/>
          <ac:spMkLst>
            <pc:docMk/>
            <pc:sldMk cId="2276950543" sldId="285"/>
            <ac:spMk id="1028" creationId="{42A4FC2C-047E-45A5-965D-8E1E3BF09BC6}"/>
          </ac:spMkLst>
        </pc:spChg>
      </pc:sldChg>
      <pc:sldChg chg="addSp delSp modSp add del mod">
        <pc:chgData name="moath momani" userId="720708e143949568" providerId="LiveId" clId="{0DA0E40D-0C9C-4AE0-B189-F14C9B165B7E}" dt="2020-11-04T04:55:14.025" v="483" actId="47"/>
        <pc:sldMkLst>
          <pc:docMk/>
          <pc:sldMk cId="2977424751" sldId="286"/>
        </pc:sldMkLst>
        <pc:spChg chg="mod">
          <ac:chgData name="moath momani" userId="720708e143949568" providerId="LiveId" clId="{0DA0E40D-0C9C-4AE0-B189-F14C9B165B7E}" dt="2020-11-04T04:55:00.173" v="481" actId="1076"/>
          <ac:spMkLst>
            <pc:docMk/>
            <pc:sldMk cId="2977424751" sldId="286"/>
            <ac:spMk id="13" creationId="{F47D9517-258D-4B68-8CB2-F1B6CD24FEB7}"/>
          </ac:spMkLst>
        </pc:spChg>
        <pc:spChg chg="mod">
          <ac:chgData name="moath momani" userId="720708e143949568" providerId="LiveId" clId="{0DA0E40D-0C9C-4AE0-B189-F14C9B165B7E}" dt="2020-11-04T04:54:55.836" v="479" actId="20577"/>
          <ac:spMkLst>
            <pc:docMk/>
            <pc:sldMk cId="2977424751" sldId="286"/>
            <ac:spMk id="20" creationId="{D509EB5F-95E9-40BD-840E-3F417F229B0D}"/>
          </ac:spMkLst>
        </pc:spChg>
        <pc:grpChg chg="mod">
          <ac:chgData name="moath momani" userId="720708e143949568" providerId="LiveId" clId="{0DA0E40D-0C9C-4AE0-B189-F14C9B165B7E}" dt="2020-11-04T04:55:03.637" v="482" actId="1076"/>
          <ac:grpSpMkLst>
            <pc:docMk/>
            <pc:sldMk cId="2977424751" sldId="286"/>
            <ac:grpSpMk id="5" creationId="{1D1B02D8-9B8A-42DB-8984-0670E8E21596}"/>
          </ac:grpSpMkLst>
        </pc:grpChg>
        <pc:picChg chg="add mod">
          <ac:chgData name="moath momani" userId="720708e143949568" providerId="LiveId" clId="{0DA0E40D-0C9C-4AE0-B189-F14C9B165B7E}" dt="2020-11-04T04:54:42.060" v="478" actId="14100"/>
          <ac:picMkLst>
            <pc:docMk/>
            <pc:sldMk cId="2977424751" sldId="286"/>
            <ac:picMk id="4" creationId="{84FBC29F-46BB-46E0-8980-C8444DC21A7E}"/>
          </ac:picMkLst>
        </pc:picChg>
        <pc:picChg chg="del">
          <ac:chgData name="moath momani" userId="720708e143949568" providerId="LiveId" clId="{0DA0E40D-0C9C-4AE0-B189-F14C9B165B7E}" dt="2020-11-04T04:49:36.888" v="471" actId="478"/>
          <ac:picMkLst>
            <pc:docMk/>
            <pc:sldMk cId="2977424751" sldId="286"/>
            <ac:picMk id="14" creationId="{45AF6029-A8D0-445B-9042-4BD689686B6F}"/>
          </ac:picMkLst>
        </pc:picChg>
      </pc:sldChg>
    </pc:docChg>
  </pc:docChgLst>
  <pc:docChgLst>
    <pc:chgData name="moath momani" userId="720708e143949568" providerId="LiveId" clId="{8D9F4AE3-566D-456D-9516-66620A06DC1C}"/>
    <pc:docChg chg="undo custSel addSld delSld modSld sldOrd">
      <pc:chgData name="moath momani" userId="720708e143949568" providerId="LiveId" clId="{8D9F4AE3-566D-456D-9516-66620A06DC1C}" dt="2020-11-17T06:07:43.902" v="1629" actId="14100"/>
      <pc:docMkLst>
        <pc:docMk/>
      </pc:docMkLst>
      <pc:sldChg chg="modSp mod">
        <pc:chgData name="moath momani" userId="720708e143949568" providerId="LiveId" clId="{8D9F4AE3-566D-456D-9516-66620A06DC1C}" dt="2020-11-11T07:49:33.968" v="549" actId="1076"/>
        <pc:sldMkLst>
          <pc:docMk/>
          <pc:sldMk cId="911208218" sldId="273"/>
        </pc:sldMkLst>
        <pc:spChg chg="mod">
          <ac:chgData name="moath momani" userId="720708e143949568" providerId="LiveId" clId="{8D9F4AE3-566D-456D-9516-66620A06DC1C}" dt="2020-11-11T07:48:47.515" v="525" actId="20577"/>
          <ac:spMkLst>
            <pc:docMk/>
            <pc:sldMk cId="911208218" sldId="273"/>
            <ac:spMk id="6" creationId="{A4131900-6A4A-4509-97D0-B9BAF02B6E12}"/>
          </ac:spMkLst>
        </pc:spChg>
        <pc:spChg chg="mod">
          <ac:chgData name="moath momani" userId="720708e143949568" providerId="LiveId" clId="{8D9F4AE3-566D-456D-9516-66620A06DC1C}" dt="2020-11-11T07:49:33.968" v="549" actId="1076"/>
          <ac:spMkLst>
            <pc:docMk/>
            <pc:sldMk cId="911208218" sldId="273"/>
            <ac:spMk id="12" creationId="{5CACE3BA-F8DE-4A14-B149-65EF53A3CC1B}"/>
          </ac:spMkLst>
        </pc:spChg>
      </pc:sldChg>
      <pc:sldChg chg="delSp del mod">
        <pc:chgData name="moath momani" userId="720708e143949568" providerId="LiveId" clId="{8D9F4AE3-566D-456D-9516-66620A06DC1C}" dt="2020-11-15T09:57:03.915" v="725" actId="47"/>
        <pc:sldMkLst>
          <pc:docMk/>
          <pc:sldMk cId="2272806566" sldId="288"/>
        </pc:sldMkLst>
        <pc:spChg chg="del">
          <ac:chgData name="moath momani" userId="720708e143949568" providerId="LiveId" clId="{8D9F4AE3-566D-456D-9516-66620A06DC1C}" dt="2020-11-10T12:19:51.498" v="385" actId="478"/>
          <ac:spMkLst>
            <pc:docMk/>
            <pc:sldMk cId="2272806566" sldId="288"/>
            <ac:spMk id="21" creationId="{96E05EF8-05B0-48CB-975A-944230107210}"/>
          </ac:spMkLst>
        </pc:spChg>
      </pc:sldChg>
      <pc:sldChg chg="modSp del mod">
        <pc:chgData name="moath momani" userId="720708e143949568" providerId="LiveId" clId="{8D9F4AE3-566D-456D-9516-66620A06DC1C}" dt="2020-11-15T09:57:16.341" v="726" actId="47"/>
        <pc:sldMkLst>
          <pc:docMk/>
          <pc:sldMk cId="4176583791" sldId="289"/>
        </pc:sldMkLst>
        <pc:spChg chg="mod">
          <ac:chgData name="moath momani" userId="720708e143949568" providerId="LiveId" clId="{8D9F4AE3-566D-456D-9516-66620A06DC1C}" dt="2020-11-11T06:12:51.457" v="501" actId="113"/>
          <ac:spMkLst>
            <pc:docMk/>
            <pc:sldMk cId="4176583791" sldId="289"/>
            <ac:spMk id="13" creationId="{1DCC1D2C-DA89-4A02-AF79-7957E68C0768}"/>
          </ac:spMkLst>
        </pc:spChg>
      </pc:sldChg>
      <pc:sldChg chg="add del ord">
        <pc:chgData name="moath momani" userId="720708e143949568" providerId="LiveId" clId="{8D9F4AE3-566D-456D-9516-66620A06DC1C}" dt="2020-11-15T11:37:48.700" v="1034"/>
        <pc:sldMkLst>
          <pc:docMk/>
          <pc:sldMk cId="549436865" sldId="290"/>
        </pc:sldMkLst>
      </pc:sldChg>
      <pc:sldChg chg="addSp delSp modSp mod">
        <pc:chgData name="moath momani" userId="720708e143949568" providerId="LiveId" clId="{8D9F4AE3-566D-456D-9516-66620A06DC1C}" dt="2020-11-11T06:13:21.748" v="513" actId="2711"/>
        <pc:sldMkLst>
          <pc:docMk/>
          <pc:sldMk cId="674610973" sldId="292"/>
        </pc:sldMkLst>
        <pc:graphicFrameChg chg="mod">
          <ac:chgData name="moath momani" userId="720708e143949568" providerId="LiveId" clId="{8D9F4AE3-566D-456D-9516-66620A06DC1C}" dt="2020-11-11T06:13:21.748" v="513" actId="2711"/>
          <ac:graphicFrameMkLst>
            <pc:docMk/>
            <pc:sldMk cId="674610973" sldId="292"/>
            <ac:graphicFrameMk id="12" creationId="{C66B1251-B2A5-4026-A6D7-B22504781E3A}"/>
          </ac:graphicFrameMkLst>
        </pc:graphicFrameChg>
        <pc:picChg chg="del">
          <ac:chgData name="moath momani" userId="720708e143949568" providerId="LiveId" clId="{8D9F4AE3-566D-456D-9516-66620A06DC1C}" dt="2020-11-10T11:25:20.149" v="61" actId="478"/>
          <ac:picMkLst>
            <pc:docMk/>
            <pc:sldMk cId="674610973" sldId="292"/>
            <ac:picMk id="3" creationId="{A275E2E4-E727-4ACB-A4F3-31F932DBE671}"/>
          </ac:picMkLst>
        </pc:picChg>
        <pc:picChg chg="add del mod">
          <ac:chgData name="moath momani" userId="720708e143949568" providerId="LiveId" clId="{8D9F4AE3-566D-456D-9516-66620A06DC1C}" dt="2020-11-10T11:26:08.038" v="65" actId="478"/>
          <ac:picMkLst>
            <pc:docMk/>
            <pc:sldMk cId="674610973" sldId="292"/>
            <ac:picMk id="4" creationId="{4BB7F08E-527B-4FC6-8884-41DC87C3C437}"/>
          </ac:picMkLst>
        </pc:picChg>
        <pc:picChg chg="add mod">
          <ac:chgData name="moath momani" userId="720708e143949568" providerId="LiveId" clId="{8D9F4AE3-566D-456D-9516-66620A06DC1C}" dt="2020-11-10T11:27:30.416" v="86" actId="1076"/>
          <ac:picMkLst>
            <pc:docMk/>
            <pc:sldMk cId="674610973" sldId="292"/>
            <ac:picMk id="10" creationId="{79C95197-F050-423D-813B-5A9B359B85A9}"/>
          </ac:picMkLst>
        </pc:picChg>
        <pc:picChg chg="add del mod">
          <ac:chgData name="moath momani" userId="720708e143949568" providerId="LiveId" clId="{8D9F4AE3-566D-456D-9516-66620A06DC1C}" dt="2020-11-10T11:27:25.100" v="83" actId="478"/>
          <ac:picMkLst>
            <pc:docMk/>
            <pc:sldMk cId="674610973" sldId="292"/>
            <ac:picMk id="13" creationId="{6E5E2BF2-7C0A-4216-BCA7-314C522CB08C}"/>
          </ac:picMkLst>
        </pc:picChg>
        <pc:picChg chg="add">
          <ac:chgData name="moath momani" userId="720708e143949568" providerId="LiveId" clId="{8D9F4AE3-566D-456D-9516-66620A06DC1C}" dt="2020-11-10T12:05:49.533" v="312" actId="22"/>
          <ac:picMkLst>
            <pc:docMk/>
            <pc:sldMk cId="674610973" sldId="292"/>
            <ac:picMk id="14" creationId="{AC8C2F43-F62C-4120-AD76-F57816B88033}"/>
          </ac:picMkLst>
        </pc:picChg>
        <pc:picChg chg="del">
          <ac:chgData name="moath momani" userId="720708e143949568" providerId="LiveId" clId="{8D9F4AE3-566D-456D-9516-66620A06DC1C}" dt="2020-11-10T12:05:49.345" v="311" actId="478"/>
          <ac:picMkLst>
            <pc:docMk/>
            <pc:sldMk cId="674610973" sldId="292"/>
            <ac:picMk id="17" creationId="{CF676154-980B-4106-900B-FA1C37E30CF3}"/>
          </ac:picMkLst>
        </pc:picChg>
      </pc:sldChg>
      <pc:sldChg chg="addSp delSp modSp del mod">
        <pc:chgData name="moath momani" userId="720708e143949568" providerId="LiveId" clId="{8D9F4AE3-566D-456D-9516-66620A06DC1C}" dt="2020-11-15T09:48:16.121" v="718" actId="47"/>
        <pc:sldMkLst>
          <pc:docMk/>
          <pc:sldMk cId="2974894659" sldId="293"/>
        </pc:sldMkLst>
        <pc:spChg chg="mod">
          <ac:chgData name="moath momani" userId="720708e143949568" providerId="LiveId" clId="{8D9F4AE3-566D-456D-9516-66620A06DC1C}" dt="2020-11-11T06:10:00.337" v="411" actId="20577"/>
          <ac:spMkLst>
            <pc:docMk/>
            <pc:sldMk cId="2974894659" sldId="293"/>
            <ac:spMk id="9" creationId="{8C86B758-F35E-4F64-B765-9552F9E6979B}"/>
          </ac:spMkLst>
        </pc:spChg>
        <pc:spChg chg="mod">
          <ac:chgData name="moath momani" userId="720708e143949568" providerId="LiveId" clId="{8D9F4AE3-566D-456D-9516-66620A06DC1C}" dt="2020-11-11T06:10:52.354" v="487" actId="20577"/>
          <ac:spMkLst>
            <pc:docMk/>
            <pc:sldMk cId="2974894659" sldId="293"/>
            <ac:spMk id="15" creationId="{25E41919-33CC-4848-B429-AE373B607F71}"/>
          </ac:spMkLst>
        </pc:spChg>
        <pc:picChg chg="add">
          <ac:chgData name="moath momani" userId="720708e143949568" providerId="LiveId" clId="{8D9F4AE3-566D-456D-9516-66620A06DC1C}" dt="2020-11-10T12:05:45.825" v="310" actId="22"/>
          <ac:picMkLst>
            <pc:docMk/>
            <pc:sldMk cId="2974894659" sldId="293"/>
            <ac:picMk id="3" creationId="{EF0A6C44-D197-4943-B5A6-D86F4594C2BF}"/>
          </ac:picMkLst>
        </pc:picChg>
        <pc:picChg chg="del">
          <ac:chgData name="moath momani" userId="720708e143949568" providerId="LiveId" clId="{8D9F4AE3-566D-456D-9516-66620A06DC1C}" dt="2020-11-11T06:10:32.400" v="468" actId="478"/>
          <ac:picMkLst>
            <pc:docMk/>
            <pc:sldMk cId="2974894659" sldId="293"/>
            <ac:picMk id="16" creationId="{74C8FCC3-7586-40DB-A757-B9E8C36DF27D}"/>
          </ac:picMkLst>
        </pc:picChg>
        <pc:picChg chg="del">
          <ac:chgData name="moath momani" userId="720708e143949568" providerId="LiveId" clId="{8D9F4AE3-566D-456D-9516-66620A06DC1C}" dt="2020-11-10T12:05:45.648" v="309" actId="478"/>
          <ac:picMkLst>
            <pc:docMk/>
            <pc:sldMk cId="2974894659" sldId="293"/>
            <ac:picMk id="17" creationId="{CF676154-980B-4106-900B-FA1C37E30CF3}"/>
          </ac:picMkLst>
        </pc:picChg>
      </pc:sldChg>
      <pc:sldChg chg="addSp delSp modSp del mod">
        <pc:chgData name="moath momani" userId="720708e143949568" providerId="LiveId" clId="{8D9F4AE3-566D-456D-9516-66620A06DC1C}" dt="2020-11-15T09:48:19.610" v="719" actId="47"/>
        <pc:sldMkLst>
          <pc:docMk/>
          <pc:sldMk cId="434220920" sldId="294"/>
        </pc:sldMkLst>
        <pc:spChg chg="del">
          <ac:chgData name="moath momani" userId="720708e143949568" providerId="LiveId" clId="{8D9F4AE3-566D-456D-9516-66620A06DC1C}" dt="2020-11-10T11:37:36.231" v="240" actId="478"/>
          <ac:spMkLst>
            <pc:docMk/>
            <pc:sldMk cId="434220920" sldId="294"/>
            <ac:spMk id="2" creationId="{00000000-0000-0000-0000-000000000000}"/>
          </ac:spMkLst>
        </pc:spChg>
        <pc:spChg chg="mod">
          <ac:chgData name="moath momani" userId="720708e143949568" providerId="LiveId" clId="{8D9F4AE3-566D-456D-9516-66620A06DC1C}" dt="2020-11-10T11:37:43.128" v="242" actId="1076"/>
          <ac:spMkLst>
            <pc:docMk/>
            <pc:sldMk cId="434220920" sldId="294"/>
            <ac:spMk id="9" creationId="{8C86B758-F35E-4F64-B765-9552F9E6979B}"/>
          </ac:spMkLst>
        </pc:spChg>
        <pc:spChg chg="add del mod">
          <ac:chgData name="moath momani" userId="720708e143949568" providerId="LiveId" clId="{8D9F4AE3-566D-456D-9516-66620A06DC1C}" dt="2020-11-10T11:37:37.748" v="241" actId="478"/>
          <ac:spMkLst>
            <pc:docMk/>
            <pc:sldMk cId="434220920" sldId="294"/>
            <ac:spMk id="11" creationId="{4B2D6552-7873-405B-892A-9E3D3F446038}"/>
          </ac:spMkLst>
        </pc:spChg>
        <pc:spChg chg="mod">
          <ac:chgData name="moath momani" userId="720708e143949568" providerId="LiveId" clId="{8D9F4AE3-566D-456D-9516-66620A06DC1C}" dt="2020-11-10T11:37:43.128" v="242" actId="1076"/>
          <ac:spMkLst>
            <pc:docMk/>
            <pc:sldMk cId="434220920" sldId="294"/>
            <ac:spMk id="15" creationId="{25E41919-33CC-4848-B429-AE373B607F71}"/>
          </ac:spMkLst>
        </pc:spChg>
        <pc:spChg chg="del mod">
          <ac:chgData name="moath momani" userId="720708e143949568" providerId="LiveId" clId="{8D9F4AE3-566D-456D-9516-66620A06DC1C}" dt="2020-11-10T12:15:02.902" v="342" actId="478"/>
          <ac:spMkLst>
            <pc:docMk/>
            <pc:sldMk cId="434220920" sldId="294"/>
            <ac:spMk id="19" creationId="{F55DBEAC-639C-478F-BD1F-D01C93EE3EF1}"/>
          </ac:spMkLst>
        </pc:spChg>
        <pc:spChg chg="add mod">
          <ac:chgData name="moath momani" userId="720708e143949568" providerId="LiveId" clId="{8D9F4AE3-566D-456D-9516-66620A06DC1C}" dt="2020-11-10T12:15:09.827" v="347" actId="1076"/>
          <ac:spMkLst>
            <pc:docMk/>
            <pc:sldMk cId="434220920" sldId="294"/>
            <ac:spMk id="20" creationId="{87E10F5B-0DD9-41FF-9F07-CB5785E4C2B3}"/>
          </ac:spMkLst>
        </pc:spChg>
        <pc:picChg chg="add del mod">
          <ac:chgData name="moath momani" userId="720708e143949568" providerId="LiveId" clId="{8D9F4AE3-566D-456D-9516-66620A06DC1C}" dt="2020-11-10T12:15:12.345" v="348" actId="478"/>
          <ac:picMkLst>
            <pc:docMk/>
            <pc:sldMk cId="434220920" sldId="294"/>
            <ac:picMk id="2" creationId="{440794F8-2311-444F-83B3-CD69302CEC99}"/>
          </ac:picMkLst>
        </pc:picChg>
        <pc:picChg chg="add del mod">
          <ac:chgData name="moath momani" userId="720708e143949568" providerId="LiveId" clId="{8D9F4AE3-566D-456D-9516-66620A06DC1C}" dt="2020-11-10T11:33:39.166" v="98" actId="22"/>
          <ac:picMkLst>
            <pc:docMk/>
            <pc:sldMk cId="434220920" sldId="294"/>
            <ac:picMk id="4" creationId="{6E96A35C-2511-456D-8180-1B038D6B02CF}"/>
          </ac:picMkLst>
        </pc:picChg>
        <pc:picChg chg="add del mod">
          <ac:chgData name="moath momani" userId="720708e143949568" providerId="LiveId" clId="{8D9F4AE3-566D-456D-9516-66620A06DC1C}" dt="2020-11-10T12:15:40.546" v="352" actId="478"/>
          <ac:picMkLst>
            <pc:docMk/>
            <pc:sldMk cId="434220920" sldId="294"/>
            <ac:picMk id="4" creationId="{9505C71B-DAE3-424A-AB9F-8656B3AA4D72}"/>
          </ac:picMkLst>
        </pc:picChg>
        <pc:picChg chg="add mod">
          <ac:chgData name="moath momani" userId="720708e143949568" providerId="LiveId" clId="{8D9F4AE3-566D-456D-9516-66620A06DC1C}" dt="2020-11-10T12:15:53.828" v="356" actId="1076"/>
          <ac:picMkLst>
            <pc:docMk/>
            <pc:sldMk cId="434220920" sldId="294"/>
            <ac:picMk id="11" creationId="{2F5D8095-643E-40AA-9914-E06D84DE2451}"/>
          </ac:picMkLst>
        </pc:picChg>
        <pc:picChg chg="del mod">
          <ac:chgData name="moath momani" userId="720708e143949568" providerId="LiveId" clId="{8D9F4AE3-566D-456D-9516-66620A06DC1C}" dt="2020-11-10T12:15:02.902" v="342" actId="478"/>
          <ac:picMkLst>
            <pc:docMk/>
            <pc:sldMk cId="434220920" sldId="294"/>
            <ac:picMk id="13" creationId="{1E3DAF96-337E-4293-9192-FC5C88944271}"/>
          </ac:picMkLst>
        </pc:picChg>
        <pc:picChg chg="add">
          <ac:chgData name="moath momani" userId="720708e143949568" providerId="LiveId" clId="{8D9F4AE3-566D-456D-9516-66620A06DC1C}" dt="2020-11-10T12:05:42.550" v="308" actId="22"/>
          <ac:picMkLst>
            <pc:docMk/>
            <pc:sldMk cId="434220920" sldId="294"/>
            <ac:picMk id="14" creationId="{3B645DD9-A337-43C5-9E24-5509B4DF2739}"/>
          </ac:picMkLst>
        </pc:picChg>
        <pc:picChg chg="del">
          <ac:chgData name="moath momani" userId="720708e143949568" providerId="LiveId" clId="{8D9F4AE3-566D-456D-9516-66620A06DC1C}" dt="2020-11-11T09:36:47.280" v="550" actId="478"/>
          <ac:picMkLst>
            <pc:docMk/>
            <pc:sldMk cId="434220920" sldId="294"/>
            <ac:picMk id="16" creationId="{74C8FCC3-7586-40DB-A757-B9E8C36DF27D}"/>
          </ac:picMkLst>
        </pc:picChg>
        <pc:picChg chg="del">
          <ac:chgData name="moath momani" userId="720708e143949568" providerId="LiveId" clId="{8D9F4AE3-566D-456D-9516-66620A06DC1C}" dt="2020-11-10T12:05:42.258" v="307" actId="478"/>
          <ac:picMkLst>
            <pc:docMk/>
            <pc:sldMk cId="434220920" sldId="294"/>
            <ac:picMk id="17" creationId="{CF676154-980B-4106-900B-FA1C37E30CF3}"/>
          </ac:picMkLst>
        </pc:picChg>
        <pc:picChg chg="del mod">
          <ac:chgData name="moath momani" userId="720708e143949568" providerId="LiveId" clId="{8D9F4AE3-566D-456D-9516-66620A06DC1C}" dt="2020-11-10T12:15:02.902" v="342" actId="478"/>
          <ac:picMkLst>
            <pc:docMk/>
            <pc:sldMk cId="434220920" sldId="294"/>
            <ac:picMk id="18" creationId="{E64F035F-3567-4052-A64E-7BB425C33B6B}"/>
          </ac:picMkLst>
        </pc:picChg>
      </pc:sldChg>
      <pc:sldChg chg="addSp delSp modSp del mod">
        <pc:chgData name="moath momani" userId="720708e143949568" providerId="LiveId" clId="{8D9F4AE3-566D-456D-9516-66620A06DC1C}" dt="2020-11-15T09:48:22.353" v="721" actId="47"/>
        <pc:sldMkLst>
          <pc:docMk/>
          <pc:sldMk cId="2757797331" sldId="295"/>
        </pc:sldMkLst>
        <pc:spChg chg="del">
          <ac:chgData name="moath momani" userId="720708e143949568" providerId="LiveId" clId="{8D9F4AE3-566D-456D-9516-66620A06DC1C}" dt="2020-11-10T12:16:44.922" v="357" actId="478"/>
          <ac:spMkLst>
            <pc:docMk/>
            <pc:sldMk cId="2757797331" sldId="295"/>
            <ac:spMk id="3" creationId="{7D65E516-2927-4FE1-A80A-CFF3BE8656EC}"/>
          </ac:spMkLst>
        </pc:spChg>
        <pc:spChg chg="mod">
          <ac:chgData name="moath momani" userId="720708e143949568" providerId="LiveId" clId="{8D9F4AE3-566D-456D-9516-66620A06DC1C}" dt="2020-11-10T12:17:22.339" v="372" actId="1076"/>
          <ac:spMkLst>
            <pc:docMk/>
            <pc:sldMk cId="2757797331" sldId="295"/>
            <ac:spMk id="9" creationId="{8C86B758-F35E-4F64-B765-9552F9E6979B}"/>
          </ac:spMkLst>
        </pc:spChg>
        <pc:spChg chg="del">
          <ac:chgData name="moath momani" userId="720708e143949568" providerId="LiveId" clId="{8D9F4AE3-566D-456D-9516-66620A06DC1C}" dt="2020-11-10T12:16:49.627" v="359" actId="478"/>
          <ac:spMkLst>
            <pc:docMk/>
            <pc:sldMk cId="2757797331" sldId="295"/>
            <ac:spMk id="20" creationId="{2547286C-7DB6-4D8B-A5E1-BBAD1D418E3E}"/>
          </ac:spMkLst>
        </pc:spChg>
        <pc:spChg chg="del">
          <ac:chgData name="moath momani" userId="720708e143949568" providerId="LiveId" clId="{8D9F4AE3-566D-456D-9516-66620A06DC1C}" dt="2020-11-10T12:16:52.166" v="360" actId="478"/>
          <ac:spMkLst>
            <pc:docMk/>
            <pc:sldMk cId="2757797331" sldId="295"/>
            <ac:spMk id="21" creationId="{357D0925-A214-47F0-ACC2-763E6F3F046F}"/>
          </ac:spMkLst>
        </pc:spChg>
        <pc:spChg chg="mod">
          <ac:chgData name="moath momani" userId="720708e143949568" providerId="LiveId" clId="{8D9F4AE3-566D-456D-9516-66620A06DC1C}" dt="2020-11-10T12:17:22.339" v="372" actId="1076"/>
          <ac:spMkLst>
            <pc:docMk/>
            <pc:sldMk cId="2757797331" sldId="295"/>
            <ac:spMk id="22" creationId="{6C1F2B96-410A-42B9-8DFC-CD8A36E05E73}"/>
          </ac:spMkLst>
        </pc:spChg>
        <pc:picChg chg="add mod">
          <ac:chgData name="moath momani" userId="720708e143949568" providerId="LiveId" clId="{8D9F4AE3-566D-456D-9516-66620A06DC1C}" dt="2020-11-10T12:05:37.160" v="304" actId="1035"/>
          <ac:picMkLst>
            <pc:docMk/>
            <pc:sldMk cId="2757797331" sldId="295"/>
            <ac:picMk id="4" creationId="{95D6147C-8D62-49AA-B4D5-1FF4FF1E582B}"/>
          </ac:picMkLst>
        </pc:picChg>
        <pc:picChg chg="del">
          <ac:chgData name="moath momani" userId="720708e143949568" providerId="LiveId" clId="{8D9F4AE3-566D-456D-9516-66620A06DC1C}" dt="2020-11-10T12:16:54.614" v="361" actId="478"/>
          <ac:picMkLst>
            <pc:docMk/>
            <pc:sldMk cId="2757797331" sldId="295"/>
            <ac:picMk id="10" creationId="{CCC935D5-DCD8-417A-816A-3F5D83461349}"/>
          </ac:picMkLst>
        </pc:picChg>
        <pc:picChg chg="add del mod">
          <ac:chgData name="moath momani" userId="720708e143949568" providerId="LiveId" clId="{8D9F4AE3-566D-456D-9516-66620A06DC1C}" dt="2020-11-10T12:14:57.060" v="340"/>
          <ac:picMkLst>
            <pc:docMk/>
            <pc:sldMk cId="2757797331" sldId="295"/>
            <ac:picMk id="11" creationId="{9A40DACB-044A-4376-BBB0-DE218FB41CA2}"/>
          </ac:picMkLst>
        </pc:picChg>
        <pc:picChg chg="add del mod">
          <ac:chgData name="moath momani" userId="720708e143949568" providerId="LiveId" clId="{8D9F4AE3-566D-456D-9516-66620A06DC1C}" dt="2020-11-10T12:17:03.312" v="364" actId="478"/>
          <ac:picMkLst>
            <pc:docMk/>
            <pc:sldMk cId="2757797331" sldId="295"/>
            <ac:picMk id="13" creationId="{A845B7FD-C16F-497B-8BFE-E52224D0849D}"/>
          </ac:picMkLst>
        </pc:picChg>
        <pc:picChg chg="add mod">
          <ac:chgData name="moath momani" userId="720708e143949568" providerId="LiveId" clId="{8D9F4AE3-566D-456D-9516-66620A06DC1C}" dt="2020-11-10T12:17:17.308" v="371" actId="1076"/>
          <ac:picMkLst>
            <pc:docMk/>
            <pc:sldMk cId="2757797331" sldId="295"/>
            <ac:picMk id="15" creationId="{59DC49E0-C1CD-4F2D-BA4D-164E8D49DA98}"/>
          </ac:picMkLst>
        </pc:picChg>
        <pc:picChg chg="del">
          <ac:chgData name="moath momani" userId="720708e143949568" providerId="LiveId" clId="{8D9F4AE3-566D-456D-9516-66620A06DC1C}" dt="2020-11-10T12:05:33.547" v="301" actId="478"/>
          <ac:picMkLst>
            <pc:docMk/>
            <pc:sldMk cId="2757797331" sldId="295"/>
            <ac:picMk id="17" creationId="{CF676154-980B-4106-900B-FA1C37E30CF3}"/>
          </ac:picMkLst>
        </pc:picChg>
        <pc:picChg chg="add del">
          <ac:chgData name="moath momani" userId="720708e143949568" providerId="LiveId" clId="{8D9F4AE3-566D-456D-9516-66620A06DC1C}" dt="2020-11-10T12:16:45.399" v="358" actId="478"/>
          <ac:picMkLst>
            <pc:docMk/>
            <pc:sldMk cId="2757797331" sldId="295"/>
            <ac:picMk id="18" creationId="{E64F035F-3567-4052-A64E-7BB425C33B6B}"/>
          </ac:picMkLst>
        </pc:picChg>
      </pc:sldChg>
      <pc:sldChg chg="addSp delSp modSp del mod">
        <pc:chgData name="moath momani" userId="720708e143949568" providerId="LiveId" clId="{8D9F4AE3-566D-456D-9516-66620A06DC1C}" dt="2020-11-15T09:48:24.213" v="722" actId="47"/>
        <pc:sldMkLst>
          <pc:docMk/>
          <pc:sldMk cId="1160694557" sldId="296"/>
        </pc:sldMkLst>
        <pc:spChg chg="del">
          <ac:chgData name="moath momani" userId="720708e143949568" providerId="LiveId" clId="{8D9F4AE3-566D-456D-9516-66620A06DC1C}" dt="2020-11-10T12:18:59.495" v="375" actId="478"/>
          <ac:spMkLst>
            <pc:docMk/>
            <pc:sldMk cId="1160694557" sldId="296"/>
            <ac:spMk id="3" creationId="{7D65E516-2927-4FE1-A80A-CFF3BE8656EC}"/>
          </ac:spMkLst>
        </pc:spChg>
        <pc:spChg chg="del">
          <ac:chgData name="moath momani" userId="720708e143949568" providerId="LiveId" clId="{8D9F4AE3-566D-456D-9516-66620A06DC1C}" dt="2020-11-10T12:18:57.656" v="374" actId="478"/>
          <ac:spMkLst>
            <pc:docMk/>
            <pc:sldMk cId="1160694557" sldId="296"/>
            <ac:spMk id="9" creationId="{8C86B758-F35E-4F64-B765-9552F9E6979B}"/>
          </ac:spMkLst>
        </pc:spChg>
        <pc:spChg chg="del">
          <ac:chgData name="moath momani" userId="720708e143949568" providerId="LiveId" clId="{8D9F4AE3-566D-456D-9516-66620A06DC1C}" dt="2020-11-10T12:18:57.656" v="374" actId="478"/>
          <ac:spMkLst>
            <pc:docMk/>
            <pc:sldMk cId="1160694557" sldId="296"/>
            <ac:spMk id="20" creationId="{2547286C-7DB6-4D8B-A5E1-BBAD1D418E3E}"/>
          </ac:spMkLst>
        </pc:spChg>
        <pc:spChg chg="del">
          <ac:chgData name="moath momani" userId="720708e143949568" providerId="LiveId" clId="{8D9F4AE3-566D-456D-9516-66620A06DC1C}" dt="2020-11-10T12:18:57.656" v="374" actId="478"/>
          <ac:spMkLst>
            <pc:docMk/>
            <pc:sldMk cId="1160694557" sldId="296"/>
            <ac:spMk id="21" creationId="{357D0925-A214-47F0-ACC2-763E6F3F046F}"/>
          </ac:spMkLst>
        </pc:spChg>
        <pc:spChg chg="del">
          <ac:chgData name="moath momani" userId="720708e143949568" providerId="LiveId" clId="{8D9F4AE3-566D-456D-9516-66620A06DC1C}" dt="2020-11-10T12:18:57.656" v="374" actId="478"/>
          <ac:spMkLst>
            <pc:docMk/>
            <pc:sldMk cId="1160694557" sldId="296"/>
            <ac:spMk id="22" creationId="{6C1F2B96-410A-42B9-8DFC-CD8A36E05E73}"/>
          </ac:spMkLst>
        </pc:spChg>
        <pc:picChg chg="add del mod">
          <ac:chgData name="moath momani" userId="720708e143949568" providerId="LiveId" clId="{8D9F4AE3-566D-456D-9516-66620A06DC1C}" dt="2020-11-10T12:19:04.980" v="380" actId="478"/>
          <ac:picMkLst>
            <pc:docMk/>
            <pc:sldMk cId="1160694557" sldId="296"/>
            <ac:picMk id="4" creationId="{6A96B72F-A1FD-4EDC-861E-A3AE0ED70959}"/>
          </ac:picMkLst>
        </pc:picChg>
        <pc:picChg chg="add del mod">
          <ac:chgData name="moath momani" userId="720708e143949568" providerId="LiveId" clId="{8D9F4AE3-566D-456D-9516-66620A06DC1C}" dt="2020-11-10T12:18:57.656" v="374" actId="478"/>
          <ac:picMkLst>
            <pc:docMk/>
            <pc:sldMk cId="1160694557" sldId="296"/>
            <ac:picMk id="10" creationId="{1CFB1A3D-5000-4297-ACFE-1F4CAE7613F5}"/>
          </ac:picMkLst>
        </pc:picChg>
        <pc:picChg chg="del">
          <ac:chgData name="moath momani" userId="720708e143949568" providerId="LiveId" clId="{8D9F4AE3-566D-456D-9516-66620A06DC1C}" dt="2020-11-10T11:40:39.392" v="263" actId="478"/>
          <ac:picMkLst>
            <pc:docMk/>
            <pc:sldMk cId="1160694557" sldId="296"/>
            <ac:picMk id="11" creationId="{22B0D139-32F7-4C86-9E26-08411E88403C}"/>
          </ac:picMkLst>
        </pc:picChg>
        <pc:picChg chg="add mod">
          <ac:chgData name="moath momani" userId="720708e143949568" providerId="LiveId" clId="{8D9F4AE3-566D-456D-9516-66620A06DC1C}" dt="2020-11-10T12:19:28.181" v="384" actId="1076"/>
          <ac:picMkLst>
            <pc:docMk/>
            <pc:sldMk cId="1160694557" sldId="296"/>
            <ac:picMk id="12" creationId="{B7F2CFE5-DFE2-4DA6-8874-56876CEF1EA4}"/>
          </ac:picMkLst>
        </pc:picChg>
        <pc:picChg chg="del">
          <ac:chgData name="moath momani" userId="720708e143949568" providerId="LiveId" clId="{8D9F4AE3-566D-456D-9516-66620A06DC1C}" dt="2020-11-10T11:40:46.205" v="268" actId="478"/>
          <ac:picMkLst>
            <pc:docMk/>
            <pc:sldMk cId="1160694557" sldId="296"/>
            <ac:picMk id="13" creationId="{86628F2D-5F53-40D8-98DB-44E3EB0747C5}"/>
          </ac:picMkLst>
        </pc:picChg>
        <pc:picChg chg="add del mod">
          <ac:chgData name="moath momani" userId="720708e143949568" providerId="LiveId" clId="{8D9F4AE3-566D-456D-9516-66620A06DC1C}" dt="2020-11-10T12:18:57.656" v="374" actId="478"/>
          <ac:picMkLst>
            <pc:docMk/>
            <pc:sldMk cId="1160694557" sldId="296"/>
            <ac:picMk id="14" creationId="{60C4FD82-1E6F-4B68-887C-C3A6ADCB31FD}"/>
          </ac:picMkLst>
        </pc:picChg>
        <pc:picChg chg="add">
          <ac:chgData name="moath momani" userId="720708e143949568" providerId="LiveId" clId="{8D9F4AE3-566D-456D-9516-66620A06DC1C}" dt="2020-11-10T12:05:29.084" v="300" actId="22"/>
          <ac:picMkLst>
            <pc:docMk/>
            <pc:sldMk cId="1160694557" sldId="296"/>
            <ac:picMk id="15" creationId="{8BB62966-F04A-4546-821B-6B2555A201A1}"/>
          </ac:picMkLst>
        </pc:picChg>
        <pc:picChg chg="del">
          <ac:chgData name="moath momani" userId="720708e143949568" providerId="LiveId" clId="{8D9F4AE3-566D-456D-9516-66620A06DC1C}" dt="2020-11-10T12:05:27.892" v="299" actId="478"/>
          <ac:picMkLst>
            <pc:docMk/>
            <pc:sldMk cId="1160694557" sldId="296"/>
            <ac:picMk id="17" creationId="{CF676154-980B-4106-900B-FA1C37E30CF3}"/>
          </ac:picMkLst>
        </pc:picChg>
      </pc:sldChg>
      <pc:sldChg chg="addSp delSp del mod">
        <pc:chgData name="moath momani" userId="720708e143949568" providerId="LiveId" clId="{8D9F4AE3-566D-456D-9516-66620A06DC1C}" dt="2020-11-15T09:56:56.619" v="723" actId="47"/>
        <pc:sldMkLst>
          <pc:docMk/>
          <pc:sldMk cId="1101161628" sldId="297"/>
        </pc:sldMkLst>
        <pc:picChg chg="add">
          <ac:chgData name="moath momani" userId="720708e143949568" providerId="LiveId" clId="{8D9F4AE3-566D-456D-9516-66620A06DC1C}" dt="2020-11-10T12:05:53.864" v="314" actId="22"/>
          <ac:picMkLst>
            <pc:docMk/>
            <pc:sldMk cId="1101161628" sldId="297"/>
            <ac:picMk id="4" creationId="{651CEF05-6AC3-4A9E-84AD-59B34C3ADE3D}"/>
          </ac:picMkLst>
        </pc:picChg>
        <pc:picChg chg="del">
          <ac:chgData name="moath momani" userId="720708e143949568" providerId="LiveId" clId="{8D9F4AE3-566D-456D-9516-66620A06DC1C}" dt="2020-11-10T12:05:53.704" v="313" actId="478"/>
          <ac:picMkLst>
            <pc:docMk/>
            <pc:sldMk cId="1101161628" sldId="297"/>
            <ac:picMk id="17" creationId="{CF676154-980B-4106-900B-FA1C37E30CF3}"/>
          </ac:picMkLst>
        </pc:picChg>
      </pc:sldChg>
      <pc:sldChg chg="add del">
        <pc:chgData name="moath momani" userId="720708e143949568" providerId="LiveId" clId="{8D9F4AE3-566D-456D-9516-66620A06DC1C}" dt="2020-11-10T08:06:45.752" v="59" actId="2696"/>
        <pc:sldMkLst>
          <pc:docMk/>
          <pc:sldMk cId="1152106799" sldId="298"/>
        </pc:sldMkLst>
      </pc:sldChg>
      <pc:sldChg chg="addSp delSp modSp add mod ord">
        <pc:chgData name="moath momani" userId="720708e143949568" providerId="LiveId" clId="{8D9F4AE3-566D-456D-9516-66620A06DC1C}" dt="2020-11-15T11:37:48.700" v="1034"/>
        <pc:sldMkLst>
          <pc:docMk/>
          <pc:sldMk cId="1855836027" sldId="298"/>
        </pc:sldMkLst>
        <pc:spChg chg="mod">
          <ac:chgData name="moath momani" userId="720708e143949568" providerId="LiveId" clId="{8D9F4AE3-566D-456D-9516-66620A06DC1C}" dt="2020-11-12T10:07:04.191" v="626" actId="1076"/>
          <ac:spMkLst>
            <pc:docMk/>
            <pc:sldMk cId="1855836027" sldId="298"/>
            <ac:spMk id="2" creationId="{00000000-0000-0000-0000-000000000000}"/>
          </ac:spMkLst>
        </pc:spChg>
        <pc:spChg chg="add mod">
          <ac:chgData name="moath momani" userId="720708e143949568" providerId="LiveId" clId="{8D9F4AE3-566D-456D-9516-66620A06DC1C}" dt="2020-11-12T10:09:05.824" v="708" actId="403"/>
          <ac:spMkLst>
            <pc:docMk/>
            <pc:sldMk cId="1855836027" sldId="298"/>
            <ac:spMk id="10" creationId="{DD134933-B669-4C40-91B7-A8638E6460E8}"/>
          </ac:spMkLst>
        </pc:spChg>
        <pc:spChg chg="add mod">
          <ac:chgData name="moath momani" userId="720708e143949568" providerId="LiveId" clId="{8D9F4AE3-566D-456D-9516-66620A06DC1C}" dt="2020-11-12T10:09:35.151" v="717" actId="1076"/>
          <ac:spMkLst>
            <pc:docMk/>
            <pc:sldMk cId="1855836027" sldId="298"/>
            <ac:spMk id="12" creationId="{FC8DA732-C4E4-44B9-8920-21E3E6BE0F0B}"/>
          </ac:spMkLst>
        </pc:spChg>
        <pc:picChg chg="add del">
          <ac:chgData name="moath momani" userId="720708e143949568" providerId="LiveId" clId="{8D9F4AE3-566D-456D-9516-66620A06DC1C}" dt="2020-11-12T10:05:40.529" v="608"/>
          <ac:picMkLst>
            <pc:docMk/>
            <pc:sldMk cId="1855836027" sldId="298"/>
            <ac:picMk id="3" creationId="{AE6030A3-B31A-424D-92F3-9E4ACA14CE60}"/>
          </ac:picMkLst>
        </pc:picChg>
        <pc:picChg chg="add del mod">
          <ac:chgData name="moath momani" userId="720708e143949568" providerId="LiveId" clId="{8D9F4AE3-566D-456D-9516-66620A06DC1C}" dt="2020-11-12T10:06:26.559" v="622" actId="1076"/>
          <ac:picMkLst>
            <pc:docMk/>
            <pc:sldMk cId="1855836027" sldId="298"/>
            <ac:picMk id="5" creationId="{5ABE4DF6-35FF-4FC3-B301-DB07ED8743C6}"/>
          </ac:picMkLst>
        </pc:picChg>
        <pc:picChg chg="add mod">
          <ac:chgData name="moath momani" userId="720708e143949568" providerId="LiveId" clId="{8D9F4AE3-566D-456D-9516-66620A06DC1C}" dt="2020-11-12T10:06:21.903" v="619" actId="1076"/>
          <ac:picMkLst>
            <pc:docMk/>
            <pc:sldMk cId="1855836027" sldId="298"/>
            <ac:picMk id="6" creationId="{8FDCDB41-9F2D-4FD2-A1BF-32C90550C897}"/>
          </ac:picMkLst>
        </pc:picChg>
        <pc:picChg chg="del">
          <ac:chgData name="moath momani" userId="720708e143949568" providerId="LiveId" clId="{8D9F4AE3-566D-456D-9516-66620A06DC1C}" dt="2020-11-12T10:06:00.585" v="610" actId="478"/>
          <ac:picMkLst>
            <pc:docMk/>
            <pc:sldMk cId="1855836027" sldId="298"/>
            <ac:picMk id="16" creationId="{74C8FCC3-7586-40DB-A757-B9E8C36DF27D}"/>
          </ac:picMkLst>
        </pc:picChg>
      </pc:sldChg>
      <pc:sldChg chg="add del">
        <pc:chgData name="moath momani" userId="720708e143949568" providerId="LiveId" clId="{8D9F4AE3-566D-456D-9516-66620A06DC1C}" dt="2020-11-10T08:06:45.752" v="59" actId="2696"/>
        <pc:sldMkLst>
          <pc:docMk/>
          <pc:sldMk cId="100304626" sldId="299"/>
        </pc:sldMkLst>
      </pc:sldChg>
      <pc:sldChg chg="add del">
        <pc:chgData name="moath momani" userId="720708e143949568" providerId="LiveId" clId="{8D9F4AE3-566D-456D-9516-66620A06DC1C}" dt="2020-11-12T10:08:26.082" v="703" actId="47"/>
        <pc:sldMkLst>
          <pc:docMk/>
          <pc:sldMk cId="2104578910" sldId="332"/>
        </pc:sldMkLst>
      </pc:sldChg>
      <pc:sldChg chg="add">
        <pc:chgData name="moath momani" userId="720708e143949568" providerId="LiveId" clId="{8D9F4AE3-566D-456D-9516-66620A06DC1C}" dt="2020-11-15T09:58:20.963" v="760"/>
        <pc:sldMkLst>
          <pc:docMk/>
          <pc:sldMk cId="3078605354" sldId="332"/>
        </pc:sldMkLst>
      </pc:sldChg>
      <pc:sldChg chg="add del">
        <pc:chgData name="moath momani" userId="720708e143949568" providerId="LiveId" clId="{8D9F4AE3-566D-456D-9516-66620A06DC1C}" dt="2020-11-10T11:34:03.502" v="106" actId="2890"/>
        <pc:sldMkLst>
          <pc:docMk/>
          <pc:sldMk cId="205813493" sldId="333"/>
        </pc:sldMkLst>
      </pc:sldChg>
      <pc:sldChg chg="modSp add mod">
        <pc:chgData name="moath momani" userId="720708e143949568" providerId="LiveId" clId="{8D9F4AE3-566D-456D-9516-66620A06DC1C}" dt="2020-11-16T05:48:43.005" v="1612" actId="20577"/>
        <pc:sldMkLst>
          <pc:docMk/>
          <pc:sldMk cId="1125410132" sldId="333"/>
        </pc:sldMkLst>
        <pc:spChg chg="mod">
          <ac:chgData name="moath momani" userId="720708e143949568" providerId="LiveId" clId="{8D9F4AE3-566D-456D-9516-66620A06DC1C}" dt="2020-11-16T05:48:43.005" v="1612" actId="20577"/>
          <ac:spMkLst>
            <pc:docMk/>
            <pc:sldMk cId="1125410132" sldId="333"/>
            <ac:spMk id="12" creationId="{3E969209-77B6-4539-8ACE-44A3F8688896}"/>
          </ac:spMkLst>
        </pc:spChg>
      </pc:sldChg>
      <pc:sldChg chg="addSp delSp modSp add del mod">
        <pc:chgData name="moath momani" userId="720708e143949568" providerId="LiveId" clId="{8D9F4AE3-566D-456D-9516-66620A06DC1C}" dt="2020-11-15T09:48:20.293" v="720" actId="47"/>
        <pc:sldMkLst>
          <pc:docMk/>
          <pc:sldMk cId="3238324627" sldId="333"/>
        </pc:sldMkLst>
        <pc:spChg chg="del">
          <ac:chgData name="moath momani" userId="720708e143949568" providerId="LiveId" clId="{8D9F4AE3-566D-456D-9516-66620A06DC1C}" dt="2020-11-10T11:38:03.893" v="251" actId="478"/>
          <ac:spMkLst>
            <pc:docMk/>
            <pc:sldMk cId="3238324627" sldId="333"/>
            <ac:spMk id="2" creationId="{00000000-0000-0000-0000-000000000000}"/>
          </ac:spMkLst>
        </pc:spChg>
        <pc:spChg chg="del">
          <ac:chgData name="moath momani" userId="720708e143949568" providerId="LiveId" clId="{8D9F4AE3-566D-456D-9516-66620A06DC1C}" dt="2020-11-10T11:38:03.893" v="251" actId="478"/>
          <ac:spMkLst>
            <pc:docMk/>
            <pc:sldMk cId="3238324627" sldId="333"/>
            <ac:spMk id="9" creationId="{8C86B758-F35E-4F64-B765-9552F9E6979B}"/>
          </ac:spMkLst>
        </pc:spChg>
        <pc:spChg chg="del">
          <ac:chgData name="moath momani" userId="720708e143949568" providerId="LiveId" clId="{8D9F4AE3-566D-456D-9516-66620A06DC1C}" dt="2020-11-10T11:38:03.893" v="251" actId="478"/>
          <ac:spMkLst>
            <pc:docMk/>
            <pc:sldMk cId="3238324627" sldId="333"/>
            <ac:spMk id="15" creationId="{25E41919-33CC-4848-B429-AE373B607F71}"/>
          </ac:spMkLst>
        </pc:spChg>
        <pc:spChg chg="del">
          <ac:chgData name="moath momani" userId="720708e143949568" providerId="LiveId" clId="{8D9F4AE3-566D-456D-9516-66620A06DC1C}" dt="2020-11-10T11:34:14.276" v="109" actId="478"/>
          <ac:spMkLst>
            <pc:docMk/>
            <pc:sldMk cId="3238324627" sldId="333"/>
            <ac:spMk id="19" creationId="{F55DBEAC-639C-478F-BD1F-D01C93EE3EF1}"/>
          </ac:spMkLst>
        </pc:spChg>
        <pc:spChg chg="add mod">
          <ac:chgData name="moath momani" userId="720708e143949568" providerId="LiveId" clId="{8D9F4AE3-566D-456D-9516-66620A06DC1C}" dt="2020-11-10T11:38:39.712" v="262" actId="1076"/>
          <ac:spMkLst>
            <pc:docMk/>
            <pc:sldMk cId="3238324627" sldId="333"/>
            <ac:spMk id="21" creationId="{31E4880B-A666-4E2F-BB2E-42A46B48E322}"/>
          </ac:spMkLst>
        </pc:spChg>
        <pc:spChg chg="add mod">
          <ac:chgData name="moath momani" userId="720708e143949568" providerId="LiveId" clId="{8D9F4AE3-566D-456D-9516-66620A06DC1C}" dt="2020-11-10T11:38:39.712" v="262" actId="1076"/>
          <ac:spMkLst>
            <pc:docMk/>
            <pc:sldMk cId="3238324627" sldId="333"/>
            <ac:spMk id="22" creationId="{53F59C87-1B32-45A4-9C0C-B0E460384E4E}"/>
          </ac:spMkLst>
        </pc:spChg>
        <pc:spChg chg="add del mod">
          <ac:chgData name="moath momani" userId="720708e143949568" providerId="LiveId" clId="{8D9F4AE3-566D-456D-9516-66620A06DC1C}" dt="2020-11-10T11:38:05.869" v="252" actId="478"/>
          <ac:spMkLst>
            <pc:docMk/>
            <pc:sldMk cId="3238324627" sldId="333"/>
            <ac:spMk id="24" creationId="{504BD6C1-A53C-40C8-AC26-E1F47C184070}"/>
          </ac:spMkLst>
        </pc:spChg>
        <pc:spChg chg="add mod">
          <ac:chgData name="moath momani" userId="720708e143949568" providerId="LiveId" clId="{8D9F4AE3-566D-456D-9516-66620A06DC1C}" dt="2020-11-10T11:38:21.145" v="259" actId="1076"/>
          <ac:spMkLst>
            <pc:docMk/>
            <pc:sldMk cId="3238324627" sldId="333"/>
            <ac:spMk id="26" creationId="{8B642E22-939F-4CF8-8D3E-EED5527BBEC2}"/>
          </ac:spMkLst>
        </pc:spChg>
        <pc:picChg chg="add mod">
          <ac:chgData name="moath momani" userId="720708e143949568" providerId="LiveId" clId="{8D9F4AE3-566D-456D-9516-66620A06DC1C}" dt="2020-11-10T11:38:39.712" v="262" actId="1076"/>
          <ac:picMkLst>
            <pc:docMk/>
            <pc:sldMk cId="3238324627" sldId="333"/>
            <ac:picMk id="4" creationId="{E7EBAF03-2619-402F-ADB3-A4CA0CF8F92E}"/>
          </ac:picMkLst>
        </pc:picChg>
        <pc:picChg chg="add mod">
          <ac:chgData name="moath momani" userId="720708e143949568" providerId="LiveId" clId="{8D9F4AE3-566D-456D-9516-66620A06DC1C}" dt="2020-11-10T11:38:39.712" v="262" actId="1076"/>
          <ac:picMkLst>
            <pc:docMk/>
            <pc:sldMk cId="3238324627" sldId="333"/>
            <ac:picMk id="11" creationId="{DFF98EE9-2475-46D1-997F-34E9530B890B}"/>
          </ac:picMkLst>
        </pc:picChg>
        <pc:picChg chg="del">
          <ac:chgData name="moath momani" userId="720708e143949568" providerId="LiveId" clId="{8D9F4AE3-566D-456D-9516-66620A06DC1C}" dt="2020-11-10T11:34:13.618" v="108" actId="478"/>
          <ac:picMkLst>
            <pc:docMk/>
            <pc:sldMk cId="3238324627" sldId="333"/>
            <ac:picMk id="13" creationId="{1E3DAF96-337E-4293-9192-FC5C88944271}"/>
          </ac:picMkLst>
        </pc:picChg>
        <pc:picChg chg="add mod">
          <ac:chgData name="moath momani" userId="720708e143949568" providerId="LiveId" clId="{8D9F4AE3-566D-456D-9516-66620A06DC1C}" dt="2020-11-10T11:38:39.712" v="262" actId="1076"/>
          <ac:picMkLst>
            <pc:docMk/>
            <pc:sldMk cId="3238324627" sldId="333"/>
            <ac:picMk id="14" creationId="{0DE49611-A0F8-4018-898C-0DDC49786542}"/>
          </ac:picMkLst>
        </pc:picChg>
        <pc:picChg chg="del mod">
          <ac:chgData name="moath momani" userId="720708e143949568" providerId="LiveId" clId="{8D9F4AE3-566D-456D-9516-66620A06DC1C}" dt="2020-11-11T09:36:51.584" v="551" actId="478"/>
          <ac:picMkLst>
            <pc:docMk/>
            <pc:sldMk cId="3238324627" sldId="333"/>
            <ac:picMk id="16" creationId="{74C8FCC3-7586-40DB-A757-B9E8C36DF27D}"/>
          </ac:picMkLst>
        </pc:picChg>
        <pc:picChg chg="del">
          <ac:chgData name="moath momani" userId="720708e143949568" providerId="LiveId" clId="{8D9F4AE3-566D-456D-9516-66620A06DC1C}" dt="2020-11-10T12:05:39.460" v="305" actId="478"/>
          <ac:picMkLst>
            <pc:docMk/>
            <pc:sldMk cId="3238324627" sldId="333"/>
            <ac:picMk id="17" creationId="{CF676154-980B-4106-900B-FA1C37E30CF3}"/>
          </ac:picMkLst>
        </pc:picChg>
        <pc:picChg chg="del">
          <ac:chgData name="moath momani" userId="720708e143949568" providerId="LiveId" clId="{8D9F4AE3-566D-456D-9516-66620A06DC1C}" dt="2020-11-10T11:34:13.618" v="108" actId="478"/>
          <ac:picMkLst>
            <pc:docMk/>
            <pc:sldMk cId="3238324627" sldId="333"/>
            <ac:picMk id="18" creationId="{E64F035F-3567-4052-A64E-7BB425C33B6B}"/>
          </ac:picMkLst>
        </pc:picChg>
        <pc:picChg chg="add">
          <ac:chgData name="moath momani" userId="720708e143949568" providerId="LiveId" clId="{8D9F4AE3-566D-456D-9516-66620A06DC1C}" dt="2020-11-10T12:05:39.951" v="306" actId="22"/>
          <ac:picMkLst>
            <pc:docMk/>
            <pc:sldMk cId="3238324627" sldId="333"/>
            <ac:picMk id="28" creationId="{7EF99125-7722-4DD8-B4E5-FB132DA0855E}"/>
          </ac:picMkLst>
        </pc:picChg>
      </pc:sldChg>
      <pc:sldChg chg="addSp delSp modSp add del mod">
        <pc:chgData name="moath momani" userId="720708e143949568" providerId="LiveId" clId="{8D9F4AE3-566D-456D-9516-66620A06DC1C}" dt="2020-11-15T11:27:00.561" v="762" actId="47"/>
        <pc:sldMkLst>
          <pc:docMk/>
          <pc:sldMk cId="486312923" sldId="334"/>
        </pc:sldMkLst>
        <pc:spChg chg="mod">
          <ac:chgData name="moath momani" userId="720708e143949568" providerId="LiveId" clId="{8D9F4AE3-566D-456D-9516-66620A06DC1C}" dt="2020-11-15T09:57:29.190" v="733" actId="20577"/>
          <ac:spMkLst>
            <pc:docMk/>
            <pc:sldMk cId="486312923" sldId="334"/>
            <ac:spMk id="2" creationId="{00000000-0000-0000-0000-000000000000}"/>
          </ac:spMkLst>
        </pc:spChg>
        <pc:spChg chg="del">
          <ac:chgData name="moath momani" userId="720708e143949568" providerId="LiveId" clId="{8D9F4AE3-566D-456D-9516-66620A06DC1C}" dt="2020-11-10T11:41:17.989" v="275" actId="478"/>
          <ac:spMkLst>
            <pc:docMk/>
            <pc:sldMk cId="486312923" sldId="334"/>
            <ac:spMk id="3" creationId="{7D65E516-2927-4FE1-A80A-CFF3BE8656EC}"/>
          </ac:spMkLst>
        </pc:spChg>
        <pc:picChg chg="del">
          <ac:chgData name="moath momani" userId="720708e143949568" providerId="LiveId" clId="{8D9F4AE3-566D-456D-9516-66620A06DC1C}" dt="2020-11-10T11:41:16.933" v="273" actId="478"/>
          <ac:picMkLst>
            <pc:docMk/>
            <pc:sldMk cId="486312923" sldId="334"/>
            <ac:picMk id="10" creationId="{1CFB1A3D-5000-4297-ACFE-1F4CAE7613F5}"/>
          </ac:picMkLst>
        </pc:picChg>
        <pc:picChg chg="add del mod">
          <ac:chgData name="moath momani" userId="720708e143949568" providerId="LiveId" clId="{8D9F4AE3-566D-456D-9516-66620A06DC1C}" dt="2020-11-10T11:43:45.282" v="283" actId="478"/>
          <ac:picMkLst>
            <pc:docMk/>
            <pc:sldMk cId="486312923" sldId="334"/>
            <ac:picMk id="11" creationId="{6540F5C5-967C-4DB2-AA83-2B6814B202A1}"/>
          </ac:picMkLst>
        </pc:picChg>
        <pc:picChg chg="add mod">
          <ac:chgData name="moath momani" userId="720708e143949568" providerId="LiveId" clId="{8D9F4AE3-566D-456D-9516-66620A06DC1C}" dt="2020-11-10T11:44:38.056" v="290" actId="1076"/>
          <ac:picMkLst>
            <pc:docMk/>
            <pc:sldMk cId="486312923" sldId="334"/>
            <ac:picMk id="13" creationId="{77FB6C03-1949-43EC-AA86-EA55E2F168D8}"/>
          </ac:picMkLst>
        </pc:picChg>
        <pc:picChg chg="del">
          <ac:chgData name="moath momani" userId="720708e143949568" providerId="LiveId" clId="{8D9F4AE3-566D-456D-9516-66620A06DC1C}" dt="2020-11-10T11:41:17.452" v="274" actId="478"/>
          <ac:picMkLst>
            <pc:docMk/>
            <pc:sldMk cId="486312923" sldId="334"/>
            <ac:picMk id="14" creationId="{60C4FD82-1E6F-4B68-887C-C3A6ADCB31FD}"/>
          </ac:picMkLst>
        </pc:picChg>
        <pc:picChg chg="add mod">
          <ac:chgData name="moath momani" userId="720708e143949568" providerId="LiveId" clId="{8D9F4AE3-566D-456D-9516-66620A06DC1C}" dt="2020-11-10T11:45:08.514" v="297" actId="1076"/>
          <ac:picMkLst>
            <pc:docMk/>
            <pc:sldMk cId="486312923" sldId="334"/>
            <ac:picMk id="16" creationId="{80524173-5DBE-472F-BEFF-4B896ED00323}"/>
          </ac:picMkLst>
        </pc:picChg>
        <pc:picChg chg="del">
          <ac:chgData name="moath momani" userId="720708e143949568" providerId="LiveId" clId="{8D9F4AE3-566D-456D-9516-66620A06DC1C}" dt="2020-11-10T11:44:43.409" v="293" actId="478"/>
          <ac:picMkLst>
            <pc:docMk/>
            <pc:sldMk cId="486312923" sldId="334"/>
            <ac:picMk id="17" creationId="{CF676154-980B-4106-900B-FA1C37E30CF3}"/>
          </ac:picMkLst>
        </pc:picChg>
        <pc:picChg chg="add del">
          <ac:chgData name="moath momani" userId="720708e143949568" providerId="LiveId" clId="{8D9F4AE3-566D-456D-9516-66620A06DC1C}" dt="2020-11-10T11:44:54.800" v="295" actId="22"/>
          <ac:picMkLst>
            <pc:docMk/>
            <pc:sldMk cId="486312923" sldId="334"/>
            <ac:picMk id="19" creationId="{D4B2FCCB-3EC9-4ACA-B92F-3C7BE445AEB2}"/>
          </ac:picMkLst>
        </pc:picChg>
        <pc:picChg chg="add">
          <ac:chgData name="moath momani" userId="720708e143949568" providerId="LiveId" clId="{8D9F4AE3-566D-456D-9516-66620A06DC1C}" dt="2020-11-10T11:45:03.131" v="296" actId="22"/>
          <ac:picMkLst>
            <pc:docMk/>
            <pc:sldMk cId="486312923" sldId="334"/>
            <ac:picMk id="24" creationId="{EE56EA9A-E573-43EC-ABFA-D3CAC4E50FE5}"/>
          </ac:picMkLst>
        </pc:picChg>
      </pc:sldChg>
      <pc:sldChg chg="addSp delSp add del mod">
        <pc:chgData name="moath momani" userId="720708e143949568" providerId="LiveId" clId="{8D9F4AE3-566D-456D-9516-66620A06DC1C}" dt="2020-11-15T09:56:58.888" v="724" actId="47"/>
        <pc:sldMkLst>
          <pc:docMk/>
          <pc:sldMk cId="2064393928" sldId="335"/>
        </pc:sldMkLst>
        <pc:picChg chg="add">
          <ac:chgData name="moath momani" userId="720708e143949568" providerId="LiveId" clId="{8D9F4AE3-566D-456D-9516-66620A06DC1C}" dt="2020-11-10T12:05:56.715" v="316" actId="22"/>
          <ac:picMkLst>
            <pc:docMk/>
            <pc:sldMk cId="2064393928" sldId="335"/>
            <ac:picMk id="4" creationId="{83998302-4DCB-4486-BD92-1D6EE3C16170}"/>
          </ac:picMkLst>
        </pc:picChg>
        <pc:picChg chg="del">
          <ac:chgData name="moath momani" userId="720708e143949568" providerId="LiveId" clId="{8D9F4AE3-566D-456D-9516-66620A06DC1C}" dt="2020-11-10T12:05:56.541" v="315" actId="478"/>
          <ac:picMkLst>
            <pc:docMk/>
            <pc:sldMk cId="2064393928" sldId="335"/>
            <ac:picMk id="17" creationId="{CF676154-980B-4106-900B-FA1C37E30CF3}"/>
          </ac:picMkLst>
        </pc:picChg>
      </pc:sldChg>
      <pc:sldChg chg="add del">
        <pc:chgData name="moath momani" userId="720708e143949568" providerId="LiveId" clId="{8D9F4AE3-566D-456D-9516-66620A06DC1C}" dt="2020-11-10T12:07:28.888" v="318" actId="47"/>
        <pc:sldMkLst>
          <pc:docMk/>
          <pc:sldMk cId="1076177245" sldId="336"/>
        </pc:sldMkLst>
      </pc:sldChg>
      <pc:sldChg chg="addSp delSp modSp add mod ord">
        <pc:chgData name="moath momani" userId="720708e143949568" providerId="LiveId" clId="{8D9F4AE3-566D-456D-9516-66620A06DC1C}" dt="2020-11-15T11:37:48.700" v="1034"/>
        <pc:sldMkLst>
          <pc:docMk/>
          <pc:sldMk cId="3131268869" sldId="337"/>
        </pc:sldMkLst>
        <pc:spChg chg="mod">
          <ac:chgData name="moath momani" userId="720708e143949568" providerId="LiveId" clId="{8D9F4AE3-566D-456D-9516-66620A06DC1C}" dt="2020-11-11T06:12:47.227" v="500" actId="113"/>
          <ac:spMkLst>
            <pc:docMk/>
            <pc:sldMk cId="3131268869" sldId="337"/>
            <ac:spMk id="2" creationId="{00000000-0000-0000-0000-000000000000}"/>
          </ac:spMkLst>
        </pc:spChg>
        <pc:spChg chg="add mod">
          <ac:chgData name="moath momani" userId="720708e143949568" providerId="LiveId" clId="{8D9F4AE3-566D-456D-9516-66620A06DC1C}" dt="2020-11-12T10:08:59.224" v="704" actId="21"/>
          <ac:spMkLst>
            <pc:docMk/>
            <pc:sldMk cId="3131268869" sldId="337"/>
            <ac:spMk id="9" creationId="{E848FF36-45C7-4117-BD32-68367DFECBB8}"/>
          </ac:spMkLst>
        </pc:spChg>
        <pc:spChg chg="mod">
          <ac:chgData name="moath momani" userId="720708e143949568" providerId="LiveId" clId="{8D9F4AE3-566D-456D-9516-66620A06DC1C}" dt="2020-11-12T10:04:09.616" v="601" actId="1037"/>
          <ac:spMkLst>
            <pc:docMk/>
            <pc:sldMk cId="3131268869" sldId="337"/>
            <ac:spMk id="10" creationId="{EE635814-8BB1-4549-BD61-F8A9F1646F6F}"/>
          </ac:spMkLst>
        </pc:spChg>
        <pc:spChg chg="add del mod">
          <ac:chgData name="moath momani" userId="720708e143949568" providerId="LiveId" clId="{8D9F4AE3-566D-456D-9516-66620A06DC1C}" dt="2020-11-12T10:04:09.616" v="601" actId="1037"/>
          <ac:spMkLst>
            <pc:docMk/>
            <pc:sldMk cId="3131268869" sldId="337"/>
            <ac:spMk id="11" creationId="{9D2C61C8-72A6-499F-B83E-5CFE2057AA31}"/>
          </ac:spMkLst>
        </pc:spChg>
        <pc:spChg chg="add del mod">
          <ac:chgData name="moath momani" userId="720708e143949568" providerId="LiveId" clId="{8D9F4AE3-566D-456D-9516-66620A06DC1C}" dt="2020-11-12T10:03:36.745" v="580" actId="22"/>
          <ac:spMkLst>
            <pc:docMk/>
            <pc:sldMk cId="3131268869" sldId="337"/>
            <ac:spMk id="12" creationId="{52ADFC98-7C62-4E7E-9B34-C7806C572EB6}"/>
          </ac:spMkLst>
        </pc:spChg>
        <pc:spChg chg="add mod">
          <ac:chgData name="moath momani" userId="720708e143949568" providerId="LiveId" clId="{8D9F4AE3-566D-456D-9516-66620A06DC1C}" dt="2020-11-12T10:09:14.345" v="709" actId="21"/>
          <ac:spMkLst>
            <pc:docMk/>
            <pc:sldMk cId="3131268869" sldId="337"/>
            <ac:spMk id="13" creationId="{95F73283-C999-444D-BE51-FD8DFA4868FA}"/>
          </ac:spMkLst>
        </pc:spChg>
        <pc:picChg chg="mod">
          <ac:chgData name="moath momani" userId="720708e143949568" providerId="LiveId" clId="{8D9F4AE3-566D-456D-9516-66620A06DC1C}" dt="2020-11-12T10:04:04.822" v="589" actId="14100"/>
          <ac:picMkLst>
            <pc:docMk/>
            <pc:sldMk cId="3131268869" sldId="337"/>
            <ac:picMk id="4" creationId="{757D5929-8BB9-4B31-BA6C-C97D09763C24}"/>
          </ac:picMkLst>
        </pc:picChg>
        <pc:picChg chg="del">
          <ac:chgData name="moath momani" userId="720708e143949568" providerId="LiveId" clId="{8D9F4AE3-566D-456D-9516-66620A06DC1C}" dt="2020-11-12T10:03:16.771" v="573" actId="478"/>
          <ac:picMkLst>
            <pc:docMk/>
            <pc:sldMk cId="3131268869" sldId="337"/>
            <ac:picMk id="16" creationId="{74C8FCC3-7586-40DB-A757-B9E8C36DF27D}"/>
          </ac:picMkLst>
        </pc:picChg>
      </pc:sldChg>
      <pc:sldChg chg="addSp delSp modSp add mod ord">
        <pc:chgData name="moath momani" userId="720708e143949568" providerId="LiveId" clId="{8D9F4AE3-566D-456D-9516-66620A06DC1C}" dt="2020-11-15T11:37:48.700" v="1034"/>
        <pc:sldMkLst>
          <pc:docMk/>
          <pc:sldMk cId="2419692577" sldId="338"/>
        </pc:sldMkLst>
        <pc:spChg chg="mod">
          <ac:chgData name="moath momani" userId="720708e143949568" providerId="LiveId" clId="{8D9F4AE3-566D-456D-9516-66620A06DC1C}" dt="2020-11-12T10:08:15.127" v="702" actId="1076"/>
          <ac:spMkLst>
            <pc:docMk/>
            <pc:sldMk cId="2419692577" sldId="338"/>
            <ac:spMk id="2" creationId="{00000000-0000-0000-0000-000000000000}"/>
          </ac:spMkLst>
        </pc:spChg>
        <pc:picChg chg="add mod">
          <ac:chgData name="moath momani" userId="720708e143949568" providerId="LiveId" clId="{8D9F4AE3-566D-456D-9516-66620A06DC1C}" dt="2020-11-10T12:10:20.851" v="333" actId="1076"/>
          <ac:picMkLst>
            <pc:docMk/>
            <pc:sldMk cId="2419692577" sldId="338"/>
            <ac:picMk id="4" creationId="{C3A0250B-8FB4-42FF-A378-BC2CAE607487}"/>
          </ac:picMkLst>
        </pc:picChg>
        <pc:picChg chg="del">
          <ac:chgData name="moath momani" userId="720708e143949568" providerId="LiveId" clId="{8D9F4AE3-566D-456D-9516-66620A06DC1C}" dt="2020-11-10T12:10:16.385" v="330" actId="478"/>
          <ac:picMkLst>
            <pc:docMk/>
            <pc:sldMk cId="2419692577" sldId="338"/>
            <ac:picMk id="5" creationId="{5ABE4DF6-35FF-4FC3-B301-DB07ED8743C6}"/>
          </ac:picMkLst>
        </pc:picChg>
        <pc:picChg chg="del mod">
          <ac:chgData name="moath momani" userId="720708e143949568" providerId="LiveId" clId="{8D9F4AE3-566D-456D-9516-66620A06DC1C}" dt="2020-11-12T10:07:16.186" v="628" actId="478"/>
          <ac:picMkLst>
            <pc:docMk/>
            <pc:sldMk cId="2419692577" sldId="338"/>
            <ac:picMk id="16" creationId="{74C8FCC3-7586-40DB-A757-B9E8C36DF27D}"/>
          </ac:picMkLst>
        </pc:picChg>
      </pc:sldChg>
      <pc:sldChg chg="addSp delSp modSp add mod">
        <pc:chgData name="moath momani" userId="720708e143949568" providerId="LiveId" clId="{8D9F4AE3-566D-456D-9516-66620A06DC1C}" dt="2020-11-16T05:46:31.682" v="1482" actId="20577"/>
        <pc:sldMkLst>
          <pc:docMk/>
          <pc:sldMk cId="1631568450" sldId="339"/>
        </pc:sldMkLst>
        <pc:spChg chg="add mod">
          <ac:chgData name="moath momani" userId="720708e143949568" providerId="LiveId" clId="{8D9F4AE3-566D-456D-9516-66620A06DC1C}" dt="2020-11-16T05:46:31.682" v="1482" actId="20577"/>
          <ac:spMkLst>
            <pc:docMk/>
            <pc:sldMk cId="1631568450" sldId="339"/>
            <ac:spMk id="3" creationId="{DF5C71CC-5776-4A27-83E4-3D8C80537713}"/>
          </ac:spMkLst>
        </pc:spChg>
        <pc:spChg chg="add mod">
          <ac:chgData name="moath momani" userId="720708e143949568" providerId="LiveId" clId="{8D9F4AE3-566D-456D-9516-66620A06DC1C}" dt="2020-11-16T05:45:56.300" v="1474" actId="1076"/>
          <ac:spMkLst>
            <pc:docMk/>
            <pc:sldMk cId="1631568450" sldId="339"/>
            <ac:spMk id="7" creationId="{C4B8AAB4-15BC-434D-BB47-2AF8679C3C18}"/>
          </ac:spMkLst>
        </pc:spChg>
        <pc:spChg chg="mod">
          <ac:chgData name="moath momani" userId="720708e143949568" providerId="LiveId" clId="{8D9F4AE3-566D-456D-9516-66620A06DC1C}" dt="2020-11-15T11:27:57.683" v="794" actId="1076"/>
          <ac:spMkLst>
            <pc:docMk/>
            <pc:sldMk cId="1631568450" sldId="339"/>
            <ac:spMk id="12" creationId="{3E969209-77B6-4539-8ACE-44A3F8688896}"/>
          </ac:spMkLst>
        </pc:spChg>
        <pc:spChg chg="add mod">
          <ac:chgData name="moath momani" userId="720708e143949568" providerId="LiveId" clId="{8D9F4AE3-566D-456D-9516-66620A06DC1C}" dt="2020-11-16T05:46:20.187" v="1479" actId="14100"/>
          <ac:spMkLst>
            <pc:docMk/>
            <pc:sldMk cId="1631568450" sldId="339"/>
            <ac:spMk id="13" creationId="{ABE8FDE4-24CF-4CE8-B53A-A1F74625EB36}"/>
          </ac:spMkLst>
        </pc:spChg>
        <pc:picChg chg="del">
          <ac:chgData name="moath momani" userId="720708e143949568" providerId="LiveId" clId="{8D9F4AE3-566D-456D-9516-66620A06DC1C}" dt="2020-11-15T11:27:39.493" v="764" actId="478"/>
          <ac:picMkLst>
            <pc:docMk/>
            <pc:sldMk cId="1631568450" sldId="339"/>
            <ac:picMk id="4" creationId="{D86239A9-51C1-4A0D-AD73-F99E63EDE2C1}"/>
          </ac:picMkLst>
        </pc:picChg>
        <pc:picChg chg="add mod">
          <ac:chgData name="moath momani" userId="720708e143949568" providerId="LiveId" clId="{8D9F4AE3-566D-456D-9516-66620A06DC1C}" dt="2020-11-16T05:45:51.940" v="1473" actId="1076"/>
          <ac:picMkLst>
            <pc:docMk/>
            <pc:sldMk cId="1631568450" sldId="339"/>
            <ac:picMk id="5" creationId="{59F202DA-73C0-4CB1-811F-211A68758F8C}"/>
          </ac:picMkLst>
        </pc:picChg>
        <pc:picChg chg="add mod">
          <ac:chgData name="moath momani" userId="720708e143949568" providerId="LiveId" clId="{8D9F4AE3-566D-456D-9516-66620A06DC1C}" dt="2020-11-15T11:31:50.027" v="989" actId="1076"/>
          <ac:picMkLst>
            <pc:docMk/>
            <pc:sldMk cId="1631568450" sldId="339"/>
            <ac:picMk id="14" creationId="{471132EA-F117-4645-B60C-EC47C6B51664}"/>
          </ac:picMkLst>
        </pc:picChg>
        <pc:cxnChg chg="add mod">
          <ac:chgData name="moath momani" userId="720708e143949568" providerId="LiveId" clId="{8D9F4AE3-566D-456D-9516-66620A06DC1C}" dt="2020-11-15T11:32:03.198" v="992" actId="1582"/>
          <ac:cxnSpMkLst>
            <pc:docMk/>
            <pc:sldMk cId="1631568450" sldId="339"/>
            <ac:cxnSpMk id="16" creationId="{FF96095B-654B-4D4F-9220-025002D43AC5}"/>
          </ac:cxnSpMkLst>
        </pc:cxnChg>
      </pc:sldChg>
      <pc:sldChg chg="modSp add del mod">
        <pc:chgData name="moath momani" userId="720708e143949568" providerId="LiveId" clId="{8D9F4AE3-566D-456D-9516-66620A06DC1C}" dt="2020-11-15T11:26:58.750" v="761" actId="47"/>
        <pc:sldMkLst>
          <pc:docMk/>
          <pc:sldMk cId="4145721030" sldId="339"/>
        </pc:sldMkLst>
        <pc:spChg chg="mod">
          <ac:chgData name="moath momani" userId="720708e143949568" providerId="LiveId" clId="{8D9F4AE3-566D-456D-9516-66620A06DC1C}" dt="2020-11-15T09:57:45.295" v="759" actId="20577"/>
          <ac:spMkLst>
            <pc:docMk/>
            <pc:sldMk cId="4145721030" sldId="339"/>
            <ac:spMk id="2" creationId="{00000000-0000-0000-0000-000000000000}"/>
          </ac:spMkLst>
        </pc:spChg>
        <pc:spChg chg="mod">
          <ac:chgData name="moath momani" userId="720708e143949568" providerId="LiveId" clId="{8D9F4AE3-566D-456D-9516-66620A06DC1C}" dt="2020-11-11T06:08:52.894" v="395" actId="1076"/>
          <ac:spMkLst>
            <pc:docMk/>
            <pc:sldMk cId="4145721030" sldId="339"/>
            <ac:spMk id="9" creationId="{8C86B758-F35E-4F64-B765-9552F9E6979B}"/>
          </ac:spMkLst>
        </pc:spChg>
        <pc:spChg chg="mod">
          <ac:chgData name="moath momani" userId="720708e143949568" providerId="LiveId" clId="{8D9F4AE3-566D-456D-9516-66620A06DC1C}" dt="2020-11-11T06:08:52.894" v="395" actId="1076"/>
          <ac:spMkLst>
            <pc:docMk/>
            <pc:sldMk cId="4145721030" sldId="339"/>
            <ac:spMk id="20" creationId="{2547286C-7DB6-4D8B-A5E1-BBAD1D418E3E}"/>
          </ac:spMkLst>
        </pc:spChg>
        <pc:spChg chg="mod">
          <ac:chgData name="moath momani" userId="720708e143949568" providerId="LiveId" clId="{8D9F4AE3-566D-456D-9516-66620A06DC1C}" dt="2020-11-11T06:08:52.894" v="395" actId="1076"/>
          <ac:spMkLst>
            <pc:docMk/>
            <pc:sldMk cId="4145721030" sldId="339"/>
            <ac:spMk id="21" creationId="{357D0925-A214-47F0-ACC2-763E6F3F046F}"/>
          </ac:spMkLst>
        </pc:spChg>
        <pc:spChg chg="mod">
          <ac:chgData name="moath momani" userId="720708e143949568" providerId="LiveId" clId="{8D9F4AE3-566D-456D-9516-66620A06DC1C}" dt="2020-11-11T06:08:52.894" v="395" actId="1076"/>
          <ac:spMkLst>
            <pc:docMk/>
            <pc:sldMk cId="4145721030" sldId="339"/>
            <ac:spMk id="22" creationId="{6C1F2B96-410A-42B9-8DFC-CD8A36E05E73}"/>
          </ac:spMkLst>
        </pc:spChg>
        <pc:picChg chg="mod">
          <ac:chgData name="moath momani" userId="720708e143949568" providerId="LiveId" clId="{8D9F4AE3-566D-456D-9516-66620A06DC1C}" dt="2020-11-11T06:08:44.818" v="394" actId="1035"/>
          <ac:picMkLst>
            <pc:docMk/>
            <pc:sldMk cId="4145721030" sldId="339"/>
            <ac:picMk id="10" creationId="{1CFB1A3D-5000-4297-ACFE-1F4CAE7613F5}"/>
          </ac:picMkLst>
        </pc:picChg>
        <pc:picChg chg="mod">
          <ac:chgData name="moath momani" userId="720708e143949568" providerId="LiveId" clId="{8D9F4AE3-566D-456D-9516-66620A06DC1C}" dt="2020-11-11T06:08:44.818" v="394" actId="1035"/>
          <ac:picMkLst>
            <pc:docMk/>
            <pc:sldMk cId="4145721030" sldId="339"/>
            <ac:picMk id="14" creationId="{60C4FD82-1E6F-4B68-887C-C3A6ADCB31FD}"/>
          </ac:picMkLst>
        </pc:picChg>
      </pc:sldChg>
      <pc:sldChg chg="addSp delSp modSp add mod">
        <pc:chgData name="moath momani" userId="720708e143949568" providerId="LiveId" clId="{8D9F4AE3-566D-456D-9516-66620A06DC1C}" dt="2020-11-17T06:07:43.902" v="1629" actId="14100"/>
        <pc:sldMkLst>
          <pc:docMk/>
          <pc:sldMk cId="236037832" sldId="340"/>
        </pc:sldMkLst>
        <pc:spChg chg="mod">
          <ac:chgData name="moath momani" userId="720708e143949568" providerId="LiveId" clId="{8D9F4AE3-566D-456D-9516-66620A06DC1C}" dt="2020-11-15T11:41:40.401" v="1300" actId="1036"/>
          <ac:spMkLst>
            <pc:docMk/>
            <pc:sldMk cId="236037832" sldId="340"/>
            <ac:spMk id="6" creationId="{00000000-0000-0000-0000-000000000000}"/>
          </ac:spMkLst>
        </pc:spChg>
        <pc:spChg chg="del">
          <ac:chgData name="moath momani" userId="720708e143949568" providerId="LiveId" clId="{8D9F4AE3-566D-456D-9516-66620A06DC1C}" dt="2020-11-15T11:32:12.108" v="994" actId="478"/>
          <ac:spMkLst>
            <pc:docMk/>
            <pc:sldMk cId="236037832" sldId="340"/>
            <ac:spMk id="7" creationId="{C4B8AAB4-15BC-434D-BB47-2AF8679C3C18}"/>
          </ac:spMkLst>
        </pc:spChg>
        <pc:spChg chg="mod">
          <ac:chgData name="moath momani" userId="720708e143949568" providerId="LiveId" clId="{8D9F4AE3-566D-456D-9516-66620A06DC1C}" dt="2020-11-16T05:44:15.435" v="1457" actId="1076"/>
          <ac:spMkLst>
            <pc:docMk/>
            <pc:sldMk cId="236037832" sldId="340"/>
            <ac:spMk id="12" creationId="{3E969209-77B6-4539-8ACE-44A3F8688896}"/>
          </ac:spMkLst>
        </pc:spChg>
        <pc:spChg chg="mod">
          <ac:chgData name="moath momani" userId="720708e143949568" providerId="LiveId" clId="{8D9F4AE3-566D-456D-9516-66620A06DC1C}" dt="2020-11-16T05:48:07.693" v="1605" actId="33524"/>
          <ac:spMkLst>
            <pc:docMk/>
            <pc:sldMk cId="236037832" sldId="340"/>
            <ac:spMk id="13" creationId="{ABE8FDE4-24CF-4CE8-B53A-A1F74625EB36}"/>
          </ac:spMkLst>
        </pc:spChg>
        <pc:spChg chg="add mod">
          <ac:chgData name="moath momani" userId="720708e143949568" providerId="LiveId" clId="{8D9F4AE3-566D-456D-9516-66620A06DC1C}" dt="2020-11-16T05:48:26.420" v="1607" actId="1076"/>
          <ac:spMkLst>
            <pc:docMk/>
            <pc:sldMk cId="236037832" sldId="340"/>
            <ac:spMk id="14" creationId="{9A669CCC-89BF-4D78-9253-EF044AF1DEA1}"/>
          </ac:spMkLst>
        </pc:spChg>
        <pc:grpChg chg="mod">
          <ac:chgData name="moath momani" userId="720708e143949568" providerId="LiveId" clId="{8D9F4AE3-566D-456D-9516-66620A06DC1C}" dt="2020-11-15T11:41:40.401" v="1300" actId="1036"/>
          <ac:grpSpMkLst>
            <pc:docMk/>
            <pc:sldMk cId="236037832" sldId="340"/>
            <ac:grpSpMk id="8" creationId="{00000000-0000-0000-0000-000000000000}"/>
          </ac:grpSpMkLst>
        </pc:grpChg>
        <pc:picChg chg="add del mod">
          <ac:chgData name="moath momani" userId="720708e143949568" providerId="LiveId" clId="{8D9F4AE3-566D-456D-9516-66620A06DC1C}" dt="2020-11-17T06:06:07.057" v="1616" actId="478"/>
          <ac:picMkLst>
            <pc:docMk/>
            <pc:sldMk cId="236037832" sldId="340"/>
            <ac:picMk id="4" creationId="{7EC6D0A0-5648-41E1-9B1A-E9EAC34535CB}"/>
          </ac:picMkLst>
        </pc:picChg>
        <pc:picChg chg="del">
          <ac:chgData name="moath momani" userId="720708e143949568" providerId="LiveId" clId="{8D9F4AE3-566D-456D-9516-66620A06DC1C}" dt="2020-11-15T11:32:12.108" v="994" actId="478"/>
          <ac:picMkLst>
            <pc:docMk/>
            <pc:sldMk cId="236037832" sldId="340"/>
            <ac:picMk id="5" creationId="{59F202DA-73C0-4CB1-811F-211A68758F8C}"/>
          </ac:picMkLst>
        </pc:picChg>
        <pc:picChg chg="add del">
          <ac:chgData name="moath momani" userId="720708e143949568" providerId="LiveId" clId="{8D9F4AE3-566D-456D-9516-66620A06DC1C}" dt="2020-11-17T06:06:06.718" v="1615" actId="22"/>
          <ac:picMkLst>
            <pc:docMk/>
            <pc:sldMk cId="236037832" sldId="340"/>
            <ac:picMk id="5" creationId="{F6089B51-AF88-4DDB-81E1-5EE886353010}"/>
          </ac:picMkLst>
        </pc:picChg>
        <pc:picChg chg="add del mod">
          <ac:chgData name="moath momani" userId="720708e143949568" providerId="LiveId" clId="{8D9F4AE3-566D-456D-9516-66620A06DC1C}" dt="2020-11-17T06:07:33.592" v="1624" actId="478"/>
          <ac:picMkLst>
            <pc:docMk/>
            <pc:sldMk cId="236037832" sldId="340"/>
            <ac:picMk id="11" creationId="{C159F0A4-426E-4F49-9553-0984F80D993B}"/>
          </ac:picMkLst>
        </pc:picChg>
        <pc:picChg chg="del">
          <ac:chgData name="moath momani" userId="720708e143949568" providerId="LiveId" clId="{8D9F4AE3-566D-456D-9516-66620A06DC1C}" dt="2020-11-15T11:32:12.108" v="994" actId="478"/>
          <ac:picMkLst>
            <pc:docMk/>
            <pc:sldMk cId="236037832" sldId="340"/>
            <ac:picMk id="14" creationId="{471132EA-F117-4645-B60C-EC47C6B51664}"/>
          </ac:picMkLst>
        </pc:picChg>
        <pc:picChg chg="add del mod">
          <ac:chgData name="moath momani" userId="720708e143949568" providerId="LiveId" clId="{8D9F4AE3-566D-456D-9516-66620A06DC1C}" dt="2020-11-15T11:41:59.769" v="1301" actId="478"/>
          <ac:picMkLst>
            <pc:docMk/>
            <pc:sldMk cId="236037832" sldId="340"/>
            <ac:picMk id="15" creationId="{6EF76BBF-2AF6-46B7-A88D-15DFCB76CF78}"/>
          </ac:picMkLst>
        </pc:picChg>
        <pc:picChg chg="add mod">
          <ac:chgData name="moath momani" userId="720708e143949568" providerId="LiveId" clId="{8D9F4AE3-566D-456D-9516-66620A06DC1C}" dt="2020-11-17T06:07:43.902" v="1629" actId="14100"/>
          <ac:picMkLst>
            <pc:docMk/>
            <pc:sldMk cId="236037832" sldId="340"/>
            <ac:picMk id="16" creationId="{A5E06548-339E-43AA-8DAF-F1496DAC5C31}"/>
          </ac:picMkLst>
        </pc:picChg>
        <pc:picChg chg="add del mod">
          <ac:chgData name="moath momani" userId="720708e143949568" providerId="LiveId" clId="{8D9F4AE3-566D-456D-9516-66620A06DC1C}" dt="2020-11-17T06:06:11.695" v="1617" actId="478"/>
          <ac:picMkLst>
            <pc:docMk/>
            <pc:sldMk cId="236037832" sldId="340"/>
            <ac:picMk id="18" creationId="{E1075F37-45B9-442D-995D-AFB6DE664118}"/>
          </ac:picMkLst>
        </pc:picChg>
        <pc:cxnChg chg="del">
          <ac:chgData name="moath momani" userId="720708e143949568" providerId="LiveId" clId="{8D9F4AE3-566D-456D-9516-66620A06DC1C}" dt="2020-11-15T11:32:15.125" v="995" actId="478"/>
          <ac:cxnSpMkLst>
            <pc:docMk/>
            <pc:sldMk cId="236037832" sldId="340"/>
            <ac:cxnSpMk id="16" creationId="{FF96095B-654B-4D4F-9220-025002D43AC5}"/>
          </ac:cxnSpMkLst>
        </pc:cxnChg>
      </pc:sldChg>
      <pc:sldChg chg="addSp delSp modSp add mod">
        <pc:chgData name="moath momani" userId="720708e143949568" providerId="LiveId" clId="{8D9F4AE3-566D-456D-9516-66620A06DC1C}" dt="2020-11-16T05:43:34.536" v="1435" actId="20577"/>
        <pc:sldMkLst>
          <pc:docMk/>
          <pc:sldMk cId="1198747023" sldId="341"/>
        </pc:sldMkLst>
        <pc:spChg chg="mod">
          <ac:chgData name="moath momani" userId="720708e143949568" providerId="LiveId" clId="{8D9F4AE3-566D-456D-9516-66620A06DC1C}" dt="2020-11-15T11:36:17.126" v="1032" actId="20577"/>
          <ac:spMkLst>
            <pc:docMk/>
            <pc:sldMk cId="1198747023" sldId="341"/>
            <ac:spMk id="12" creationId="{3E969209-77B6-4539-8ACE-44A3F8688896}"/>
          </ac:spMkLst>
        </pc:spChg>
        <pc:spChg chg="mod">
          <ac:chgData name="moath momani" userId="720708e143949568" providerId="LiveId" clId="{8D9F4AE3-566D-456D-9516-66620A06DC1C}" dt="2020-11-16T05:34:20.927" v="1404" actId="20577"/>
          <ac:spMkLst>
            <pc:docMk/>
            <pc:sldMk cId="1198747023" sldId="341"/>
            <ac:spMk id="13" creationId="{ABE8FDE4-24CF-4CE8-B53A-A1F74625EB36}"/>
          </ac:spMkLst>
        </pc:spChg>
        <pc:spChg chg="add mod">
          <ac:chgData name="moath momani" userId="720708e143949568" providerId="LiveId" clId="{8D9F4AE3-566D-456D-9516-66620A06DC1C}" dt="2020-11-16T05:43:34.536" v="1435" actId="20577"/>
          <ac:spMkLst>
            <pc:docMk/>
            <pc:sldMk cId="1198747023" sldId="341"/>
            <ac:spMk id="14" creationId="{2F8225FE-4320-4D6C-91E0-4BD625A767FB}"/>
          </ac:spMkLst>
        </pc:spChg>
        <pc:picChg chg="del">
          <ac:chgData name="moath momani" userId="720708e143949568" providerId="LiveId" clId="{8D9F4AE3-566D-456D-9516-66620A06DC1C}" dt="2020-11-15T11:34:39.372" v="1002" actId="478"/>
          <ac:picMkLst>
            <pc:docMk/>
            <pc:sldMk cId="1198747023" sldId="341"/>
            <ac:picMk id="4" creationId="{7EC6D0A0-5648-41E1-9B1A-E9EAC34535CB}"/>
          </ac:picMkLst>
        </pc:picChg>
        <pc:picChg chg="add del mod">
          <ac:chgData name="moath momani" userId="720708e143949568" providerId="LiveId" clId="{8D9F4AE3-566D-456D-9516-66620A06DC1C}" dt="2020-11-15T11:35:29.539" v="1006" actId="478"/>
          <ac:picMkLst>
            <pc:docMk/>
            <pc:sldMk cId="1198747023" sldId="341"/>
            <ac:picMk id="5" creationId="{EB148747-7E41-431B-AF34-E11219D5EF56}"/>
          </ac:picMkLst>
        </pc:picChg>
        <pc:picChg chg="add del mod">
          <ac:chgData name="moath momani" userId="720708e143949568" providerId="LiveId" clId="{8D9F4AE3-566D-456D-9516-66620A06DC1C}" dt="2020-11-15T11:42:12.703" v="1305" actId="478"/>
          <ac:picMkLst>
            <pc:docMk/>
            <pc:sldMk cId="1198747023" sldId="341"/>
            <ac:picMk id="11" creationId="{BD29CE49-0CD7-4E50-84C8-95D4BC2DFDAA}"/>
          </ac:picMkLst>
        </pc:picChg>
        <pc:picChg chg="add mod">
          <ac:chgData name="moath momani" userId="720708e143949568" providerId="LiveId" clId="{8D9F4AE3-566D-456D-9516-66620A06DC1C}" dt="2020-11-16T05:32:11.301" v="1387" actId="1035"/>
          <ac:picMkLst>
            <pc:docMk/>
            <pc:sldMk cId="1198747023" sldId="341"/>
            <ac:picMk id="15" creationId="{51D9DA40-874D-4225-9E7E-1E76CA7F7315}"/>
          </ac:picMkLst>
        </pc:picChg>
        <pc:picChg chg="add del mod">
          <ac:chgData name="moath momani" userId="720708e143949568" providerId="LiveId" clId="{8D9F4AE3-566D-456D-9516-66620A06DC1C}" dt="2020-11-15T11:45:41.215" v="1321" actId="478"/>
          <ac:picMkLst>
            <pc:docMk/>
            <pc:sldMk cId="1198747023" sldId="341"/>
            <ac:picMk id="17" creationId="{EF5B9029-26EE-4B9E-BA56-218C72517F93}"/>
          </ac:picMkLst>
        </pc:picChg>
        <pc:picChg chg="add mod">
          <ac:chgData name="moath momani" userId="720708e143949568" providerId="LiveId" clId="{8D9F4AE3-566D-456D-9516-66620A06DC1C}" dt="2020-11-16T05:32:11.301" v="1387" actId="1035"/>
          <ac:picMkLst>
            <pc:docMk/>
            <pc:sldMk cId="1198747023" sldId="341"/>
            <ac:picMk id="19" creationId="{9EF5DD22-0263-445E-BC99-F69F813287ED}"/>
          </ac:picMkLst>
        </pc:picChg>
        <pc:picChg chg="add del mod">
          <ac:chgData name="moath momani" userId="720708e143949568" providerId="LiveId" clId="{8D9F4AE3-566D-456D-9516-66620A06DC1C}" dt="2020-11-16T05:31:39.265" v="1358" actId="478"/>
          <ac:picMkLst>
            <pc:docMk/>
            <pc:sldMk cId="1198747023" sldId="341"/>
            <ac:picMk id="21" creationId="{12DA91E1-960D-4CA7-B6E4-76F5DC62744A}"/>
          </ac:picMkLst>
        </pc:picChg>
      </pc:sldChg>
    </pc:docChg>
  </pc:docChgLst>
  <pc:docChgLst>
    <pc:chgData name="Moath Almomani" userId="ff116c73-3ed4-4407-a8d2-899e4a260434" providerId="ADAL" clId="{50895EA4-0693-4AD9-A88A-417D5868C216}"/>
    <pc:docChg chg="undo custSel addSld delSld modSld sldOrd">
      <pc:chgData name="Moath Almomani" userId="ff116c73-3ed4-4407-a8d2-899e4a260434" providerId="ADAL" clId="{50895EA4-0693-4AD9-A88A-417D5868C216}" dt="2021-04-29T08:26:58.393" v="1620" actId="20577"/>
      <pc:docMkLst>
        <pc:docMk/>
      </pc:docMkLst>
      <pc:sldChg chg="modNotesTx">
        <pc:chgData name="Moath Almomani" userId="ff116c73-3ed4-4407-a8d2-899e4a260434" providerId="ADAL" clId="{50895EA4-0693-4AD9-A88A-417D5868C216}" dt="2021-04-28T08:32:51.510" v="1347" actId="5793"/>
        <pc:sldMkLst>
          <pc:docMk/>
          <pc:sldMk cId="911208218" sldId="273"/>
        </pc:sldMkLst>
      </pc:sldChg>
      <pc:sldChg chg="addSp delSp modSp mod ord">
        <pc:chgData name="Moath Almomani" userId="ff116c73-3ed4-4407-a8d2-899e4a260434" providerId="ADAL" clId="{50895EA4-0693-4AD9-A88A-417D5868C216}" dt="2021-04-28T08:33:14.323" v="1363" actId="5793"/>
        <pc:sldMkLst>
          <pc:docMk/>
          <pc:sldMk cId="549436865" sldId="290"/>
        </pc:sldMkLst>
        <pc:spChg chg="mod">
          <ac:chgData name="Moath Almomani" userId="ff116c73-3ed4-4407-a8d2-899e4a260434" providerId="ADAL" clId="{50895EA4-0693-4AD9-A88A-417D5868C216}" dt="2021-04-28T08:33:14.323" v="1363" actId="5793"/>
          <ac:spMkLst>
            <pc:docMk/>
            <pc:sldMk cId="549436865" sldId="290"/>
            <ac:spMk id="4" creationId="{6B14CD2C-5577-4F86-944D-3F4551192690}"/>
          </ac:spMkLst>
        </pc:spChg>
        <pc:picChg chg="add mod">
          <ac:chgData name="Moath Almomani" userId="ff116c73-3ed4-4407-a8d2-899e4a260434" providerId="ADAL" clId="{50895EA4-0693-4AD9-A88A-417D5868C216}" dt="2021-04-27T05:36:33.557" v="8" actId="1076"/>
          <ac:picMkLst>
            <pc:docMk/>
            <pc:sldMk cId="549436865" sldId="290"/>
            <ac:picMk id="3" creationId="{B22883E6-09C0-4F70-9E66-7480EFD7BD39}"/>
          </ac:picMkLst>
        </pc:picChg>
        <pc:picChg chg="del">
          <ac:chgData name="Moath Almomani" userId="ff116c73-3ed4-4407-a8d2-899e4a260434" providerId="ADAL" clId="{50895EA4-0693-4AD9-A88A-417D5868C216}" dt="2021-04-27T05:36:30.744" v="6" actId="478"/>
          <ac:picMkLst>
            <pc:docMk/>
            <pc:sldMk cId="549436865" sldId="290"/>
            <ac:picMk id="5" creationId="{FE888291-9EC0-4335-B675-2426149B6AEA}"/>
          </ac:picMkLst>
        </pc:picChg>
      </pc:sldChg>
      <pc:sldChg chg="del">
        <pc:chgData name="Moath Almomani" userId="ff116c73-3ed4-4407-a8d2-899e4a260434" providerId="ADAL" clId="{50895EA4-0693-4AD9-A88A-417D5868C216}" dt="2021-04-27T05:14:18.309" v="1" actId="47"/>
        <pc:sldMkLst>
          <pc:docMk/>
          <pc:sldMk cId="1855836027" sldId="298"/>
        </pc:sldMkLst>
      </pc:sldChg>
      <pc:sldChg chg="addSp delSp modSp add del mod">
        <pc:chgData name="Moath Almomani" userId="ff116c73-3ed4-4407-a8d2-899e4a260434" providerId="ADAL" clId="{50895EA4-0693-4AD9-A88A-417D5868C216}" dt="2021-04-27T09:38:37.779" v="453" actId="47"/>
        <pc:sldMkLst>
          <pc:docMk/>
          <pc:sldMk cId="3078605354" sldId="332"/>
        </pc:sldMkLst>
        <pc:spChg chg="mod">
          <ac:chgData name="Moath Almomani" userId="ff116c73-3ed4-4407-a8d2-899e4a260434" providerId="ADAL" clId="{50895EA4-0693-4AD9-A88A-417D5868C216}" dt="2021-04-27T09:00:50.409" v="446" actId="20577"/>
          <ac:spMkLst>
            <pc:docMk/>
            <pc:sldMk cId="3078605354" sldId="332"/>
            <ac:spMk id="12" creationId="{3E969209-77B6-4539-8ACE-44A3F8688896}"/>
          </ac:spMkLst>
        </pc:spChg>
        <pc:picChg chg="add mod">
          <ac:chgData name="Moath Almomani" userId="ff116c73-3ed4-4407-a8d2-899e4a260434" providerId="ADAL" clId="{50895EA4-0693-4AD9-A88A-417D5868C216}" dt="2021-04-27T08:58:49.441" v="408" actId="1076"/>
          <ac:picMkLst>
            <pc:docMk/>
            <pc:sldMk cId="3078605354" sldId="332"/>
            <ac:picMk id="4" creationId="{D1330AD1-E8F8-46D7-A94F-E5DB400EFDE4}"/>
          </ac:picMkLst>
        </pc:picChg>
        <pc:picChg chg="del">
          <ac:chgData name="Moath Almomani" userId="ff116c73-3ed4-4407-a8d2-899e4a260434" providerId="ADAL" clId="{50895EA4-0693-4AD9-A88A-417D5868C216}" dt="2021-04-27T08:58:45.912" v="406" actId="478"/>
          <ac:picMkLst>
            <pc:docMk/>
            <pc:sldMk cId="3078605354" sldId="332"/>
            <ac:picMk id="17" creationId="{27AFB22B-6D9D-476E-9B44-9DF6AA83B79E}"/>
          </ac:picMkLst>
        </pc:picChg>
      </pc:sldChg>
      <pc:sldChg chg="del">
        <pc:chgData name="Moath Almomani" userId="ff116c73-3ed4-4407-a8d2-899e4a260434" providerId="ADAL" clId="{50895EA4-0693-4AD9-A88A-417D5868C216}" dt="2021-04-27T09:01:04.497" v="449" actId="47"/>
        <pc:sldMkLst>
          <pc:docMk/>
          <pc:sldMk cId="1125410132" sldId="333"/>
        </pc:sldMkLst>
      </pc:sldChg>
      <pc:sldChg chg="del">
        <pc:chgData name="Moath Almomani" userId="ff116c73-3ed4-4407-a8d2-899e4a260434" providerId="ADAL" clId="{50895EA4-0693-4AD9-A88A-417D5868C216}" dt="2021-04-27T05:14:17.477" v="0" actId="47"/>
        <pc:sldMkLst>
          <pc:docMk/>
          <pc:sldMk cId="3131268869" sldId="337"/>
        </pc:sldMkLst>
      </pc:sldChg>
      <pc:sldChg chg="del">
        <pc:chgData name="Moath Almomani" userId="ff116c73-3ed4-4407-a8d2-899e4a260434" providerId="ADAL" clId="{50895EA4-0693-4AD9-A88A-417D5868C216}" dt="2021-04-27T05:14:19.093" v="2" actId="47"/>
        <pc:sldMkLst>
          <pc:docMk/>
          <pc:sldMk cId="2419692577" sldId="338"/>
        </pc:sldMkLst>
      </pc:sldChg>
      <pc:sldChg chg="del">
        <pc:chgData name="Moath Almomani" userId="ff116c73-3ed4-4407-a8d2-899e4a260434" providerId="ADAL" clId="{50895EA4-0693-4AD9-A88A-417D5868C216}" dt="2021-04-27T09:01:03.454" v="448" actId="47"/>
        <pc:sldMkLst>
          <pc:docMk/>
          <pc:sldMk cId="1631568450" sldId="339"/>
        </pc:sldMkLst>
      </pc:sldChg>
      <pc:sldChg chg="del">
        <pc:chgData name="Moath Almomani" userId="ff116c73-3ed4-4407-a8d2-899e4a260434" providerId="ADAL" clId="{50895EA4-0693-4AD9-A88A-417D5868C216}" dt="2021-04-27T09:01:02.763" v="447" actId="47"/>
        <pc:sldMkLst>
          <pc:docMk/>
          <pc:sldMk cId="236037832" sldId="340"/>
        </pc:sldMkLst>
      </pc:sldChg>
      <pc:sldChg chg="addSp delSp modSp del mod">
        <pc:chgData name="Moath Almomani" userId="ff116c73-3ed4-4407-a8d2-899e4a260434" providerId="ADAL" clId="{50895EA4-0693-4AD9-A88A-417D5868C216}" dt="2021-04-27T09:38:34.939" v="452" actId="47"/>
        <pc:sldMkLst>
          <pc:docMk/>
          <pc:sldMk cId="1198747023" sldId="341"/>
        </pc:sldMkLst>
        <pc:picChg chg="add mod">
          <ac:chgData name="Moath Almomani" userId="ff116c73-3ed4-4407-a8d2-899e4a260434" providerId="ADAL" clId="{50895EA4-0693-4AD9-A88A-417D5868C216}" dt="2021-04-27T05:36:19.298" v="5" actId="1076"/>
          <ac:picMkLst>
            <pc:docMk/>
            <pc:sldMk cId="1198747023" sldId="341"/>
            <ac:picMk id="4" creationId="{CF0CCABA-5DD9-46DF-9A46-3E85B9AD7496}"/>
          </ac:picMkLst>
        </pc:picChg>
        <pc:picChg chg="del">
          <ac:chgData name="Moath Almomani" userId="ff116c73-3ed4-4407-a8d2-899e4a260434" providerId="ADAL" clId="{50895EA4-0693-4AD9-A88A-417D5868C216}" dt="2021-04-27T05:36:15.543" v="3" actId="478"/>
          <ac:picMkLst>
            <pc:docMk/>
            <pc:sldMk cId="1198747023" sldId="341"/>
            <ac:picMk id="15" creationId="{51D9DA40-874D-4225-9E7E-1E76CA7F7315}"/>
          </ac:picMkLst>
        </pc:picChg>
        <pc:picChg chg="del">
          <ac:chgData name="Moath Almomani" userId="ff116c73-3ed4-4407-a8d2-899e4a260434" providerId="ADAL" clId="{50895EA4-0693-4AD9-A88A-417D5868C216}" dt="2021-04-27T05:36:15.543" v="3" actId="478"/>
          <ac:picMkLst>
            <pc:docMk/>
            <pc:sldMk cId="1198747023" sldId="341"/>
            <ac:picMk id="19" creationId="{9EF5DD22-0263-445E-BC99-F69F813287ED}"/>
          </ac:picMkLst>
        </pc:picChg>
      </pc:sldChg>
      <pc:sldChg chg="addSp delSp modSp add mod modNotesTx">
        <pc:chgData name="Moath Almomani" userId="ff116c73-3ed4-4407-a8d2-899e4a260434" providerId="ADAL" clId="{50895EA4-0693-4AD9-A88A-417D5868C216}" dt="2021-04-28T08:32:43.706" v="1345" actId="20577"/>
        <pc:sldMkLst>
          <pc:docMk/>
          <pc:sldMk cId="3882048276" sldId="342"/>
        </pc:sldMkLst>
        <pc:spChg chg="mod">
          <ac:chgData name="Moath Almomani" userId="ff116c73-3ed4-4407-a8d2-899e4a260434" providerId="ADAL" clId="{50895EA4-0693-4AD9-A88A-417D5868C216}" dt="2021-04-28T01:44:51.091" v="514" actId="404"/>
          <ac:spMkLst>
            <pc:docMk/>
            <pc:sldMk cId="3882048276" sldId="342"/>
            <ac:spMk id="4" creationId="{6B14CD2C-5577-4F86-944D-3F4551192690}"/>
          </ac:spMkLst>
        </pc:spChg>
        <pc:spChg chg="add mod">
          <ac:chgData name="Moath Almomani" userId="ff116c73-3ed4-4407-a8d2-899e4a260434" providerId="ADAL" clId="{50895EA4-0693-4AD9-A88A-417D5868C216}" dt="2021-04-28T01:46:50.809" v="559" actId="20577"/>
          <ac:spMkLst>
            <pc:docMk/>
            <pc:sldMk cId="3882048276" sldId="342"/>
            <ac:spMk id="11" creationId="{9AC4DE2A-B509-4138-970E-2CC7842C3BBE}"/>
          </ac:spMkLst>
        </pc:spChg>
        <pc:spChg chg="mod">
          <ac:chgData name="Moath Almomani" userId="ff116c73-3ed4-4407-a8d2-899e4a260434" providerId="ADAL" clId="{50895EA4-0693-4AD9-A88A-417D5868C216}" dt="2021-04-28T01:40:06.448" v="488" actId="1076"/>
          <ac:spMkLst>
            <pc:docMk/>
            <pc:sldMk cId="3882048276" sldId="342"/>
            <ac:spMk id="12" creationId="{3E969209-77B6-4539-8ACE-44A3F8688896}"/>
          </ac:spMkLst>
        </pc:spChg>
        <pc:picChg chg="del">
          <ac:chgData name="Moath Almomani" userId="ff116c73-3ed4-4407-a8d2-899e4a260434" providerId="ADAL" clId="{50895EA4-0693-4AD9-A88A-417D5868C216}" dt="2021-04-27T05:37:33.172" v="10" actId="478"/>
          <ac:picMkLst>
            <pc:docMk/>
            <pc:sldMk cId="3882048276" sldId="342"/>
            <ac:picMk id="3" creationId="{B22883E6-09C0-4F70-9E66-7480EFD7BD39}"/>
          </ac:picMkLst>
        </pc:picChg>
        <pc:picChg chg="add del mod">
          <ac:chgData name="Moath Almomani" userId="ff116c73-3ed4-4407-a8d2-899e4a260434" providerId="ADAL" clId="{50895EA4-0693-4AD9-A88A-417D5868C216}" dt="2021-04-28T01:39:23.723" v="468" actId="478"/>
          <ac:picMkLst>
            <pc:docMk/>
            <pc:sldMk cId="3882048276" sldId="342"/>
            <ac:picMk id="5" creationId="{FE063408-2511-48D8-AB33-7FC1CE823523}"/>
          </ac:picMkLst>
        </pc:picChg>
        <pc:picChg chg="add del mod">
          <ac:chgData name="Moath Almomani" userId="ff116c73-3ed4-4407-a8d2-899e4a260434" providerId="ADAL" clId="{50895EA4-0693-4AD9-A88A-417D5868C216}" dt="2021-04-28T01:49:41.566" v="565" actId="478"/>
          <ac:picMkLst>
            <pc:docMk/>
            <pc:sldMk cId="3882048276" sldId="342"/>
            <ac:picMk id="13" creationId="{0722C744-A2A0-4914-AF0E-D57913DF25FC}"/>
          </ac:picMkLst>
        </pc:picChg>
        <pc:picChg chg="add mod">
          <ac:chgData name="Moath Almomani" userId="ff116c73-3ed4-4407-a8d2-899e4a260434" providerId="ADAL" clId="{50895EA4-0693-4AD9-A88A-417D5868C216}" dt="2021-04-28T01:49:49.076" v="571" actId="1076"/>
          <ac:picMkLst>
            <pc:docMk/>
            <pc:sldMk cId="3882048276" sldId="342"/>
            <ac:picMk id="15" creationId="{96FEA842-6A68-46B0-B8AA-3D6FF3F1D923}"/>
          </ac:picMkLst>
        </pc:picChg>
      </pc:sldChg>
      <pc:sldChg chg="addSp delSp modSp add del mod">
        <pc:chgData name="Moath Almomani" userId="ff116c73-3ed4-4407-a8d2-899e4a260434" providerId="ADAL" clId="{50895EA4-0693-4AD9-A88A-417D5868C216}" dt="2021-04-28T08:14:18.854" v="855" actId="47"/>
        <pc:sldMkLst>
          <pc:docMk/>
          <pc:sldMk cId="4133695006" sldId="343"/>
        </pc:sldMkLst>
        <pc:spChg chg="del">
          <ac:chgData name="Moath Almomani" userId="ff116c73-3ed4-4407-a8d2-899e4a260434" providerId="ADAL" clId="{50895EA4-0693-4AD9-A88A-417D5868C216}" dt="2021-04-27T05:39:48.848" v="173" actId="21"/>
          <ac:spMkLst>
            <pc:docMk/>
            <pc:sldMk cId="4133695006" sldId="343"/>
            <ac:spMk id="4" creationId="{6B14CD2C-5577-4F86-944D-3F4551192690}"/>
          </ac:spMkLst>
        </pc:spChg>
        <pc:spChg chg="add mod">
          <ac:chgData name="Moath Almomani" userId="ff116c73-3ed4-4407-a8d2-899e4a260434" providerId="ADAL" clId="{50895EA4-0693-4AD9-A88A-417D5868C216}" dt="2021-04-27T05:40:44.116" v="239" actId="20577"/>
          <ac:spMkLst>
            <pc:docMk/>
            <pc:sldMk cId="4133695006" sldId="343"/>
            <ac:spMk id="13" creationId="{0765B1F5-67CB-4439-B57E-8568390697E5}"/>
          </ac:spMkLst>
        </pc:spChg>
        <pc:spChg chg="add del mod">
          <ac:chgData name="Moath Almomani" userId="ff116c73-3ed4-4407-a8d2-899e4a260434" providerId="ADAL" clId="{50895EA4-0693-4AD9-A88A-417D5868C216}" dt="2021-04-27T07:56:46.057" v="255"/>
          <ac:spMkLst>
            <pc:docMk/>
            <pc:sldMk cId="4133695006" sldId="343"/>
            <ac:spMk id="14" creationId="{A6C557BF-A33C-4B14-93AF-D1731CB73CBF}"/>
          </ac:spMkLst>
        </pc:spChg>
        <pc:spChg chg="add mod">
          <ac:chgData name="Moath Almomani" userId="ff116c73-3ed4-4407-a8d2-899e4a260434" providerId="ADAL" clId="{50895EA4-0693-4AD9-A88A-417D5868C216}" dt="2021-04-27T07:56:39.269" v="253" actId="1076"/>
          <ac:spMkLst>
            <pc:docMk/>
            <pc:sldMk cId="4133695006" sldId="343"/>
            <ac:spMk id="16" creationId="{D27E1FA8-0F22-4033-B8CA-62EA2B98E830}"/>
          </ac:spMkLst>
        </pc:spChg>
        <pc:picChg chg="add mod">
          <ac:chgData name="Moath Almomani" userId="ff116c73-3ed4-4407-a8d2-899e4a260434" providerId="ADAL" clId="{50895EA4-0693-4AD9-A88A-417D5868C216}" dt="2021-04-27T07:56:24.720" v="244" actId="1076"/>
          <ac:picMkLst>
            <pc:docMk/>
            <pc:sldMk cId="4133695006" sldId="343"/>
            <ac:picMk id="3" creationId="{54DE8522-7337-471B-B7A6-BCB26E8A7AF8}"/>
          </ac:picMkLst>
        </pc:picChg>
        <pc:picChg chg="del">
          <ac:chgData name="Moath Almomani" userId="ff116c73-3ed4-4407-a8d2-899e4a260434" providerId="ADAL" clId="{50895EA4-0693-4AD9-A88A-417D5868C216}" dt="2021-04-27T05:39:37.909" v="169" actId="478"/>
          <ac:picMkLst>
            <pc:docMk/>
            <pc:sldMk cId="4133695006" sldId="343"/>
            <ac:picMk id="5" creationId="{FE063408-2511-48D8-AB33-7FC1CE823523}"/>
          </ac:picMkLst>
        </pc:picChg>
        <pc:picChg chg="del">
          <ac:chgData name="Moath Almomani" userId="ff116c73-3ed4-4407-a8d2-899e4a260434" providerId="ADAL" clId="{50895EA4-0693-4AD9-A88A-417D5868C216}" dt="2021-04-27T05:39:41.527" v="171" actId="478"/>
          <ac:picMkLst>
            <pc:docMk/>
            <pc:sldMk cId="4133695006" sldId="343"/>
            <ac:picMk id="7" creationId="{968C29E6-A439-4DF5-8A98-B537CBB5A309}"/>
          </ac:picMkLst>
        </pc:picChg>
      </pc:sldChg>
      <pc:sldChg chg="addSp delSp modSp add del mod">
        <pc:chgData name="Moath Almomani" userId="ff116c73-3ed4-4407-a8d2-899e4a260434" providerId="ADAL" clId="{50895EA4-0693-4AD9-A88A-417D5868C216}" dt="2021-04-28T08:31:02.028" v="1309" actId="47"/>
        <pc:sldMkLst>
          <pc:docMk/>
          <pc:sldMk cId="882054022" sldId="344"/>
        </pc:sldMkLst>
        <pc:spChg chg="del mod">
          <ac:chgData name="Moath Almomani" userId="ff116c73-3ed4-4407-a8d2-899e4a260434" providerId="ADAL" clId="{50895EA4-0693-4AD9-A88A-417D5868C216}" dt="2021-04-27T07:57:46.208" v="272" actId="21"/>
          <ac:spMkLst>
            <pc:docMk/>
            <pc:sldMk cId="882054022" sldId="344"/>
            <ac:spMk id="13" creationId="{0765B1F5-67CB-4439-B57E-8568390697E5}"/>
          </ac:spMkLst>
        </pc:spChg>
        <pc:spChg chg="add mod">
          <ac:chgData name="Moath Almomani" userId="ff116c73-3ed4-4407-a8d2-899e4a260434" providerId="ADAL" clId="{50895EA4-0693-4AD9-A88A-417D5868C216}" dt="2021-04-27T07:58:49.832" v="340" actId="20577"/>
          <ac:spMkLst>
            <pc:docMk/>
            <pc:sldMk cId="882054022" sldId="344"/>
            <ac:spMk id="14" creationId="{667C0A21-C755-4434-BE7B-29F1BFF6C412}"/>
          </ac:spMkLst>
        </pc:spChg>
        <pc:spChg chg="add mod">
          <ac:chgData name="Moath Almomani" userId="ff116c73-3ed4-4407-a8d2-899e4a260434" providerId="ADAL" clId="{50895EA4-0693-4AD9-A88A-417D5868C216}" dt="2021-04-27T07:58:40.949" v="332" actId="20577"/>
          <ac:spMkLst>
            <pc:docMk/>
            <pc:sldMk cId="882054022" sldId="344"/>
            <ac:spMk id="15" creationId="{3DC0D81E-8C4E-4EC4-8222-5EA728C7BB11}"/>
          </ac:spMkLst>
        </pc:spChg>
        <pc:spChg chg="del">
          <ac:chgData name="Moath Almomani" userId="ff116c73-3ed4-4407-a8d2-899e4a260434" providerId="ADAL" clId="{50895EA4-0693-4AD9-A88A-417D5868C216}" dt="2021-04-27T07:57:46.208" v="272" actId="21"/>
          <ac:spMkLst>
            <pc:docMk/>
            <pc:sldMk cId="882054022" sldId="344"/>
            <ac:spMk id="16" creationId="{D27E1FA8-0F22-4033-B8CA-62EA2B98E830}"/>
          </ac:spMkLst>
        </pc:spChg>
        <pc:picChg chg="del">
          <ac:chgData name="Moath Almomani" userId="ff116c73-3ed4-4407-a8d2-899e4a260434" providerId="ADAL" clId="{50895EA4-0693-4AD9-A88A-417D5868C216}" dt="2021-04-27T07:57:10.781" v="269" actId="478"/>
          <ac:picMkLst>
            <pc:docMk/>
            <pc:sldMk cId="882054022" sldId="344"/>
            <ac:picMk id="3" creationId="{54DE8522-7337-471B-B7A6-BCB26E8A7AF8}"/>
          </ac:picMkLst>
        </pc:picChg>
        <pc:picChg chg="add mod">
          <ac:chgData name="Moath Almomani" userId="ff116c73-3ed4-4407-a8d2-899e4a260434" providerId="ADAL" clId="{50895EA4-0693-4AD9-A88A-417D5868C216}" dt="2021-04-27T08:58:38.568" v="404" actId="1076"/>
          <ac:picMkLst>
            <pc:docMk/>
            <pc:sldMk cId="882054022" sldId="344"/>
            <ac:picMk id="4" creationId="{ABD636EA-055D-4870-AB34-A0CD6610CA38}"/>
          </ac:picMkLst>
        </pc:picChg>
        <pc:picChg chg="add mod">
          <ac:chgData name="Moath Almomani" userId="ff116c73-3ed4-4407-a8d2-899e4a260434" providerId="ADAL" clId="{50895EA4-0693-4AD9-A88A-417D5868C216}" dt="2021-04-27T08:58:41.037" v="405" actId="1076"/>
          <ac:picMkLst>
            <pc:docMk/>
            <pc:sldMk cId="882054022" sldId="344"/>
            <ac:picMk id="7" creationId="{A761CF15-AC63-44DB-B377-A75774CFDA28}"/>
          </ac:picMkLst>
        </pc:picChg>
      </pc:sldChg>
      <pc:sldChg chg="addSp delSp modSp add mod modNotesTx">
        <pc:chgData name="Moath Almomani" userId="ff116c73-3ed4-4407-a8d2-899e4a260434" providerId="ADAL" clId="{50895EA4-0693-4AD9-A88A-417D5868C216}" dt="2021-04-29T08:26:58.393" v="1620" actId="20577"/>
        <pc:sldMkLst>
          <pc:docMk/>
          <pc:sldMk cId="299670208" sldId="345"/>
        </pc:sldMkLst>
        <pc:spChg chg="del mod">
          <ac:chgData name="Moath Almomani" userId="ff116c73-3ed4-4407-a8d2-899e4a260434" providerId="ADAL" clId="{50895EA4-0693-4AD9-A88A-417D5868C216}" dt="2021-04-28T07:58:22.575" v="715" actId="21"/>
          <ac:spMkLst>
            <pc:docMk/>
            <pc:sldMk cId="299670208" sldId="345"/>
            <ac:spMk id="4" creationId="{6B14CD2C-5577-4F86-944D-3F4551192690}"/>
          </ac:spMkLst>
        </pc:spChg>
        <pc:spChg chg="add mod">
          <ac:chgData name="Moath Almomani" userId="ff116c73-3ed4-4407-a8d2-899e4a260434" providerId="ADAL" clId="{50895EA4-0693-4AD9-A88A-417D5868C216}" dt="2021-04-28T08:01:13.917" v="785" actId="1582"/>
          <ac:spMkLst>
            <pc:docMk/>
            <pc:sldMk cId="299670208" sldId="345"/>
            <ac:spMk id="11" creationId="{CA7671E3-B6A1-4FED-BC12-B9232808B982}"/>
          </ac:spMkLst>
        </pc:spChg>
        <pc:spChg chg="add mod">
          <ac:chgData name="Moath Almomani" userId="ff116c73-3ed4-4407-a8d2-899e4a260434" providerId="ADAL" clId="{50895EA4-0693-4AD9-A88A-417D5868C216}" dt="2021-04-29T08:26:58.393" v="1620" actId="20577"/>
          <ac:spMkLst>
            <pc:docMk/>
            <pc:sldMk cId="299670208" sldId="345"/>
            <ac:spMk id="13" creationId="{EA216276-4A21-42DC-8FA2-1060D108218E}"/>
          </ac:spMkLst>
        </pc:spChg>
        <pc:picChg chg="add mod">
          <ac:chgData name="Moath Almomani" userId="ff116c73-3ed4-4407-a8d2-899e4a260434" providerId="ADAL" clId="{50895EA4-0693-4AD9-A88A-417D5868C216}" dt="2021-04-28T07:58:43.554" v="721" actId="14100"/>
          <ac:picMkLst>
            <pc:docMk/>
            <pc:sldMk cId="299670208" sldId="345"/>
            <ac:picMk id="3" creationId="{C200347D-DD7B-41C8-BE32-728FFA1C624D}"/>
          </ac:picMkLst>
        </pc:picChg>
        <pc:picChg chg="del">
          <ac:chgData name="Moath Almomani" userId="ff116c73-3ed4-4407-a8d2-899e4a260434" providerId="ADAL" clId="{50895EA4-0693-4AD9-A88A-417D5868C216}" dt="2021-04-28T07:58:13.549" v="711" actId="478"/>
          <ac:picMkLst>
            <pc:docMk/>
            <pc:sldMk cId="299670208" sldId="345"/>
            <ac:picMk id="5" creationId="{FE063408-2511-48D8-AB33-7FC1CE823523}"/>
          </ac:picMkLst>
        </pc:picChg>
      </pc:sldChg>
      <pc:sldChg chg="add del">
        <pc:chgData name="Moath Almomani" userId="ff116c73-3ed4-4407-a8d2-899e4a260434" providerId="ADAL" clId="{50895EA4-0693-4AD9-A88A-417D5868C216}" dt="2021-04-28T01:38:56.383" v="457" actId="2890"/>
        <pc:sldMkLst>
          <pc:docMk/>
          <pc:sldMk cId="308959544" sldId="345"/>
        </pc:sldMkLst>
      </pc:sldChg>
      <pc:sldChg chg="addSp delSp modSp add mod modNotesTx">
        <pc:chgData name="Moath Almomani" userId="ff116c73-3ed4-4407-a8d2-899e4a260434" providerId="ADAL" clId="{50895EA4-0693-4AD9-A88A-417D5868C216}" dt="2021-04-28T08:32:39.155" v="1344" actId="20577"/>
        <pc:sldMkLst>
          <pc:docMk/>
          <pc:sldMk cId="3644340270" sldId="346"/>
        </pc:sldMkLst>
        <pc:spChg chg="mod">
          <ac:chgData name="Moath Almomani" userId="ff116c73-3ed4-4407-a8d2-899e4a260434" providerId="ADAL" clId="{50895EA4-0693-4AD9-A88A-417D5868C216}" dt="2021-04-28T01:50:05.185" v="581" actId="20577"/>
          <ac:spMkLst>
            <pc:docMk/>
            <pc:sldMk cId="3644340270" sldId="346"/>
            <ac:spMk id="4" creationId="{6B14CD2C-5577-4F86-944D-3F4551192690}"/>
          </ac:spMkLst>
        </pc:spChg>
        <pc:spChg chg="mod">
          <ac:chgData name="Moath Almomani" userId="ff116c73-3ed4-4407-a8d2-899e4a260434" providerId="ADAL" clId="{50895EA4-0693-4AD9-A88A-417D5868C216}" dt="2021-04-28T02:04:17.531" v="689" actId="1076"/>
          <ac:spMkLst>
            <pc:docMk/>
            <pc:sldMk cId="3644340270" sldId="346"/>
            <ac:spMk id="11" creationId="{9AC4DE2A-B509-4138-970E-2CC7842C3BBE}"/>
          </ac:spMkLst>
        </pc:spChg>
        <pc:spChg chg="mod">
          <ac:chgData name="Moath Almomani" userId="ff116c73-3ed4-4407-a8d2-899e4a260434" providerId="ADAL" clId="{50895EA4-0693-4AD9-A88A-417D5868C216}" dt="2021-04-28T02:00:02.289" v="639"/>
          <ac:spMkLst>
            <pc:docMk/>
            <pc:sldMk cId="3644340270" sldId="346"/>
            <ac:spMk id="12" creationId="{3E969209-77B6-4539-8ACE-44A3F8688896}"/>
          </ac:spMkLst>
        </pc:spChg>
        <pc:spChg chg="add mod">
          <ac:chgData name="Moath Almomani" userId="ff116c73-3ed4-4407-a8d2-899e4a260434" providerId="ADAL" clId="{50895EA4-0693-4AD9-A88A-417D5868C216}" dt="2021-04-28T02:04:27.552" v="702" actId="14100"/>
          <ac:spMkLst>
            <pc:docMk/>
            <pc:sldMk cId="3644340270" sldId="346"/>
            <ac:spMk id="14" creationId="{F47895D7-B2AF-4C43-AC3B-DBC4DC863882}"/>
          </ac:spMkLst>
        </pc:spChg>
        <pc:picChg chg="add del mod">
          <ac:chgData name="Moath Almomani" userId="ff116c73-3ed4-4407-a8d2-899e4a260434" providerId="ADAL" clId="{50895EA4-0693-4AD9-A88A-417D5868C216}" dt="2021-04-28T02:01:12.632" v="652" actId="478"/>
          <ac:picMkLst>
            <pc:docMk/>
            <pc:sldMk cId="3644340270" sldId="346"/>
            <ac:picMk id="3" creationId="{9B702024-CBBC-4112-9AAA-ED2B20268973}"/>
          </ac:picMkLst>
        </pc:picChg>
        <pc:picChg chg="add del">
          <ac:chgData name="Moath Almomani" userId="ff116c73-3ed4-4407-a8d2-899e4a260434" providerId="ADAL" clId="{50895EA4-0693-4AD9-A88A-417D5868C216}" dt="2021-04-28T02:04:18.666" v="692" actId="478"/>
          <ac:picMkLst>
            <pc:docMk/>
            <pc:sldMk cId="3644340270" sldId="346"/>
            <ac:picMk id="7" creationId="{968C29E6-A439-4DF5-8A98-B537CBB5A309}"/>
          </ac:picMkLst>
        </pc:picChg>
        <pc:picChg chg="del">
          <ac:chgData name="Moath Almomani" userId="ff116c73-3ed4-4407-a8d2-899e4a260434" providerId="ADAL" clId="{50895EA4-0693-4AD9-A88A-417D5868C216}" dt="2021-04-28T01:49:17.647" v="561" actId="478"/>
          <ac:picMkLst>
            <pc:docMk/>
            <pc:sldMk cId="3644340270" sldId="346"/>
            <ac:picMk id="13" creationId="{0722C744-A2A0-4914-AF0E-D57913DF25FC}"/>
          </ac:picMkLst>
        </pc:picChg>
        <pc:picChg chg="add mod">
          <ac:chgData name="Moath Almomani" userId="ff116c73-3ed4-4407-a8d2-899e4a260434" providerId="ADAL" clId="{50895EA4-0693-4AD9-A88A-417D5868C216}" dt="2021-04-28T02:04:22.887" v="701" actId="1037"/>
          <ac:picMkLst>
            <pc:docMk/>
            <pc:sldMk cId="3644340270" sldId="346"/>
            <ac:picMk id="15" creationId="{F3464A72-35C7-4F0F-AEBA-2FEBBC6393A2}"/>
          </ac:picMkLst>
        </pc:picChg>
      </pc:sldChg>
      <pc:sldChg chg="addSp delSp modSp add del mod">
        <pc:chgData name="Moath Almomani" userId="ff116c73-3ed4-4407-a8d2-899e4a260434" providerId="ADAL" clId="{50895EA4-0693-4AD9-A88A-417D5868C216}" dt="2021-04-28T02:01:15.718" v="654" actId="47"/>
        <pc:sldMkLst>
          <pc:docMk/>
          <pc:sldMk cId="1210978477" sldId="347"/>
        </pc:sldMkLst>
        <pc:picChg chg="del">
          <ac:chgData name="Moath Almomani" userId="ff116c73-3ed4-4407-a8d2-899e4a260434" providerId="ADAL" clId="{50895EA4-0693-4AD9-A88A-417D5868C216}" dt="2021-04-28T02:00:21.911" v="641" actId="478"/>
          <ac:picMkLst>
            <pc:docMk/>
            <pc:sldMk cId="1210978477" sldId="347"/>
            <ac:picMk id="3" creationId="{9B702024-CBBC-4112-9AAA-ED2B20268973}"/>
          </ac:picMkLst>
        </pc:picChg>
        <pc:picChg chg="add del mod">
          <ac:chgData name="Moath Almomani" userId="ff116c73-3ed4-4407-a8d2-899e4a260434" providerId="ADAL" clId="{50895EA4-0693-4AD9-A88A-417D5868C216}" dt="2021-04-28T02:01:10.318" v="651" actId="21"/>
          <ac:picMkLst>
            <pc:docMk/>
            <pc:sldMk cId="1210978477" sldId="347"/>
            <ac:picMk id="5" creationId="{E66E3A78-6101-4682-B734-34C622D17AC2}"/>
          </ac:picMkLst>
        </pc:picChg>
      </pc:sldChg>
      <pc:sldChg chg="addSp delSp modSp add mod modNotesTx">
        <pc:chgData name="Moath Almomani" userId="ff116c73-3ed4-4407-a8d2-899e4a260434" providerId="ADAL" clId="{50895EA4-0693-4AD9-A88A-417D5868C216}" dt="2021-04-28T08:32:32.290" v="1342" actId="20577"/>
        <pc:sldMkLst>
          <pc:docMk/>
          <pc:sldMk cId="1299947103" sldId="347"/>
        </pc:sldMkLst>
        <pc:spChg chg="del">
          <ac:chgData name="Moath Almomani" userId="ff116c73-3ed4-4407-a8d2-899e4a260434" providerId="ADAL" clId="{50895EA4-0693-4AD9-A88A-417D5868C216}" dt="2021-04-28T08:13:13.919" v="841" actId="21"/>
          <ac:spMkLst>
            <pc:docMk/>
            <pc:sldMk cId="1299947103" sldId="347"/>
            <ac:spMk id="6" creationId="{00000000-0000-0000-0000-000000000000}"/>
          </ac:spMkLst>
        </pc:spChg>
        <pc:spChg chg="del">
          <ac:chgData name="Moath Almomani" userId="ff116c73-3ed4-4407-a8d2-899e4a260434" providerId="ADAL" clId="{50895EA4-0693-4AD9-A88A-417D5868C216}" dt="2021-04-28T08:13:13.919" v="841" actId="21"/>
          <ac:spMkLst>
            <pc:docMk/>
            <pc:sldMk cId="1299947103" sldId="347"/>
            <ac:spMk id="11" creationId="{CA7671E3-B6A1-4FED-BC12-B9232808B982}"/>
          </ac:spMkLst>
        </pc:spChg>
        <pc:spChg chg="del">
          <ac:chgData name="Moath Almomani" userId="ff116c73-3ed4-4407-a8d2-899e4a260434" providerId="ADAL" clId="{50895EA4-0693-4AD9-A88A-417D5868C216}" dt="2021-04-28T08:13:13.919" v="841" actId="21"/>
          <ac:spMkLst>
            <pc:docMk/>
            <pc:sldMk cId="1299947103" sldId="347"/>
            <ac:spMk id="12" creationId="{3E969209-77B6-4539-8ACE-44A3F8688896}"/>
          </ac:spMkLst>
        </pc:spChg>
        <pc:spChg chg="del">
          <ac:chgData name="Moath Almomani" userId="ff116c73-3ed4-4407-a8d2-899e4a260434" providerId="ADAL" clId="{50895EA4-0693-4AD9-A88A-417D5868C216}" dt="2021-04-28T08:13:13.919" v="841" actId="21"/>
          <ac:spMkLst>
            <pc:docMk/>
            <pc:sldMk cId="1299947103" sldId="347"/>
            <ac:spMk id="13" creationId="{EA216276-4A21-42DC-8FA2-1060D108218E}"/>
          </ac:spMkLst>
        </pc:spChg>
        <pc:spChg chg="add del mod">
          <ac:chgData name="Moath Almomani" userId="ff116c73-3ed4-4407-a8d2-899e4a260434" providerId="ADAL" clId="{50895EA4-0693-4AD9-A88A-417D5868C216}" dt="2021-04-28T08:17:21.300" v="971" actId="478"/>
          <ac:spMkLst>
            <pc:docMk/>
            <pc:sldMk cId="1299947103" sldId="347"/>
            <ac:spMk id="14" creationId="{C96E2E5F-91B5-46A4-91C4-D7ED1478FF63}"/>
          </ac:spMkLst>
        </pc:spChg>
        <pc:spChg chg="add del mod">
          <ac:chgData name="Moath Almomani" userId="ff116c73-3ed4-4407-a8d2-899e4a260434" providerId="ADAL" clId="{50895EA4-0693-4AD9-A88A-417D5868C216}" dt="2021-04-28T08:13:25.435" v="843" actId="21"/>
          <ac:spMkLst>
            <pc:docMk/>
            <pc:sldMk cId="1299947103" sldId="347"/>
            <ac:spMk id="15" creationId="{71C40CD3-640D-4DE8-8C3F-22D2659059E4}"/>
          </ac:spMkLst>
        </pc:spChg>
        <pc:spChg chg="add del mod">
          <ac:chgData name="Moath Almomani" userId="ff116c73-3ed4-4407-a8d2-899e4a260434" providerId="ADAL" clId="{50895EA4-0693-4AD9-A88A-417D5868C216}" dt="2021-04-28T08:13:29.139" v="845" actId="21"/>
          <ac:spMkLst>
            <pc:docMk/>
            <pc:sldMk cId="1299947103" sldId="347"/>
            <ac:spMk id="16" creationId="{6636EECC-8C4C-4732-92BE-80D4287EDC0E}"/>
          </ac:spMkLst>
        </pc:spChg>
        <pc:spChg chg="add del mod">
          <ac:chgData name="Moath Almomani" userId="ff116c73-3ed4-4407-a8d2-899e4a260434" providerId="ADAL" clId="{50895EA4-0693-4AD9-A88A-417D5868C216}" dt="2021-04-28T08:17:14.358" v="969" actId="478"/>
          <ac:spMkLst>
            <pc:docMk/>
            <pc:sldMk cId="1299947103" sldId="347"/>
            <ac:spMk id="17" creationId="{DECBE165-B1E3-4B31-9296-F236F69A64EB}"/>
          </ac:spMkLst>
        </pc:spChg>
        <pc:spChg chg="add del mod">
          <ac:chgData name="Moath Almomani" userId="ff116c73-3ed4-4407-a8d2-899e4a260434" providerId="ADAL" clId="{50895EA4-0693-4AD9-A88A-417D5868C216}" dt="2021-04-28T08:13:25.435" v="843" actId="21"/>
          <ac:spMkLst>
            <pc:docMk/>
            <pc:sldMk cId="1299947103" sldId="347"/>
            <ac:spMk id="18" creationId="{AFFB994E-A2EC-465B-8F8F-11A5D6C788E9}"/>
          </ac:spMkLst>
        </pc:spChg>
        <pc:spChg chg="add mod">
          <ac:chgData name="Moath Almomani" userId="ff116c73-3ed4-4407-a8d2-899e4a260434" providerId="ADAL" clId="{50895EA4-0693-4AD9-A88A-417D5868C216}" dt="2021-04-28T08:13:25.873" v="844"/>
          <ac:spMkLst>
            <pc:docMk/>
            <pc:sldMk cId="1299947103" sldId="347"/>
            <ac:spMk id="23" creationId="{BBF746E3-7756-4CFE-B620-D91F95DAC891}"/>
          </ac:spMkLst>
        </pc:spChg>
        <pc:spChg chg="add mod">
          <ac:chgData name="Moath Almomani" userId="ff116c73-3ed4-4407-a8d2-899e4a260434" providerId="ADAL" clId="{50895EA4-0693-4AD9-A88A-417D5868C216}" dt="2021-04-28T08:13:52.245" v="854" actId="14100"/>
          <ac:spMkLst>
            <pc:docMk/>
            <pc:sldMk cId="1299947103" sldId="347"/>
            <ac:spMk id="24" creationId="{F5E0EA0F-B466-4B65-9420-C68B6CC0DE09}"/>
          </ac:spMkLst>
        </pc:spChg>
        <pc:spChg chg="add mod">
          <ac:chgData name="Moath Almomani" userId="ff116c73-3ed4-4407-a8d2-899e4a260434" providerId="ADAL" clId="{50895EA4-0693-4AD9-A88A-417D5868C216}" dt="2021-04-28T08:16:55.559" v="963" actId="313"/>
          <ac:spMkLst>
            <pc:docMk/>
            <pc:sldMk cId="1299947103" sldId="347"/>
            <ac:spMk id="25" creationId="{453F1856-35CA-44C6-9C40-7C899E2A5580}"/>
          </ac:spMkLst>
        </pc:spChg>
        <pc:grpChg chg="del">
          <ac:chgData name="Moath Almomani" userId="ff116c73-3ed4-4407-a8d2-899e4a260434" providerId="ADAL" clId="{50895EA4-0693-4AD9-A88A-417D5868C216}" dt="2021-04-28T08:13:25.435" v="843" actId="21"/>
          <ac:grpSpMkLst>
            <pc:docMk/>
            <pc:sldMk cId="1299947103" sldId="347"/>
            <ac:grpSpMk id="8" creationId="{00000000-0000-0000-0000-000000000000}"/>
          </ac:grpSpMkLst>
        </pc:grpChg>
        <pc:grpChg chg="add mod">
          <ac:chgData name="Moath Almomani" userId="ff116c73-3ed4-4407-a8d2-899e4a260434" providerId="ADAL" clId="{50895EA4-0693-4AD9-A88A-417D5868C216}" dt="2021-04-28T08:13:25.873" v="844"/>
          <ac:grpSpMkLst>
            <pc:docMk/>
            <pc:sldMk cId="1299947103" sldId="347"/>
            <ac:grpSpMk id="20" creationId="{5BF459A8-8016-4E8F-8CE3-02DE01C0D9A4}"/>
          </ac:grpSpMkLst>
        </pc:grpChg>
        <pc:picChg chg="del">
          <ac:chgData name="Moath Almomani" userId="ff116c73-3ed4-4407-a8d2-899e4a260434" providerId="ADAL" clId="{50895EA4-0693-4AD9-A88A-417D5868C216}" dt="2021-04-28T08:13:04.807" v="838" actId="478"/>
          <ac:picMkLst>
            <pc:docMk/>
            <pc:sldMk cId="1299947103" sldId="347"/>
            <ac:picMk id="3" creationId="{C200347D-DD7B-41C8-BE32-728FFA1C624D}"/>
          </ac:picMkLst>
        </pc:picChg>
        <pc:picChg chg="add del">
          <ac:chgData name="Moath Almomani" userId="ff116c73-3ed4-4407-a8d2-899e4a260434" providerId="ADAL" clId="{50895EA4-0693-4AD9-A88A-417D5868C216}" dt="2021-04-28T08:13:13.919" v="841" actId="21"/>
          <ac:picMkLst>
            <pc:docMk/>
            <pc:sldMk cId="1299947103" sldId="347"/>
            <ac:picMk id="4" creationId="{D431A067-007B-45F5-951C-F6CF8E35E11A}"/>
          </ac:picMkLst>
        </pc:picChg>
        <pc:picChg chg="del">
          <ac:chgData name="Moath Almomani" userId="ff116c73-3ed4-4407-a8d2-899e4a260434" providerId="ADAL" clId="{50895EA4-0693-4AD9-A88A-417D5868C216}" dt="2021-04-28T08:13:09.318" v="840" actId="478"/>
          <ac:picMkLst>
            <pc:docMk/>
            <pc:sldMk cId="1299947103" sldId="347"/>
            <ac:picMk id="7" creationId="{968C29E6-A439-4DF5-8A98-B537CBB5A309}"/>
          </ac:picMkLst>
        </pc:picChg>
        <pc:picChg chg="add mod">
          <ac:chgData name="Moath Almomani" userId="ff116c73-3ed4-4407-a8d2-899e4a260434" providerId="ADAL" clId="{50895EA4-0693-4AD9-A88A-417D5868C216}" dt="2021-04-28T08:17:18.810" v="970" actId="1076"/>
          <ac:picMkLst>
            <pc:docMk/>
            <pc:sldMk cId="1299947103" sldId="347"/>
            <ac:picMk id="19" creationId="{53942585-A4E7-40FF-A37C-F3C6101A0A1D}"/>
          </ac:picMkLst>
        </pc:picChg>
        <pc:picChg chg="mod">
          <ac:chgData name="Moath Almomani" userId="ff116c73-3ed4-4407-a8d2-899e4a260434" providerId="ADAL" clId="{50895EA4-0693-4AD9-A88A-417D5868C216}" dt="2021-04-28T08:13:25.873" v="844"/>
          <ac:picMkLst>
            <pc:docMk/>
            <pc:sldMk cId="1299947103" sldId="347"/>
            <ac:picMk id="21" creationId="{D7A4D11D-917A-4EFE-B546-0D12EB7341E9}"/>
          </ac:picMkLst>
        </pc:picChg>
        <pc:picChg chg="mod">
          <ac:chgData name="Moath Almomani" userId="ff116c73-3ed4-4407-a8d2-899e4a260434" providerId="ADAL" clId="{50895EA4-0693-4AD9-A88A-417D5868C216}" dt="2021-04-28T08:13:25.873" v="844"/>
          <ac:picMkLst>
            <pc:docMk/>
            <pc:sldMk cId="1299947103" sldId="347"/>
            <ac:picMk id="22" creationId="{D2D98DB7-3B7B-421C-9469-78F3669D3901}"/>
          </ac:picMkLst>
        </pc:picChg>
      </pc:sldChg>
      <pc:sldChg chg="addSp delSp modSp add mod modNotesTx">
        <pc:chgData name="Moath Almomani" userId="ff116c73-3ed4-4407-a8d2-899e4a260434" providerId="ADAL" clId="{50895EA4-0693-4AD9-A88A-417D5868C216}" dt="2021-04-28T08:32:30.454" v="1341" actId="20577"/>
        <pc:sldMkLst>
          <pc:docMk/>
          <pc:sldMk cId="488124224" sldId="348"/>
        </pc:sldMkLst>
        <pc:spChg chg="add mod">
          <ac:chgData name="Moath Almomani" userId="ff116c73-3ed4-4407-a8d2-899e4a260434" providerId="ADAL" clId="{50895EA4-0693-4AD9-A88A-417D5868C216}" dt="2021-04-28T08:26:28.582" v="1172" actId="207"/>
          <ac:spMkLst>
            <pc:docMk/>
            <pc:sldMk cId="488124224" sldId="348"/>
            <ac:spMk id="13" creationId="{BA81A091-7B84-4437-B1A9-56335096C53A}"/>
          </ac:spMkLst>
        </pc:spChg>
        <pc:spChg chg="del">
          <ac:chgData name="Moath Almomani" userId="ff116c73-3ed4-4407-a8d2-899e4a260434" providerId="ADAL" clId="{50895EA4-0693-4AD9-A88A-417D5868C216}" dt="2021-04-28T08:17:06.290" v="966" actId="478"/>
          <ac:spMkLst>
            <pc:docMk/>
            <pc:sldMk cId="488124224" sldId="348"/>
            <ac:spMk id="14" creationId="{C96E2E5F-91B5-46A4-91C4-D7ED1478FF63}"/>
          </ac:spMkLst>
        </pc:spChg>
        <pc:spChg chg="del">
          <ac:chgData name="Moath Almomani" userId="ff116c73-3ed4-4407-a8d2-899e4a260434" providerId="ADAL" clId="{50895EA4-0693-4AD9-A88A-417D5868C216}" dt="2021-04-28T08:17:25.410" v="972" actId="478"/>
          <ac:spMkLst>
            <pc:docMk/>
            <pc:sldMk cId="488124224" sldId="348"/>
            <ac:spMk id="17" creationId="{DECBE165-B1E3-4B31-9296-F236F69A64EB}"/>
          </ac:spMkLst>
        </pc:spChg>
        <pc:spChg chg="del mod">
          <ac:chgData name="Moath Almomani" userId="ff116c73-3ed4-4407-a8d2-899e4a260434" providerId="ADAL" clId="{50895EA4-0693-4AD9-A88A-417D5868C216}" dt="2021-04-28T08:17:51.687" v="975" actId="21"/>
          <ac:spMkLst>
            <pc:docMk/>
            <pc:sldMk cId="488124224" sldId="348"/>
            <ac:spMk id="25" creationId="{453F1856-35CA-44C6-9C40-7C899E2A5580}"/>
          </ac:spMkLst>
        </pc:spChg>
        <pc:picChg chg="add">
          <ac:chgData name="Moath Almomani" userId="ff116c73-3ed4-4407-a8d2-899e4a260434" providerId="ADAL" clId="{50895EA4-0693-4AD9-A88A-417D5868C216}" dt="2021-04-28T08:17:47.629" v="973" actId="22"/>
          <ac:picMkLst>
            <pc:docMk/>
            <pc:sldMk cId="488124224" sldId="348"/>
            <ac:picMk id="3" creationId="{5ED09BDA-608B-455C-BC63-FDC5FF1D5194}"/>
          </ac:picMkLst>
        </pc:picChg>
        <pc:picChg chg="del">
          <ac:chgData name="Moath Almomani" userId="ff116c73-3ed4-4407-a8d2-899e4a260434" providerId="ADAL" clId="{50895EA4-0693-4AD9-A88A-417D5868C216}" dt="2021-04-28T08:17:02.232" v="965" actId="478"/>
          <ac:picMkLst>
            <pc:docMk/>
            <pc:sldMk cId="488124224" sldId="348"/>
            <ac:picMk id="19" creationId="{53942585-A4E7-40FF-A37C-F3C6101A0A1D}"/>
          </ac:picMkLst>
        </pc:picChg>
      </pc:sldChg>
      <pc:sldChg chg="addSp delSp modSp add mod modNotesTx">
        <pc:chgData name="Moath Almomani" userId="ff116c73-3ed4-4407-a8d2-899e4a260434" providerId="ADAL" clId="{50895EA4-0693-4AD9-A88A-417D5868C216}" dt="2021-04-28T08:33:50.912" v="1367" actId="208"/>
        <pc:sldMkLst>
          <pc:docMk/>
          <pc:sldMk cId="296490655" sldId="349"/>
        </pc:sldMkLst>
        <pc:spChg chg="add mod">
          <ac:chgData name="Moath Almomani" userId="ff116c73-3ed4-4407-a8d2-899e4a260434" providerId="ADAL" clId="{50895EA4-0693-4AD9-A88A-417D5868C216}" dt="2021-04-28T08:33:50.912" v="1367" actId="208"/>
          <ac:spMkLst>
            <pc:docMk/>
            <pc:sldMk cId="296490655" sldId="349"/>
            <ac:spMk id="5" creationId="{4DA8B0EB-3588-48B3-9B5A-C76A3CB78A53}"/>
          </ac:spMkLst>
        </pc:spChg>
        <pc:spChg chg="add mod">
          <ac:chgData name="Moath Almomani" userId="ff116c73-3ed4-4407-a8d2-899e4a260434" providerId="ADAL" clId="{50895EA4-0693-4AD9-A88A-417D5868C216}" dt="2021-04-28T08:27:11.457" v="1177"/>
          <ac:spMkLst>
            <pc:docMk/>
            <pc:sldMk cId="296490655" sldId="349"/>
            <ac:spMk id="11" creationId="{962FE37E-1B9D-4DD9-9BFD-196BACAA1368}"/>
          </ac:spMkLst>
        </pc:spChg>
        <pc:spChg chg="add mod">
          <ac:chgData name="Moath Almomani" userId="ff116c73-3ed4-4407-a8d2-899e4a260434" providerId="ADAL" clId="{50895EA4-0693-4AD9-A88A-417D5868C216}" dt="2021-04-28T08:30:20.135" v="1249" actId="20577"/>
          <ac:spMkLst>
            <pc:docMk/>
            <pc:sldMk cId="296490655" sldId="349"/>
            <ac:spMk id="12" creationId="{56BDB637-EA8F-46B7-8DD3-5256ED928472}"/>
          </ac:spMkLst>
        </pc:spChg>
        <pc:spChg chg="del">
          <ac:chgData name="Moath Almomani" userId="ff116c73-3ed4-4407-a8d2-899e4a260434" providerId="ADAL" clId="{50895EA4-0693-4AD9-A88A-417D5868C216}" dt="2021-04-28T08:27:11.024" v="1176" actId="21"/>
          <ac:spMkLst>
            <pc:docMk/>
            <pc:sldMk cId="296490655" sldId="349"/>
            <ac:spMk id="13" creationId="{BA81A091-7B84-4437-B1A9-56335096C53A}"/>
          </ac:spMkLst>
        </pc:spChg>
        <pc:spChg chg="add mod">
          <ac:chgData name="Moath Almomani" userId="ff116c73-3ed4-4407-a8d2-899e4a260434" providerId="ADAL" clId="{50895EA4-0693-4AD9-A88A-417D5868C216}" dt="2021-04-28T08:27:16.238" v="1179"/>
          <ac:spMkLst>
            <pc:docMk/>
            <pc:sldMk cId="296490655" sldId="349"/>
            <ac:spMk id="17" creationId="{4CDD50D2-072A-4BB5-880F-277D6658BE7C}"/>
          </ac:spMkLst>
        </pc:spChg>
        <pc:spChg chg="del">
          <ac:chgData name="Moath Almomani" userId="ff116c73-3ed4-4407-a8d2-899e4a260434" providerId="ADAL" clId="{50895EA4-0693-4AD9-A88A-417D5868C216}" dt="2021-04-28T08:27:15.868" v="1178" actId="21"/>
          <ac:spMkLst>
            <pc:docMk/>
            <pc:sldMk cId="296490655" sldId="349"/>
            <ac:spMk id="23" creationId="{BBF746E3-7756-4CFE-B620-D91F95DAC891}"/>
          </ac:spMkLst>
        </pc:spChg>
        <pc:spChg chg="del">
          <ac:chgData name="Moath Almomani" userId="ff116c73-3ed4-4407-a8d2-899e4a260434" providerId="ADAL" clId="{50895EA4-0693-4AD9-A88A-417D5868C216}" dt="2021-04-28T08:27:11.024" v="1176" actId="21"/>
          <ac:spMkLst>
            <pc:docMk/>
            <pc:sldMk cId="296490655" sldId="349"/>
            <ac:spMk id="24" creationId="{F5E0EA0F-B466-4B65-9420-C68B6CC0DE09}"/>
          </ac:spMkLst>
        </pc:spChg>
        <pc:grpChg chg="add mod">
          <ac:chgData name="Moath Almomani" userId="ff116c73-3ed4-4407-a8d2-899e4a260434" providerId="ADAL" clId="{50895EA4-0693-4AD9-A88A-417D5868C216}" dt="2021-04-28T08:27:16.238" v="1179"/>
          <ac:grpSpMkLst>
            <pc:docMk/>
            <pc:sldMk cId="296490655" sldId="349"/>
            <ac:grpSpMk id="14" creationId="{DCD8B82D-0624-43F1-B8F0-2404A1868DBC}"/>
          </ac:grpSpMkLst>
        </pc:grpChg>
        <pc:grpChg chg="del">
          <ac:chgData name="Moath Almomani" userId="ff116c73-3ed4-4407-a8d2-899e4a260434" providerId="ADAL" clId="{50895EA4-0693-4AD9-A88A-417D5868C216}" dt="2021-04-28T08:27:15.868" v="1178" actId="21"/>
          <ac:grpSpMkLst>
            <pc:docMk/>
            <pc:sldMk cId="296490655" sldId="349"/>
            <ac:grpSpMk id="20" creationId="{5BF459A8-8016-4E8F-8CE3-02DE01C0D9A4}"/>
          </ac:grpSpMkLst>
        </pc:grpChg>
        <pc:picChg chg="del">
          <ac:chgData name="Moath Almomani" userId="ff116c73-3ed4-4407-a8d2-899e4a260434" providerId="ADAL" clId="{50895EA4-0693-4AD9-A88A-417D5868C216}" dt="2021-04-28T08:27:05.543" v="1174" actId="478"/>
          <ac:picMkLst>
            <pc:docMk/>
            <pc:sldMk cId="296490655" sldId="349"/>
            <ac:picMk id="3" creationId="{5ED09BDA-608B-455C-BC63-FDC5FF1D5194}"/>
          </ac:picMkLst>
        </pc:picChg>
        <pc:picChg chg="add">
          <ac:chgData name="Moath Almomani" userId="ff116c73-3ed4-4407-a8d2-899e4a260434" providerId="ADAL" clId="{50895EA4-0693-4AD9-A88A-417D5868C216}" dt="2021-04-28T08:27:07.450" v="1175" actId="22"/>
          <ac:picMkLst>
            <pc:docMk/>
            <pc:sldMk cId="296490655" sldId="349"/>
            <ac:picMk id="4" creationId="{8FC13919-A90C-415C-A087-496B5978DE31}"/>
          </ac:picMkLst>
        </pc:picChg>
        <pc:picChg chg="mod">
          <ac:chgData name="Moath Almomani" userId="ff116c73-3ed4-4407-a8d2-899e4a260434" providerId="ADAL" clId="{50895EA4-0693-4AD9-A88A-417D5868C216}" dt="2021-04-28T08:27:16.238" v="1179"/>
          <ac:picMkLst>
            <pc:docMk/>
            <pc:sldMk cId="296490655" sldId="349"/>
            <ac:picMk id="15" creationId="{5CD7D391-9334-47FA-977D-36028013C777}"/>
          </ac:picMkLst>
        </pc:picChg>
        <pc:picChg chg="mod">
          <ac:chgData name="Moath Almomani" userId="ff116c73-3ed4-4407-a8d2-899e4a260434" providerId="ADAL" clId="{50895EA4-0693-4AD9-A88A-417D5868C216}" dt="2021-04-28T08:27:16.238" v="1179"/>
          <ac:picMkLst>
            <pc:docMk/>
            <pc:sldMk cId="296490655" sldId="349"/>
            <ac:picMk id="16" creationId="{970DEA79-4037-4B3F-80DD-791E91C5D64C}"/>
          </ac:picMkLst>
        </pc:picChg>
      </pc:sldChg>
      <pc:sldChg chg="addSp delSp modSp add mod modNotesTx">
        <pc:chgData name="Moath Almomani" userId="ff116c73-3ed4-4407-a8d2-899e4a260434" providerId="ADAL" clId="{50895EA4-0693-4AD9-A88A-417D5868C216}" dt="2021-04-28T08:39:52.477" v="1471" actId="20577"/>
        <pc:sldMkLst>
          <pc:docMk/>
          <pc:sldMk cId="2753288931" sldId="350"/>
        </pc:sldMkLst>
        <pc:spChg chg="del">
          <ac:chgData name="Moath Almomani" userId="ff116c73-3ed4-4407-a8d2-899e4a260434" providerId="ADAL" clId="{50895EA4-0693-4AD9-A88A-417D5868C216}" dt="2021-04-28T08:29:53.595" v="1240" actId="21"/>
          <ac:spMkLst>
            <pc:docMk/>
            <pc:sldMk cId="2753288931" sldId="350"/>
            <ac:spMk id="11" creationId="{962FE37E-1B9D-4DD9-9BFD-196BACAA1368}"/>
          </ac:spMkLst>
        </pc:spChg>
        <pc:spChg chg="del">
          <ac:chgData name="Moath Almomani" userId="ff116c73-3ed4-4407-a8d2-899e4a260434" providerId="ADAL" clId="{50895EA4-0693-4AD9-A88A-417D5868C216}" dt="2021-04-28T08:29:53.595" v="1240" actId="21"/>
          <ac:spMkLst>
            <pc:docMk/>
            <pc:sldMk cId="2753288931" sldId="350"/>
            <ac:spMk id="12" creationId="{56BDB637-EA8F-46B7-8DD3-5256ED928472}"/>
          </ac:spMkLst>
        </pc:spChg>
        <pc:spChg chg="add del mod">
          <ac:chgData name="Moath Almomani" userId="ff116c73-3ed4-4407-a8d2-899e4a260434" providerId="ADAL" clId="{50895EA4-0693-4AD9-A88A-417D5868C216}" dt="2021-04-28T08:30:02.272" v="1243" actId="478"/>
          <ac:spMkLst>
            <pc:docMk/>
            <pc:sldMk cId="2753288931" sldId="350"/>
            <ac:spMk id="13" creationId="{CF2E1147-0274-440C-903E-0F456BD078BC}"/>
          </ac:spMkLst>
        </pc:spChg>
        <pc:spChg chg="add del mod">
          <ac:chgData name="Moath Almomani" userId="ff116c73-3ed4-4407-a8d2-899e4a260434" providerId="ADAL" clId="{50895EA4-0693-4AD9-A88A-417D5868C216}" dt="2021-04-28T08:31:47.231" v="1313" actId="21"/>
          <ac:spMkLst>
            <pc:docMk/>
            <pc:sldMk cId="2753288931" sldId="350"/>
            <ac:spMk id="18" creationId="{54A11B59-6CC1-4597-A9C0-9F1D05147097}"/>
          </ac:spMkLst>
        </pc:spChg>
        <pc:spChg chg="add mod">
          <ac:chgData name="Moath Almomani" userId="ff116c73-3ed4-4407-a8d2-899e4a260434" providerId="ADAL" clId="{50895EA4-0693-4AD9-A88A-417D5868C216}" dt="2021-04-28T08:39:52.477" v="1471" actId="20577"/>
          <ac:spMkLst>
            <pc:docMk/>
            <pc:sldMk cId="2753288931" sldId="350"/>
            <ac:spMk id="19" creationId="{1A86509E-A5BD-4352-8AC3-1ABE20C28039}"/>
          </ac:spMkLst>
        </pc:spChg>
        <pc:picChg chg="add del mod">
          <ac:chgData name="Moath Almomani" userId="ff116c73-3ed4-4407-a8d2-899e4a260434" providerId="ADAL" clId="{50895EA4-0693-4AD9-A88A-417D5868C216}" dt="2021-04-28T08:31:43.484" v="1311" actId="478"/>
          <ac:picMkLst>
            <pc:docMk/>
            <pc:sldMk cId="2753288931" sldId="350"/>
            <ac:picMk id="3" creationId="{9FC670FC-8B94-485D-8A4E-CC0C09A246E3}"/>
          </ac:picMkLst>
        </pc:picChg>
        <pc:picChg chg="del">
          <ac:chgData name="Moath Almomani" userId="ff116c73-3ed4-4407-a8d2-899e4a260434" providerId="ADAL" clId="{50895EA4-0693-4AD9-A88A-417D5868C216}" dt="2021-04-28T08:28:52.087" v="1238" actId="478"/>
          <ac:picMkLst>
            <pc:docMk/>
            <pc:sldMk cId="2753288931" sldId="350"/>
            <ac:picMk id="4" creationId="{8FC13919-A90C-415C-A087-496B5978DE31}"/>
          </ac:picMkLst>
        </pc:picChg>
        <pc:picChg chg="add">
          <ac:chgData name="Moath Almomani" userId="ff116c73-3ed4-4407-a8d2-899e4a260434" providerId="ADAL" clId="{50895EA4-0693-4AD9-A88A-417D5868C216}" dt="2021-04-28T08:31:44.318" v="1312" actId="22"/>
          <ac:picMkLst>
            <pc:docMk/>
            <pc:sldMk cId="2753288931" sldId="350"/>
            <ac:picMk id="6" creationId="{62D80E8B-F4E9-406D-BDC5-7C774C493FD0}"/>
          </ac:picMkLst>
        </pc:picChg>
      </pc:sldChg>
      <pc:sldChg chg="addSp delSp modSp add mod">
        <pc:chgData name="Moath Almomani" userId="ff116c73-3ed4-4407-a8d2-899e4a260434" providerId="ADAL" clId="{50895EA4-0693-4AD9-A88A-417D5868C216}" dt="2021-04-28T08:43:40.623" v="1618"/>
        <pc:sldMkLst>
          <pc:docMk/>
          <pc:sldMk cId="4246605913" sldId="351"/>
        </pc:sldMkLst>
        <pc:spChg chg="del mod">
          <ac:chgData name="Moath Almomani" userId="ff116c73-3ed4-4407-a8d2-899e4a260434" providerId="ADAL" clId="{50895EA4-0693-4AD9-A88A-417D5868C216}" dt="2021-04-28T08:41:15.574" v="1594" actId="478"/>
          <ac:spMkLst>
            <pc:docMk/>
            <pc:sldMk cId="4246605913" sldId="351"/>
            <ac:spMk id="4" creationId="{6B14CD2C-5577-4F86-944D-3F4551192690}"/>
          </ac:spMkLst>
        </pc:spChg>
        <pc:spChg chg="mod">
          <ac:chgData name="Moath Almomani" userId="ff116c73-3ed4-4407-a8d2-899e4a260434" providerId="ADAL" clId="{50895EA4-0693-4AD9-A88A-417D5868C216}" dt="2021-04-28T08:43:40.623" v="1618"/>
          <ac:spMkLst>
            <pc:docMk/>
            <pc:sldMk cId="4246605913" sldId="351"/>
            <ac:spMk id="11" creationId="{9AC4DE2A-B509-4138-970E-2CC7842C3BBE}"/>
          </ac:spMkLst>
        </pc:spChg>
        <pc:spChg chg="mod">
          <ac:chgData name="Moath Almomani" userId="ff116c73-3ed4-4407-a8d2-899e4a260434" providerId="ADAL" clId="{50895EA4-0693-4AD9-A88A-417D5868C216}" dt="2021-04-28T08:37:23.502" v="1371"/>
          <ac:spMkLst>
            <pc:docMk/>
            <pc:sldMk cId="4246605913" sldId="351"/>
            <ac:spMk id="12" creationId="{3E969209-77B6-4539-8ACE-44A3F8688896}"/>
          </ac:spMkLst>
        </pc:spChg>
        <pc:spChg chg="mod">
          <ac:chgData name="Moath Almomani" userId="ff116c73-3ed4-4407-a8d2-899e4a260434" providerId="ADAL" clId="{50895EA4-0693-4AD9-A88A-417D5868C216}" dt="2021-04-28T08:43:25.170" v="1615" actId="14100"/>
          <ac:spMkLst>
            <pc:docMk/>
            <pc:sldMk cId="4246605913" sldId="351"/>
            <ac:spMk id="14" creationId="{F47895D7-B2AF-4C43-AC3B-DBC4DC863882}"/>
          </ac:spMkLst>
        </pc:spChg>
        <pc:picChg chg="add mod">
          <ac:chgData name="Moath Almomani" userId="ff116c73-3ed4-4407-a8d2-899e4a260434" providerId="ADAL" clId="{50895EA4-0693-4AD9-A88A-417D5868C216}" dt="2021-04-28T08:43:27.016" v="1616" actId="1076"/>
          <ac:picMkLst>
            <pc:docMk/>
            <pc:sldMk cId="4246605913" sldId="351"/>
            <ac:picMk id="3" creationId="{0B07D6BB-C045-4F5A-9EF2-16BA1663CD8F}"/>
          </ac:picMkLst>
        </pc:picChg>
        <pc:picChg chg="del">
          <ac:chgData name="Moath Almomani" userId="ff116c73-3ed4-4407-a8d2-899e4a260434" providerId="ADAL" clId="{50895EA4-0693-4AD9-A88A-417D5868C216}" dt="2021-04-28T08:37:36.555" v="1373" actId="478"/>
          <ac:picMkLst>
            <pc:docMk/>
            <pc:sldMk cId="4246605913" sldId="351"/>
            <ac:picMk id="15" creationId="{F3464A72-35C7-4F0F-AEBA-2FEBBC6393A2}"/>
          </ac:picMkLst>
        </pc:picChg>
      </pc:sldChg>
    </pc:docChg>
  </pc:docChgLst>
  <pc:docChgLst>
    <pc:chgData name="moath momani" userId="720708e143949568" providerId="LiveId" clId="{70D0E77C-1B8E-4276-9FFC-B7164D5CDCD4}"/>
    <pc:docChg chg="undo custSel addSld delSld modSld">
      <pc:chgData name="moath momani" userId="720708e143949568" providerId="LiveId" clId="{70D0E77C-1B8E-4276-9FFC-B7164D5CDCD4}" dt="2020-11-04T10:03:12.303" v="1217" actId="1076"/>
      <pc:docMkLst>
        <pc:docMk/>
      </pc:docMkLst>
      <pc:sldChg chg="del">
        <pc:chgData name="moath momani" userId="720708e143949568" providerId="LiveId" clId="{70D0E77C-1B8E-4276-9FFC-B7164D5CDCD4}" dt="2020-11-04T07:22:35.379" v="0" actId="47"/>
        <pc:sldMkLst>
          <pc:docMk/>
          <pc:sldMk cId="1259126751" sldId="258"/>
        </pc:sldMkLst>
      </pc:sldChg>
      <pc:sldChg chg="del">
        <pc:chgData name="moath momani" userId="720708e143949568" providerId="LiveId" clId="{70D0E77C-1B8E-4276-9FFC-B7164D5CDCD4}" dt="2020-11-04T08:42:07.811" v="718" actId="47"/>
        <pc:sldMkLst>
          <pc:docMk/>
          <pc:sldMk cId="1825782188" sldId="259"/>
        </pc:sldMkLst>
      </pc:sldChg>
      <pc:sldChg chg="del">
        <pc:chgData name="moath momani" userId="720708e143949568" providerId="LiveId" clId="{70D0E77C-1B8E-4276-9FFC-B7164D5CDCD4}" dt="2020-11-04T08:42:08.690" v="719" actId="47"/>
        <pc:sldMkLst>
          <pc:docMk/>
          <pc:sldMk cId="2036179745" sldId="264"/>
        </pc:sldMkLst>
      </pc:sldChg>
      <pc:sldChg chg="del">
        <pc:chgData name="moath momani" userId="720708e143949568" providerId="LiveId" clId="{70D0E77C-1B8E-4276-9FFC-B7164D5CDCD4}" dt="2020-11-04T08:42:10.005" v="720" actId="47"/>
        <pc:sldMkLst>
          <pc:docMk/>
          <pc:sldMk cId="2293705616" sldId="277"/>
        </pc:sldMkLst>
      </pc:sldChg>
      <pc:sldChg chg="del">
        <pc:chgData name="moath momani" userId="720708e143949568" providerId="LiveId" clId="{70D0E77C-1B8E-4276-9FFC-B7164D5CDCD4}" dt="2020-11-04T08:42:53.563" v="721" actId="47"/>
        <pc:sldMkLst>
          <pc:docMk/>
          <pc:sldMk cId="1982408467" sldId="281"/>
        </pc:sldMkLst>
      </pc:sldChg>
      <pc:sldChg chg="modSp add del mod">
        <pc:chgData name="moath momani" userId="720708e143949568" providerId="LiveId" clId="{70D0E77C-1B8E-4276-9FFC-B7164D5CDCD4}" dt="2020-11-04T08:53:38.449" v="910" actId="47"/>
        <pc:sldMkLst>
          <pc:docMk/>
          <pc:sldMk cId="726861172" sldId="282"/>
        </pc:sldMkLst>
        <pc:spChg chg="mod">
          <ac:chgData name="moath momani" userId="720708e143949568" providerId="LiveId" clId="{70D0E77C-1B8E-4276-9FFC-B7164D5CDCD4}" dt="2020-11-04T08:16:59.403" v="230" actId="20577"/>
          <ac:spMkLst>
            <pc:docMk/>
            <pc:sldMk cId="726861172" sldId="282"/>
            <ac:spMk id="9" creationId="{8C86B758-F35E-4F64-B765-9552F9E6979B}"/>
          </ac:spMkLst>
        </pc:spChg>
      </pc:sldChg>
      <pc:sldChg chg="del">
        <pc:chgData name="moath momani" userId="720708e143949568" providerId="LiveId" clId="{70D0E77C-1B8E-4276-9FFC-B7164D5CDCD4}" dt="2020-11-04T08:42:05.730" v="717" actId="47"/>
        <pc:sldMkLst>
          <pc:docMk/>
          <pc:sldMk cId="1014880555" sldId="284"/>
        </pc:sldMkLst>
      </pc:sldChg>
      <pc:sldChg chg="del">
        <pc:chgData name="moath momani" userId="720708e143949568" providerId="LiveId" clId="{70D0E77C-1B8E-4276-9FFC-B7164D5CDCD4}" dt="2020-11-04T09:04:24.483" v="967" actId="47"/>
        <pc:sldMkLst>
          <pc:docMk/>
          <pc:sldMk cId="1995653795" sldId="285"/>
        </pc:sldMkLst>
      </pc:sldChg>
      <pc:sldChg chg="del">
        <pc:chgData name="moath momani" userId="720708e143949568" providerId="LiveId" clId="{70D0E77C-1B8E-4276-9FFC-B7164D5CDCD4}" dt="2020-11-04T09:45:11.108" v="968" actId="47"/>
        <pc:sldMkLst>
          <pc:docMk/>
          <pc:sldMk cId="2857569542" sldId="286"/>
        </pc:sldMkLst>
      </pc:sldChg>
      <pc:sldChg chg="del">
        <pc:chgData name="moath momani" userId="720708e143949568" providerId="LiveId" clId="{70D0E77C-1B8E-4276-9FFC-B7164D5CDCD4}" dt="2020-11-04T09:45:25.219" v="969" actId="47"/>
        <pc:sldMkLst>
          <pc:docMk/>
          <pc:sldMk cId="1494324908" sldId="287"/>
        </pc:sldMkLst>
      </pc:sldChg>
      <pc:sldChg chg="addSp delSp modSp mod">
        <pc:chgData name="moath momani" userId="720708e143949568" providerId="LiveId" clId="{70D0E77C-1B8E-4276-9FFC-B7164D5CDCD4}" dt="2020-11-04T10:03:12.303" v="1217" actId="1076"/>
        <pc:sldMkLst>
          <pc:docMk/>
          <pc:sldMk cId="2272806566" sldId="288"/>
        </pc:sldMkLst>
        <pc:spChg chg="del">
          <ac:chgData name="moath momani" userId="720708e143949568" providerId="LiveId" clId="{70D0E77C-1B8E-4276-9FFC-B7164D5CDCD4}" dt="2020-11-04T09:46:41.907" v="970" actId="478"/>
          <ac:spMkLst>
            <pc:docMk/>
            <pc:sldMk cId="2272806566" sldId="288"/>
            <ac:spMk id="4" creationId="{361E1363-622A-4D89-9103-60E57B7261FE}"/>
          </ac:spMkLst>
        </pc:spChg>
        <pc:spChg chg="add mod">
          <ac:chgData name="moath momani" userId="720708e143949568" providerId="LiveId" clId="{70D0E77C-1B8E-4276-9FFC-B7164D5CDCD4}" dt="2020-11-04T09:47:11.207" v="979" actId="208"/>
          <ac:spMkLst>
            <pc:docMk/>
            <pc:sldMk cId="2272806566" sldId="288"/>
            <ac:spMk id="7" creationId="{5610A601-5561-4EBF-B8AE-DB1D4985CFC9}"/>
          </ac:spMkLst>
        </pc:spChg>
        <pc:spChg chg="add mod">
          <ac:chgData name="moath momani" userId="720708e143949568" providerId="LiveId" clId="{70D0E77C-1B8E-4276-9FFC-B7164D5CDCD4}" dt="2020-11-04T09:47:41.390" v="982" actId="207"/>
          <ac:spMkLst>
            <pc:docMk/>
            <pc:sldMk cId="2272806566" sldId="288"/>
            <ac:spMk id="11" creationId="{85A145C8-AF29-418E-8E68-57529944E672}"/>
          </ac:spMkLst>
        </pc:spChg>
        <pc:spChg chg="del mod">
          <ac:chgData name="moath momani" userId="720708e143949568" providerId="LiveId" clId="{70D0E77C-1B8E-4276-9FFC-B7164D5CDCD4}" dt="2020-11-04T10:02:18.514" v="1210" actId="478"/>
          <ac:spMkLst>
            <pc:docMk/>
            <pc:sldMk cId="2272806566" sldId="288"/>
            <ac:spMk id="12" creationId="{3E969209-77B6-4539-8ACE-44A3F8688896}"/>
          </ac:spMkLst>
        </pc:spChg>
        <pc:spChg chg="del">
          <ac:chgData name="moath momani" userId="720708e143949568" providerId="LiveId" clId="{70D0E77C-1B8E-4276-9FFC-B7164D5CDCD4}" dt="2020-11-04T09:46:41.907" v="970" actId="478"/>
          <ac:spMkLst>
            <pc:docMk/>
            <pc:sldMk cId="2272806566" sldId="288"/>
            <ac:spMk id="14" creationId="{730372B7-4CBB-4BEA-9314-96FCF9976893}"/>
          </ac:spMkLst>
        </pc:spChg>
        <pc:spChg chg="del">
          <ac:chgData name="moath momani" userId="720708e143949568" providerId="LiveId" clId="{70D0E77C-1B8E-4276-9FFC-B7164D5CDCD4}" dt="2020-11-04T09:46:41.907" v="970" actId="478"/>
          <ac:spMkLst>
            <pc:docMk/>
            <pc:sldMk cId="2272806566" sldId="288"/>
            <ac:spMk id="15" creationId="{6772984A-45D0-4356-AFAA-4CEE162E1C9C}"/>
          </ac:spMkLst>
        </pc:spChg>
        <pc:spChg chg="add mod">
          <ac:chgData name="moath momani" userId="720708e143949568" providerId="LiveId" clId="{70D0E77C-1B8E-4276-9FFC-B7164D5CDCD4}" dt="2020-11-04T09:47:49.845" v="1005" actId="1038"/>
          <ac:spMkLst>
            <pc:docMk/>
            <pc:sldMk cId="2272806566" sldId="288"/>
            <ac:spMk id="16" creationId="{61B887D0-98A5-4A32-B77A-613187051D7D}"/>
          </ac:spMkLst>
        </pc:spChg>
        <pc:spChg chg="add mod">
          <ac:chgData name="moath momani" userId="720708e143949568" providerId="LiveId" clId="{70D0E77C-1B8E-4276-9FFC-B7164D5CDCD4}" dt="2020-11-04T09:48:25.719" v="1103" actId="1038"/>
          <ac:spMkLst>
            <pc:docMk/>
            <pc:sldMk cId="2272806566" sldId="288"/>
            <ac:spMk id="17" creationId="{15A5AF9C-A843-4A05-A8EC-E925B0C31800}"/>
          </ac:spMkLst>
        </pc:spChg>
        <pc:spChg chg="add mod">
          <ac:chgData name="moath momani" userId="720708e143949568" providerId="LiveId" clId="{70D0E77C-1B8E-4276-9FFC-B7164D5CDCD4}" dt="2020-11-04T09:48:21.435" v="1099" actId="1037"/>
          <ac:spMkLst>
            <pc:docMk/>
            <pc:sldMk cId="2272806566" sldId="288"/>
            <ac:spMk id="18" creationId="{FF7452AC-D44A-442D-9BAF-097866A30275}"/>
          </ac:spMkLst>
        </pc:spChg>
        <pc:spChg chg="add mod">
          <ac:chgData name="moath momani" userId="720708e143949568" providerId="LiveId" clId="{70D0E77C-1B8E-4276-9FFC-B7164D5CDCD4}" dt="2020-11-04T09:48:14.375" v="1079" actId="1035"/>
          <ac:spMkLst>
            <pc:docMk/>
            <pc:sldMk cId="2272806566" sldId="288"/>
            <ac:spMk id="19" creationId="{183C24F6-4FB4-4ACF-976A-596D84D9C271}"/>
          </ac:spMkLst>
        </pc:spChg>
        <pc:spChg chg="add mod">
          <ac:chgData name="moath momani" userId="720708e143949568" providerId="LiveId" clId="{70D0E77C-1B8E-4276-9FFC-B7164D5CDCD4}" dt="2020-11-04T10:02:18.514" v="1210" actId="478"/>
          <ac:spMkLst>
            <pc:docMk/>
            <pc:sldMk cId="2272806566" sldId="288"/>
            <ac:spMk id="21" creationId="{96E05EF8-05B0-48CB-975A-944230107210}"/>
          </ac:spMkLst>
        </pc:spChg>
        <pc:spChg chg="add mod">
          <ac:chgData name="moath momani" userId="720708e143949568" providerId="LiveId" clId="{70D0E77C-1B8E-4276-9FFC-B7164D5CDCD4}" dt="2020-11-04T10:02:52.729" v="1213" actId="207"/>
          <ac:spMkLst>
            <pc:docMk/>
            <pc:sldMk cId="2272806566" sldId="288"/>
            <ac:spMk id="23" creationId="{73AEFD71-D903-4E28-94CF-2CDDEF4C00A4}"/>
          </ac:spMkLst>
        </pc:spChg>
        <pc:spChg chg="add mod">
          <ac:chgData name="moath momani" userId="720708e143949568" providerId="LiveId" clId="{70D0E77C-1B8E-4276-9FFC-B7164D5CDCD4}" dt="2020-11-04T10:03:12.303" v="1217" actId="1076"/>
          <ac:spMkLst>
            <pc:docMk/>
            <pc:sldMk cId="2272806566" sldId="288"/>
            <ac:spMk id="25" creationId="{EDA50405-5622-4E73-A2E1-C879A2AD3F10}"/>
          </ac:spMkLst>
        </pc:spChg>
        <pc:picChg chg="del">
          <ac:chgData name="moath momani" userId="720708e143949568" providerId="LiveId" clId="{70D0E77C-1B8E-4276-9FFC-B7164D5CDCD4}" dt="2020-11-04T09:46:41.907" v="970" actId="478"/>
          <ac:picMkLst>
            <pc:docMk/>
            <pc:sldMk cId="2272806566" sldId="288"/>
            <ac:picMk id="3" creationId="{81C0E98F-155C-4A90-8959-98BDBC455BE2}"/>
          </ac:picMkLst>
        </pc:picChg>
        <pc:picChg chg="add">
          <ac:chgData name="moath momani" userId="720708e143949568" providerId="LiveId" clId="{70D0E77C-1B8E-4276-9FFC-B7164D5CDCD4}" dt="2020-11-04T09:46:43.154" v="971" actId="22"/>
          <ac:picMkLst>
            <pc:docMk/>
            <pc:sldMk cId="2272806566" sldId="288"/>
            <ac:picMk id="5" creationId="{834E5DFB-AB1D-42E3-9DC4-0C0D09E0B2AB}"/>
          </ac:picMkLst>
        </pc:picChg>
        <pc:picChg chg="del">
          <ac:chgData name="moath momani" userId="720708e143949568" providerId="LiveId" clId="{70D0E77C-1B8E-4276-9FFC-B7164D5CDCD4}" dt="2020-11-04T09:46:41.907" v="970" actId="478"/>
          <ac:picMkLst>
            <pc:docMk/>
            <pc:sldMk cId="2272806566" sldId="288"/>
            <ac:picMk id="13" creationId="{A5BD248E-9D08-435D-B01B-97E18DF826EB}"/>
          </ac:picMkLst>
        </pc:picChg>
      </pc:sldChg>
      <pc:sldChg chg="addSp delSp modSp mod">
        <pc:chgData name="moath momani" userId="720708e143949568" providerId="LiveId" clId="{70D0E77C-1B8E-4276-9FFC-B7164D5CDCD4}" dt="2020-11-04T09:59:25.188" v="1200" actId="14100"/>
        <pc:sldMkLst>
          <pc:docMk/>
          <pc:sldMk cId="4176583791" sldId="289"/>
        </pc:sldMkLst>
        <pc:spChg chg="del">
          <ac:chgData name="moath momani" userId="720708e143949568" providerId="LiveId" clId="{70D0E77C-1B8E-4276-9FFC-B7164D5CDCD4}" dt="2020-11-04T09:58:16.660" v="1112" actId="478"/>
          <ac:spMkLst>
            <pc:docMk/>
            <pc:sldMk cId="4176583791" sldId="289"/>
            <ac:spMk id="7" creationId="{F38DA29A-B447-4711-A2D0-D34B39248E15}"/>
          </ac:spMkLst>
        </pc:spChg>
        <pc:spChg chg="add del mod">
          <ac:chgData name="moath momani" userId="720708e143949568" providerId="LiveId" clId="{70D0E77C-1B8E-4276-9FFC-B7164D5CDCD4}" dt="2020-11-04T09:59:16.369" v="1197" actId="478"/>
          <ac:spMkLst>
            <pc:docMk/>
            <pc:sldMk cId="4176583791" sldId="289"/>
            <ac:spMk id="11" creationId="{C9DA96EC-C01A-4913-ADD6-B082C8ED21C0}"/>
          </ac:spMkLst>
        </pc:spChg>
        <pc:spChg chg="del">
          <ac:chgData name="moath momani" userId="720708e143949568" providerId="LiveId" clId="{70D0E77C-1B8E-4276-9FFC-B7164D5CDCD4}" dt="2020-11-04T09:58:23.027" v="1115" actId="21"/>
          <ac:spMkLst>
            <pc:docMk/>
            <pc:sldMk cId="4176583791" sldId="289"/>
            <ac:spMk id="12" creationId="{3E969209-77B6-4539-8ACE-44A3F8688896}"/>
          </ac:spMkLst>
        </pc:spChg>
        <pc:spChg chg="add mod">
          <ac:chgData name="moath momani" userId="720708e143949568" providerId="LiveId" clId="{70D0E77C-1B8E-4276-9FFC-B7164D5CDCD4}" dt="2020-11-04T09:59:25.188" v="1200" actId="14100"/>
          <ac:spMkLst>
            <pc:docMk/>
            <pc:sldMk cId="4176583791" sldId="289"/>
            <ac:spMk id="13" creationId="{1DCC1D2C-DA89-4A02-AF79-7957E68C0768}"/>
          </ac:spMkLst>
        </pc:spChg>
        <pc:picChg chg="add mod">
          <ac:chgData name="moath momani" userId="720708e143949568" providerId="LiveId" clId="{70D0E77C-1B8E-4276-9FFC-B7164D5CDCD4}" dt="2020-11-04T09:58:34.499" v="1119" actId="1076"/>
          <ac:picMkLst>
            <pc:docMk/>
            <pc:sldMk cId="4176583791" sldId="289"/>
            <ac:picMk id="3" creationId="{E2EC0B8D-9909-4E3B-A29F-C6730831F3AC}"/>
          </ac:picMkLst>
        </pc:picChg>
        <pc:picChg chg="del">
          <ac:chgData name="moath momani" userId="720708e143949568" providerId="LiveId" clId="{70D0E77C-1B8E-4276-9FFC-B7164D5CDCD4}" dt="2020-11-04T09:58:14.912" v="1111" actId="478"/>
          <ac:picMkLst>
            <pc:docMk/>
            <pc:sldMk cId="4176583791" sldId="289"/>
            <ac:picMk id="5" creationId="{07AC7BF8-B2C9-43E4-906F-C5E2D494234B}"/>
          </ac:picMkLst>
        </pc:picChg>
      </pc:sldChg>
      <pc:sldChg chg="del">
        <pc:chgData name="moath momani" userId="720708e143949568" providerId="LiveId" clId="{70D0E77C-1B8E-4276-9FFC-B7164D5CDCD4}" dt="2020-11-04T09:59:32.708" v="1201" actId="47"/>
        <pc:sldMkLst>
          <pc:docMk/>
          <pc:sldMk cId="549436865" sldId="290"/>
        </pc:sldMkLst>
      </pc:sldChg>
      <pc:sldChg chg="addSp delSp modSp add mod">
        <pc:chgData name="moath momani" userId="720708e143949568" providerId="LiveId" clId="{70D0E77C-1B8E-4276-9FFC-B7164D5CDCD4}" dt="2020-11-04T07:26:04.877" v="185" actId="1076"/>
        <pc:sldMkLst>
          <pc:docMk/>
          <pc:sldMk cId="674610973" sldId="292"/>
        </pc:sldMkLst>
        <pc:graphicFrameChg chg="mod">
          <ac:chgData name="moath momani" userId="720708e143949568" providerId="LiveId" clId="{70D0E77C-1B8E-4276-9FFC-B7164D5CDCD4}" dt="2020-11-04T07:26:04.877" v="185" actId="1076"/>
          <ac:graphicFrameMkLst>
            <pc:docMk/>
            <pc:sldMk cId="674610973" sldId="292"/>
            <ac:graphicFrameMk id="12" creationId="{C66B1251-B2A5-4026-A6D7-B22504781E3A}"/>
          </ac:graphicFrameMkLst>
        </pc:graphicFrameChg>
        <pc:picChg chg="add mod">
          <ac:chgData name="moath momani" userId="720708e143949568" providerId="LiveId" clId="{70D0E77C-1B8E-4276-9FFC-B7164D5CDCD4}" dt="2020-11-04T07:25:57.989" v="183" actId="1076"/>
          <ac:picMkLst>
            <pc:docMk/>
            <pc:sldMk cId="674610973" sldId="292"/>
            <ac:picMk id="3" creationId="{A275E2E4-E727-4ACB-A4F3-31F932DBE671}"/>
          </ac:picMkLst>
        </pc:picChg>
        <pc:picChg chg="del">
          <ac:chgData name="moath momani" userId="720708e143949568" providerId="LiveId" clId="{70D0E77C-1B8E-4276-9FFC-B7164D5CDCD4}" dt="2020-11-04T07:25:08.173" v="180" actId="478"/>
          <ac:picMkLst>
            <pc:docMk/>
            <pc:sldMk cId="674610973" sldId="292"/>
            <ac:picMk id="10" creationId="{4A88E683-5EFE-420D-89A9-7FCCCB685A1C}"/>
          </ac:picMkLst>
        </pc:picChg>
      </pc:sldChg>
      <pc:sldChg chg="addSp delSp modSp add mod">
        <pc:chgData name="moath momani" userId="720708e143949568" providerId="LiveId" clId="{70D0E77C-1B8E-4276-9FFC-B7164D5CDCD4}" dt="2020-11-04T10:02:06.923" v="1208" actId="20577"/>
        <pc:sldMkLst>
          <pc:docMk/>
          <pc:sldMk cId="2974894659" sldId="293"/>
        </pc:sldMkLst>
        <pc:spChg chg="mod">
          <ac:chgData name="moath momani" userId="720708e143949568" providerId="LiveId" clId="{70D0E77C-1B8E-4276-9FFC-B7164D5CDCD4}" dt="2020-11-04T08:32:19.331" v="442" actId="113"/>
          <ac:spMkLst>
            <pc:docMk/>
            <pc:sldMk cId="2974894659" sldId="293"/>
            <ac:spMk id="2" creationId="{00000000-0000-0000-0000-000000000000}"/>
          </ac:spMkLst>
        </pc:spChg>
        <pc:spChg chg="add del mod">
          <ac:chgData name="moath momani" userId="720708e143949568" providerId="LiveId" clId="{70D0E77C-1B8E-4276-9FFC-B7164D5CDCD4}" dt="2020-11-04T08:17:10.210" v="234" actId="478"/>
          <ac:spMkLst>
            <pc:docMk/>
            <pc:sldMk cId="2974894659" sldId="293"/>
            <ac:spMk id="3" creationId="{30355026-489C-46EF-937B-1A00A2106617}"/>
          </ac:spMkLst>
        </pc:spChg>
        <pc:spChg chg="mod">
          <ac:chgData name="moath momani" userId="720708e143949568" providerId="LiveId" clId="{70D0E77C-1B8E-4276-9FFC-B7164D5CDCD4}" dt="2020-11-04T09:58:09.255" v="1110" actId="313"/>
          <ac:spMkLst>
            <pc:docMk/>
            <pc:sldMk cId="2974894659" sldId="293"/>
            <ac:spMk id="9" creationId="{8C86B758-F35E-4F64-B765-9552F9E6979B}"/>
          </ac:spMkLst>
        </pc:spChg>
        <pc:spChg chg="mod">
          <ac:chgData name="moath momani" userId="720708e143949568" providerId="LiveId" clId="{70D0E77C-1B8E-4276-9FFC-B7164D5CDCD4}" dt="2020-11-04T10:02:06.923" v="1208" actId="20577"/>
          <ac:spMkLst>
            <pc:docMk/>
            <pc:sldMk cId="2974894659" sldId="293"/>
            <ac:spMk id="15" creationId="{25E41919-33CC-4848-B429-AE373B607F71}"/>
          </ac:spMkLst>
        </pc:spChg>
        <pc:picChg chg="del">
          <ac:chgData name="moath momani" userId="720708e143949568" providerId="LiveId" clId="{70D0E77C-1B8E-4276-9FFC-B7164D5CDCD4}" dt="2020-11-04T08:17:03.930" v="232" actId="478"/>
          <ac:picMkLst>
            <pc:docMk/>
            <pc:sldMk cId="2974894659" sldId="293"/>
            <ac:picMk id="11" creationId="{7CD33244-0A29-4753-97CF-76841B4E545A}"/>
          </ac:picMkLst>
        </pc:picChg>
      </pc:sldChg>
      <pc:sldChg chg="addSp delSp modSp add mod modNotesTx">
        <pc:chgData name="moath momani" userId="720708e143949568" providerId="LiveId" clId="{70D0E77C-1B8E-4276-9FFC-B7164D5CDCD4}" dt="2020-11-04T08:41:51.376" v="716" actId="20577"/>
        <pc:sldMkLst>
          <pc:docMk/>
          <pc:sldMk cId="434220920" sldId="294"/>
        </pc:sldMkLst>
        <pc:spChg chg="mod">
          <ac:chgData name="moath momani" userId="720708e143949568" providerId="LiveId" clId="{70D0E77C-1B8E-4276-9FFC-B7164D5CDCD4}" dt="2020-11-04T08:35:33.116" v="519" actId="20577"/>
          <ac:spMkLst>
            <pc:docMk/>
            <pc:sldMk cId="434220920" sldId="294"/>
            <ac:spMk id="9" creationId="{8C86B758-F35E-4F64-B765-9552F9E6979B}"/>
          </ac:spMkLst>
        </pc:spChg>
        <pc:spChg chg="mod">
          <ac:chgData name="moath momani" userId="720708e143949568" providerId="LiveId" clId="{70D0E77C-1B8E-4276-9FFC-B7164D5CDCD4}" dt="2020-11-04T08:36:15.286" v="566" actId="1076"/>
          <ac:spMkLst>
            <pc:docMk/>
            <pc:sldMk cId="434220920" sldId="294"/>
            <ac:spMk id="15" creationId="{25E41919-33CC-4848-B429-AE373B607F71}"/>
          </ac:spMkLst>
        </pc:spChg>
        <pc:spChg chg="add mod">
          <ac:chgData name="moath momani" userId="720708e143949568" providerId="LiveId" clId="{70D0E77C-1B8E-4276-9FFC-B7164D5CDCD4}" dt="2020-11-04T08:40:18.521" v="589" actId="1038"/>
          <ac:spMkLst>
            <pc:docMk/>
            <pc:sldMk cId="434220920" sldId="294"/>
            <ac:spMk id="19" creationId="{F55DBEAC-639C-478F-BD1F-D01C93EE3EF1}"/>
          </ac:spMkLst>
        </pc:spChg>
        <pc:picChg chg="add del mod">
          <ac:chgData name="moath momani" userId="720708e143949568" providerId="LiveId" clId="{70D0E77C-1B8E-4276-9FFC-B7164D5CDCD4}" dt="2020-11-04T08:38:25.782" v="574" actId="478"/>
          <ac:picMkLst>
            <pc:docMk/>
            <pc:sldMk cId="434220920" sldId="294"/>
            <ac:picMk id="4" creationId="{2E9EF843-B127-4669-8385-28C088A03135}"/>
          </ac:picMkLst>
        </pc:picChg>
        <pc:picChg chg="add del mod">
          <ac:chgData name="moath momani" userId="720708e143949568" providerId="LiveId" clId="{70D0E77C-1B8E-4276-9FFC-B7164D5CDCD4}" dt="2020-11-04T08:38:25.402" v="573" actId="478"/>
          <ac:picMkLst>
            <pc:docMk/>
            <pc:sldMk cId="434220920" sldId="294"/>
            <ac:picMk id="11" creationId="{71152AAB-C3B5-4436-9B06-DED602E440E6}"/>
          </ac:picMkLst>
        </pc:picChg>
        <pc:picChg chg="add mod">
          <ac:chgData name="moath momani" userId="720708e143949568" providerId="LiveId" clId="{70D0E77C-1B8E-4276-9FFC-B7164D5CDCD4}" dt="2020-11-04T08:39:36.312" v="583" actId="1076"/>
          <ac:picMkLst>
            <pc:docMk/>
            <pc:sldMk cId="434220920" sldId="294"/>
            <ac:picMk id="13" creationId="{1E3DAF96-337E-4293-9192-FC5C88944271}"/>
          </ac:picMkLst>
        </pc:picChg>
        <pc:picChg chg="add mod">
          <ac:chgData name="moath momani" userId="720708e143949568" providerId="LiveId" clId="{70D0E77C-1B8E-4276-9FFC-B7164D5CDCD4}" dt="2020-11-04T08:39:34.825" v="582" actId="1076"/>
          <ac:picMkLst>
            <pc:docMk/>
            <pc:sldMk cId="434220920" sldId="294"/>
            <ac:picMk id="18" creationId="{E64F035F-3567-4052-A64E-7BB425C33B6B}"/>
          </ac:picMkLst>
        </pc:picChg>
      </pc:sldChg>
      <pc:sldChg chg="addSp delSp modSp add mod">
        <pc:chgData name="moath momani" userId="720708e143949568" providerId="LiveId" clId="{70D0E77C-1B8E-4276-9FFC-B7164D5CDCD4}" dt="2020-11-04T08:48:45.152" v="860" actId="1076"/>
        <pc:sldMkLst>
          <pc:docMk/>
          <pc:sldMk cId="2757797331" sldId="295"/>
        </pc:sldMkLst>
        <pc:spChg chg="mod">
          <ac:chgData name="moath momani" userId="720708e143949568" providerId="LiveId" clId="{70D0E77C-1B8E-4276-9FFC-B7164D5CDCD4}" dt="2020-11-04T08:48:45.152" v="860" actId="1076"/>
          <ac:spMkLst>
            <pc:docMk/>
            <pc:sldMk cId="2757797331" sldId="295"/>
            <ac:spMk id="2" creationId="{00000000-0000-0000-0000-000000000000}"/>
          </ac:spMkLst>
        </pc:spChg>
        <pc:spChg chg="add mod">
          <ac:chgData name="moath momani" userId="720708e143949568" providerId="LiveId" clId="{70D0E77C-1B8E-4276-9FFC-B7164D5CDCD4}" dt="2020-11-04T08:45:30.085" v="770" actId="1037"/>
          <ac:spMkLst>
            <pc:docMk/>
            <pc:sldMk cId="2757797331" sldId="295"/>
            <ac:spMk id="3" creationId="{7D65E516-2927-4FE1-A80A-CFF3BE8656EC}"/>
          </ac:spMkLst>
        </pc:spChg>
        <pc:spChg chg="mod">
          <ac:chgData name="moath momani" userId="720708e143949568" providerId="LiveId" clId="{70D0E77C-1B8E-4276-9FFC-B7164D5CDCD4}" dt="2020-11-04T08:46:12.369" v="795" actId="1076"/>
          <ac:spMkLst>
            <pc:docMk/>
            <pc:sldMk cId="2757797331" sldId="295"/>
            <ac:spMk id="9" creationId="{8C86B758-F35E-4F64-B765-9552F9E6979B}"/>
          </ac:spMkLst>
        </pc:spChg>
        <pc:spChg chg="del mod">
          <ac:chgData name="moath momani" userId="720708e143949568" providerId="LiveId" clId="{70D0E77C-1B8E-4276-9FFC-B7164D5CDCD4}" dt="2020-11-04T08:48:15.532" v="838" actId="478"/>
          <ac:spMkLst>
            <pc:docMk/>
            <pc:sldMk cId="2757797331" sldId="295"/>
            <ac:spMk id="15" creationId="{25E41919-33CC-4848-B429-AE373B607F71}"/>
          </ac:spMkLst>
        </pc:spChg>
        <pc:spChg chg="del">
          <ac:chgData name="moath momani" userId="720708e143949568" providerId="LiveId" clId="{70D0E77C-1B8E-4276-9FFC-B7164D5CDCD4}" dt="2020-11-04T08:43:00.212" v="723" actId="478"/>
          <ac:spMkLst>
            <pc:docMk/>
            <pc:sldMk cId="2757797331" sldId="295"/>
            <ac:spMk id="19" creationId="{F55DBEAC-639C-478F-BD1F-D01C93EE3EF1}"/>
          </ac:spMkLst>
        </pc:spChg>
        <pc:spChg chg="add mod">
          <ac:chgData name="moath momani" userId="720708e143949568" providerId="LiveId" clId="{70D0E77C-1B8E-4276-9FFC-B7164D5CDCD4}" dt="2020-11-04T08:46:17.739" v="796" actId="1076"/>
          <ac:spMkLst>
            <pc:docMk/>
            <pc:sldMk cId="2757797331" sldId="295"/>
            <ac:spMk id="20" creationId="{2547286C-7DB6-4D8B-A5E1-BBAD1D418E3E}"/>
          </ac:spMkLst>
        </pc:spChg>
        <pc:spChg chg="add mod">
          <ac:chgData name="moath momani" userId="720708e143949568" providerId="LiveId" clId="{70D0E77C-1B8E-4276-9FFC-B7164D5CDCD4}" dt="2020-11-04T08:47:38.588" v="816" actId="1076"/>
          <ac:spMkLst>
            <pc:docMk/>
            <pc:sldMk cId="2757797331" sldId="295"/>
            <ac:spMk id="21" creationId="{357D0925-A214-47F0-ACC2-763E6F3F046F}"/>
          </ac:spMkLst>
        </pc:spChg>
        <pc:spChg chg="add mod">
          <ac:chgData name="moath momani" userId="720708e143949568" providerId="LiveId" clId="{70D0E77C-1B8E-4276-9FFC-B7164D5CDCD4}" dt="2020-11-04T08:48:00.457" v="828" actId="1076"/>
          <ac:spMkLst>
            <pc:docMk/>
            <pc:sldMk cId="2757797331" sldId="295"/>
            <ac:spMk id="22" creationId="{6C1F2B96-410A-42B9-8DFC-CD8A36E05E73}"/>
          </ac:spMkLst>
        </pc:spChg>
        <pc:picChg chg="add mod">
          <ac:chgData name="moath momani" userId="720708e143949568" providerId="LiveId" clId="{70D0E77C-1B8E-4276-9FFC-B7164D5CDCD4}" dt="2020-11-04T08:45:20.992" v="732" actId="14100"/>
          <ac:picMkLst>
            <pc:docMk/>
            <pc:sldMk cId="2757797331" sldId="295"/>
            <ac:picMk id="10" creationId="{CCC935D5-DCD8-417A-816A-3F5D83461349}"/>
          </ac:picMkLst>
        </pc:picChg>
        <pc:picChg chg="del">
          <ac:chgData name="moath momani" userId="720708e143949568" providerId="LiveId" clId="{70D0E77C-1B8E-4276-9FFC-B7164D5CDCD4}" dt="2020-11-04T08:43:23.457" v="726" actId="478"/>
          <ac:picMkLst>
            <pc:docMk/>
            <pc:sldMk cId="2757797331" sldId="295"/>
            <ac:picMk id="13" creationId="{1E3DAF96-337E-4293-9192-FC5C88944271}"/>
          </ac:picMkLst>
        </pc:picChg>
        <pc:picChg chg="del">
          <ac:chgData name="moath momani" userId="720708e143949568" providerId="LiveId" clId="{70D0E77C-1B8E-4276-9FFC-B7164D5CDCD4}" dt="2020-11-04T08:45:24.027" v="733" actId="478"/>
          <ac:picMkLst>
            <pc:docMk/>
            <pc:sldMk cId="2757797331" sldId="295"/>
            <ac:picMk id="16" creationId="{74C8FCC3-7586-40DB-A757-B9E8C36DF27D}"/>
          </ac:picMkLst>
        </pc:picChg>
        <pc:picChg chg="mod">
          <ac:chgData name="moath momani" userId="720708e143949568" providerId="LiveId" clId="{70D0E77C-1B8E-4276-9FFC-B7164D5CDCD4}" dt="2020-11-04T08:45:26.530" v="752" actId="1038"/>
          <ac:picMkLst>
            <pc:docMk/>
            <pc:sldMk cId="2757797331" sldId="295"/>
            <ac:picMk id="18" creationId="{E64F035F-3567-4052-A64E-7BB425C33B6B}"/>
          </ac:picMkLst>
        </pc:picChg>
      </pc:sldChg>
      <pc:sldChg chg="addSp delSp modSp add mod modNotesTx">
        <pc:chgData name="moath momani" userId="720708e143949568" providerId="LiveId" clId="{70D0E77C-1B8E-4276-9FFC-B7164D5CDCD4}" dt="2020-11-04T08:54:40.865" v="931" actId="1076"/>
        <pc:sldMkLst>
          <pc:docMk/>
          <pc:sldMk cId="1160694557" sldId="296"/>
        </pc:sldMkLst>
        <pc:spChg chg="mod">
          <ac:chgData name="moath momani" userId="720708e143949568" providerId="LiveId" clId="{70D0E77C-1B8E-4276-9FFC-B7164D5CDCD4}" dt="2020-11-04T08:54:40.865" v="931" actId="1076"/>
          <ac:spMkLst>
            <pc:docMk/>
            <pc:sldMk cId="1160694557" sldId="296"/>
            <ac:spMk id="2" creationId="{00000000-0000-0000-0000-000000000000}"/>
          </ac:spMkLst>
        </pc:spChg>
        <pc:spChg chg="mod">
          <ac:chgData name="moath momani" userId="720708e143949568" providerId="LiveId" clId="{70D0E77C-1B8E-4276-9FFC-B7164D5CDCD4}" dt="2020-11-04T08:54:30.391" v="925" actId="1076"/>
          <ac:spMkLst>
            <pc:docMk/>
            <pc:sldMk cId="1160694557" sldId="296"/>
            <ac:spMk id="3" creationId="{7D65E516-2927-4FE1-A80A-CFF3BE8656EC}"/>
          </ac:spMkLst>
        </pc:spChg>
        <pc:spChg chg="add del mod">
          <ac:chgData name="moath momani" userId="720708e143949568" providerId="LiveId" clId="{70D0E77C-1B8E-4276-9FFC-B7164D5CDCD4}" dt="2020-11-04T08:54:30.391" v="925" actId="1076"/>
          <ac:spMkLst>
            <pc:docMk/>
            <pc:sldMk cId="1160694557" sldId="296"/>
            <ac:spMk id="9" creationId="{8C86B758-F35E-4F64-B765-9552F9E6979B}"/>
          </ac:spMkLst>
        </pc:spChg>
        <pc:spChg chg="mod">
          <ac:chgData name="moath momani" userId="720708e143949568" providerId="LiveId" clId="{70D0E77C-1B8E-4276-9FFC-B7164D5CDCD4}" dt="2020-11-04T08:54:30.391" v="925" actId="1076"/>
          <ac:spMkLst>
            <pc:docMk/>
            <pc:sldMk cId="1160694557" sldId="296"/>
            <ac:spMk id="20" creationId="{2547286C-7DB6-4D8B-A5E1-BBAD1D418E3E}"/>
          </ac:spMkLst>
        </pc:spChg>
        <pc:spChg chg="mod">
          <ac:chgData name="moath momani" userId="720708e143949568" providerId="LiveId" clId="{70D0E77C-1B8E-4276-9FFC-B7164D5CDCD4}" dt="2020-11-04T08:54:30.391" v="925" actId="1076"/>
          <ac:spMkLst>
            <pc:docMk/>
            <pc:sldMk cId="1160694557" sldId="296"/>
            <ac:spMk id="21" creationId="{357D0925-A214-47F0-ACC2-763E6F3F046F}"/>
          </ac:spMkLst>
        </pc:spChg>
        <pc:spChg chg="add del mod">
          <ac:chgData name="moath momani" userId="720708e143949568" providerId="LiveId" clId="{70D0E77C-1B8E-4276-9FFC-B7164D5CDCD4}" dt="2020-11-04T08:54:30.391" v="925" actId="1076"/>
          <ac:spMkLst>
            <pc:docMk/>
            <pc:sldMk cId="1160694557" sldId="296"/>
            <ac:spMk id="22" creationId="{6C1F2B96-410A-42B9-8DFC-CD8A36E05E73}"/>
          </ac:spMkLst>
        </pc:spChg>
        <pc:picChg chg="del">
          <ac:chgData name="moath momani" userId="720708e143949568" providerId="LiveId" clId="{70D0E77C-1B8E-4276-9FFC-B7164D5CDCD4}" dt="2020-11-04T08:51:28.804" v="863" actId="478"/>
          <ac:picMkLst>
            <pc:docMk/>
            <pc:sldMk cId="1160694557" sldId="296"/>
            <ac:picMk id="10" creationId="{CCC935D5-DCD8-417A-816A-3F5D83461349}"/>
          </ac:picMkLst>
        </pc:picChg>
        <pc:picChg chg="add mod">
          <ac:chgData name="moath momani" userId="720708e143949568" providerId="LiveId" clId="{70D0E77C-1B8E-4276-9FFC-B7164D5CDCD4}" dt="2020-11-04T08:54:30.391" v="925" actId="1076"/>
          <ac:picMkLst>
            <pc:docMk/>
            <pc:sldMk cId="1160694557" sldId="296"/>
            <ac:picMk id="11" creationId="{22B0D139-32F7-4C86-9E26-08411E88403C}"/>
          </ac:picMkLst>
        </pc:picChg>
        <pc:picChg chg="add mod">
          <ac:chgData name="moath momani" userId="720708e143949568" providerId="LiveId" clId="{70D0E77C-1B8E-4276-9FFC-B7164D5CDCD4}" dt="2020-11-04T08:54:30.391" v="925" actId="1076"/>
          <ac:picMkLst>
            <pc:docMk/>
            <pc:sldMk cId="1160694557" sldId="296"/>
            <ac:picMk id="13" creationId="{86628F2D-5F53-40D8-98DB-44E3EB0747C5}"/>
          </ac:picMkLst>
        </pc:picChg>
        <pc:picChg chg="del">
          <ac:chgData name="moath momani" userId="720708e143949568" providerId="LiveId" clId="{70D0E77C-1B8E-4276-9FFC-B7164D5CDCD4}" dt="2020-11-04T08:51:56.540" v="869" actId="478"/>
          <ac:picMkLst>
            <pc:docMk/>
            <pc:sldMk cId="1160694557" sldId="296"/>
            <ac:picMk id="18" creationId="{E64F035F-3567-4052-A64E-7BB425C33B6B}"/>
          </ac:picMkLst>
        </pc:picChg>
      </pc:sldChg>
      <pc:sldChg chg="addSp delSp modSp add mod">
        <pc:chgData name="moath momani" userId="720708e143949568" providerId="LiveId" clId="{70D0E77C-1B8E-4276-9FFC-B7164D5CDCD4}" dt="2020-11-04T09:04:11.164" v="966" actId="14100"/>
        <pc:sldMkLst>
          <pc:docMk/>
          <pc:sldMk cId="1101161628" sldId="297"/>
        </pc:sldMkLst>
        <pc:spChg chg="mod">
          <ac:chgData name="moath momani" userId="720708e143949568" providerId="LiveId" clId="{70D0E77C-1B8E-4276-9FFC-B7164D5CDCD4}" dt="2020-11-04T09:00:11.923" v="952" actId="20577"/>
          <ac:spMkLst>
            <pc:docMk/>
            <pc:sldMk cId="1101161628" sldId="297"/>
            <ac:spMk id="2" creationId="{00000000-0000-0000-0000-000000000000}"/>
          </ac:spMkLst>
        </pc:spChg>
        <pc:spChg chg="mod">
          <ac:chgData name="moath momani" userId="720708e143949568" providerId="LiveId" clId="{70D0E77C-1B8E-4276-9FFC-B7164D5CDCD4}" dt="2020-11-04T09:01:27.569" v="960" actId="1076"/>
          <ac:spMkLst>
            <pc:docMk/>
            <pc:sldMk cId="1101161628" sldId="297"/>
            <ac:spMk id="3" creationId="{7D65E516-2927-4FE1-A80A-CFF3BE8656EC}"/>
          </ac:spMkLst>
        </pc:spChg>
        <pc:picChg chg="add mod">
          <ac:chgData name="moath momani" userId="720708e143949568" providerId="LiveId" clId="{70D0E77C-1B8E-4276-9FFC-B7164D5CDCD4}" dt="2020-11-04T09:01:26.090" v="959" actId="1076"/>
          <ac:picMkLst>
            <pc:docMk/>
            <pc:sldMk cId="1101161628" sldId="297"/>
            <ac:picMk id="10" creationId="{48C86DC3-EDE8-4600-9047-F66DA56E4416}"/>
          </ac:picMkLst>
        </pc:picChg>
        <pc:picChg chg="del">
          <ac:chgData name="moath momani" userId="720708e143949568" providerId="LiveId" clId="{70D0E77C-1B8E-4276-9FFC-B7164D5CDCD4}" dt="2020-11-04T09:01:16.981" v="953" actId="478"/>
          <ac:picMkLst>
            <pc:docMk/>
            <pc:sldMk cId="1101161628" sldId="297"/>
            <ac:picMk id="11" creationId="{22B0D139-32F7-4C86-9E26-08411E88403C}"/>
          </ac:picMkLst>
        </pc:picChg>
        <pc:picChg chg="del">
          <ac:chgData name="moath momani" userId="720708e143949568" providerId="LiveId" clId="{70D0E77C-1B8E-4276-9FFC-B7164D5CDCD4}" dt="2020-11-04T09:01:28.773" v="961" actId="478"/>
          <ac:picMkLst>
            <pc:docMk/>
            <pc:sldMk cId="1101161628" sldId="297"/>
            <ac:picMk id="13" creationId="{86628F2D-5F53-40D8-98DB-44E3EB0747C5}"/>
          </ac:picMkLst>
        </pc:picChg>
        <pc:picChg chg="add mod">
          <ac:chgData name="moath momani" userId="720708e143949568" providerId="LiveId" clId="{70D0E77C-1B8E-4276-9FFC-B7164D5CDCD4}" dt="2020-11-04T09:04:11.164" v="966" actId="14100"/>
          <ac:picMkLst>
            <pc:docMk/>
            <pc:sldMk cId="1101161628" sldId="297"/>
            <ac:picMk id="14" creationId="{82F8FFC5-A82F-4D26-9CAA-9A0D68D1E9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98993-4A22-484B-9327-98234A09E8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22022D-C87B-4E53-8C79-3296941D2D55}">
      <dgm:prSet phldrT="[Text]"/>
      <dgm:spPr>
        <a:solidFill>
          <a:srgbClr val="92D050"/>
        </a:solidFill>
        <a:ln>
          <a:solidFill>
            <a:srgbClr val="FF0000"/>
          </a:solidFill>
        </a:ln>
      </dgm:spPr>
      <dgm:t>
        <a:bodyPr/>
        <a:lstStyle/>
        <a:p>
          <a:r>
            <a:rPr lang="en-US" dirty="0">
              <a:latin typeface="Politica" panose="02000506060000020004" pitchFamily="2" charset="0"/>
            </a:rPr>
            <a:t>OBJECT MODE</a:t>
          </a:r>
        </a:p>
      </dgm:t>
    </dgm:pt>
    <dgm:pt modelId="{33903D72-FB21-400F-9E25-B49E2AD35BBA}" type="parTrans" cxnId="{E3AFF27A-DC48-4035-A67E-0B84FB57FEEE}">
      <dgm:prSet/>
      <dgm:spPr/>
      <dgm:t>
        <a:bodyPr/>
        <a:lstStyle/>
        <a:p>
          <a:endParaRPr lang="en-US"/>
        </a:p>
      </dgm:t>
    </dgm:pt>
    <dgm:pt modelId="{DDFEE546-0F6B-43F1-83AC-A65310DF9291}" type="sibTrans" cxnId="{E3AFF27A-DC48-4035-A67E-0B84FB57FEEE}">
      <dgm:prSet/>
      <dgm:spPr/>
      <dgm:t>
        <a:bodyPr/>
        <a:lstStyle/>
        <a:p>
          <a:endParaRPr lang="en-US"/>
        </a:p>
      </dgm:t>
    </dgm:pt>
    <dgm:pt modelId="{89A57A57-AE3D-413F-9DE2-5D5E420B647D}">
      <dgm:prSet phldrT="[Text]"/>
      <dgm:spPr>
        <a:solidFill>
          <a:schemeClr val="accent1">
            <a:lumMod val="50000"/>
          </a:schemeClr>
        </a:solidFill>
        <a:ln>
          <a:solidFill>
            <a:srgbClr val="FF0000"/>
          </a:solidFill>
        </a:ln>
      </dgm:spPr>
      <dgm:t>
        <a:bodyPr/>
        <a:lstStyle/>
        <a:p>
          <a:pPr>
            <a:buFont typeface="Wingdings" panose="05000000000000000000" pitchFamily="2" charset="2"/>
            <a:buChar char="Ø"/>
          </a:pPr>
          <a:r>
            <a:rPr lang="en-US" dirty="0">
              <a:latin typeface="Politica" panose="02000506060000020004"/>
            </a:rPr>
            <a:t>OBJECTS</a:t>
          </a:r>
        </a:p>
        <a:p>
          <a:pPr>
            <a:buFont typeface="Wingdings" panose="05000000000000000000" pitchFamily="2" charset="2"/>
            <a:buChar char="Ø"/>
          </a:pPr>
          <a:r>
            <a:rPr lang="ar-QA" dirty="0">
              <a:latin typeface="Politica" panose="02000506060000020004"/>
            </a:rPr>
            <a:t>المجسمات</a:t>
          </a:r>
          <a:endParaRPr lang="ar-JO" dirty="0">
            <a:latin typeface="Politica" panose="02000506060000020004"/>
          </a:endParaRPr>
        </a:p>
      </dgm:t>
    </dgm:pt>
    <dgm:pt modelId="{68913A42-D051-4E02-97A0-A188D873058D}" type="parTrans" cxnId="{3E82ED87-00D0-4188-844B-53FAB6F1B0EF}">
      <dgm:prSet/>
      <dgm:spPr/>
      <dgm:t>
        <a:bodyPr/>
        <a:lstStyle/>
        <a:p>
          <a:endParaRPr lang="en-US"/>
        </a:p>
      </dgm:t>
    </dgm:pt>
    <dgm:pt modelId="{7D1982DE-7BBB-4F3D-A42C-267FB0DF20BA}" type="sibTrans" cxnId="{3E82ED87-00D0-4188-844B-53FAB6F1B0EF}">
      <dgm:prSet/>
      <dgm:spPr/>
      <dgm:t>
        <a:bodyPr/>
        <a:lstStyle/>
        <a:p>
          <a:endParaRPr lang="en-US"/>
        </a:p>
      </dgm:t>
    </dgm:pt>
    <dgm:pt modelId="{BE48754E-0C20-47AF-8993-41F8B7ABAE6D}">
      <dgm:prSet phldrT="[Text]"/>
      <dgm:spPr>
        <a:solidFill>
          <a:schemeClr val="accent1">
            <a:lumMod val="50000"/>
          </a:schemeClr>
        </a:solidFill>
        <a:ln>
          <a:solidFill>
            <a:srgbClr val="FF0000"/>
          </a:solidFill>
        </a:ln>
      </dgm:spPr>
      <dgm:t>
        <a:bodyPr/>
        <a:lstStyle/>
        <a:p>
          <a:pPr>
            <a:buFont typeface="Wingdings" panose="05000000000000000000" pitchFamily="2" charset="2"/>
            <a:buChar char="Ø"/>
          </a:pPr>
          <a:r>
            <a:rPr lang="en-US" dirty="0">
              <a:latin typeface="Politica" panose="02000506060000020004"/>
            </a:rPr>
            <a:t>MOVE AND CHANGE DIMENSION </a:t>
          </a:r>
        </a:p>
        <a:p>
          <a:pPr>
            <a:buFont typeface="Wingdings" panose="05000000000000000000" pitchFamily="2" charset="2"/>
            <a:buChar char="Ø"/>
          </a:pPr>
          <a:r>
            <a:rPr lang="ar-QA" dirty="0">
              <a:latin typeface="Politica" panose="02000506060000020004"/>
            </a:rPr>
            <a:t>تحريك المجسمات و تغيير الابعاد</a:t>
          </a:r>
          <a:endParaRPr lang="en-US" dirty="0"/>
        </a:p>
      </dgm:t>
    </dgm:pt>
    <dgm:pt modelId="{E111EC56-A87A-44D9-A5F2-960F3ADD9E1E}" type="parTrans" cxnId="{4F04AF30-6A9D-40D1-9045-3ACFE1214441}">
      <dgm:prSet/>
      <dgm:spPr/>
      <dgm:t>
        <a:bodyPr/>
        <a:lstStyle/>
        <a:p>
          <a:endParaRPr lang="en-US"/>
        </a:p>
      </dgm:t>
    </dgm:pt>
    <dgm:pt modelId="{5EFBC5E4-E5FD-41DA-BE5F-BF1873154549}" type="sibTrans" cxnId="{4F04AF30-6A9D-40D1-9045-3ACFE1214441}">
      <dgm:prSet/>
      <dgm:spPr/>
      <dgm:t>
        <a:bodyPr/>
        <a:lstStyle/>
        <a:p>
          <a:endParaRPr lang="en-US"/>
        </a:p>
      </dgm:t>
    </dgm:pt>
    <dgm:pt modelId="{75A76D11-0AD4-48CB-BF9C-5EFD07BDB975}">
      <dgm:prSet phldrT="[Text]"/>
      <dgm:spPr>
        <a:solidFill>
          <a:schemeClr val="accent1">
            <a:lumMod val="50000"/>
          </a:schemeClr>
        </a:solidFill>
        <a:ln>
          <a:solidFill>
            <a:srgbClr val="FF0000"/>
          </a:solidFill>
        </a:ln>
      </dgm:spPr>
      <dgm:t>
        <a:bodyPr/>
        <a:lstStyle/>
        <a:p>
          <a:pPr>
            <a:buFont typeface="Wingdings" panose="05000000000000000000" pitchFamily="2" charset="2"/>
            <a:buChar char="Ø"/>
          </a:pPr>
          <a:r>
            <a:rPr lang="en-US" dirty="0">
              <a:latin typeface="Politica" panose="02000506060000020004"/>
            </a:rPr>
            <a:t>CHANGE OBJECT COLOR</a:t>
          </a:r>
        </a:p>
        <a:p>
          <a:pPr>
            <a:buFont typeface="Wingdings" panose="05000000000000000000" pitchFamily="2" charset="2"/>
            <a:buChar char="Ø"/>
          </a:pPr>
          <a:r>
            <a:rPr lang="ar-QA" dirty="0">
              <a:latin typeface="Politica" panose="02000506060000020004"/>
            </a:rPr>
            <a:t>تغيير الوان المجسمات</a:t>
          </a:r>
          <a:endParaRPr lang="en-US" dirty="0"/>
        </a:p>
      </dgm:t>
    </dgm:pt>
    <dgm:pt modelId="{9071A269-DBE6-4D78-88B5-37BEA8857205}" type="parTrans" cxnId="{5EFEFD90-F8CB-4DD1-9252-E8895DBB2FCB}">
      <dgm:prSet/>
      <dgm:spPr/>
      <dgm:t>
        <a:bodyPr/>
        <a:lstStyle/>
        <a:p>
          <a:endParaRPr lang="en-US"/>
        </a:p>
      </dgm:t>
    </dgm:pt>
    <dgm:pt modelId="{4B832483-2F4D-4B13-A731-8A792FCAC51F}" type="sibTrans" cxnId="{5EFEFD90-F8CB-4DD1-9252-E8895DBB2FCB}">
      <dgm:prSet/>
      <dgm:spPr/>
      <dgm:t>
        <a:bodyPr/>
        <a:lstStyle/>
        <a:p>
          <a:endParaRPr lang="en-US"/>
        </a:p>
      </dgm:t>
    </dgm:pt>
    <dgm:pt modelId="{973A1A8D-3185-4D62-959E-B164D83EC3C6}" type="pres">
      <dgm:prSet presAssocID="{4EE98993-4A22-484B-9327-98234A09E867}" presName="hierChild1" presStyleCnt="0">
        <dgm:presLayoutVars>
          <dgm:orgChart val="1"/>
          <dgm:chPref val="1"/>
          <dgm:dir/>
          <dgm:animOne val="branch"/>
          <dgm:animLvl val="lvl"/>
          <dgm:resizeHandles/>
        </dgm:presLayoutVars>
      </dgm:prSet>
      <dgm:spPr/>
    </dgm:pt>
    <dgm:pt modelId="{06C82D5F-328F-41C8-94B5-B397950858F2}" type="pres">
      <dgm:prSet presAssocID="{4122022D-C87B-4E53-8C79-3296941D2D55}" presName="hierRoot1" presStyleCnt="0">
        <dgm:presLayoutVars>
          <dgm:hierBranch val="init"/>
        </dgm:presLayoutVars>
      </dgm:prSet>
      <dgm:spPr/>
    </dgm:pt>
    <dgm:pt modelId="{646079C9-64E1-490E-B853-32D3E24EBA0B}" type="pres">
      <dgm:prSet presAssocID="{4122022D-C87B-4E53-8C79-3296941D2D55}" presName="rootComposite1" presStyleCnt="0"/>
      <dgm:spPr/>
    </dgm:pt>
    <dgm:pt modelId="{C0C96D9E-8B58-4863-AFF7-7D13F5B9A1D1}" type="pres">
      <dgm:prSet presAssocID="{4122022D-C87B-4E53-8C79-3296941D2D55}" presName="rootText1" presStyleLbl="node0" presStyleIdx="0" presStyleCnt="1">
        <dgm:presLayoutVars>
          <dgm:chPref val="3"/>
        </dgm:presLayoutVars>
      </dgm:prSet>
      <dgm:spPr/>
    </dgm:pt>
    <dgm:pt modelId="{A601A9B3-1109-4C70-AF88-677885FC39AC}" type="pres">
      <dgm:prSet presAssocID="{4122022D-C87B-4E53-8C79-3296941D2D55}" presName="rootConnector1" presStyleLbl="node1" presStyleIdx="0" presStyleCnt="0"/>
      <dgm:spPr/>
    </dgm:pt>
    <dgm:pt modelId="{B16A1114-9552-4973-8F82-76B64527ED57}" type="pres">
      <dgm:prSet presAssocID="{4122022D-C87B-4E53-8C79-3296941D2D55}" presName="hierChild2" presStyleCnt="0"/>
      <dgm:spPr/>
    </dgm:pt>
    <dgm:pt modelId="{0E6A00AB-9F21-43D2-A5A5-6EB74D89B07B}" type="pres">
      <dgm:prSet presAssocID="{68913A42-D051-4E02-97A0-A188D873058D}" presName="Name37" presStyleLbl="parChTrans1D2" presStyleIdx="0" presStyleCnt="3"/>
      <dgm:spPr/>
    </dgm:pt>
    <dgm:pt modelId="{AAB7DE2F-06A3-4492-A01F-E775CFFAF2BC}" type="pres">
      <dgm:prSet presAssocID="{89A57A57-AE3D-413F-9DE2-5D5E420B647D}" presName="hierRoot2" presStyleCnt="0">
        <dgm:presLayoutVars>
          <dgm:hierBranch val="init"/>
        </dgm:presLayoutVars>
      </dgm:prSet>
      <dgm:spPr/>
    </dgm:pt>
    <dgm:pt modelId="{0FF6628A-1FB6-4BBC-B85E-1CAB6797B5E8}" type="pres">
      <dgm:prSet presAssocID="{89A57A57-AE3D-413F-9DE2-5D5E420B647D}" presName="rootComposite" presStyleCnt="0"/>
      <dgm:spPr/>
    </dgm:pt>
    <dgm:pt modelId="{892CE67F-822F-4B86-9540-F8AAA7CA0B9D}" type="pres">
      <dgm:prSet presAssocID="{89A57A57-AE3D-413F-9DE2-5D5E420B647D}" presName="rootText" presStyleLbl="node2" presStyleIdx="0" presStyleCnt="3" custLinFactNeighborX="635" custLinFactNeighborY="1270">
        <dgm:presLayoutVars>
          <dgm:chPref val="3"/>
        </dgm:presLayoutVars>
      </dgm:prSet>
      <dgm:spPr/>
    </dgm:pt>
    <dgm:pt modelId="{23C5DF6D-5CD4-4C04-935E-613A0F0F600B}" type="pres">
      <dgm:prSet presAssocID="{89A57A57-AE3D-413F-9DE2-5D5E420B647D}" presName="rootConnector" presStyleLbl="node2" presStyleIdx="0" presStyleCnt="3"/>
      <dgm:spPr/>
    </dgm:pt>
    <dgm:pt modelId="{77F8A329-2936-437E-BAB7-A88BE1313433}" type="pres">
      <dgm:prSet presAssocID="{89A57A57-AE3D-413F-9DE2-5D5E420B647D}" presName="hierChild4" presStyleCnt="0"/>
      <dgm:spPr/>
    </dgm:pt>
    <dgm:pt modelId="{E4BE7C60-9360-4FFD-A208-E7A7B0BC85BA}" type="pres">
      <dgm:prSet presAssocID="{89A57A57-AE3D-413F-9DE2-5D5E420B647D}" presName="hierChild5" presStyleCnt="0"/>
      <dgm:spPr/>
    </dgm:pt>
    <dgm:pt modelId="{A533707B-88DD-4157-AE66-DAE7A16DCE5A}" type="pres">
      <dgm:prSet presAssocID="{E111EC56-A87A-44D9-A5F2-960F3ADD9E1E}" presName="Name37" presStyleLbl="parChTrans1D2" presStyleIdx="1" presStyleCnt="3"/>
      <dgm:spPr/>
    </dgm:pt>
    <dgm:pt modelId="{2F59001C-E074-46EA-9D6B-57A39956B0AF}" type="pres">
      <dgm:prSet presAssocID="{BE48754E-0C20-47AF-8993-41F8B7ABAE6D}" presName="hierRoot2" presStyleCnt="0">
        <dgm:presLayoutVars>
          <dgm:hierBranch val="init"/>
        </dgm:presLayoutVars>
      </dgm:prSet>
      <dgm:spPr/>
    </dgm:pt>
    <dgm:pt modelId="{3E12D70A-F0FB-4C26-A64F-AEA5BD655002}" type="pres">
      <dgm:prSet presAssocID="{BE48754E-0C20-47AF-8993-41F8B7ABAE6D}" presName="rootComposite" presStyleCnt="0"/>
      <dgm:spPr/>
    </dgm:pt>
    <dgm:pt modelId="{2F3A1D05-895A-45B4-8BE2-7ADC9D0FF7DF}" type="pres">
      <dgm:prSet presAssocID="{BE48754E-0C20-47AF-8993-41F8B7ABAE6D}" presName="rootText" presStyleLbl="node2" presStyleIdx="1" presStyleCnt="3">
        <dgm:presLayoutVars>
          <dgm:chPref val="3"/>
        </dgm:presLayoutVars>
      </dgm:prSet>
      <dgm:spPr/>
    </dgm:pt>
    <dgm:pt modelId="{FE226B86-1564-4528-8DD7-089049BD7910}" type="pres">
      <dgm:prSet presAssocID="{BE48754E-0C20-47AF-8993-41F8B7ABAE6D}" presName="rootConnector" presStyleLbl="node2" presStyleIdx="1" presStyleCnt="3"/>
      <dgm:spPr/>
    </dgm:pt>
    <dgm:pt modelId="{E27A5321-4908-448F-AF60-529A80EFA06C}" type="pres">
      <dgm:prSet presAssocID="{BE48754E-0C20-47AF-8993-41F8B7ABAE6D}" presName="hierChild4" presStyleCnt="0"/>
      <dgm:spPr/>
    </dgm:pt>
    <dgm:pt modelId="{6FD15F98-0957-4FC1-A5F7-DD4D89AABB02}" type="pres">
      <dgm:prSet presAssocID="{BE48754E-0C20-47AF-8993-41F8B7ABAE6D}" presName="hierChild5" presStyleCnt="0"/>
      <dgm:spPr/>
    </dgm:pt>
    <dgm:pt modelId="{1F1003B1-D30A-470B-9C0E-BCBD227FA5B6}" type="pres">
      <dgm:prSet presAssocID="{9071A269-DBE6-4D78-88B5-37BEA8857205}" presName="Name37" presStyleLbl="parChTrans1D2" presStyleIdx="2" presStyleCnt="3"/>
      <dgm:spPr/>
    </dgm:pt>
    <dgm:pt modelId="{98D197D9-39D2-4A7C-963F-64F9B6AE8DD5}" type="pres">
      <dgm:prSet presAssocID="{75A76D11-0AD4-48CB-BF9C-5EFD07BDB975}" presName="hierRoot2" presStyleCnt="0">
        <dgm:presLayoutVars>
          <dgm:hierBranch val="init"/>
        </dgm:presLayoutVars>
      </dgm:prSet>
      <dgm:spPr/>
    </dgm:pt>
    <dgm:pt modelId="{BA8F3802-354D-4FF0-A595-0FF04F4C4130}" type="pres">
      <dgm:prSet presAssocID="{75A76D11-0AD4-48CB-BF9C-5EFD07BDB975}" presName="rootComposite" presStyleCnt="0"/>
      <dgm:spPr/>
    </dgm:pt>
    <dgm:pt modelId="{C2953344-13AF-4687-9C38-1E78F7420421}" type="pres">
      <dgm:prSet presAssocID="{75A76D11-0AD4-48CB-BF9C-5EFD07BDB975}" presName="rootText" presStyleLbl="node2" presStyleIdx="2" presStyleCnt="3">
        <dgm:presLayoutVars>
          <dgm:chPref val="3"/>
        </dgm:presLayoutVars>
      </dgm:prSet>
      <dgm:spPr/>
    </dgm:pt>
    <dgm:pt modelId="{28340FBB-390C-478B-A56C-82628052EB1A}" type="pres">
      <dgm:prSet presAssocID="{75A76D11-0AD4-48CB-BF9C-5EFD07BDB975}" presName="rootConnector" presStyleLbl="node2" presStyleIdx="2" presStyleCnt="3"/>
      <dgm:spPr/>
    </dgm:pt>
    <dgm:pt modelId="{E0A9BCA7-3DEF-482D-9D68-B2DC1A5B4C2D}" type="pres">
      <dgm:prSet presAssocID="{75A76D11-0AD4-48CB-BF9C-5EFD07BDB975}" presName="hierChild4" presStyleCnt="0"/>
      <dgm:spPr/>
    </dgm:pt>
    <dgm:pt modelId="{440AF232-341E-4436-AB4E-AF45D2441BD0}" type="pres">
      <dgm:prSet presAssocID="{75A76D11-0AD4-48CB-BF9C-5EFD07BDB975}" presName="hierChild5" presStyleCnt="0"/>
      <dgm:spPr/>
    </dgm:pt>
    <dgm:pt modelId="{2A4E74DF-10D8-431E-8B06-44D3B955EA83}" type="pres">
      <dgm:prSet presAssocID="{4122022D-C87B-4E53-8C79-3296941D2D55}" presName="hierChild3" presStyleCnt="0"/>
      <dgm:spPr/>
    </dgm:pt>
  </dgm:ptLst>
  <dgm:cxnLst>
    <dgm:cxn modelId="{6857D519-C198-4E92-A84D-4BFA6A29A1D9}" type="presOf" srcId="{89A57A57-AE3D-413F-9DE2-5D5E420B647D}" destId="{23C5DF6D-5CD4-4C04-935E-613A0F0F600B}" srcOrd="1" destOrd="0" presId="urn:microsoft.com/office/officeart/2005/8/layout/orgChart1"/>
    <dgm:cxn modelId="{DFA84F24-D209-4A8B-9C9C-C3A95B20EEDA}" type="presOf" srcId="{4EE98993-4A22-484B-9327-98234A09E867}" destId="{973A1A8D-3185-4D62-959E-B164D83EC3C6}" srcOrd="0" destOrd="0" presId="urn:microsoft.com/office/officeart/2005/8/layout/orgChart1"/>
    <dgm:cxn modelId="{4F04AF30-6A9D-40D1-9045-3ACFE1214441}" srcId="{4122022D-C87B-4E53-8C79-3296941D2D55}" destId="{BE48754E-0C20-47AF-8993-41F8B7ABAE6D}" srcOrd="1" destOrd="0" parTransId="{E111EC56-A87A-44D9-A5F2-960F3ADD9E1E}" sibTransId="{5EFBC5E4-E5FD-41DA-BE5F-BF1873154549}"/>
    <dgm:cxn modelId="{42AC5E43-2099-42A4-87E3-8790F16F75BC}" type="presOf" srcId="{BE48754E-0C20-47AF-8993-41F8B7ABAE6D}" destId="{FE226B86-1564-4528-8DD7-089049BD7910}" srcOrd="1" destOrd="0" presId="urn:microsoft.com/office/officeart/2005/8/layout/orgChart1"/>
    <dgm:cxn modelId="{FAC62357-E3CE-4BA3-BF88-831AE8BA1B3B}" type="presOf" srcId="{4122022D-C87B-4E53-8C79-3296941D2D55}" destId="{A601A9B3-1109-4C70-AF88-677885FC39AC}" srcOrd="1" destOrd="0" presId="urn:microsoft.com/office/officeart/2005/8/layout/orgChart1"/>
    <dgm:cxn modelId="{E3AFF27A-DC48-4035-A67E-0B84FB57FEEE}" srcId="{4EE98993-4A22-484B-9327-98234A09E867}" destId="{4122022D-C87B-4E53-8C79-3296941D2D55}" srcOrd="0" destOrd="0" parTransId="{33903D72-FB21-400F-9E25-B49E2AD35BBA}" sibTransId="{DDFEE546-0F6B-43F1-83AC-A65310DF9291}"/>
    <dgm:cxn modelId="{7EF3F87D-BFAC-4F8C-A64B-83A9B4253950}" type="presOf" srcId="{BE48754E-0C20-47AF-8993-41F8B7ABAE6D}" destId="{2F3A1D05-895A-45B4-8BE2-7ADC9D0FF7DF}" srcOrd="0" destOrd="0" presId="urn:microsoft.com/office/officeart/2005/8/layout/orgChart1"/>
    <dgm:cxn modelId="{3E82ED87-00D0-4188-844B-53FAB6F1B0EF}" srcId="{4122022D-C87B-4E53-8C79-3296941D2D55}" destId="{89A57A57-AE3D-413F-9DE2-5D5E420B647D}" srcOrd="0" destOrd="0" parTransId="{68913A42-D051-4E02-97A0-A188D873058D}" sibTransId="{7D1982DE-7BBB-4F3D-A42C-267FB0DF20BA}"/>
    <dgm:cxn modelId="{5EFEFD90-F8CB-4DD1-9252-E8895DBB2FCB}" srcId="{4122022D-C87B-4E53-8C79-3296941D2D55}" destId="{75A76D11-0AD4-48CB-BF9C-5EFD07BDB975}" srcOrd="2" destOrd="0" parTransId="{9071A269-DBE6-4D78-88B5-37BEA8857205}" sibTransId="{4B832483-2F4D-4B13-A731-8A792FCAC51F}"/>
    <dgm:cxn modelId="{D524CEAF-6838-4A4E-B25B-05D11C96DBCB}" type="presOf" srcId="{75A76D11-0AD4-48CB-BF9C-5EFD07BDB975}" destId="{C2953344-13AF-4687-9C38-1E78F7420421}" srcOrd="0" destOrd="0" presId="urn:microsoft.com/office/officeart/2005/8/layout/orgChart1"/>
    <dgm:cxn modelId="{106C97CC-000B-418D-9F72-8DE70D2FFD41}" type="presOf" srcId="{9071A269-DBE6-4D78-88B5-37BEA8857205}" destId="{1F1003B1-D30A-470B-9C0E-BCBD227FA5B6}" srcOrd="0" destOrd="0" presId="urn:microsoft.com/office/officeart/2005/8/layout/orgChart1"/>
    <dgm:cxn modelId="{90D114E2-96BA-4136-8DD7-2AC8CA6A1C15}" type="presOf" srcId="{E111EC56-A87A-44D9-A5F2-960F3ADD9E1E}" destId="{A533707B-88DD-4157-AE66-DAE7A16DCE5A}" srcOrd="0" destOrd="0" presId="urn:microsoft.com/office/officeart/2005/8/layout/orgChart1"/>
    <dgm:cxn modelId="{7E416CE2-1524-485A-B396-2E932F45CFEE}" type="presOf" srcId="{89A57A57-AE3D-413F-9DE2-5D5E420B647D}" destId="{892CE67F-822F-4B86-9540-F8AAA7CA0B9D}" srcOrd="0" destOrd="0" presId="urn:microsoft.com/office/officeart/2005/8/layout/orgChart1"/>
    <dgm:cxn modelId="{C2C084ED-8835-47AB-8C3E-AFBE003BB0F8}" type="presOf" srcId="{68913A42-D051-4E02-97A0-A188D873058D}" destId="{0E6A00AB-9F21-43D2-A5A5-6EB74D89B07B}" srcOrd="0" destOrd="0" presId="urn:microsoft.com/office/officeart/2005/8/layout/orgChart1"/>
    <dgm:cxn modelId="{1AF847F1-2A6C-495F-B6A5-0B048B59BF08}" type="presOf" srcId="{4122022D-C87B-4E53-8C79-3296941D2D55}" destId="{C0C96D9E-8B58-4863-AFF7-7D13F5B9A1D1}" srcOrd="0" destOrd="0" presId="urn:microsoft.com/office/officeart/2005/8/layout/orgChart1"/>
    <dgm:cxn modelId="{88633CF6-B6BD-4C9E-AAEC-CADF16B46BD2}" type="presOf" srcId="{75A76D11-0AD4-48CB-BF9C-5EFD07BDB975}" destId="{28340FBB-390C-478B-A56C-82628052EB1A}" srcOrd="1" destOrd="0" presId="urn:microsoft.com/office/officeart/2005/8/layout/orgChart1"/>
    <dgm:cxn modelId="{1EF5C81A-9FCD-4A09-9B6B-9603C8244146}" type="presParOf" srcId="{973A1A8D-3185-4D62-959E-B164D83EC3C6}" destId="{06C82D5F-328F-41C8-94B5-B397950858F2}" srcOrd="0" destOrd="0" presId="urn:microsoft.com/office/officeart/2005/8/layout/orgChart1"/>
    <dgm:cxn modelId="{AB156F19-643C-4FA2-9450-0466A994BC75}" type="presParOf" srcId="{06C82D5F-328F-41C8-94B5-B397950858F2}" destId="{646079C9-64E1-490E-B853-32D3E24EBA0B}" srcOrd="0" destOrd="0" presId="urn:microsoft.com/office/officeart/2005/8/layout/orgChart1"/>
    <dgm:cxn modelId="{8E5EF149-49AF-46A3-8608-CE755906ED0E}" type="presParOf" srcId="{646079C9-64E1-490E-B853-32D3E24EBA0B}" destId="{C0C96D9E-8B58-4863-AFF7-7D13F5B9A1D1}" srcOrd="0" destOrd="0" presId="urn:microsoft.com/office/officeart/2005/8/layout/orgChart1"/>
    <dgm:cxn modelId="{6CA43372-40E0-47E8-9CAA-2C423C616C6F}" type="presParOf" srcId="{646079C9-64E1-490E-B853-32D3E24EBA0B}" destId="{A601A9B3-1109-4C70-AF88-677885FC39AC}" srcOrd="1" destOrd="0" presId="urn:microsoft.com/office/officeart/2005/8/layout/orgChart1"/>
    <dgm:cxn modelId="{4F17170F-4AC7-4805-8D82-1214CD142318}" type="presParOf" srcId="{06C82D5F-328F-41C8-94B5-B397950858F2}" destId="{B16A1114-9552-4973-8F82-76B64527ED57}" srcOrd="1" destOrd="0" presId="urn:microsoft.com/office/officeart/2005/8/layout/orgChart1"/>
    <dgm:cxn modelId="{0EE943AC-7748-4F21-A918-0B097D1B058A}" type="presParOf" srcId="{B16A1114-9552-4973-8F82-76B64527ED57}" destId="{0E6A00AB-9F21-43D2-A5A5-6EB74D89B07B}" srcOrd="0" destOrd="0" presId="urn:microsoft.com/office/officeart/2005/8/layout/orgChart1"/>
    <dgm:cxn modelId="{C8D9596D-9991-4803-9B5D-3547FB8AE1D2}" type="presParOf" srcId="{B16A1114-9552-4973-8F82-76B64527ED57}" destId="{AAB7DE2F-06A3-4492-A01F-E775CFFAF2BC}" srcOrd="1" destOrd="0" presId="urn:microsoft.com/office/officeart/2005/8/layout/orgChart1"/>
    <dgm:cxn modelId="{A20B024E-08DF-42AB-99B7-FFAE406AB099}" type="presParOf" srcId="{AAB7DE2F-06A3-4492-A01F-E775CFFAF2BC}" destId="{0FF6628A-1FB6-4BBC-B85E-1CAB6797B5E8}" srcOrd="0" destOrd="0" presId="urn:microsoft.com/office/officeart/2005/8/layout/orgChart1"/>
    <dgm:cxn modelId="{43B439D7-C5FA-4624-BCBB-1AAC39283819}" type="presParOf" srcId="{0FF6628A-1FB6-4BBC-B85E-1CAB6797B5E8}" destId="{892CE67F-822F-4B86-9540-F8AAA7CA0B9D}" srcOrd="0" destOrd="0" presId="urn:microsoft.com/office/officeart/2005/8/layout/orgChart1"/>
    <dgm:cxn modelId="{D4847521-375C-42B8-A9D9-D10F53AE80E6}" type="presParOf" srcId="{0FF6628A-1FB6-4BBC-B85E-1CAB6797B5E8}" destId="{23C5DF6D-5CD4-4C04-935E-613A0F0F600B}" srcOrd="1" destOrd="0" presId="urn:microsoft.com/office/officeart/2005/8/layout/orgChart1"/>
    <dgm:cxn modelId="{2223C593-5716-4DDF-8A3A-C14E82DBCD22}" type="presParOf" srcId="{AAB7DE2F-06A3-4492-A01F-E775CFFAF2BC}" destId="{77F8A329-2936-437E-BAB7-A88BE1313433}" srcOrd="1" destOrd="0" presId="urn:microsoft.com/office/officeart/2005/8/layout/orgChart1"/>
    <dgm:cxn modelId="{1E2E95E0-CCCD-4151-A6F0-486BF5182B69}" type="presParOf" srcId="{AAB7DE2F-06A3-4492-A01F-E775CFFAF2BC}" destId="{E4BE7C60-9360-4FFD-A208-E7A7B0BC85BA}" srcOrd="2" destOrd="0" presId="urn:microsoft.com/office/officeart/2005/8/layout/orgChart1"/>
    <dgm:cxn modelId="{CA2584DE-9E64-4968-B44B-7B94273CC06E}" type="presParOf" srcId="{B16A1114-9552-4973-8F82-76B64527ED57}" destId="{A533707B-88DD-4157-AE66-DAE7A16DCE5A}" srcOrd="2" destOrd="0" presId="urn:microsoft.com/office/officeart/2005/8/layout/orgChart1"/>
    <dgm:cxn modelId="{3589ADCB-0271-4C08-9756-AE3FDF27F05D}" type="presParOf" srcId="{B16A1114-9552-4973-8F82-76B64527ED57}" destId="{2F59001C-E074-46EA-9D6B-57A39956B0AF}" srcOrd="3" destOrd="0" presId="urn:microsoft.com/office/officeart/2005/8/layout/orgChart1"/>
    <dgm:cxn modelId="{8BB344FE-BAFD-4665-B7BC-228D33706197}" type="presParOf" srcId="{2F59001C-E074-46EA-9D6B-57A39956B0AF}" destId="{3E12D70A-F0FB-4C26-A64F-AEA5BD655002}" srcOrd="0" destOrd="0" presId="urn:microsoft.com/office/officeart/2005/8/layout/orgChart1"/>
    <dgm:cxn modelId="{6A4E5301-B0B6-49E8-946A-97A795B5D2F1}" type="presParOf" srcId="{3E12D70A-F0FB-4C26-A64F-AEA5BD655002}" destId="{2F3A1D05-895A-45B4-8BE2-7ADC9D0FF7DF}" srcOrd="0" destOrd="0" presId="urn:microsoft.com/office/officeart/2005/8/layout/orgChart1"/>
    <dgm:cxn modelId="{5E481D48-1DAB-491E-B83C-6992845F71D7}" type="presParOf" srcId="{3E12D70A-F0FB-4C26-A64F-AEA5BD655002}" destId="{FE226B86-1564-4528-8DD7-089049BD7910}" srcOrd="1" destOrd="0" presId="urn:microsoft.com/office/officeart/2005/8/layout/orgChart1"/>
    <dgm:cxn modelId="{209467F1-16D1-4E33-B84F-DA9EBB89AA2C}" type="presParOf" srcId="{2F59001C-E074-46EA-9D6B-57A39956B0AF}" destId="{E27A5321-4908-448F-AF60-529A80EFA06C}" srcOrd="1" destOrd="0" presId="urn:microsoft.com/office/officeart/2005/8/layout/orgChart1"/>
    <dgm:cxn modelId="{0BD4D2B0-CEF9-48C4-B627-7067FF8F2037}" type="presParOf" srcId="{2F59001C-E074-46EA-9D6B-57A39956B0AF}" destId="{6FD15F98-0957-4FC1-A5F7-DD4D89AABB02}" srcOrd="2" destOrd="0" presId="urn:microsoft.com/office/officeart/2005/8/layout/orgChart1"/>
    <dgm:cxn modelId="{6EB82692-6F80-44E9-9D85-9052D73A54E3}" type="presParOf" srcId="{B16A1114-9552-4973-8F82-76B64527ED57}" destId="{1F1003B1-D30A-470B-9C0E-BCBD227FA5B6}" srcOrd="4" destOrd="0" presId="urn:microsoft.com/office/officeart/2005/8/layout/orgChart1"/>
    <dgm:cxn modelId="{834AEA6D-1855-42E7-96EE-E2FD75973382}" type="presParOf" srcId="{B16A1114-9552-4973-8F82-76B64527ED57}" destId="{98D197D9-39D2-4A7C-963F-64F9B6AE8DD5}" srcOrd="5" destOrd="0" presId="urn:microsoft.com/office/officeart/2005/8/layout/orgChart1"/>
    <dgm:cxn modelId="{CA693925-824B-42CF-9290-9D1F47025BAC}" type="presParOf" srcId="{98D197D9-39D2-4A7C-963F-64F9B6AE8DD5}" destId="{BA8F3802-354D-4FF0-A595-0FF04F4C4130}" srcOrd="0" destOrd="0" presId="urn:microsoft.com/office/officeart/2005/8/layout/orgChart1"/>
    <dgm:cxn modelId="{496998C0-5224-4132-8957-7C73DD4A2CDA}" type="presParOf" srcId="{BA8F3802-354D-4FF0-A595-0FF04F4C4130}" destId="{C2953344-13AF-4687-9C38-1E78F7420421}" srcOrd="0" destOrd="0" presId="urn:microsoft.com/office/officeart/2005/8/layout/orgChart1"/>
    <dgm:cxn modelId="{6288257F-6C73-4DD2-9E92-9C14D5A47B7F}" type="presParOf" srcId="{BA8F3802-354D-4FF0-A595-0FF04F4C4130}" destId="{28340FBB-390C-478B-A56C-82628052EB1A}" srcOrd="1" destOrd="0" presId="urn:microsoft.com/office/officeart/2005/8/layout/orgChart1"/>
    <dgm:cxn modelId="{452A85B2-FC23-4457-9DA6-6E2BA2722D89}" type="presParOf" srcId="{98D197D9-39D2-4A7C-963F-64F9B6AE8DD5}" destId="{E0A9BCA7-3DEF-482D-9D68-B2DC1A5B4C2D}" srcOrd="1" destOrd="0" presId="urn:microsoft.com/office/officeart/2005/8/layout/orgChart1"/>
    <dgm:cxn modelId="{FDA0D9CC-1CF4-453E-B09E-EAFA616829DE}" type="presParOf" srcId="{98D197D9-39D2-4A7C-963F-64F9B6AE8DD5}" destId="{440AF232-341E-4436-AB4E-AF45D2441BD0}" srcOrd="2" destOrd="0" presId="urn:microsoft.com/office/officeart/2005/8/layout/orgChart1"/>
    <dgm:cxn modelId="{707F3337-D216-4D94-9E46-EAFD5EDAC4D3}" type="presParOf" srcId="{06C82D5F-328F-41C8-94B5-B397950858F2}" destId="{2A4E74DF-10D8-431E-8B06-44D3B955EA8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03B1-D30A-470B-9C0E-BCBD227FA5B6}">
      <dsp:nvSpPr>
        <dsp:cNvPr id="0" name=""/>
        <dsp:cNvSpPr/>
      </dsp:nvSpPr>
      <dsp:spPr>
        <a:xfrm>
          <a:off x="4120516" y="1979056"/>
          <a:ext cx="2915295" cy="505960"/>
        </a:xfrm>
        <a:custGeom>
          <a:avLst/>
          <a:gdLst/>
          <a:ahLst/>
          <a:cxnLst/>
          <a:rect l="0" t="0" r="0" b="0"/>
          <a:pathLst>
            <a:path>
              <a:moveTo>
                <a:pt x="0" y="0"/>
              </a:moveTo>
              <a:lnTo>
                <a:pt x="0" y="252980"/>
              </a:lnTo>
              <a:lnTo>
                <a:pt x="2915295" y="252980"/>
              </a:lnTo>
              <a:lnTo>
                <a:pt x="2915295"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3707B-88DD-4157-AE66-DAE7A16DCE5A}">
      <dsp:nvSpPr>
        <dsp:cNvPr id="0" name=""/>
        <dsp:cNvSpPr/>
      </dsp:nvSpPr>
      <dsp:spPr>
        <a:xfrm>
          <a:off x="4074796" y="1979056"/>
          <a:ext cx="91440" cy="505960"/>
        </a:xfrm>
        <a:custGeom>
          <a:avLst/>
          <a:gdLst/>
          <a:ahLst/>
          <a:cxnLst/>
          <a:rect l="0" t="0" r="0" b="0"/>
          <a:pathLst>
            <a:path>
              <a:moveTo>
                <a:pt x="45720" y="0"/>
              </a:moveTo>
              <a:lnTo>
                <a:pt x="45720"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A00AB-9F21-43D2-A5A5-6EB74D89B07B}">
      <dsp:nvSpPr>
        <dsp:cNvPr id="0" name=""/>
        <dsp:cNvSpPr/>
      </dsp:nvSpPr>
      <dsp:spPr>
        <a:xfrm>
          <a:off x="1220520" y="1979056"/>
          <a:ext cx="2899995" cy="521259"/>
        </a:xfrm>
        <a:custGeom>
          <a:avLst/>
          <a:gdLst/>
          <a:ahLst/>
          <a:cxnLst/>
          <a:rect l="0" t="0" r="0" b="0"/>
          <a:pathLst>
            <a:path>
              <a:moveTo>
                <a:pt x="2899995" y="0"/>
              </a:moveTo>
              <a:lnTo>
                <a:pt x="2899995" y="268279"/>
              </a:lnTo>
              <a:lnTo>
                <a:pt x="0" y="268279"/>
              </a:lnTo>
              <a:lnTo>
                <a:pt x="0" y="5212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96D9E-8B58-4863-AFF7-7D13F5B9A1D1}">
      <dsp:nvSpPr>
        <dsp:cNvPr id="0" name=""/>
        <dsp:cNvSpPr/>
      </dsp:nvSpPr>
      <dsp:spPr>
        <a:xfrm>
          <a:off x="2915848" y="774389"/>
          <a:ext cx="2409334" cy="1204667"/>
        </a:xfrm>
        <a:prstGeom prst="rect">
          <a:avLst/>
        </a:prstGeom>
        <a:solidFill>
          <a:srgbClr val="92D05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Politica" panose="02000506060000020004" pitchFamily="2" charset="0"/>
            </a:rPr>
            <a:t>OBJECT MODE</a:t>
          </a:r>
        </a:p>
      </dsp:txBody>
      <dsp:txXfrm>
        <a:off x="2915848" y="774389"/>
        <a:ext cx="2409334" cy="1204667"/>
      </dsp:txXfrm>
    </dsp:sp>
    <dsp:sp modelId="{892CE67F-822F-4B86-9540-F8AAA7CA0B9D}">
      <dsp:nvSpPr>
        <dsp:cNvPr id="0" name=""/>
        <dsp:cNvSpPr/>
      </dsp:nvSpPr>
      <dsp:spPr>
        <a:xfrm>
          <a:off x="15852" y="2500316"/>
          <a:ext cx="2409334" cy="1204667"/>
        </a:xfrm>
        <a:prstGeom prst="rect">
          <a:avLst/>
        </a:prstGeom>
        <a:solidFill>
          <a:schemeClr val="accent1">
            <a:lumMod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Politica" panose="02000506060000020004"/>
            </a:rPr>
            <a:t>OBJECTS</a:t>
          </a:r>
        </a:p>
        <a:p>
          <a:pPr marL="0" lvl="0" indent="0" algn="ctr" defTabSz="844550">
            <a:lnSpc>
              <a:spcPct val="90000"/>
            </a:lnSpc>
            <a:spcBef>
              <a:spcPct val="0"/>
            </a:spcBef>
            <a:spcAft>
              <a:spcPct val="35000"/>
            </a:spcAft>
            <a:buFont typeface="Wingdings" panose="05000000000000000000" pitchFamily="2" charset="2"/>
            <a:buNone/>
          </a:pPr>
          <a:r>
            <a:rPr lang="ar-QA" sz="1900" kern="1200" dirty="0">
              <a:latin typeface="Politica" panose="02000506060000020004"/>
            </a:rPr>
            <a:t>المجسمات</a:t>
          </a:r>
          <a:endParaRPr lang="ar-JO" sz="1900" kern="1200" dirty="0">
            <a:latin typeface="Politica" panose="02000506060000020004"/>
          </a:endParaRPr>
        </a:p>
      </dsp:txBody>
      <dsp:txXfrm>
        <a:off x="15852" y="2500316"/>
        <a:ext cx="2409334" cy="1204667"/>
      </dsp:txXfrm>
    </dsp:sp>
    <dsp:sp modelId="{2F3A1D05-895A-45B4-8BE2-7ADC9D0FF7DF}">
      <dsp:nvSpPr>
        <dsp:cNvPr id="0" name=""/>
        <dsp:cNvSpPr/>
      </dsp:nvSpPr>
      <dsp:spPr>
        <a:xfrm>
          <a:off x="2915848" y="2485017"/>
          <a:ext cx="2409334" cy="1204667"/>
        </a:xfrm>
        <a:prstGeom prst="rect">
          <a:avLst/>
        </a:prstGeom>
        <a:solidFill>
          <a:schemeClr val="accent1">
            <a:lumMod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Politica" panose="02000506060000020004"/>
            </a:rPr>
            <a:t>MOVE AND CHANGE DIMENSION </a:t>
          </a:r>
        </a:p>
        <a:p>
          <a:pPr marL="0" lvl="0" indent="0" algn="ctr" defTabSz="844550">
            <a:lnSpc>
              <a:spcPct val="90000"/>
            </a:lnSpc>
            <a:spcBef>
              <a:spcPct val="0"/>
            </a:spcBef>
            <a:spcAft>
              <a:spcPct val="35000"/>
            </a:spcAft>
            <a:buFont typeface="Wingdings" panose="05000000000000000000" pitchFamily="2" charset="2"/>
            <a:buNone/>
          </a:pPr>
          <a:r>
            <a:rPr lang="ar-QA" sz="1900" kern="1200" dirty="0">
              <a:latin typeface="Politica" panose="02000506060000020004"/>
            </a:rPr>
            <a:t>تحريك المجسمات و تغيير الابعاد</a:t>
          </a:r>
          <a:endParaRPr lang="en-US" sz="1900" kern="1200" dirty="0"/>
        </a:p>
      </dsp:txBody>
      <dsp:txXfrm>
        <a:off x="2915848" y="2485017"/>
        <a:ext cx="2409334" cy="1204667"/>
      </dsp:txXfrm>
    </dsp:sp>
    <dsp:sp modelId="{C2953344-13AF-4687-9C38-1E78F7420421}">
      <dsp:nvSpPr>
        <dsp:cNvPr id="0" name=""/>
        <dsp:cNvSpPr/>
      </dsp:nvSpPr>
      <dsp:spPr>
        <a:xfrm>
          <a:off x="5831143" y="2485017"/>
          <a:ext cx="2409334" cy="1204667"/>
        </a:xfrm>
        <a:prstGeom prst="rect">
          <a:avLst/>
        </a:prstGeom>
        <a:solidFill>
          <a:schemeClr val="accent1">
            <a:lumMod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Politica" panose="02000506060000020004"/>
            </a:rPr>
            <a:t>CHANGE OBJECT COLOR</a:t>
          </a:r>
        </a:p>
        <a:p>
          <a:pPr marL="0" lvl="0" indent="0" algn="ctr" defTabSz="844550">
            <a:lnSpc>
              <a:spcPct val="90000"/>
            </a:lnSpc>
            <a:spcBef>
              <a:spcPct val="0"/>
            </a:spcBef>
            <a:spcAft>
              <a:spcPct val="35000"/>
            </a:spcAft>
            <a:buFont typeface="Wingdings" panose="05000000000000000000" pitchFamily="2" charset="2"/>
            <a:buNone/>
          </a:pPr>
          <a:r>
            <a:rPr lang="ar-QA" sz="1900" kern="1200" dirty="0">
              <a:latin typeface="Politica" panose="02000506060000020004"/>
            </a:rPr>
            <a:t>تغيير الوان المجسمات</a:t>
          </a:r>
          <a:endParaRPr lang="en-US" sz="1900" kern="1200" dirty="0"/>
        </a:p>
      </dsp:txBody>
      <dsp:txXfrm>
        <a:off x="5831143" y="2485017"/>
        <a:ext cx="2409334" cy="12046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7/4/2021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dirty="0"/>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r>
              <a:rPr lang="en-US" dirty="0" err="1"/>
              <a:t>boolean</a:t>
            </a:r>
            <a:r>
              <a:rPr lang="en-US" dirty="0"/>
              <a:t> union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5651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relation of 3D design in relation to VR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27839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249823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260218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37354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1568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218899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397368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27976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20298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7/4/2021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dirty="0"/>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emf"/><Relationship Id="rId4" Type="http://schemas.openxmlformats.org/officeDocument/2006/relationships/diagramData" Target="../diagrams/data1.xml"/><Relationship Id="rId9"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A4131900-6A4A-4509-97D0-B9BAF02B6E12}"/>
              </a:ext>
            </a:extLst>
          </p:cNvPr>
          <p:cNvSpPr txBox="1"/>
          <p:nvPr/>
        </p:nvSpPr>
        <p:spPr>
          <a:xfrm>
            <a:off x="45024" y="1116718"/>
            <a:ext cx="8006575" cy="1200329"/>
          </a:xfrm>
          <a:prstGeom prst="rect">
            <a:avLst/>
          </a:prstGeom>
          <a:noFill/>
        </p:spPr>
        <p:txBody>
          <a:bodyPr wrap="square" rtlCol="0">
            <a:spAutoFit/>
          </a:bodyPr>
          <a:lstStyle/>
          <a:p>
            <a:r>
              <a:rPr lang="en-US" sz="5400" dirty="0">
                <a:latin typeface="Politica" charset="0"/>
                <a:ea typeface="Politica" charset="0"/>
                <a:cs typeface="Politica" charset="0"/>
              </a:rPr>
              <a:t>Accessories for Avatar</a:t>
            </a:r>
            <a:endParaRPr lang="ar-QA" sz="5400" dirty="0">
              <a:latin typeface="Politica" charset="0"/>
              <a:ea typeface="Politica" charset="0"/>
              <a:cs typeface="Politica" charset="0"/>
            </a:endParaRPr>
          </a:p>
          <a:p>
            <a:r>
              <a:rPr lang="en-US" dirty="0">
                <a:solidFill>
                  <a:schemeClr val="bg1"/>
                </a:solidFill>
                <a:latin typeface="Politica" charset="0"/>
                <a:ea typeface="Politica" charset="0"/>
                <a:cs typeface="Politica" charset="0"/>
              </a:rPr>
              <a:t>Age 7-10</a:t>
            </a:r>
          </a:p>
        </p:txBody>
      </p:sp>
      <p:sp>
        <p:nvSpPr>
          <p:cNvPr id="12" name="TextBox 11">
            <a:extLst>
              <a:ext uri="{FF2B5EF4-FFF2-40B4-BE49-F238E27FC236}">
                <a16:creationId xmlns:a16="http://schemas.microsoft.com/office/drawing/2014/main" id="{5CACE3BA-F8DE-4A14-B149-65EF53A3CC1B}"/>
              </a:ext>
            </a:extLst>
          </p:cNvPr>
          <p:cNvSpPr txBox="1"/>
          <p:nvPr/>
        </p:nvSpPr>
        <p:spPr>
          <a:xfrm>
            <a:off x="6530097" y="1247433"/>
            <a:ext cx="5105885" cy="707886"/>
          </a:xfrm>
          <a:prstGeom prst="rect">
            <a:avLst/>
          </a:prstGeom>
          <a:noFill/>
        </p:spPr>
        <p:txBody>
          <a:bodyPr wrap="none" rtlCol="0">
            <a:spAutoFit/>
          </a:bodyPr>
          <a:lstStyle/>
          <a:p>
            <a:r>
              <a:rPr lang="ar-QA" sz="4000" dirty="0">
                <a:solidFill>
                  <a:schemeClr val="bg1"/>
                </a:solidFill>
                <a:cs typeface="+mj-cs"/>
              </a:rPr>
              <a:t>اكسسوارات التصميم الشخصي</a:t>
            </a:r>
            <a:endParaRPr lang="en-US" sz="4000" dirty="0">
              <a:solidFill>
                <a:schemeClr val="bg1"/>
              </a:solidFill>
              <a:cs typeface="+mj-cs"/>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CD8B82D-0624-43F1-B8F0-2404A1868DBC}"/>
              </a:ext>
            </a:extLst>
          </p:cNvPr>
          <p:cNvGrpSpPr/>
          <p:nvPr/>
        </p:nvGrpSpPr>
        <p:grpSpPr>
          <a:xfrm>
            <a:off x="9248482" y="6273830"/>
            <a:ext cx="1415160" cy="476766"/>
            <a:chOff x="8882864" y="6158525"/>
            <a:chExt cx="1780778" cy="599942"/>
          </a:xfrm>
        </p:grpSpPr>
        <p:pic>
          <p:nvPicPr>
            <p:cNvPr id="15" name="Picture 14">
              <a:extLst>
                <a:ext uri="{FF2B5EF4-FFF2-40B4-BE49-F238E27FC236}">
                  <a16:creationId xmlns:a16="http://schemas.microsoft.com/office/drawing/2014/main" id="{5CD7D391-9334-47FA-977D-36028013C7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6" name="Picture 15">
              <a:extLst>
                <a:ext uri="{FF2B5EF4-FFF2-40B4-BE49-F238E27FC236}">
                  <a16:creationId xmlns:a16="http://schemas.microsoft.com/office/drawing/2014/main" id="{970DEA79-4037-4B3F-80DD-791E91C5D64C}"/>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4CDD50D2-072A-4BB5-880F-277D6658BE7C}"/>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a:extLst>
              <a:ext uri="{FF2B5EF4-FFF2-40B4-BE49-F238E27FC236}">
                <a16:creationId xmlns:a16="http://schemas.microsoft.com/office/drawing/2014/main" id="{62D80E8B-F4E9-406D-BDC5-7C774C493FD0}"/>
              </a:ext>
            </a:extLst>
          </p:cNvPr>
          <p:cNvPicPr>
            <a:picLocks noChangeAspect="1"/>
          </p:cNvPicPr>
          <p:nvPr/>
        </p:nvPicPr>
        <p:blipFill>
          <a:blip r:embed="rId4"/>
          <a:stretch>
            <a:fillRect/>
          </a:stretch>
        </p:blipFill>
        <p:spPr>
          <a:xfrm>
            <a:off x="0" y="465057"/>
            <a:ext cx="12192000" cy="5927885"/>
          </a:xfrm>
          <a:prstGeom prst="rect">
            <a:avLst/>
          </a:prstGeom>
        </p:spPr>
      </p:pic>
      <p:sp>
        <p:nvSpPr>
          <p:cNvPr id="19" name="Title 1">
            <a:extLst>
              <a:ext uri="{FF2B5EF4-FFF2-40B4-BE49-F238E27FC236}">
                <a16:creationId xmlns:a16="http://schemas.microsoft.com/office/drawing/2014/main" id="{1A86509E-A5BD-4352-8AC3-1ABE20C28039}"/>
              </a:ext>
            </a:extLst>
          </p:cNvPr>
          <p:cNvSpPr txBox="1">
            <a:spLocks/>
          </p:cNvSpPr>
          <p:nvPr/>
        </p:nvSpPr>
        <p:spPr>
          <a:xfrm>
            <a:off x="614419" y="5123450"/>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highlight>
                  <a:srgbClr val="FFFF00"/>
                </a:highlight>
                <a:latin typeface="Politica"/>
              </a:rPr>
              <a:t>Let's customize the colors of the Masbah, and unify the object by using Boolean Union  </a:t>
            </a:r>
          </a:p>
        </p:txBody>
      </p:sp>
    </p:spTree>
    <p:extLst>
      <p:ext uri="{BB962C8B-B14F-4D97-AF65-F5344CB8AC3E}">
        <p14:creationId xmlns:p14="http://schemas.microsoft.com/office/powerpoint/2010/main" val="275328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3E969209-77B6-4539-8ACE-44A3F8688896}"/>
              </a:ext>
            </a:extLst>
          </p:cNvPr>
          <p:cNvSpPr>
            <a:spLocks noGrp="1"/>
          </p:cNvSpPr>
          <p:nvPr>
            <p:ph type="title"/>
          </p:nvPr>
        </p:nvSpPr>
        <p:spPr>
          <a:xfrm>
            <a:off x="1778967" y="-24242"/>
            <a:ext cx="8634063" cy="792726"/>
          </a:xfrm>
        </p:spPr>
        <p:txBody>
          <a:bodyPr>
            <a:noAutofit/>
          </a:bodyPr>
          <a:lstStyle/>
          <a:p>
            <a:pPr algn="ctr"/>
            <a:r>
              <a:rPr lang="en-US" sz="2800" dirty="0">
                <a:latin typeface="Politica"/>
              </a:rPr>
              <a:t>Vectary basic objects </a:t>
            </a:r>
            <a:endParaRPr lang="en-US" sz="2800" b="1" dirty="0">
              <a:solidFill>
                <a:srgbClr val="00B050"/>
              </a:solidFill>
              <a:latin typeface="Politica"/>
            </a:endParaRPr>
          </a:p>
        </p:txBody>
      </p:sp>
      <p:sp>
        <p:nvSpPr>
          <p:cNvPr id="4" name="TextBox 3">
            <a:extLst>
              <a:ext uri="{FF2B5EF4-FFF2-40B4-BE49-F238E27FC236}">
                <a16:creationId xmlns:a16="http://schemas.microsoft.com/office/drawing/2014/main" id="{6B14CD2C-5577-4F86-944D-3F4551192690}"/>
              </a:ext>
            </a:extLst>
          </p:cNvPr>
          <p:cNvSpPr txBox="1"/>
          <p:nvPr/>
        </p:nvSpPr>
        <p:spPr>
          <a:xfrm>
            <a:off x="2346385" y="537651"/>
            <a:ext cx="7382149" cy="461665"/>
          </a:xfrm>
          <a:prstGeom prst="rect">
            <a:avLst/>
          </a:prstGeom>
          <a:noFill/>
        </p:spPr>
        <p:txBody>
          <a:bodyPr wrap="none" rtlCol="0">
            <a:spAutoFit/>
          </a:bodyPr>
          <a:lstStyle/>
          <a:p>
            <a:r>
              <a:rPr lang="en-US" sz="2400" dirty="0">
                <a:latin typeface="Politica" panose="02000506060000020004" pitchFamily="2" charset="0"/>
              </a:rPr>
              <a:t>As you can see the colors has been modified and the Masbaha added also </a:t>
            </a:r>
          </a:p>
        </p:txBody>
      </p:sp>
      <p:pic>
        <p:nvPicPr>
          <p:cNvPr id="7" name="Picture 6">
            <a:extLst>
              <a:ext uri="{FF2B5EF4-FFF2-40B4-BE49-F238E27FC236}">
                <a16:creationId xmlns:a16="http://schemas.microsoft.com/office/drawing/2014/main" id="{968C29E6-A439-4DF5-8A98-B537CBB5A3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3" name="Picture 2">
            <a:extLst>
              <a:ext uri="{FF2B5EF4-FFF2-40B4-BE49-F238E27FC236}">
                <a16:creationId xmlns:a16="http://schemas.microsoft.com/office/drawing/2014/main" id="{B22883E6-09C0-4F70-9E66-7480EFD7BD39}"/>
              </a:ext>
            </a:extLst>
          </p:cNvPr>
          <p:cNvPicPr>
            <a:picLocks noChangeAspect="1"/>
          </p:cNvPicPr>
          <p:nvPr/>
        </p:nvPicPr>
        <p:blipFill>
          <a:blip r:embed="rId5"/>
          <a:stretch>
            <a:fillRect/>
          </a:stretch>
        </p:blipFill>
        <p:spPr>
          <a:xfrm>
            <a:off x="4328777" y="1414155"/>
            <a:ext cx="3495675" cy="4619625"/>
          </a:xfrm>
          <a:prstGeom prst="rect">
            <a:avLst/>
          </a:prstGeom>
        </p:spPr>
      </p:pic>
    </p:spTree>
    <p:extLst>
      <p:ext uri="{BB962C8B-B14F-4D97-AF65-F5344CB8AC3E}">
        <p14:creationId xmlns:p14="http://schemas.microsoft.com/office/powerpoint/2010/main" val="54943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graphicFrame>
        <p:nvGraphicFramePr>
          <p:cNvPr id="12" name="Diagram 11">
            <a:extLst>
              <a:ext uri="{FF2B5EF4-FFF2-40B4-BE49-F238E27FC236}">
                <a16:creationId xmlns:a16="http://schemas.microsoft.com/office/drawing/2014/main" id="{C66B1251-B2A5-4026-A6D7-B22504781E3A}"/>
              </a:ext>
            </a:extLst>
          </p:cNvPr>
          <p:cNvGraphicFramePr/>
          <p:nvPr>
            <p:extLst>
              <p:ext uri="{D42A27DB-BD31-4B8C-83A1-F6EECF244321}">
                <p14:modId xmlns:p14="http://schemas.microsoft.com/office/powerpoint/2010/main" val="4202888232"/>
              </p:ext>
            </p:extLst>
          </p:nvPr>
        </p:nvGraphicFramePr>
        <p:xfrm>
          <a:off x="2682606" y="-501674"/>
          <a:ext cx="8241032" cy="4464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Radar chart&#10;&#10;Description automatically generated">
            <a:extLst>
              <a:ext uri="{FF2B5EF4-FFF2-40B4-BE49-F238E27FC236}">
                <a16:creationId xmlns:a16="http://schemas.microsoft.com/office/drawing/2014/main" id="{79C95197-F050-423D-813B-5A9B359B85A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93135" y="3500284"/>
            <a:ext cx="3603577" cy="3039017"/>
          </a:xfrm>
          <a:prstGeom prst="rect">
            <a:avLst/>
          </a:prstGeom>
        </p:spPr>
      </p:pic>
      <p:pic>
        <p:nvPicPr>
          <p:cNvPr id="14" name="Picture 13">
            <a:extLst>
              <a:ext uri="{FF2B5EF4-FFF2-40B4-BE49-F238E27FC236}">
                <a16:creationId xmlns:a16="http://schemas.microsoft.com/office/drawing/2014/main" id="{AC8C2F43-F62C-4120-AD76-F57816B8803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67461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3E969209-77B6-4539-8ACE-44A3F8688896}"/>
              </a:ext>
            </a:extLst>
          </p:cNvPr>
          <p:cNvSpPr>
            <a:spLocks noGrp="1"/>
          </p:cNvSpPr>
          <p:nvPr>
            <p:ph type="title"/>
          </p:nvPr>
        </p:nvSpPr>
        <p:spPr>
          <a:xfrm>
            <a:off x="1778968" y="372121"/>
            <a:ext cx="8634063" cy="792726"/>
          </a:xfrm>
        </p:spPr>
        <p:txBody>
          <a:bodyPr>
            <a:noAutofit/>
          </a:bodyPr>
          <a:lstStyle/>
          <a:p>
            <a:pPr algn="ctr"/>
            <a:r>
              <a:rPr lang="en-US" sz="2800" dirty="0">
                <a:latin typeface="Politica"/>
              </a:rPr>
              <a:t>Generator Tools</a:t>
            </a:r>
            <a:br>
              <a:rPr lang="en-US" sz="2800" dirty="0">
                <a:latin typeface="Politica"/>
              </a:rPr>
            </a:br>
            <a:r>
              <a:rPr lang="ar-QA" sz="2800" dirty="0">
                <a:latin typeface="Politica"/>
              </a:rPr>
              <a:t>أدوات التوليد</a:t>
            </a:r>
            <a:endParaRPr lang="en-US" sz="2800" dirty="0">
              <a:latin typeface="Politica"/>
            </a:endParaRPr>
          </a:p>
        </p:txBody>
      </p:sp>
      <p:sp>
        <p:nvSpPr>
          <p:cNvPr id="4" name="TextBox 3">
            <a:extLst>
              <a:ext uri="{FF2B5EF4-FFF2-40B4-BE49-F238E27FC236}">
                <a16:creationId xmlns:a16="http://schemas.microsoft.com/office/drawing/2014/main" id="{6B14CD2C-5577-4F86-944D-3F4551192690}"/>
              </a:ext>
            </a:extLst>
          </p:cNvPr>
          <p:cNvSpPr txBox="1"/>
          <p:nvPr/>
        </p:nvSpPr>
        <p:spPr>
          <a:xfrm>
            <a:off x="1668825" y="1362871"/>
            <a:ext cx="9579277" cy="1015663"/>
          </a:xfrm>
          <a:prstGeom prst="rect">
            <a:avLst/>
          </a:prstGeom>
          <a:noFill/>
        </p:spPr>
        <p:txBody>
          <a:bodyPr wrap="square" rtlCol="0">
            <a:spAutoFit/>
          </a:bodyPr>
          <a:lstStyle/>
          <a:p>
            <a:pPr algn="l" fontAlgn="base"/>
            <a:r>
              <a:rPr lang="en-US" sz="2000" b="0" i="0" dirty="0">
                <a:effectLst/>
                <a:latin typeface="Politica" panose="02000506060000020004" pitchFamily="2" charset="0"/>
              </a:rPr>
              <a:t>There are different kinds of generator tools available for use in our object mode. Object array usually takes an object, copies it multiple times, and these objects are then arranged in a specific pattern depending on which array tool you used. Besides the array set of generators you also have access to booleans and symmetry. </a:t>
            </a:r>
          </a:p>
        </p:txBody>
      </p:sp>
      <p:pic>
        <p:nvPicPr>
          <p:cNvPr id="7" name="Picture 6">
            <a:extLst>
              <a:ext uri="{FF2B5EF4-FFF2-40B4-BE49-F238E27FC236}">
                <a16:creationId xmlns:a16="http://schemas.microsoft.com/office/drawing/2014/main" id="{968C29E6-A439-4DF5-8A98-B537CBB5A3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1" name="TextBox 10">
            <a:extLst>
              <a:ext uri="{FF2B5EF4-FFF2-40B4-BE49-F238E27FC236}">
                <a16:creationId xmlns:a16="http://schemas.microsoft.com/office/drawing/2014/main" id="{9AC4DE2A-B509-4138-970E-2CC7842C3BBE}"/>
              </a:ext>
            </a:extLst>
          </p:cNvPr>
          <p:cNvSpPr txBox="1"/>
          <p:nvPr/>
        </p:nvSpPr>
        <p:spPr>
          <a:xfrm>
            <a:off x="8029875" y="2910201"/>
            <a:ext cx="3834581" cy="2554545"/>
          </a:xfrm>
          <a:prstGeom prst="rect">
            <a:avLst/>
          </a:prstGeom>
          <a:noFill/>
        </p:spPr>
        <p:txBody>
          <a:bodyPr wrap="square">
            <a:spAutoFit/>
          </a:bodyPr>
          <a:lstStyle/>
          <a:p>
            <a:pPr algn="r" rtl="1"/>
            <a:r>
              <a:rPr lang="ar-QA" sz="2000" dirty="0"/>
              <a:t>هناك أنواع مختلفة من أدوات التوليد المتاحة للاستخدام في وضع المجسم لدينا. عادةً ما تأخذ مصفوفة المجسم جسما واحدا، وتنسخه عدة مرات ، ثم يتم ترتيب هذه المجسمات في نمط معين بناءً على أداة المصفوفة التي استخدمتها. إلى جانب مجموعة المصفوفة من المولدات ، يمكنك أيضًا الوصول إلى القيم المنطقية والتماثل.</a:t>
            </a:r>
            <a:endParaRPr lang="en-US" sz="2000" dirty="0"/>
          </a:p>
        </p:txBody>
      </p:sp>
      <p:pic>
        <p:nvPicPr>
          <p:cNvPr id="15" name="Picture 14">
            <a:extLst>
              <a:ext uri="{FF2B5EF4-FFF2-40B4-BE49-F238E27FC236}">
                <a16:creationId xmlns:a16="http://schemas.microsoft.com/office/drawing/2014/main" id="{96FEA842-6A68-46B0-B8AA-3D6FF3F1D923}"/>
              </a:ext>
            </a:extLst>
          </p:cNvPr>
          <p:cNvPicPr>
            <a:picLocks noChangeAspect="1"/>
          </p:cNvPicPr>
          <p:nvPr/>
        </p:nvPicPr>
        <p:blipFill>
          <a:blip r:embed="rId5"/>
          <a:stretch>
            <a:fillRect/>
          </a:stretch>
        </p:blipFill>
        <p:spPr>
          <a:xfrm>
            <a:off x="2219172" y="2730061"/>
            <a:ext cx="4329113" cy="3755818"/>
          </a:xfrm>
          <a:prstGeom prst="rect">
            <a:avLst/>
          </a:prstGeom>
        </p:spPr>
      </p:pic>
    </p:spTree>
    <p:extLst>
      <p:ext uri="{BB962C8B-B14F-4D97-AF65-F5344CB8AC3E}">
        <p14:creationId xmlns:p14="http://schemas.microsoft.com/office/powerpoint/2010/main" val="388204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3E969209-77B6-4539-8ACE-44A3F8688896}"/>
              </a:ext>
            </a:extLst>
          </p:cNvPr>
          <p:cNvSpPr>
            <a:spLocks noGrp="1"/>
          </p:cNvSpPr>
          <p:nvPr>
            <p:ph type="title"/>
          </p:nvPr>
        </p:nvSpPr>
        <p:spPr>
          <a:xfrm>
            <a:off x="1778968" y="372121"/>
            <a:ext cx="8634063" cy="792726"/>
          </a:xfrm>
        </p:spPr>
        <p:txBody>
          <a:bodyPr>
            <a:noAutofit/>
          </a:bodyPr>
          <a:lstStyle/>
          <a:p>
            <a:pPr algn="ctr"/>
            <a:r>
              <a:rPr lang="en-US" sz="2800" dirty="0">
                <a:latin typeface="Politica"/>
              </a:rPr>
              <a:t>Array Radial</a:t>
            </a:r>
            <a:br>
              <a:rPr lang="en-US" sz="2800" dirty="0">
                <a:latin typeface="Politica"/>
              </a:rPr>
            </a:br>
            <a:r>
              <a:rPr lang="ar-QA" sz="2800" dirty="0">
                <a:latin typeface="Politica"/>
              </a:rPr>
              <a:t>المصفوفة الدائرية</a:t>
            </a:r>
            <a:endParaRPr lang="en-US" sz="2800" dirty="0">
              <a:latin typeface="Politica"/>
            </a:endParaRPr>
          </a:p>
        </p:txBody>
      </p:sp>
      <p:sp>
        <p:nvSpPr>
          <p:cNvPr id="4" name="TextBox 3">
            <a:extLst>
              <a:ext uri="{FF2B5EF4-FFF2-40B4-BE49-F238E27FC236}">
                <a16:creationId xmlns:a16="http://schemas.microsoft.com/office/drawing/2014/main" id="{6B14CD2C-5577-4F86-944D-3F4551192690}"/>
              </a:ext>
            </a:extLst>
          </p:cNvPr>
          <p:cNvSpPr txBox="1"/>
          <p:nvPr/>
        </p:nvSpPr>
        <p:spPr>
          <a:xfrm>
            <a:off x="1668825" y="1362871"/>
            <a:ext cx="9579277" cy="400110"/>
          </a:xfrm>
          <a:prstGeom prst="rect">
            <a:avLst/>
          </a:prstGeom>
          <a:noFill/>
        </p:spPr>
        <p:txBody>
          <a:bodyPr wrap="square" rtlCol="0">
            <a:spAutoFit/>
          </a:bodyPr>
          <a:lstStyle/>
          <a:p>
            <a:pPr algn="l" fontAlgn="base"/>
            <a:endParaRPr lang="en-US" sz="2000" b="0" i="0" dirty="0">
              <a:effectLst/>
              <a:latin typeface="Politica" panose="02000506060000020004" pitchFamily="2" charset="0"/>
            </a:endParaRPr>
          </a:p>
        </p:txBody>
      </p:sp>
      <p:pic>
        <p:nvPicPr>
          <p:cNvPr id="7" name="Picture 6">
            <a:extLst>
              <a:ext uri="{FF2B5EF4-FFF2-40B4-BE49-F238E27FC236}">
                <a16:creationId xmlns:a16="http://schemas.microsoft.com/office/drawing/2014/main" id="{968C29E6-A439-4DF5-8A98-B537CBB5A3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1" name="TextBox 10">
            <a:extLst>
              <a:ext uri="{FF2B5EF4-FFF2-40B4-BE49-F238E27FC236}">
                <a16:creationId xmlns:a16="http://schemas.microsoft.com/office/drawing/2014/main" id="{9AC4DE2A-B509-4138-970E-2CC7842C3BBE}"/>
              </a:ext>
            </a:extLst>
          </p:cNvPr>
          <p:cNvSpPr txBox="1"/>
          <p:nvPr/>
        </p:nvSpPr>
        <p:spPr>
          <a:xfrm>
            <a:off x="7423355" y="3733273"/>
            <a:ext cx="4175631" cy="1938992"/>
          </a:xfrm>
          <a:prstGeom prst="rect">
            <a:avLst/>
          </a:prstGeom>
          <a:noFill/>
        </p:spPr>
        <p:txBody>
          <a:bodyPr wrap="square">
            <a:spAutoFit/>
          </a:bodyPr>
          <a:lstStyle/>
          <a:p>
            <a:pPr algn="r" rtl="1"/>
            <a:r>
              <a:rPr lang="ar-QA" sz="2000" dirty="0"/>
              <a:t>هناك العديد من أدوات التوليد كما هو موضح في الصورة ، سنقوم اليوم باستكشاف أداة المصفوفة الدائرية.</a:t>
            </a:r>
            <a:endParaRPr lang="en-US" sz="2000" dirty="0"/>
          </a:p>
          <a:p>
            <a:pPr algn="r" rtl="1"/>
            <a:r>
              <a:rPr lang="ar-QA" sz="2000" dirty="0"/>
              <a:t>ما هي </a:t>
            </a:r>
            <a:r>
              <a:rPr lang="ar-QA" sz="2000" b="1" dirty="0">
                <a:solidFill>
                  <a:srgbClr val="FF0000"/>
                </a:solidFill>
              </a:rPr>
              <a:t>المصفوفة الدائرية</a:t>
            </a:r>
            <a:r>
              <a:rPr lang="ar-QA" sz="2000" dirty="0"/>
              <a:t>؟</a:t>
            </a:r>
          </a:p>
          <a:p>
            <a:pPr algn="r" rtl="1"/>
            <a:r>
              <a:rPr lang="ar-QA" sz="2000" dirty="0"/>
              <a:t>هي خيار لإنشاء مصفوفة من عدة نسخ من المجسم الأصلي مرتبة في نصف قطر أو دائرة.</a:t>
            </a:r>
            <a:endParaRPr lang="en-US" sz="2000" dirty="0"/>
          </a:p>
        </p:txBody>
      </p:sp>
      <p:sp>
        <p:nvSpPr>
          <p:cNvPr id="14" name="TextBox 13">
            <a:extLst>
              <a:ext uri="{FF2B5EF4-FFF2-40B4-BE49-F238E27FC236}">
                <a16:creationId xmlns:a16="http://schemas.microsoft.com/office/drawing/2014/main" id="{F47895D7-B2AF-4C43-AC3B-DBC4DC863882}"/>
              </a:ext>
            </a:extLst>
          </p:cNvPr>
          <p:cNvSpPr txBox="1"/>
          <p:nvPr/>
        </p:nvSpPr>
        <p:spPr>
          <a:xfrm>
            <a:off x="1778968" y="1278288"/>
            <a:ext cx="10413032" cy="1015663"/>
          </a:xfrm>
          <a:prstGeom prst="rect">
            <a:avLst/>
          </a:prstGeom>
          <a:noFill/>
        </p:spPr>
        <p:txBody>
          <a:bodyPr wrap="square">
            <a:spAutoFit/>
          </a:bodyPr>
          <a:lstStyle/>
          <a:p>
            <a:r>
              <a:rPr lang="en-US" sz="2000" dirty="0">
                <a:latin typeface="Politica" panose="02000506060000020004" pitchFamily="2" charset="0"/>
              </a:rPr>
              <a:t>There are many generation tools as shown in the picture, today we will explore the Array Radial tool.</a:t>
            </a:r>
          </a:p>
          <a:p>
            <a:r>
              <a:rPr lang="en-US" sz="2000" dirty="0">
                <a:latin typeface="Politica" panose="02000506060000020004" pitchFamily="2" charset="0"/>
              </a:rPr>
              <a:t>what is </a:t>
            </a:r>
            <a:r>
              <a:rPr lang="en-US" sz="2000" b="1" dirty="0">
                <a:solidFill>
                  <a:srgbClr val="FF0000"/>
                </a:solidFill>
                <a:latin typeface="Politica" panose="02000506060000020004" pitchFamily="2" charset="0"/>
              </a:rPr>
              <a:t>Array Radial</a:t>
            </a:r>
            <a:r>
              <a:rPr lang="en-US" sz="2000" dirty="0">
                <a:latin typeface="Politica" panose="02000506060000020004" pitchFamily="2" charset="0"/>
              </a:rPr>
              <a:t>?</a:t>
            </a:r>
          </a:p>
          <a:p>
            <a:r>
              <a:rPr lang="en-US" sz="2000" dirty="0">
                <a:latin typeface="Politica" panose="02000506060000020004" pitchFamily="2" charset="0"/>
              </a:rPr>
              <a:t>Array Radial is an option to Creates an array of multiple copies from the original object arranged in a radius or circle. </a:t>
            </a:r>
          </a:p>
        </p:txBody>
      </p:sp>
      <p:pic>
        <p:nvPicPr>
          <p:cNvPr id="15" name="Picture 14" descr="Graphical user interface&#10;&#10;Description automatically generated with medium confidence">
            <a:extLst>
              <a:ext uri="{FF2B5EF4-FFF2-40B4-BE49-F238E27FC236}">
                <a16:creationId xmlns:a16="http://schemas.microsoft.com/office/drawing/2014/main" id="{F3464A72-35C7-4F0F-AEBA-2FEBBC6393A2}"/>
              </a:ext>
            </a:extLst>
          </p:cNvPr>
          <p:cNvPicPr>
            <a:picLocks noChangeAspect="1"/>
          </p:cNvPicPr>
          <p:nvPr/>
        </p:nvPicPr>
        <p:blipFill>
          <a:blip r:embed="rId5"/>
          <a:stretch>
            <a:fillRect/>
          </a:stretch>
        </p:blipFill>
        <p:spPr>
          <a:xfrm>
            <a:off x="1878529" y="2898643"/>
            <a:ext cx="5426839" cy="3744519"/>
          </a:xfrm>
          <a:prstGeom prst="rect">
            <a:avLst/>
          </a:prstGeom>
        </p:spPr>
      </p:pic>
    </p:spTree>
    <p:extLst>
      <p:ext uri="{BB962C8B-B14F-4D97-AF65-F5344CB8AC3E}">
        <p14:creationId xmlns:p14="http://schemas.microsoft.com/office/powerpoint/2010/main" val="364434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3E969209-77B6-4539-8ACE-44A3F8688896}"/>
              </a:ext>
            </a:extLst>
          </p:cNvPr>
          <p:cNvSpPr>
            <a:spLocks noGrp="1"/>
          </p:cNvSpPr>
          <p:nvPr>
            <p:ph type="title"/>
          </p:nvPr>
        </p:nvSpPr>
        <p:spPr>
          <a:xfrm>
            <a:off x="1778968" y="372121"/>
            <a:ext cx="8634063" cy="792726"/>
          </a:xfrm>
        </p:spPr>
        <p:txBody>
          <a:bodyPr>
            <a:noAutofit/>
          </a:bodyPr>
          <a:lstStyle/>
          <a:p>
            <a:pPr algn="ctr"/>
            <a:r>
              <a:rPr lang="en-US" sz="2800" dirty="0">
                <a:latin typeface="Politica"/>
              </a:rPr>
              <a:t>Boolean union</a:t>
            </a:r>
            <a:br>
              <a:rPr lang="en-US" sz="2800" dirty="0">
                <a:latin typeface="Politica"/>
              </a:rPr>
            </a:br>
            <a:r>
              <a:rPr lang="ar-QA" sz="2800" dirty="0">
                <a:latin typeface="Politica"/>
              </a:rPr>
              <a:t>الاتحاد المنطقي</a:t>
            </a:r>
            <a:endParaRPr lang="en-US" sz="2800" dirty="0">
              <a:latin typeface="Politica"/>
            </a:endParaRPr>
          </a:p>
        </p:txBody>
      </p:sp>
      <p:pic>
        <p:nvPicPr>
          <p:cNvPr id="7" name="Picture 6">
            <a:extLst>
              <a:ext uri="{FF2B5EF4-FFF2-40B4-BE49-F238E27FC236}">
                <a16:creationId xmlns:a16="http://schemas.microsoft.com/office/drawing/2014/main" id="{968C29E6-A439-4DF5-8A98-B537CBB5A3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1" name="TextBox 10">
            <a:extLst>
              <a:ext uri="{FF2B5EF4-FFF2-40B4-BE49-F238E27FC236}">
                <a16:creationId xmlns:a16="http://schemas.microsoft.com/office/drawing/2014/main" id="{9AC4DE2A-B509-4138-970E-2CC7842C3BBE}"/>
              </a:ext>
            </a:extLst>
          </p:cNvPr>
          <p:cNvSpPr txBox="1"/>
          <p:nvPr/>
        </p:nvSpPr>
        <p:spPr>
          <a:xfrm>
            <a:off x="7614781" y="1409038"/>
            <a:ext cx="4175631" cy="1015663"/>
          </a:xfrm>
          <a:prstGeom prst="rect">
            <a:avLst/>
          </a:prstGeom>
          <a:noFill/>
        </p:spPr>
        <p:txBody>
          <a:bodyPr wrap="square">
            <a:spAutoFit/>
          </a:bodyPr>
          <a:lstStyle/>
          <a:p>
            <a:pPr algn="r" rtl="1"/>
            <a:r>
              <a:rPr lang="ar-QA" sz="2000" dirty="0"/>
              <a:t>يوحد مجسمين في مجسم واحد، ما عليك سوى تحديد كائنين أو أكثر واختيار خيار </a:t>
            </a:r>
            <a:r>
              <a:rPr lang="en-US" sz="2000" dirty="0"/>
              <a:t>Boolean union </a:t>
            </a:r>
            <a:r>
              <a:rPr lang="ar-QA" sz="2000" dirty="0"/>
              <a:t>سيصبحان مجسم واحدًا. </a:t>
            </a:r>
            <a:endParaRPr lang="en-US" sz="2000" dirty="0"/>
          </a:p>
        </p:txBody>
      </p:sp>
      <p:sp>
        <p:nvSpPr>
          <p:cNvPr id="14" name="TextBox 13">
            <a:extLst>
              <a:ext uri="{FF2B5EF4-FFF2-40B4-BE49-F238E27FC236}">
                <a16:creationId xmlns:a16="http://schemas.microsoft.com/office/drawing/2014/main" id="{F47895D7-B2AF-4C43-AC3B-DBC4DC863882}"/>
              </a:ext>
            </a:extLst>
          </p:cNvPr>
          <p:cNvSpPr txBox="1"/>
          <p:nvPr/>
        </p:nvSpPr>
        <p:spPr>
          <a:xfrm>
            <a:off x="1778969" y="1409038"/>
            <a:ext cx="5064284" cy="1015663"/>
          </a:xfrm>
          <a:prstGeom prst="rect">
            <a:avLst/>
          </a:prstGeom>
          <a:noFill/>
        </p:spPr>
        <p:txBody>
          <a:bodyPr wrap="square">
            <a:spAutoFit/>
          </a:bodyPr>
          <a:lstStyle/>
          <a:p>
            <a:r>
              <a:rPr lang="en-US" sz="2000" dirty="0">
                <a:latin typeface="Politica" panose="02000506060000020004" pitchFamily="2" charset="0"/>
              </a:rPr>
              <a:t>Unifies the two objects into one object, just select two or more objects and choose the option of Boolean union the they will become one object.</a:t>
            </a:r>
          </a:p>
        </p:txBody>
      </p:sp>
      <p:pic>
        <p:nvPicPr>
          <p:cNvPr id="3" name="Picture 2" descr="A picture containing graphical user interface&#10;&#10;Description automatically generated">
            <a:extLst>
              <a:ext uri="{FF2B5EF4-FFF2-40B4-BE49-F238E27FC236}">
                <a16:creationId xmlns:a16="http://schemas.microsoft.com/office/drawing/2014/main" id="{0B07D6BB-C045-4F5A-9EF2-16BA1663CD8F}"/>
              </a:ext>
            </a:extLst>
          </p:cNvPr>
          <p:cNvPicPr>
            <a:picLocks noChangeAspect="1"/>
          </p:cNvPicPr>
          <p:nvPr/>
        </p:nvPicPr>
        <p:blipFill>
          <a:blip r:embed="rId5"/>
          <a:stretch>
            <a:fillRect/>
          </a:stretch>
        </p:blipFill>
        <p:spPr>
          <a:xfrm>
            <a:off x="2417359" y="2608111"/>
            <a:ext cx="5937386" cy="4096796"/>
          </a:xfrm>
          <a:prstGeom prst="rect">
            <a:avLst/>
          </a:prstGeom>
        </p:spPr>
      </p:pic>
    </p:spTree>
    <p:extLst>
      <p:ext uri="{BB962C8B-B14F-4D97-AF65-F5344CB8AC3E}">
        <p14:creationId xmlns:p14="http://schemas.microsoft.com/office/powerpoint/2010/main" val="424660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3E969209-77B6-4539-8ACE-44A3F8688896}"/>
              </a:ext>
            </a:extLst>
          </p:cNvPr>
          <p:cNvSpPr>
            <a:spLocks noGrp="1"/>
          </p:cNvSpPr>
          <p:nvPr>
            <p:ph type="title"/>
          </p:nvPr>
        </p:nvSpPr>
        <p:spPr>
          <a:xfrm>
            <a:off x="1778967" y="-24242"/>
            <a:ext cx="8634063" cy="792726"/>
          </a:xfrm>
        </p:spPr>
        <p:txBody>
          <a:bodyPr>
            <a:noAutofit/>
          </a:bodyPr>
          <a:lstStyle/>
          <a:p>
            <a:pPr algn="ctr"/>
            <a:r>
              <a:rPr lang="en-US" sz="2800" dirty="0">
                <a:latin typeface="Politica"/>
              </a:rPr>
              <a:t>Masbaha Design </a:t>
            </a:r>
            <a:endParaRPr lang="en-US" sz="2800" b="1" dirty="0">
              <a:solidFill>
                <a:srgbClr val="00B050"/>
              </a:solidFill>
              <a:latin typeface="Politica"/>
            </a:endParaRPr>
          </a:p>
        </p:txBody>
      </p:sp>
      <p:pic>
        <p:nvPicPr>
          <p:cNvPr id="7" name="Picture 6">
            <a:extLst>
              <a:ext uri="{FF2B5EF4-FFF2-40B4-BE49-F238E27FC236}">
                <a16:creationId xmlns:a16="http://schemas.microsoft.com/office/drawing/2014/main" id="{968C29E6-A439-4DF5-8A98-B537CBB5A3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3" name="Picture 2">
            <a:extLst>
              <a:ext uri="{FF2B5EF4-FFF2-40B4-BE49-F238E27FC236}">
                <a16:creationId xmlns:a16="http://schemas.microsoft.com/office/drawing/2014/main" id="{C200347D-DD7B-41C8-BE32-728FFA1C624D}"/>
              </a:ext>
            </a:extLst>
          </p:cNvPr>
          <p:cNvPicPr>
            <a:picLocks noChangeAspect="1"/>
          </p:cNvPicPr>
          <p:nvPr/>
        </p:nvPicPr>
        <p:blipFill>
          <a:blip r:embed="rId5"/>
          <a:stretch>
            <a:fillRect/>
          </a:stretch>
        </p:blipFill>
        <p:spPr>
          <a:xfrm>
            <a:off x="1778967" y="1080378"/>
            <a:ext cx="10009910" cy="5086018"/>
          </a:xfrm>
          <a:prstGeom prst="rect">
            <a:avLst/>
          </a:prstGeom>
        </p:spPr>
      </p:pic>
      <p:sp>
        <p:nvSpPr>
          <p:cNvPr id="13" name="TextBox 12">
            <a:extLst>
              <a:ext uri="{FF2B5EF4-FFF2-40B4-BE49-F238E27FC236}">
                <a16:creationId xmlns:a16="http://schemas.microsoft.com/office/drawing/2014/main" id="{EA216276-4A21-42DC-8FA2-1060D108218E}"/>
              </a:ext>
            </a:extLst>
          </p:cNvPr>
          <p:cNvSpPr txBox="1"/>
          <p:nvPr/>
        </p:nvSpPr>
        <p:spPr>
          <a:xfrm>
            <a:off x="1887793" y="1302638"/>
            <a:ext cx="707922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olitica" panose="02000506060000020004" pitchFamily="2" charset="0"/>
              </a:rPr>
              <a:t>To design the Masbaha we should start with a tube</a:t>
            </a:r>
          </a:p>
          <a:p>
            <a:pPr marL="342900" indent="-342900">
              <a:buFont typeface="Arial" panose="020B0604020202020204" pitchFamily="34" charset="0"/>
              <a:buChar char="•"/>
            </a:pPr>
            <a:r>
              <a:rPr lang="en-US" sz="2400" dirty="0">
                <a:latin typeface="Politica" panose="02000506060000020004" pitchFamily="2" charset="0"/>
              </a:rPr>
              <a:t>Use the options in the red box to customize the tube into wire, we can change the inner and outer diameter. </a:t>
            </a:r>
          </a:p>
        </p:txBody>
      </p:sp>
      <p:sp>
        <p:nvSpPr>
          <p:cNvPr id="11" name="Rectangle 10">
            <a:extLst>
              <a:ext uri="{FF2B5EF4-FFF2-40B4-BE49-F238E27FC236}">
                <a16:creationId xmlns:a16="http://schemas.microsoft.com/office/drawing/2014/main" id="{CA7671E3-B6A1-4FED-BC12-B9232808B982}"/>
              </a:ext>
            </a:extLst>
          </p:cNvPr>
          <p:cNvSpPr/>
          <p:nvPr/>
        </p:nvSpPr>
        <p:spPr>
          <a:xfrm>
            <a:off x="10274710" y="2507226"/>
            <a:ext cx="1514167" cy="1366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3942585-A4E7-40FF-A37C-F3C6101A0A1D}"/>
              </a:ext>
            </a:extLst>
          </p:cNvPr>
          <p:cNvPicPr>
            <a:picLocks noChangeAspect="1"/>
          </p:cNvPicPr>
          <p:nvPr/>
        </p:nvPicPr>
        <p:blipFill>
          <a:blip r:embed="rId3"/>
          <a:stretch>
            <a:fillRect/>
          </a:stretch>
        </p:blipFill>
        <p:spPr>
          <a:xfrm>
            <a:off x="0" y="437519"/>
            <a:ext cx="12192000" cy="6154475"/>
          </a:xfrm>
          <a:prstGeom prst="rect">
            <a:avLst/>
          </a:prstGeom>
        </p:spPr>
      </p:pic>
      <p:grpSp>
        <p:nvGrpSpPr>
          <p:cNvPr id="20" name="Group 19">
            <a:extLst>
              <a:ext uri="{FF2B5EF4-FFF2-40B4-BE49-F238E27FC236}">
                <a16:creationId xmlns:a16="http://schemas.microsoft.com/office/drawing/2014/main" id="{5BF459A8-8016-4E8F-8CE3-02DE01C0D9A4}"/>
              </a:ext>
            </a:extLst>
          </p:cNvPr>
          <p:cNvGrpSpPr/>
          <p:nvPr/>
        </p:nvGrpSpPr>
        <p:grpSpPr>
          <a:xfrm>
            <a:off x="9248482" y="6273830"/>
            <a:ext cx="1415160" cy="476766"/>
            <a:chOff x="8882864" y="6158525"/>
            <a:chExt cx="1780778" cy="599942"/>
          </a:xfrm>
        </p:grpSpPr>
        <p:pic>
          <p:nvPicPr>
            <p:cNvPr id="21" name="Picture 20">
              <a:extLst>
                <a:ext uri="{FF2B5EF4-FFF2-40B4-BE49-F238E27FC236}">
                  <a16:creationId xmlns:a16="http://schemas.microsoft.com/office/drawing/2014/main" id="{D7A4D11D-917A-4EFE-B546-0D12EB7341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D2D98DB7-3B7B-421C-9469-78F3669D3901}"/>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3" name="TextBox 22">
            <a:extLst>
              <a:ext uri="{FF2B5EF4-FFF2-40B4-BE49-F238E27FC236}">
                <a16:creationId xmlns:a16="http://schemas.microsoft.com/office/drawing/2014/main" id="{BBF746E3-7756-4CFE-B620-D91F95DAC8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24" name="Rectangle 23">
            <a:extLst>
              <a:ext uri="{FF2B5EF4-FFF2-40B4-BE49-F238E27FC236}">
                <a16:creationId xmlns:a16="http://schemas.microsoft.com/office/drawing/2014/main" id="{F5E0EA0F-B466-4B65-9420-C68B6CC0DE09}"/>
              </a:ext>
            </a:extLst>
          </p:cNvPr>
          <p:cNvSpPr/>
          <p:nvPr/>
        </p:nvSpPr>
        <p:spPr>
          <a:xfrm>
            <a:off x="10410177" y="2153265"/>
            <a:ext cx="1781823" cy="1818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53F1856-35CA-44C6-9C40-7C899E2A5580}"/>
              </a:ext>
            </a:extLst>
          </p:cNvPr>
          <p:cNvSpPr txBox="1">
            <a:spLocks/>
          </p:cNvSpPr>
          <p:nvPr/>
        </p:nvSpPr>
        <p:spPr>
          <a:xfrm>
            <a:off x="1248025" y="437519"/>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Politica"/>
              </a:rPr>
              <a:t>To make the shape more circular just increase the number of segments  </a:t>
            </a:r>
            <a:endParaRPr lang="en-US" sz="2800" b="1" dirty="0">
              <a:solidFill>
                <a:srgbClr val="00B050"/>
              </a:solidFill>
              <a:latin typeface="Politica"/>
            </a:endParaRPr>
          </a:p>
        </p:txBody>
      </p:sp>
    </p:spTree>
    <p:extLst>
      <p:ext uri="{BB962C8B-B14F-4D97-AF65-F5344CB8AC3E}">
        <p14:creationId xmlns:p14="http://schemas.microsoft.com/office/powerpoint/2010/main" val="129994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BF459A8-8016-4E8F-8CE3-02DE01C0D9A4}"/>
              </a:ext>
            </a:extLst>
          </p:cNvPr>
          <p:cNvGrpSpPr/>
          <p:nvPr/>
        </p:nvGrpSpPr>
        <p:grpSpPr>
          <a:xfrm>
            <a:off x="9248482" y="6273830"/>
            <a:ext cx="1415160" cy="476766"/>
            <a:chOff x="8882864" y="6158525"/>
            <a:chExt cx="1780778" cy="599942"/>
          </a:xfrm>
        </p:grpSpPr>
        <p:pic>
          <p:nvPicPr>
            <p:cNvPr id="21" name="Picture 20">
              <a:extLst>
                <a:ext uri="{FF2B5EF4-FFF2-40B4-BE49-F238E27FC236}">
                  <a16:creationId xmlns:a16="http://schemas.microsoft.com/office/drawing/2014/main" id="{D7A4D11D-917A-4EFE-B546-0D12EB7341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D2D98DB7-3B7B-421C-9469-78F3669D3901}"/>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3" name="TextBox 22">
            <a:extLst>
              <a:ext uri="{FF2B5EF4-FFF2-40B4-BE49-F238E27FC236}">
                <a16:creationId xmlns:a16="http://schemas.microsoft.com/office/drawing/2014/main" id="{BBF746E3-7756-4CFE-B620-D91F95DAC8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24" name="Rectangle 23">
            <a:extLst>
              <a:ext uri="{FF2B5EF4-FFF2-40B4-BE49-F238E27FC236}">
                <a16:creationId xmlns:a16="http://schemas.microsoft.com/office/drawing/2014/main" id="{F5E0EA0F-B466-4B65-9420-C68B6CC0DE09}"/>
              </a:ext>
            </a:extLst>
          </p:cNvPr>
          <p:cNvSpPr/>
          <p:nvPr/>
        </p:nvSpPr>
        <p:spPr>
          <a:xfrm>
            <a:off x="10410177" y="2153265"/>
            <a:ext cx="1781823" cy="1818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D09BDA-608B-455C-BC63-FDC5FF1D5194}"/>
              </a:ext>
            </a:extLst>
          </p:cNvPr>
          <p:cNvPicPr>
            <a:picLocks noChangeAspect="1"/>
          </p:cNvPicPr>
          <p:nvPr/>
        </p:nvPicPr>
        <p:blipFill>
          <a:blip r:embed="rId4"/>
          <a:stretch>
            <a:fillRect/>
          </a:stretch>
        </p:blipFill>
        <p:spPr>
          <a:xfrm>
            <a:off x="0" y="629167"/>
            <a:ext cx="12192000" cy="5599666"/>
          </a:xfrm>
          <a:prstGeom prst="rect">
            <a:avLst/>
          </a:prstGeom>
        </p:spPr>
      </p:pic>
      <p:sp>
        <p:nvSpPr>
          <p:cNvPr id="13" name="Title 1">
            <a:extLst>
              <a:ext uri="{FF2B5EF4-FFF2-40B4-BE49-F238E27FC236}">
                <a16:creationId xmlns:a16="http://schemas.microsoft.com/office/drawing/2014/main" id="{BA81A091-7B84-4437-B1A9-56335096C53A}"/>
              </a:ext>
            </a:extLst>
          </p:cNvPr>
          <p:cNvSpPr txBox="1">
            <a:spLocks/>
          </p:cNvSpPr>
          <p:nvPr/>
        </p:nvSpPr>
        <p:spPr>
          <a:xfrm>
            <a:off x="1776114" y="830713"/>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a:latin typeface="Politica"/>
              </a:rPr>
              <a:t>Place a Sphere from the basic objects and place it among the circle </a:t>
            </a:r>
          </a:p>
          <a:p>
            <a:pPr marL="514350" indent="-514350">
              <a:buFont typeface="+mj-lt"/>
              <a:buAutoNum type="arabicPeriod"/>
            </a:pPr>
            <a:r>
              <a:rPr lang="en-US" sz="2800" dirty="0">
                <a:latin typeface="Politica"/>
              </a:rPr>
              <a:t>While you are selecting the sphere, from generate let’s do </a:t>
            </a:r>
            <a:r>
              <a:rPr lang="en-US" sz="2800" dirty="0">
                <a:solidFill>
                  <a:srgbClr val="FF0000"/>
                </a:solidFill>
                <a:latin typeface="Politica"/>
              </a:rPr>
              <a:t>Array radial  </a:t>
            </a:r>
            <a:endParaRPr lang="en-US" sz="2800" b="1" dirty="0">
              <a:solidFill>
                <a:srgbClr val="FF0000"/>
              </a:solidFill>
              <a:latin typeface="Politica"/>
            </a:endParaRPr>
          </a:p>
        </p:txBody>
      </p:sp>
    </p:spTree>
    <p:extLst>
      <p:ext uri="{BB962C8B-B14F-4D97-AF65-F5344CB8AC3E}">
        <p14:creationId xmlns:p14="http://schemas.microsoft.com/office/powerpoint/2010/main" val="48812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13919-A90C-415C-A087-496B5978DE31}"/>
              </a:ext>
            </a:extLst>
          </p:cNvPr>
          <p:cNvPicPr>
            <a:picLocks noChangeAspect="1"/>
          </p:cNvPicPr>
          <p:nvPr/>
        </p:nvPicPr>
        <p:blipFill>
          <a:blip r:embed="rId3"/>
          <a:stretch>
            <a:fillRect/>
          </a:stretch>
        </p:blipFill>
        <p:spPr>
          <a:xfrm>
            <a:off x="0" y="212683"/>
            <a:ext cx="12192000" cy="6432634"/>
          </a:xfrm>
          <a:prstGeom prst="rect">
            <a:avLst/>
          </a:prstGeom>
        </p:spPr>
      </p:pic>
      <p:sp>
        <p:nvSpPr>
          <p:cNvPr id="11" name="Rectangle 10">
            <a:extLst>
              <a:ext uri="{FF2B5EF4-FFF2-40B4-BE49-F238E27FC236}">
                <a16:creationId xmlns:a16="http://schemas.microsoft.com/office/drawing/2014/main" id="{962FE37E-1B9D-4DD9-9BFD-196BACAA1368}"/>
              </a:ext>
            </a:extLst>
          </p:cNvPr>
          <p:cNvSpPr/>
          <p:nvPr/>
        </p:nvSpPr>
        <p:spPr>
          <a:xfrm>
            <a:off x="10410177" y="2153265"/>
            <a:ext cx="1781823" cy="1818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6BDB637-EA8F-46B7-8DD3-5256ED928472}"/>
              </a:ext>
            </a:extLst>
          </p:cNvPr>
          <p:cNvSpPr txBox="1">
            <a:spLocks/>
          </p:cNvSpPr>
          <p:nvPr/>
        </p:nvSpPr>
        <p:spPr>
          <a:xfrm>
            <a:off x="1776114" y="830713"/>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Politica"/>
              </a:rPr>
              <a:t>We can change the </a:t>
            </a:r>
            <a:r>
              <a:rPr lang="en-US" sz="2800" dirty="0">
                <a:solidFill>
                  <a:srgbClr val="FF0000"/>
                </a:solidFill>
                <a:latin typeface="Politica"/>
              </a:rPr>
              <a:t>Count Number</a:t>
            </a:r>
            <a:r>
              <a:rPr lang="en-US" sz="2800" dirty="0">
                <a:latin typeface="Politica"/>
              </a:rPr>
              <a:t> and increase it to 28 </a:t>
            </a:r>
          </a:p>
        </p:txBody>
      </p:sp>
      <p:grpSp>
        <p:nvGrpSpPr>
          <p:cNvPr id="14" name="Group 13">
            <a:extLst>
              <a:ext uri="{FF2B5EF4-FFF2-40B4-BE49-F238E27FC236}">
                <a16:creationId xmlns:a16="http://schemas.microsoft.com/office/drawing/2014/main" id="{DCD8B82D-0624-43F1-B8F0-2404A1868DBC}"/>
              </a:ext>
            </a:extLst>
          </p:cNvPr>
          <p:cNvGrpSpPr/>
          <p:nvPr/>
        </p:nvGrpSpPr>
        <p:grpSpPr>
          <a:xfrm>
            <a:off x="9248482" y="6273830"/>
            <a:ext cx="1415160" cy="476766"/>
            <a:chOff x="8882864" y="6158525"/>
            <a:chExt cx="1780778" cy="599942"/>
          </a:xfrm>
        </p:grpSpPr>
        <p:pic>
          <p:nvPicPr>
            <p:cNvPr id="15" name="Picture 14">
              <a:extLst>
                <a:ext uri="{FF2B5EF4-FFF2-40B4-BE49-F238E27FC236}">
                  <a16:creationId xmlns:a16="http://schemas.microsoft.com/office/drawing/2014/main" id="{5CD7D391-9334-47FA-977D-36028013C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6" name="Picture 15">
              <a:extLst>
                <a:ext uri="{FF2B5EF4-FFF2-40B4-BE49-F238E27FC236}">
                  <a16:creationId xmlns:a16="http://schemas.microsoft.com/office/drawing/2014/main" id="{970DEA79-4037-4B3F-80DD-791E91C5D64C}"/>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4CDD50D2-072A-4BB5-880F-277D6658BE7C}"/>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5" name="Arrow: Right 4">
            <a:extLst>
              <a:ext uri="{FF2B5EF4-FFF2-40B4-BE49-F238E27FC236}">
                <a16:creationId xmlns:a16="http://schemas.microsoft.com/office/drawing/2014/main" id="{4DA8B0EB-3588-48B3-9B5A-C76A3CB78A53}"/>
              </a:ext>
            </a:extLst>
          </p:cNvPr>
          <p:cNvSpPr/>
          <p:nvPr/>
        </p:nvSpPr>
        <p:spPr>
          <a:xfrm>
            <a:off x="9773265" y="2300748"/>
            <a:ext cx="636912" cy="22614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9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557</Words>
  <Application>Microsoft Office PowerPoint</Application>
  <PresentationFormat>Widescreen</PresentationFormat>
  <Paragraphs>68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Politica</vt:lpstr>
      <vt:lpstr>Wingdings</vt:lpstr>
      <vt:lpstr>Office Theme</vt:lpstr>
      <vt:lpstr>PowerPoint Presentation</vt:lpstr>
      <vt:lpstr>PowerPoint Presentation</vt:lpstr>
      <vt:lpstr>Generator Tools أدوات التوليد</vt:lpstr>
      <vt:lpstr>Array Radial المصفوفة الدائرية</vt:lpstr>
      <vt:lpstr>Boolean union الاتحاد المنطقي</vt:lpstr>
      <vt:lpstr>Masbaha Design </vt:lpstr>
      <vt:lpstr>PowerPoint Presentation</vt:lpstr>
      <vt:lpstr>PowerPoint Presentation</vt:lpstr>
      <vt:lpstr>PowerPoint Presentation</vt:lpstr>
      <vt:lpstr>PowerPoint Presentation</vt:lpstr>
      <vt:lpstr>Vectary basic objects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Moath Almomani</cp:lastModifiedBy>
  <cp:revision>81</cp:revision>
  <dcterms:created xsi:type="dcterms:W3CDTF">2019-11-10T09:18:20Z</dcterms:created>
  <dcterms:modified xsi:type="dcterms:W3CDTF">2021-07-04T09:34:26Z</dcterms:modified>
</cp:coreProperties>
</file>