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0"/>
  </p:notesMasterIdLst>
  <p:sldIdLst>
    <p:sldId id="273" r:id="rId2"/>
    <p:sldId id="263" r:id="rId3"/>
    <p:sldId id="264" r:id="rId4"/>
    <p:sldId id="324" r:id="rId5"/>
    <p:sldId id="260" r:id="rId6"/>
    <p:sldId id="334" r:id="rId7"/>
    <p:sldId id="333" r:id="rId8"/>
    <p:sldId id="327" r:id="rId9"/>
    <p:sldId id="282" r:id="rId10"/>
    <p:sldId id="285" r:id="rId11"/>
    <p:sldId id="283" r:id="rId12"/>
    <p:sldId id="328" r:id="rId13"/>
    <p:sldId id="290" r:id="rId14"/>
    <p:sldId id="332" r:id="rId15"/>
    <p:sldId id="279" r:id="rId16"/>
    <p:sldId id="335" r:id="rId17"/>
    <p:sldId id="270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5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2A351-A280-45F4-8CB4-B097C8FA56D4}" v="1" dt="2021-07-07T09:03:45.572"/>
    <p1510:client id="{673BE4C5-EC6D-49B3-A53A-528E6107C6FD}" v="2" dt="2021-07-07T08:40:41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98" autoAdjust="0"/>
  </p:normalViewPr>
  <p:slideViewPr>
    <p:cSldViewPr snapToGrid="0" showGuides="1">
      <p:cViewPr varScale="1">
        <p:scale>
          <a:sx n="100" d="100"/>
          <a:sy n="100" d="100"/>
        </p:scale>
        <p:origin x="954" y="9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D4130D47-8BE1-4D22-9A68-1EEEDFA14F5C}"/>
    <pc:docChg chg="undo custSel addSld delSld modSld">
      <pc:chgData name="moath momani" userId="720708e143949568" providerId="LiveId" clId="{D4130D47-8BE1-4D22-9A68-1EEEDFA14F5C}" dt="2020-04-14T07:16:37.106" v="1223" actId="113"/>
      <pc:docMkLst>
        <pc:docMk/>
      </pc:docMkLst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663903155" sldId="258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3507875137" sldId="260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805206234" sldId="261"/>
        </pc:sldMkLst>
      </pc:sldChg>
      <pc:sldChg chg="delSp modSp modNotesTx">
        <pc:chgData name="moath momani" userId="720708e143949568" providerId="LiveId" clId="{D4130D47-8BE1-4D22-9A68-1EEEDFA14F5C}" dt="2020-04-14T07:16:37.106" v="1223" actId="113"/>
        <pc:sldMkLst>
          <pc:docMk/>
          <pc:sldMk cId="1521942773" sldId="263"/>
        </pc:sldMkLst>
        <pc:spChg chg="mod">
          <ac:chgData name="moath momani" userId="720708e143949568" providerId="LiveId" clId="{D4130D47-8BE1-4D22-9A68-1EEEDFA14F5C}" dt="2020-04-09T11:18:21.657" v="633" actId="1076"/>
          <ac:spMkLst>
            <pc:docMk/>
            <pc:sldMk cId="1521942773" sldId="263"/>
            <ac:spMk id="2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5.595" v="254" actId="478"/>
          <ac:spMkLst>
            <pc:docMk/>
            <pc:sldMk cId="1521942773" sldId="263"/>
            <ac:spMk id="4" creationId="{00000000-0000-0000-0000-000000000000}"/>
          </ac:spMkLst>
        </pc:spChg>
        <pc:spChg chg="del">
          <ac:chgData name="moath momani" userId="720708e143949568" providerId="LiveId" clId="{D4130D47-8BE1-4D22-9A68-1EEEDFA14F5C}" dt="2020-04-09T10:13:16.984" v="255" actId="478"/>
          <ac:spMkLst>
            <pc:docMk/>
            <pc:sldMk cId="1521942773" sldId="263"/>
            <ac:spMk id="5" creationId="{00000000-0000-0000-0000-000000000000}"/>
          </ac:spMkLst>
        </pc:spChg>
      </pc:sldChg>
      <pc:sldChg chg="delSp modSp del">
        <pc:chgData name="moath momani" userId="720708e143949568" providerId="LiveId" clId="{D4130D47-8BE1-4D22-9A68-1EEEDFA14F5C}" dt="2020-04-09T11:07:08.873" v="591" actId="47"/>
        <pc:sldMkLst>
          <pc:docMk/>
          <pc:sldMk cId="2036179745" sldId="264"/>
        </pc:sldMkLst>
        <pc:spChg chg="del mod">
          <ac:chgData name="moath momani" userId="720708e143949568" providerId="LiveId" clId="{D4130D47-8BE1-4D22-9A68-1EEEDFA14F5C}" dt="2020-04-09T10:28:32.574" v="590" actId="478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D4130D47-8BE1-4D22-9A68-1EEEDFA14F5C}" dt="2020-04-09T10:26:10.131" v="577" actId="1076"/>
          <ac:spMkLst>
            <pc:docMk/>
            <pc:sldMk cId="2036179745" sldId="264"/>
            <ac:spMk id="9" creationId="{00000000-0000-0000-0000-000000000000}"/>
          </ac:spMkLst>
        </pc:spChg>
        <pc:picChg chg="del">
          <ac:chgData name="moath momani" userId="720708e143949568" providerId="LiveId" clId="{D4130D47-8BE1-4D22-9A68-1EEEDFA14F5C}" dt="2020-04-09T10:25:41.804" v="576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9020196" sldId="267"/>
        </pc:sldMkLst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2103716925" sldId="268"/>
        </pc:sldMkLst>
      </pc:sldChg>
      <pc:sldChg chg="addSp delSp modSp modNotesTx">
        <pc:chgData name="moath momani" userId="720708e143949568" providerId="LiveId" clId="{D4130D47-8BE1-4D22-9A68-1EEEDFA14F5C}" dt="2020-04-14T07:13:07.199" v="1222" actId="20577"/>
        <pc:sldMkLst>
          <pc:docMk/>
          <pc:sldMk cId="211947262" sldId="272"/>
        </pc:sldMkLst>
        <pc:spChg chg="del">
          <ac:chgData name="moath momani" userId="720708e143949568" providerId="LiveId" clId="{D4130D47-8BE1-4D22-9A68-1EEEDFA14F5C}" dt="2020-04-09T09:46:59.976" v="5" actId="478"/>
          <ac:spMkLst>
            <pc:docMk/>
            <pc:sldMk cId="211947262" sldId="272"/>
            <ac:spMk id="2" creationId="{82A73F36-23C2-41E0-85A1-1D67C11FA5BB}"/>
          </ac:spMkLst>
        </pc:spChg>
        <pc:spChg chg="del mod">
          <ac:chgData name="moath momani" userId="720708e143949568" providerId="LiveId" clId="{D4130D47-8BE1-4D22-9A68-1EEEDFA14F5C}" dt="2020-04-09T09:46:58.742" v="4" actId="478"/>
          <ac:spMkLst>
            <pc:docMk/>
            <pc:sldMk cId="211947262" sldId="272"/>
            <ac:spMk id="4" creationId="{00000000-0000-0000-0000-000000000000}"/>
          </ac:spMkLst>
        </pc:spChg>
        <pc:picChg chg="del">
          <ac:chgData name="moath momani" userId="720708e143949568" providerId="LiveId" clId="{D4130D47-8BE1-4D22-9A68-1EEEDFA14F5C}" dt="2020-04-09T09:46:55.491" v="0" actId="478"/>
          <ac:picMkLst>
            <pc:docMk/>
            <pc:sldMk cId="211947262" sldId="272"/>
            <ac:picMk id="3" creationId="{00000000-0000-0000-0000-000000000000}"/>
          </ac:picMkLst>
        </pc:picChg>
        <pc:picChg chg="del mod">
          <ac:chgData name="moath momani" userId="720708e143949568" providerId="LiveId" clId="{D4130D47-8BE1-4D22-9A68-1EEEDFA14F5C}" dt="2020-04-09T09:46:55.998" v="2" actId="478"/>
          <ac:picMkLst>
            <pc:docMk/>
            <pc:sldMk cId="211947262" sldId="272"/>
            <ac:picMk id="7" creationId="{00000000-0000-0000-0000-000000000000}"/>
          </ac:picMkLst>
        </pc:picChg>
        <pc:picChg chg="add mod">
          <ac:chgData name="moath momani" userId="720708e143949568" providerId="LiveId" clId="{D4130D47-8BE1-4D22-9A68-1EEEDFA14F5C}" dt="2020-04-09T11:11:33.770" v="631" actId="1076"/>
          <ac:picMkLst>
            <pc:docMk/>
            <pc:sldMk cId="211947262" sldId="272"/>
            <ac:picMk id="14" creationId="{862DA486-063A-4767-9E2B-FEDE96738C97}"/>
          </ac:picMkLst>
        </pc:picChg>
      </pc:sldChg>
      <pc:sldChg chg="modSp modNotesTx">
        <pc:chgData name="moath momani" userId="720708e143949568" providerId="LiveId" clId="{D4130D47-8BE1-4D22-9A68-1EEEDFA14F5C}" dt="2020-04-10T09:23:09.639" v="951" actId="20577"/>
        <pc:sldMkLst>
          <pc:docMk/>
          <pc:sldMk cId="911208218" sldId="273"/>
        </pc:sldMkLst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D4130D47-8BE1-4D22-9A68-1EEEDFA14F5C}" dt="2020-04-10T09:07:48.778" v="918" actId="1036"/>
          <ac:spMkLst>
            <pc:docMk/>
            <pc:sldMk cId="911208218" sldId="273"/>
            <ac:spMk id="14" creationId="{00000000-0000-0000-0000-000000000000}"/>
          </ac:spMkLst>
        </pc:spChg>
        <pc:grpChg chg="mod">
          <ac:chgData name="moath momani" userId="720708e143949568" providerId="LiveId" clId="{D4130D47-8BE1-4D22-9A68-1EEEDFA14F5C}" dt="2020-04-10T09:07:42.865" v="915" actId="14100"/>
          <ac:grpSpMkLst>
            <pc:docMk/>
            <pc:sldMk cId="911208218" sldId="273"/>
            <ac:grpSpMk id="8" creationId="{00000000-0000-0000-0000-000000000000}"/>
          </ac:grpSpMkLst>
        </pc:grpChg>
      </pc:sldChg>
      <pc:sldChg chg="modNotesTx">
        <pc:chgData name="moath momani" userId="720708e143949568" providerId="LiveId" clId="{D4130D47-8BE1-4D22-9A68-1EEEDFA14F5C}" dt="2020-04-10T10:30:21.642" v="1184" actId="20577"/>
        <pc:sldMkLst>
          <pc:docMk/>
          <pc:sldMk cId="1582608556" sldId="274"/>
        </pc:sldMkLst>
      </pc:sldChg>
      <pc:sldChg chg="addSp delSp modSp add modNotesTx">
        <pc:chgData name="moath momani" userId="720708e143949568" providerId="LiveId" clId="{D4130D47-8BE1-4D22-9A68-1EEEDFA14F5C}" dt="2020-04-09T11:32:20.306" v="707" actId="1076"/>
        <pc:sldMkLst>
          <pc:docMk/>
          <pc:sldMk cId="1823530429" sldId="275"/>
        </pc:sldMkLst>
        <pc:spChg chg="del">
          <ac:chgData name="moath momani" userId="720708e143949568" providerId="LiveId" clId="{D4130D47-8BE1-4D22-9A68-1EEEDFA14F5C}" dt="2020-04-09T11:08:02.257" v="593" actId="478"/>
          <ac:spMkLst>
            <pc:docMk/>
            <pc:sldMk cId="1823530429" sldId="275"/>
            <ac:spMk id="2" creationId="{00000000-0000-0000-0000-000000000000}"/>
          </ac:spMkLst>
        </pc:spChg>
        <pc:spChg chg="add mod">
          <ac:chgData name="moath momani" userId="720708e143949568" providerId="LiveId" clId="{D4130D47-8BE1-4D22-9A68-1EEEDFA14F5C}" dt="2020-04-09T11:32:15.745" v="706" actId="1076"/>
          <ac:spMkLst>
            <pc:docMk/>
            <pc:sldMk cId="1823530429" sldId="275"/>
            <ac:spMk id="4" creationId="{EEC70398-4A06-4447-A0A7-EEA136D8D03C}"/>
          </ac:spMkLst>
        </pc:spChg>
        <pc:spChg chg="add mod">
          <ac:chgData name="moath momani" userId="720708e143949568" providerId="LiveId" clId="{D4130D47-8BE1-4D22-9A68-1EEEDFA14F5C}" dt="2020-04-09T11:32:20.306" v="707" actId="1076"/>
          <ac:spMkLst>
            <pc:docMk/>
            <pc:sldMk cId="1823530429" sldId="275"/>
            <ac:spMk id="11" creationId="{3ABAC6EC-D464-4918-9CBB-EDA3E794AF29}"/>
          </ac:spMkLst>
        </pc:spChg>
      </pc:sldChg>
      <pc:sldChg chg="del">
        <pc:chgData name="moath momani" userId="720708e143949568" providerId="LiveId" clId="{D4130D47-8BE1-4D22-9A68-1EEEDFA14F5C}" dt="2020-04-09T11:07:08.873" v="591" actId="47"/>
        <pc:sldMkLst>
          <pc:docMk/>
          <pc:sldMk cId="4281662222" sldId="275"/>
        </pc:sldMkLst>
      </pc:sldChg>
      <pc:sldChg chg="add del">
        <pc:chgData name="moath momani" userId="720708e143949568" providerId="LiveId" clId="{D4130D47-8BE1-4D22-9A68-1EEEDFA14F5C}" dt="2020-04-09T11:58:10.059" v="709"/>
        <pc:sldMkLst>
          <pc:docMk/>
          <pc:sldMk cId="865942239" sldId="276"/>
        </pc:sldMkLst>
      </pc:sldChg>
      <pc:sldChg chg="addSp delSp modSp add del modNotesTx">
        <pc:chgData name="moath momani" userId="720708e143949568" providerId="LiveId" clId="{D4130D47-8BE1-4D22-9A68-1EEEDFA14F5C}" dt="2020-04-10T10:30:09.863" v="1183" actId="2696"/>
        <pc:sldMkLst>
          <pc:docMk/>
          <pc:sldMk cId="1579459516" sldId="276"/>
        </pc:sldMkLst>
        <pc:spChg chg="add del mod">
          <ac:chgData name="moath momani" userId="720708e143949568" providerId="LiveId" clId="{D4130D47-8BE1-4D22-9A68-1EEEDFA14F5C}" dt="2020-04-10T09:42:51.888" v="1105" actId="478"/>
          <ac:spMkLst>
            <pc:docMk/>
            <pc:sldMk cId="1579459516" sldId="276"/>
            <ac:spMk id="3" creationId="{E8FC6200-2658-4C06-8CC3-1F0A3B94F7AD}"/>
          </ac:spMkLst>
        </pc:spChg>
        <pc:spChg chg="del mod">
          <ac:chgData name="moath momani" userId="720708e143949568" providerId="LiveId" clId="{D4130D47-8BE1-4D22-9A68-1EEEDFA14F5C}" dt="2020-04-09T12:09:04.161" v="747" actId="478"/>
          <ac:spMkLst>
            <pc:docMk/>
            <pc:sldMk cId="1579459516" sldId="276"/>
            <ac:spMk id="4" creationId="{EEC70398-4A06-4447-A0A7-EEA136D8D03C}"/>
          </ac:spMkLst>
        </pc:spChg>
        <pc:spChg chg="mod">
          <ac:chgData name="moath momani" userId="720708e143949568" providerId="LiveId" clId="{D4130D47-8BE1-4D22-9A68-1EEEDFA14F5C}" dt="2020-04-10T09:43:57.385" v="1112" actId="2711"/>
          <ac:spMkLst>
            <pc:docMk/>
            <pc:sldMk cId="1579459516" sldId="276"/>
            <ac:spMk id="11" creationId="{3ABAC6EC-D464-4918-9CBB-EDA3E794AF29}"/>
          </ac:spMkLst>
        </pc:spChg>
        <pc:picChg chg="mod">
          <ac:chgData name="moath momani" userId="720708e143949568" providerId="LiveId" clId="{D4130D47-8BE1-4D22-9A68-1EEEDFA14F5C}" dt="2020-04-09T11:58:13.624" v="711" actId="1076"/>
          <ac:picMkLst>
            <pc:docMk/>
            <pc:sldMk cId="1579459516" sldId="276"/>
            <ac:picMk id="7" creationId="{00000000-0000-0000-0000-000000000000}"/>
          </ac:picMkLst>
        </pc:picChg>
      </pc:sldChg>
    </pc:docChg>
  </pc:docChgLst>
  <pc:docChgLst>
    <pc:chgData name="moath momani" userId="720708e143949568" providerId="LiveId" clId="{3B4E3F19-1A2F-4802-927F-6BBEF8BAE808}"/>
    <pc:docChg chg="modSld">
      <pc:chgData name="moath momani" userId="720708e143949568" providerId="LiveId" clId="{3B4E3F19-1A2F-4802-927F-6BBEF8BAE808}" dt="2020-06-24T11:56:33.088" v="2" actId="207"/>
      <pc:docMkLst>
        <pc:docMk/>
      </pc:docMkLst>
      <pc:sldChg chg="modSp mod">
        <pc:chgData name="moath momani" userId="720708e143949568" providerId="LiveId" clId="{3B4E3F19-1A2F-4802-927F-6BBEF8BAE808}" dt="2020-06-24T11:56:33.088" v="2" actId="207"/>
        <pc:sldMkLst>
          <pc:docMk/>
          <pc:sldMk cId="911208218" sldId="273"/>
        </pc:sldMkLst>
        <pc:spChg chg="mod">
          <ac:chgData name="moath momani" userId="720708e143949568" providerId="LiveId" clId="{3B4E3F19-1A2F-4802-927F-6BBEF8BAE808}" dt="2020-06-24T11:56:33.088" v="2" actId="20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598EEB2B-80D7-4EE1-8331-7E37DB3E6650}"/>
    <pc:docChg chg="undo custSel addSld delSld modSld sldOrd">
      <pc:chgData name="moath momani" userId="720708e143949568" providerId="LiveId" clId="{598EEB2B-80D7-4EE1-8331-7E37DB3E6650}" dt="2020-06-24T11:48:09.340" v="1302" actId="20577"/>
      <pc:docMkLst>
        <pc:docMk/>
      </pc:docMkLst>
      <pc:sldChg chg="addSp delSp modSp mod modNotesTx">
        <pc:chgData name="moath momani" userId="720708e143949568" providerId="LiveId" clId="{598EEB2B-80D7-4EE1-8331-7E37DB3E6650}" dt="2020-06-24T11:25:53.222" v="857" actId="1076"/>
        <pc:sldMkLst>
          <pc:docMk/>
          <pc:sldMk cId="1521942773" sldId="263"/>
        </pc:sldMkLst>
        <pc:spChg chg="mod">
          <ac:chgData name="moath momani" userId="720708e143949568" providerId="LiveId" clId="{598EEB2B-80D7-4EE1-8331-7E37DB3E6650}" dt="2020-06-24T11:25:46.822" v="855" actId="1076"/>
          <ac:spMkLst>
            <pc:docMk/>
            <pc:sldMk cId="1521942773" sldId="263"/>
            <ac:spMk id="40" creationId="{1E7FBE51-08DF-4E2E-9984-90B892A9D172}"/>
          </ac:spMkLst>
        </pc:spChg>
        <pc:picChg chg="add mod">
          <ac:chgData name="moath momani" userId="720708e143949568" providerId="LiveId" clId="{598EEB2B-80D7-4EE1-8331-7E37DB3E6650}" dt="2020-06-24T11:25:53.222" v="857" actId="1076"/>
          <ac:picMkLst>
            <pc:docMk/>
            <pc:sldMk cId="1521942773" sldId="263"/>
            <ac:picMk id="2" creationId="{5464F2B8-E0D3-4C6A-A9D3-0D7D08C28223}"/>
          </ac:picMkLst>
        </pc:picChg>
        <pc:picChg chg="add del mod">
          <ac:chgData name="moath momani" userId="720708e143949568" providerId="LiveId" clId="{598EEB2B-80D7-4EE1-8331-7E37DB3E6650}" dt="2020-06-24T11:05:40.049" v="92" actId="478"/>
          <ac:picMkLst>
            <pc:docMk/>
            <pc:sldMk cId="1521942773" sldId="263"/>
            <ac:picMk id="11" creationId="{E7706E22-9381-48F3-874E-E3A171089FA9}"/>
          </ac:picMkLst>
        </pc:picChg>
        <pc:picChg chg="del">
          <ac:chgData name="moath momani" userId="720708e143949568" providerId="LiveId" clId="{598EEB2B-80D7-4EE1-8331-7E37DB3E6650}" dt="2020-06-24T11:03:22.595" v="87" actId="478"/>
          <ac:picMkLst>
            <pc:docMk/>
            <pc:sldMk cId="1521942773" sldId="263"/>
            <ac:picMk id="22" creationId="{2DD7DA47-59A2-43DA-9FBF-0E663109C2E8}"/>
          </ac:picMkLst>
        </pc:picChg>
        <pc:picChg chg="del">
          <ac:chgData name="moath momani" userId="720708e143949568" providerId="LiveId" clId="{598EEB2B-80D7-4EE1-8331-7E37DB3E6650}" dt="2020-06-24T11:03:21.869" v="86" actId="478"/>
          <ac:picMkLst>
            <pc:docMk/>
            <pc:sldMk cId="1521942773" sldId="263"/>
            <ac:picMk id="24" creationId="{424216EE-B61C-46C4-A01E-4293365A7364}"/>
          </ac:picMkLst>
        </pc:picChg>
        <pc:picChg chg="del">
          <ac:chgData name="moath momani" userId="720708e143949568" providerId="LiveId" clId="{598EEB2B-80D7-4EE1-8331-7E37DB3E6650}" dt="2020-06-24T11:03:21.372" v="85" actId="478"/>
          <ac:picMkLst>
            <pc:docMk/>
            <pc:sldMk cId="1521942773" sldId="263"/>
            <ac:picMk id="25" creationId="{6A9CE4D6-BDDD-464D-9DE1-7F178D769D03}"/>
          </ac:picMkLst>
        </pc:picChg>
      </pc:sldChg>
      <pc:sldChg chg="modSp mod">
        <pc:chgData name="moath momani" userId="720708e143949568" providerId="LiveId" clId="{598EEB2B-80D7-4EE1-8331-7E37DB3E6650}" dt="2020-06-24T11:02:39.103" v="84" actId="403"/>
        <pc:sldMkLst>
          <pc:docMk/>
          <pc:sldMk cId="911208218" sldId="273"/>
        </pc:sldMkLst>
        <pc:spChg chg="mod">
          <ac:chgData name="moath momani" userId="720708e143949568" providerId="LiveId" clId="{598EEB2B-80D7-4EE1-8331-7E37DB3E6650}" dt="2020-06-24T11:02:39.103" v="84" actId="403"/>
          <ac:spMkLst>
            <pc:docMk/>
            <pc:sldMk cId="911208218" sldId="273"/>
            <ac:spMk id="4" creationId="{00000000-0000-0000-0000-000000000000}"/>
          </ac:spMkLst>
        </pc:spChg>
      </pc:sldChg>
      <pc:sldChg chg="modNotesTx">
        <pc:chgData name="moath momani" userId="720708e143949568" providerId="LiveId" clId="{598EEB2B-80D7-4EE1-8331-7E37DB3E6650}" dt="2020-06-24T11:45:19.220" v="1282" actId="20577"/>
        <pc:sldMkLst>
          <pc:docMk/>
          <pc:sldMk cId="1582608556" sldId="274"/>
        </pc:sldMkLst>
      </pc:sldChg>
      <pc:sldChg chg="addSp delSp modSp mod modNotesTx">
        <pc:chgData name="moath momani" userId="720708e143949568" providerId="LiveId" clId="{598EEB2B-80D7-4EE1-8331-7E37DB3E6650}" dt="2020-06-24T11:48:09.340" v="1302" actId="20577"/>
        <pc:sldMkLst>
          <pc:docMk/>
          <pc:sldMk cId="1823530429" sldId="275"/>
        </pc:sldMkLst>
        <pc:spChg chg="add del mod">
          <ac:chgData name="moath momani" userId="720708e143949568" providerId="LiveId" clId="{598EEB2B-80D7-4EE1-8331-7E37DB3E6650}" dt="2020-06-24T11:25:06.161" v="848" actId="20577"/>
          <ac:spMkLst>
            <pc:docMk/>
            <pc:sldMk cId="1823530429" sldId="275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16:27.621" v="580" actId="478"/>
          <ac:spMkLst>
            <pc:docMk/>
            <pc:sldMk cId="1823530429" sldId="275"/>
            <ac:spMk id="4" creationId="{98978455-2E3A-4511-B8A7-D77417F21DC2}"/>
          </ac:spMkLst>
        </pc:spChg>
        <pc:spChg chg="add del mod">
          <ac:chgData name="moath momani" userId="720708e143949568" providerId="LiveId" clId="{598EEB2B-80D7-4EE1-8331-7E37DB3E6650}" dt="2020-06-24T11:21:22.871" v="754" actId="21"/>
          <ac:spMkLst>
            <pc:docMk/>
            <pc:sldMk cId="1823530429" sldId="275"/>
            <ac:spMk id="6" creationId="{6BA88A1B-A255-4727-B07E-502257CE60E9}"/>
          </ac:spMkLst>
        </pc:spChg>
        <pc:grpChg chg="add mod">
          <ac:chgData name="moath momani" userId="720708e143949568" providerId="LiveId" clId="{598EEB2B-80D7-4EE1-8331-7E37DB3E6650}" dt="2020-06-24T11:24:45.458" v="833"/>
          <ac:grpSpMkLst>
            <pc:docMk/>
            <pc:sldMk cId="1823530429" sldId="275"/>
            <ac:grpSpMk id="11" creationId="{3FB4F5AD-9B42-4E0A-B5F3-DCFC1C057DEA}"/>
          </ac:grpSpMkLst>
        </pc:grpChg>
        <pc:picChg chg="add mod">
          <ac:chgData name="moath momani" userId="720708e143949568" providerId="LiveId" clId="{598EEB2B-80D7-4EE1-8331-7E37DB3E6650}" dt="2020-06-24T11:22:04.623" v="762" actId="1076"/>
          <ac:picMkLst>
            <pc:docMk/>
            <pc:sldMk cId="1823530429" sldId="275"/>
            <ac:picMk id="9" creationId="{571AEE00-F8A4-4A4F-BDD6-241EBEBB0003}"/>
          </ac:picMkLst>
        </pc:picChg>
        <pc:picChg chg="add mod">
          <ac:chgData name="moath momani" userId="720708e143949568" providerId="LiveId" clId="{598EEB2B-80D7-4EE1-8331-7E37DB3E6650}" dt="2020-06-24T11:24:38.180" v="832" actId="1038"/>
          <ac:picMkLst>
            <pc:docMk/>
            <pc:sldMk cId="1823530429" sldId="275"/>
            <ac:picMk id="10" creationId="{ACE9A4D4-4EC5-4DD8-A6F8-7FF0C1C16581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2" creationId="{CDC4A027-1016-40E5-92FD-E5F85BFC31DF}"/>
          </ac:picMkLst>
        </pc:picChg>
        <pc:picChg chg="mod">
          <ac:chgData name="moath momani" userId="720708e143949568" providerId="LiveId" clId="{598EEB2B-80D7-4EE1-8331-7E37DB3E6650}" dt="2020-06-24T11:24:45.458" v="833"/>
          <ac:picMkLst>
            <pc:docMk/>
            <pc:sldMk cId="1823530429" sldId="275"/>
            <ac:picMk id="13" creationId="{C03CE5B2-E120-4343-8ED3-0D679967B464}"/>
          </ac:picMkLst>
        </pc:picChg>
        <pc:picChg chg="del">
          <ac:chgData name="moath momani" userId="720708e143949568" providerId="LiveId" clId="{598EEB2B-80D7-4EE1-8331-7E37DB3E6650}" dt="2020-06-24T11:13:34.953" v="482" actId="478"/>
          <ac:picMkLst>
            <pc:docMk/>
            <pc:sldMk cId="1823530429" sldId="275"/>
            <ac:picMk id="15" creationId="{7822E7C2-472B-44AA-A4D2-C55DE3E13740}"/>
          </ac:picMkLst>
        </pc:picChg>
      </pc:sldChg>
      <pc:sldChg chg="addSp delSp modSp mod">
        <pc:chgData name="moath momani" userId="720708e143949568" providerId="LiveId" clId="{598EEB2B-80D7-4EE1-8331-7E37DB3E6650}" dt="2020-06-24T11:45:04.106" v="1280" actId="33524"/>
        <pc:sldMkLst>
          <pc:docMk/>
          <pc:sldMk cId="2122620844" sldId="276"/>
        </pc:sldMkLst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2" creationId="{F348002C-5DBF-4842-B09C-7DD848B346E2}"/>
          </ac:spMkLst>
        </pc:spChg>
        <pc:spChg chg="del">
          <ac:chgData name="moath momani" userId="720708e143949568" providerId="LiveId" clId="{598EEB2B-80D7-4EE1-8331-7E37DB3E6650}" dt="2020-06-24T11:21:27.108" v="755" actId="478"/>
          <ac:spMkLst>
            <pc:docMk/>
            <pc:sldMk cId="2122620844" sldId="276"/>
            <ac:spMk id="3" creationId="{A538DF91-232F-4B65-B72F-5BAABCC43053}"/>
          </ac:spMkLst>
        </pc:spChg>
        <pc:spChg chg="add del mod">
          <ac:chgData name="moath momani" userId="720708e143949568" providerId="LiveId" clId="{598EEB2B-80D7-4EE1-8331-7E37DB3E6650}" dt="2020-06-24T11:21:34.411" v="758" actId="478"/>
          <ac:spMkLst>
            <pc:docMk/>
            <pc:sldMk cId="2122620844" sldId="276"/>
            <ac:spMk id="5" creationId="{3CD8E8D2-18B7-4CD6-908B-FE5CE5A3014F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1" creationId="{AA5FE5FB-DA11-47CD-9B2A-004E45E27903}"/>
          </ac:spMkLst>
        </pc:spChg>
        <pc:spChg chg="del">
          <ac:chgData name="moath momani" userId="720708e143949568" providerId="LiveId" clId="{598EEB2B-80D7-4EE1-8331-7E37DB3E6650}" dt="2020-06-24T11:21:30.549" v="756" actId="478"/>
          <ac:spMkLst>
            <pc:docMk/>
            <pc:sldMk cId="2122620844" sldId="276"/>
            <ac:spMk id="12" creationId="{F2A6271A-E7F0-4514-A693-9DD653018A9A}"/>
          </ac:spMkLst>
        </pc:spChg>
        <pc:spChg chg="add mod">
          <ac:chgData name="moath momani" userId="720708e143949568" providerId="LiveId" clId="{598EEB2B-80D7-4EE1-8331-7E37DB3E6650}" dt="2020-06-24T11:45:04.106" v="1280" actId="33524"/>
          <ac:spMkLst>
            <pc:docMk/>
            <pc:sldMk cId="2122620844" sldId="276"/>
            <ac:spMk id="17" creationId="{F91FB641-372C-4856-8C26-E2D7E7C216F0}"/>
          </ac:spMkLst>
        </pc:sp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3" creationId="{06A21DB3-0423-45A1-9ECD-8B50C7BF600F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598EEB2B-80D7-4EE1-8331-7E37DB3E6650}" dt="2020-06-24T11:27:33.421" v="919" actId="1076"/>
          <ac:picMkLst>
            <pc:docMk/>
            <pc:sldMk cId="2122620844" sldId="276"/>
            <ac:picMk id="18" creationId="{5C13294A-73F0-4B7D-86B4-1D255C1E28F0}"/>
          </ac:picMkLst>
        </pc:picChg>
        <pc:picChg chg="del">
          <ac:chgData name="moath momani" userId="720708e143949568" providerId="LiveId" clId="{598EEB2B-80D7-4EE1-8331-7E37DB3E6650}" dt="2020-06-24T11:21:30.549" v="756" actId="478"/>
          <ac:picMkLst>
            <pc:docMk/>
            <pc:sldMk cId="2122620844" sldId="276"/>
            <ac:picMk id="2050" creationId="{52A834FB-C7C7-401E-B786-2A786823830E}"/>
          </ac:picMkLst>
        </pc:picChg>
      </pc:sldChg>
      <pc:sldChg chg="del">
        <pc:chgData name="moath momani" userId="720708e143949568" providerId="LiveId" clId="{598EEB2B-80D7-4EE1-8331-7E37DB3E6650}" dt="2020-06-24T11:45:09.071" v="1281" actId="47"/>
        <pc:sldMkLst>
          <pc:docMk/>
          <pc:sldMk cId="4162214527" sldId="277"/>
        </pc:sldMkLst>
      </pc:sldChg>
      <pc:sldChg chg="addSp delSp modSp mod ord modNotesTx">
        <pc:chgData name="moath momani" userId="720708e143949568" providerId="LiveId" clId="{598EEB2B-80D7-4EE1-8331-7E37DB3E6650}" dt="2020-06-24T11:44:53.306" v="1279" actId="1038"/>
        <pc:sldMkLst>
          <pc:docMk/>
          <pc:sldMk cId="2044258354" sldId="278"/>
        </pc:sldMkLst>
        <pc:spChg chg="add del mod">
          <ac:chgData name="moath momani" userId="720708e143949568" providerId="LiveId" clId="{598EEB2B-80D7-4EE1-8331-7E37DB3E6650}" dt="2020-06-24T11:29:05.922" v="923" actId="478"/>
          <ac:spMkLst>
            <pc:docMk/>
            <pc:sldMk cId="2044258354" sldId="278"/>
            <ac:spMk id="3" creationId="{AE605875-2893-4581-8F43-E4152D42ECE8}"/>
          </ac:spMkLst>
        </pc:spChg>
        <pc:spChg chg="del">
          <ac:chgData name="moath momani" userId="720708e143949568" providerId="LiveId" clId="{598EEB2B-80D7-4EE1-8331-7E37DB3E6650}" dt="2020-06-24T11:28:57.458" v="920" actId="478"/>
          <ac:spMkLst>
            <pc:docMk/>
            <pc:sldMk cId="2044258354" sldId="278"/>
            <ac:spMk id="4" creationId="{BC30AD2D-5919-4202-A074-9265DFB250DC}"/>
          </ac:spMkLst>
        </pc:spChg>
        <pc:spChg chg="add mod">
          <ac:chgData name="moath momani" userId="720708e143949568" providerId="LiveId" clId="{598EEB2B-80D7-4EE1-8331-7E37DB3E6650}" dt="2020-06-24T11:29:53.462" v="937" actId="2711"/>
          <ac:spMkLst>
            <pc:docMk/>
            <pc:sldMk cId="2044258354" sldId="278"/>
            <ac:spMk id="11" creationId="{AC39E310-294A-4CC8-8ABD-4E3A42C43196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3" creationId="{F9EE6A93-819D-485F-8DF2-DF8A92F64509}"/>
          </ac:spMkLst>
        </pc:spChg>
        <pc:spChg chg="add mod">
          <ac:chgData name="moath momani" userId="720708e143949568" providerId="LiveId" clId="{598EEB2B-80D7-4EE1-8331-7E37DB3E6650}" dt="2020-06-24T11:44:47.833" v="1267" actId="207"/>
          <ac:spMkLst>
            <pc:docMk/>
            <pc:sldMk cId="2044258354" sldId="278"/>
            <ac:spMk id="14" creationId="{F82B6A65-C8C2-43D7-AAC8-A84537617F08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6" creationId="{6D5B0A0E-8D60-46B2-8028-25F0A9F4902A}"/>
          </ac:spMkLst>
        </pc:spChg>
        <pc:spChg chg="add del mod">
          <ac:chgData name="moath momani" userId="720708e143949568" providerId="LiveId" clId="{598EEB2B-80D7-4EE1-8331-7E37DB3E6650}" dt="2020-06-24T11:43:55.429" v="1150" actId="478"/>
          <ac:spMkLst>
            <pc:docMk/>
            <pc:sldMk cId="2044258354" sldId="278"/>
            <ac:spMk id="18" creationId="{1B83CD02-F37B-4D68-A2D6-62C38CB1D45E}"/>
          </ac:spMkLst>
        </pc:spChg>
        <pc:spChg chg="add mod">
          <ac:chgData name="moath momani" userId="720708e143949568" providerId="LiveId" clId="{598EEB2B-80D7-4EE1-8331-7E37DB3E6650}" dt="2020-06-24T11:44:41.242" v="1266" actId="1038"/>
          <ac:spMkLst>
            <pc:docMk/>
            <pc:sldMk cId="2044258354" sldId="278"/>
            <ac:spMk id="19" creationId="{D5F59BEF-51C6-411C-9E76-808AAC6164CC}"/>
          </ac:spMkLst>
        </pc:spChg>
        <pc:spChg chg="add mod">
          <ac:chgData name="moath momani" userId="720708e143949568" providerId="LiveId" clId="{598EEB2B-80D7-4EE1-8331-7E37DB3E6650}" dt="2020-06-24T11:42:07.167" v="1073" actId="1076"/>
          <ac:spMkLst>
            <pc:docMk/>
            <pc:sldMk cId="2044258354" sldId="278"/>
            <ac:spMk id="20" creationId="{C784DC11-C773-41C8-B791-5E1885D95FC9}"/>
          </ac:spMkLst>
        </pc:spChg>
        <pc:spChg chg="add mod">
          <ac:chgData name="moath momani" userId="720708e143949568" providerId="LiveId" clId="{598EEB2B-80D7-4EE1-8331-7E37DB3E6650}" dt="2020-06-24T11:44:53.306" v="1279" actId="1038"/>
          <ac:spMkLst>
            <pc:docMk/>
            <pc:sldMk cId="2044258354" sldId="278"/>
            <ac:spMk id="25" creationId="{BDFBDCDC-9500-4A59-9463-452BFA4E63AB}"/>
          </ac:spMkLst>
        </pc:spChg>
        <pc:picChg chg="del">
          <ac:chgData name="moath momani" userId="720708e143949568" providerId="LiveId" clId="{598EEB2B-80D7-4EE1-8331-7E37DB3E6650}" dt="2020-06-24T11:28:58.975" v="921" actId="478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598EEB2B-80D7-4EE1-8331-7E37DB3E6650}" dt="2020-06-24T11:29:02.876" v="922" actId="478"/>
          <ac:picMkLst>
            <pc:docMk/>
            <pc:sldMk cId="2044258354" sldId="278"/>
            <ac:picMk id="7" creationId="{00000000-0000-0000-0000-000000000000}"/>
          </ac:picMkLst>
        </pc:picChg>
        <pc:picChg chg="add del mod">
          <ac:chgData name="moath momani" userId="720708e143949568" providerId="LiveId" clId="{598EEB2B-80D7-4EE1-8331-7E37DB3E6650}" dt="2020-06-24T11:39:18.976" v="1042" actId="478"/>
          <ac:picMkLst>
            <pc:docMk/>
            <pc:sldMk cId="2044258354" sldId="278"/>
            <ac:picMk id="12" creationId="{784F5B3E-F797-4C51-BCAA-233925DC6226}"/>
          </ac:picMkLst>
        </pc:picChg>
        <pc:picChg chg="add del mod">
          <ac:chgData name="moath momani" userId="720708e143949568" providerId="LiveId" clId="{598EEB2B-80D7-4EE1-8331-7E37DB3E6650}" dt="2020-06-24T11:40:08.785" v="1061" actId="478"/>
          <ac:picMkLst>
            <pc:docMk/>
            <pc:sldMk cId="2044258354" sldId="278"/>
            <ac:picMk id="15" creationId="{3ED50AF7-F226-4650-8FDB-846DE7134C8A}"/>
          </ac:picMkLst>
        </pc:picChg>
        <pc:picChg chg="add del mod">
          <ac:chgData name="moath momani" userId="720708e143949568" providerId="LiveId" clId="{598EEB2B-80D7-4EE1-8331-7E37DB3E6650}" dt="2020-06-24T11:43:13.294" v="1133" actId="478"/>
          <ac:picMkLst>
            <pc:docMk/>
            <pc:sldMk cId="2044258354" sldId="278"/>
            <ac:picMk id="17" creationId="{86ED0832-FCF9-445F-BFC4-71CA9517113E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1" creationId="{B0A8AF00-046E-4EEC-9D82-98641F8BC415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2" creationId="{8AAE5433-CEB3-4D1C-A4BA-1F1521E7A345}"/>
          </ac:picMkLst>
        </pc:picChg>
        <pc:picChg chg="add del mod">
          <ac:chgData name="moath momani" userId="720708e143949568" providerId="LiveId" clId="{598EEB2B-80D7-4EE1-8331-7E37DB3E6650}" dt="2020-06-24T11:43:23.560" v="1139" actId="478"/>
          <ac:picMkLst>
            <pc:docMk/>
            <pc:sldMk cId="2044258354" sldId="278"/>
            <ac:picMk id="23" creationId="{7AF13584-9D02-4FEA-8AB3-B7D56D88B9F4}"/>
          </ac:picMkLst>
        </pc:picChg>
        <pc:picChg chg="add mod">
          <ac:chgData name="moath momani" userId="720708e143949568" providerId="LiveId" clId="{598EEB2B-80D7-4EE1-8331-7E37DB3E6650}" dt="2020-06-24T11:44:41.242" v="1266" actId="1038"/>
          <ac:picMkLst>
            <pc:docMk/>
            <pc:sldMk cId="2044258354" sldId="278"/>
            <ac:picMk id="24" creationId="{633896DA-7011-4305-8226-E68CC88640FC}"/>
          </ac:picMkLst>
        </pc:picChg>
        <pc:picChg chg="add mod">
          <ac:chgData name="moath momani" userId="720708e143949568" providerId="LiveId" clId="{598EEB2B-80D7-4EE1-8331-7E37DB3E6650}" dt="2020-06-24T11:44:25.443" v="1239"/>
          <ac:picMkLst>
            <pc:docMk/>
            <pc:sldMk cId="2044258354" sldId="278"/>
            <ac:picMk id="26" creationId="{63B02EA7-E385-46D7-9740-A9CD644218BE}"/>
          </ac:picMkLst>
        </pc:picChg>
      </pc:sldChg>
      <pc:sldChg chg="addSp delSp modSp add mod">
        <pc:chgData name="moath momani" userId="720708e143949568" providerId="LiveId" clId="{598EEB2B-80D7-4EE1-8331-7E37DB3E6650}" dt="2020-06-24T11:48:00.832" v="1301" actId="1076"/>
        <pc:sldMkLst>
          <pc:docMk/>
          <pc:sldMk cId="4023957958" sldId="279"/>
        </pc:sldMkLst>
        <pc:spChg chg="add mod">
          <ac:chgData name="moath momani" userId="720708e143949568" providerId="LiveId" clId="{598EEB2B-80D7-4EE1-8331-7E37DB3E6650}" dt="2020-06-24T11:46:34.927" v="1295" actId="1076"/>
          <ac:spMkLst>
            <pc:docMk/>
            <pc:sldMk cId="4023957958" sldId="279"/>
            <ac:spMk id="11" creationId="{21145E93-6959-479A-BC9D-CD8B8034E6FB}"/>
          </ac:spMkLst>
        </pc:spChg>
        <pc:spChg chg="del">
          <ac:chgData name="moath momani" userId="720708e143949568" providerId="LiveId" clId="{598EEB2B-80D7-4EE1-8331-7E37DB3E6650}" dt="2020-06-24T11:46:00.931" v="1284" actId="478"/>
          <ac:spMkLst>
            <pc:docMk/>
            <pc:sldMk cId="4023957958" sldId="279"/>
            <ac:spMk id="17" creationId="{F91FB641-372C-4856-8C26-E2D7E7C216F0}"/>
          </ac:spMkLst>
        </pc:spChg>
        <pc:grpChg chg="add del mod">
          <ac:chgData name="moath momani" userId="720708e143949568" providerId="LiveId" clId="{598EEB2B-80D7-4EE1-8331-7E37DB3E6650}" dt="2020-06-24T11:46:19.742" v="1289" actId="478"/>
          <ac:grpSpMkLst>
            <pc:docMk/>
            <pc:sldMk cId="4023957958" sldId="279"/>
            <ac:grpSpMk id="13" creationId="{69075E20-6B2F-4C2A-9209-A320056A8774}"/>
          </ac:grpSpMkLst>
        </pc:grpChg>
        <pc:picChg chg="add mod">
          <ac:chgData name="moath momani" userId="720708e143949568" providerId="LiveId" clId="{598EEB2B-80D7-4EE1-8331-7E37DB3E6650}" dt="2020-06-24T11:48:00.832" v="1301" actId="1076"/>
          <ac:picMkLst>
            <pc:docMk/>
            <pc:sldMk cId="4023957958" sldId="279"/>
            <ac:picMk id="2" creationId="{0026A294-B61C-41A9-9D2E-96E330435E97}"/>
          </ac:picMkLst>
        </pc:picChg>
        <pc:picChg chg="add del mod">
          <ac:chgData name="moath momani" userId="720708e143949568" providerId="LiveId" clId="{598EEB2B-80D7-4EE1-8331-7E37DB3E6650}" dt="2020-06-24T11:46:22.751" v="1291" actId="478"/>
          <ac:picMkLst>
            <pc:docMk/>
            <pc:sldMk cId="4023957958" sldId="279"/>
            <ac:picMk id="12" creationId="{59F00C9C-050E-4CB3-9AA9-D1B696BF14D9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4" creationId="{307726AD-6CDA-4DB9-BC79-8240543C669D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5" creationId="{D656C729-DDFA-4636-BD88-A4B0AA083E61}"/>
          </ac:picMkLst>
        </pc:picChg>
        <pc:picChg chg="mod">
          <ac:chgData name="moath momani" userId="720708e143949568" providerId="LiveId" clId="{598EEB2B-80D7-4EE1-8331-7E37DB3E6650}" dt="2020-06-24T11:46:03.705" v="1286"/>
          <ac:picMkLst>
            <pc:docMk/>
            <pc:sldMk cId="4023957958" sldId="279"/>
            <ac:picMk id="16" creationId="{7AEE52D4-6372-4733-B1E8-583C065BC266}"/>
          </ac:picMkLst>
        </pc:picChg>
        <pc:picChg chg="del">
          <ac:chgData name="moath momani" userId="720708e143949568" providerId="LiveId" clId="{598EEB2B-80D7-4EE1-8331-7E37DB3E6650}" dt="2020-06-24T11:46:02.446" v="1285" actId="478"/>
          <ac:picMkLst>
            <pc:docMk/>
            <pc:sldMk cId="4023957958" sldId="279"/>
            <ac:picMk id="18" creationId="{5C13294A-73F0-4B7D-86B4-1D255C1E28F0}"/>
          </ac:picMkLst>
        </pc:picChg>
        <pc:picChg chg="add del mod">
          <ac:chgData name="moath momani" userId="720708e143949568" providerId="LiveId" clId="{598EEB2B-80D7-4EE1-8331-7E37DB3E6650}" dt="2020-06-24T11:46:42.942" v="1296" actId="478"/>
          <ac:picMkLst>
            <pc:docMk/>
            <pc:sldMk cId="4023957958" sldId="279"/>
            <ac:picMk id="19" creationId="{7D790B77-9D68-4D3D-8E18-09E1562851E8}"/>
          </ac:picMkLst>
        </pc:picChg>
      </pc:sldChg>
    </pc:docChg>
  </pc:docChgLst>
  <pc:docChgLst>
    <pc:chgData name="moath momani" userId="720708e143949568" providerId="LiveId" clId="{6D0A3EEF-F7D6-43A8-AE09-D2932CFA7180}"/>
    <pc:docChg chg="custSel addSld delSld modSld">
      <pc:chgData name="moath momani" userId="720708e143949568" providerId="LiveId" clId="{6D0A3EEF-F7D6-43A8-AE09-D2932CFA7180}" dt="2020-11-23T09:56:47.530" v="174"/>
      <pc:docMkLst>
        <pc:docMk/>
      </pc:docMkLst>
      <pc:sldChg chg="addSp delSp modSp mod modAnim">
        <pc:chgData name="moath momani" userId="720708e143949568" providerId="LiveId" clId="{6D0A3EEF-F7D6-43A8-AE09-D2932CFA7180}" dt="2020-11-23T09:51:15.322" v="116" actId="1076"/>
        <pc:sldMkLst>
          <pc:docMk/>
          <pc:sldMk cId="3507875137" sldId="260"/>
        </pc:sldMkLst>
        <pc:spChg chg="del mod">
          <ac:chgData name="moath momani" userId="720708e143949568" providerId="LiveId" clId="{6D0A3EEF-F7D6-43A8-AE09-D2932CFA7180}" dt="2020-11-23T09:46:15.360" v="103" actId="478"/>
          <ac:spMkLst>
            <pc:docMk/>
            <pc:sldMk cId="3507875137" sldId="260"/>
            <ac:spMk id="2" creationId="{00000000-0000-0000-0000-000000000000}"/>
          </ac:spMkLst>
        </pc:spChg>
        <pc:spChg chg="add mod">
          <ac:chgData name="moath momani" userId="720708e143949568" providerId="LiveId" clId="{6D0A3EEF-F7D6-43A8-AE09-D2932CFA7180}" dt="2020-11-23T09:51:09.394" v="114" actId="14100"/>
          <ac:spMkLst>
            <pc:docMk/>
            <pc:sldMk cId="3507875137" sldId="260"/>
            <ac:spMk id="3" creationId="{72A30C3D-4511-4162-93E3-6642A0957725}"/>
          </ac:spMkLst>
        </pc:spChg>
        <pc:spChg chg="mod">
          <ac:chgData name="moath momani" userId="720708e143949568" providerId="LiveId" clId="{6D0A3EEF-F7D6-43A8-AE09-D2932CFA7180}" dt="2020-11-23T09:46:35.907" v="108" actId="1076"/>
          <ac:spMkLst>
            <pc:docMk/>
            <pc:sldMk cId="3507875137" sldId="260"/>
            <ac:spMk id="4" creationId="{00000000-0000-0000-0000-000000000000}"/>
          </ac:spMkLst>
        </pc:spChg>
        <pc:spChg chg="mod">
          <ac:chgData name="moath momani" userId="720708e143949568" providerId="LiveId" clId="{6D0A3EEF-F7D6-43A8-AE09-D2932CFA7180}" dt="2020-11-23T09:46:41.709" v="109" actId="403"/>
          <ac:spMkLst>
            <pc:docMk/>
            <pc:sldMk cId="3507875137" sldId="260"/>
            <ac:spMk id="5" creationId="{00000000-0000-0000-0000-000000000000}"/>
          </ac:spMkLst>
        </pc:spChg>
        <pc:spChg chg="add del mod">
          <ac:chgData name="moath momani" userId="720708e143949568" providerId="LiveId" clId="{6D0A3EEF-F7D6-43A8-AE09-D2932CFA7180}" dt="2020-11-23T09:46:18.443" v="104" actId="478"/>
          <ac:spMkLst>
            <pc:docMk/>
            <pc:sldMk cId="3507875137" sldId="260"/>
            <ac:spMk id="12" creationId="{9546B6E7-C75E-4AC5-8C15-19175D707101}"/>
          </ac:spMkLst>
        </pc:spChg>
        <pc:picChg chg="add mod">
          <ac:chgData name="moath momani" userId="720708e143949568" providerId="LiveId" clId="{6D0A3EEF-F7D6-43A8-AE09-D2932CFA7180}" dt="2020-11-23T09:51:15.322" v="116" actId="1076"/>
          <ac:picMkLst>
            <pc:docMk/>
            <pc:sldMk cId="3507875137" sldId="260"/>
            <ac:picMk id="10" creationId="{BE4E907C-D9BD-46AF-9302-F1D090599E76}"/>
          </ac:picMkLst>
        </pc:picChg>
        <pc:picChg chg="del">
          <ac:chgData name="moath momani" userId="720708e143949568" providerId="LiveId" clId="{6D0A3EEF-F7D6-43A8-AE09-D2932CFA7180}" dt="2020-11-23T09:44:50.335" v="91" actId="478"/>
          <ac:picMkLst>
            <pc:docMk/>
            <pc:sldMk cId="3507875137" sldId="260"/>
            <ac:picMk id="2054" creationId="{00000000-0000-0000-0000-000000000000}"/>
          </ac:picMkLst>
        </pc:picChg>
      </pc:sldChg>
      <pc:sldChg chg="add">
        <pc:chgData name="moath momani" userId="720708e143949568" providerId="LiveId" clId="{6D0A3EEF-F7D6-43A8-AE09-D2932CFA7180}" dt="2020-11-23T09:36:15.881" v="90"/>
        <pc:sldMkLst>
          <pc:docMk/>
          <pc:sldMk cId="1521942773" sldId="263"/>
        </pc:sldMkLst>
      </pc:sldChg>
      <pc:sldChg chg="add del">
        <pc:chgData name="moath momani" userId="720708e143949568" providerId="LiveId" clId="{6D0A3EEF-F7D6-43A8-AE09-D2932CFA7180}" dt="2020-11-23T09:36:15.881" v="90"/>
        <pc:sldMkLst>
          <pc:docMk/>
          <pc:sldMk cId="2036179745" sldId="264"/>
        </pc:sldMkLst>
      </pc:sldChg>
      <pc:sldChg chg="modSp mod">
        <pc:chgData name="moath momani" userId="720708e143949568" providerId="LiveId" clId="{6D0A3EEF-F7D6-43A8-AE09-D2932CFA7180}" dt="2020-11-23T09:33:00.243" v="84" actId="14100"/>
        <pc:sldMkLst>
          <pc:docMk/>
          <pc:sldMk cId="911208218" sldId="273"/>
        </pc:sldMkLst>
        <pc:spChg chg="mod">
          <ac:chgData name="moath momani" userId="720708e143949568" providerId="LiveId" clId="{6D0A3EEF-F7D6-43A8-AE09-D2932CFA7180}" dt="2020-11-23T09:33:00.243" v="84" actId="14100"/>
          <ac:spMkLst>
            <pc:docMk/>
            <pc:sldMk cId="911208218" sldId="273"/>
            <ac:spMk id="4" creationId="{00000000-0000-0000-0000-000000000000}"/>
          </ac:spMkLst>
        </pc:spChg>
      </pc:sldChg>
      <pc:sldChg chg="add">
        <pc:chgData name="moath momani" userId="720708e143949568" providerId="LiveId" clId="{6D0A3EEF-F7D6-43A8-AE09-D2932CFA7180}" dt="2020-11-23T09:54:50.371" v="173"/>
        <pc:sldMkLst>
          <pc:docMk/>
          <pc:sldMk cId="726861172" sldId="282"/>
        </pc:sldMkLst>
      </pc:sldChg>
      <pc:sldChg chg="del">
        <pc:chgData name="moath momani" userId="720708e143949568" providerId="LiveId" clId="{6D0A3EEF-F7D6-43A8-AE09-D2932CFA7180}" dt="2020-11-23T09:35:02.126" v="89" actId="47"/>
        <pc:sldMkLst>
          <pc:docMk/>
          <pc:sldMk cId="726861172" sldId="287"/>
        </pc:sldMkLst>
      </pc:sldChg>
      <pc:sldChg chg="add">
        <pc:chgData name="moath momani" userId="720708e143949568" providerId="LiveId" clId="{6D0A3EEF-F7D6-43A8-AE09-D2932CFA7180}" dt="2020-11-23T09:54:31.575" v="172"/>
        <pc:sldMkLst>
          <pc:docMk/>
          <pc:sldMk cId="894105204" sldId="287"/>
        </pc:sldMkLst>
      </pc:sldChg>
      <pc:sldChg chg="add">
        <pc:chgData name="moath momani" userId="720708e143949568" providerId="LiveId" clId="{6D0A3EEF-F7D6-43A8-AE09-D2932CFA7180}" dt="2020-11-23T09:56:47.530" v="174"/>
        <pc:sldMkLst>
          <pc:docMk/>
          <pc:sldMk cId="1483139327" sldId="288"/>
        </pc:sldMkLst>
      </pc:sldChg>
      <pc:sldChg chg="del">
        <pc:chgData name="moath momani" userId="720708e143949568" providerId="LiveId" clId="{6D0A3EEF-F7D6-43A8-AE09-D2932CFA7180}" dt="2020-11-23T09:35:01.055" v="88" actId="47"/>
        <pc:sldMkLst>
          <pc:docMk/>
          <pc:sldMk cId="1722368223" sldId="288"/>
        </pc:sldMkLst>
      </pc:sldChg>
      <pc:sldChg chg="add">
        <pc:chgData name="moath momani" userId="720708e143949568" providerId="LiveId" clId="{6D0A3EEF-F7D6-43A8-AE09-D2932CFA7180}" dt="2020-11-23T09:56:47.530" v="174"/>
        <pc:sldMkLst>
          <pc:docMk/>
          <pc:sldMk cId="3826282581" sldId="290"/>
        </pc:sldMkLst>
      </pc:sldChg>
      <pc:sldChg chg="del">
        <pc:chgData name="moath momani" userId="720708e143949568" providerId="LiveId" clId="{6D0A3EEF-F7D6-43A8-AE09-D2932CFA7180}" dt="2020-11-23T09:34:56.691" v="86" actId="47"/>
        <pc:sldMkLst>
          <pc:docMk/>
          <pc:sldMk cId="1431493003" sldId="323"/>
        </pc:sldMkLst>
      </pc:sldChg>
      <pc:sldChg chg="del">
        <pc:chgData name="moath momani" userId="720708e143949568" providerId="LiveId" clId="{6D0A3EEF-F7D6-43A8-AE09-D2932CFA7180}" dt="2020-11-23T09:54:28.901" v="171" actId="47"/>
        <pc:sldMkLst>
          <pc:docMk/>
          <pc:sldMk cId="1865849037" sldId="325"/>
        </pc:sldMkLst>
      </pc:sldChg>
      <pc:sldChg chg="del">
        <pc:chgData name="moath momani" userId="720708e143949568" providerId="LiveId" clId="{6D0A3EEF-F7D6-43A8-AE09-D2932CFA7180}" dt="2020-11-23T09:34:55.464" v="85" actId="47"/>
        <pc:sldMkLst>
          <pc:docMk/>
          <pc:sldMk cId="2012787951" sldId="327"/>
        </pc:sldMkLst>
      </pc:sldChg>
      <pc:sldChg chg="addSp delSp modSp add mod delAnim modAnim">
        <pc:chgData name="moath momani" userId="720708e143949568" providerId="LiveId" clId="{6D0A3EEF-F7D6-43A8-AE09-D2932CFA7180}" dt="2020-11-23T09:53:20.074" v="170" actId="1076"/>
        <pc:sldMkLst>
          <pc:docMk/>
          <pc:sldMk cId="2765769442" sldId="327"/>
        </pc:sldMkLst>
        <pc:spChg chg="mod">
          <ac:chgData name="moath momani" userId="720708e143949568" providerId="LiveId" clId="{6D0A3EEF-F7D6-43A8-AE09-D2932CFA7180}" dt="2020-11-23T09:52:40.187" v="165"/>
          <ac:spMkLst>
            <pc:docMk/>
            <pc:sldMk cId="2765769442" sldId="327"/>
            <ac:spMk id="4" creationId="{00000000-0000-0000-0000-000000000000}"/>
          </ac:spMkLst>
        </pc:spChg>
        <pc:spChg chg="mod">
          <ac:chgData name="moath momani" userId="720708e143949568" providerId="LiveId" clId="{6D0A3EEF-F7D6-43A8-AE09-D2932CFA7180}" dt="2020-11-23T09:52:25.631" v="164" actId="20577"/>
          <ac:spMkLst>
            <pc:docMk/>
            <pc:sldMk cId="2765769442" sldId="327"/>
            <ac:spMk id="5" creationId="{00000000-0000-0000-0000-000000000000}"/>
          </ac:spMkLst>
        </pc:spChg>
        <pc:picChg chg="add mod">
          <ac:chgData name="moath momani" userId="720708e143949568" providerId="LiveId" clId="{6D0A3EEF-F7D6-43A8-AE09-D2932CFA7180}" dt="2020-11-23T09:53:20.074" v="170" actId="1076"/>
          <ac:picMkLst>
            <pc:docMk/>
            <pc:sldMk cId="2765769442" sldId="327"/>
            <ac:picMk id="2" creationId="{6D03048B-B35E-4D38-9166-C9FD970DC784}"/>
          </ac:picMkLst>
        </pc:picChg>
        <pc:picChg chg="del">
          <ac:chgData name="moath momani" userId="720708e143949568" providerId="LiveId" clId="{6D0A3EEF-F7D6-43A8-AE09-D2932CFA7180}" dt="2020-11-23T09:52:48.254" v="166" actId="478"/>
          <ac:picMkLst>
            <pc:docMk/>
            <pc:sldMk cId="2765769442" sldId="327"/>
            <ac:picMk id="10" creationId="{BE4E907C-D9BD-46AF-9302-F1D090599E76}"/>
          </ac:picMkLst>
        </pc:picChg>
      </pc:sldChg>
      <pc:sldChg chg="add">
        <pc:chgData name="moath momani" userId="720708e143949568" providerId="LiveId" clId="{6D0A3EEF-F7D6-43A8-AE09-D2932CFA7180}" dt="2020-11-23T09:56:47.530" v="174"/>
        <pc:sldMkLst>
          <pc:docMk/>
          <pc:sldMk cId="1787525984" sldId="328"/>
        </pc:sldMkLst>
      </pc:sldChg>
    </pc:docChg>
  </pc:docChgLst>
  <pc:docChgLst>
    <pc:chgData name="moath momani" userId="720708e143949568" providerId="LiveId" clId="{E6B82C7D-170E-49FF-87C1-AE1D4DB9EDA5}"/>
    <pc:docChg chg="modSld">
      <pc:chgData name="moath momani" userId="720708e143949568" providerId="LiveId" clId="{E6B82C7D-170E-49FF-87C1-AE1D4DB9EDA5}" dt="2020-06-24T09:30:36.425" v="4" actId="20577"/>
      <pc:docMkLst>
        <pc:docMk/>
      </pc:docMkLst>
      <pc:sldChg chg="modSp mod">
        <pc:chgData name="moath momani" userId="720708e143949568" providerId="LiveId" clId="{E6B82C7D-170E-49FF-87C1-AE1D4DB9EDA5}" dt="2020-06-24T09:20:20.542" v="2" actId="20577"/>
        <pc:sldMkLst>
          <pc:docMk/>
          <pc:sldMk cId="1823530429" sldId="275"/>
        </pc:sldMkLst>
        <pc:spChg chg="mod">
          <ac:chgData name="moath momani" userId="720708e143949568" providerId="LiveId" clId="{E6B82C7D-170E-49FF-87C1-AE1D4DB9EDA5}" dt="2020-06-24T09:20:20.542" v="2" actId="20577"/>
          <ac:spMkLst>
            <pc:docMk/>
            <pc:sldMk cId="1823530429" sldId="275"/>
            <ac:spMk id="3" creationId="{A538DF91-232F-4B65-B72F-5BAABCC43053}"/>
          </ac:spMkLst>
        </pc:spChg>
      </pc:sldChg>
      <pc:sldChg chg="modSp mod">
        <pc:chgData name="moath momani" userId="720708e143949568" providerId="LiveId" clId="{E6B82C7D-170E-49FF-87C1-AE1D4DB9EDA5}" dt="2020-06-24T09:30:36.425" v="4" actId="20577"/>
        <pc:sldMkLst>
          <pc:docMk/>
          <pc:sldMk cId="2122620844" sldId="276"/>
        </pc:sldMkLst>
        <pc:spChg chg="mod">
          <ac:chgData name="moath momani" userId="720708e143949568" providerId="LiveId" clId="{E6B82C7D-170E-49FF-87C1-AE1D4DB9EDA5}" dt="2020-06-24T09:30:36.425" v="4" actId="20577"/>
          <ac:spMkLst>
            <pc:docMk/>
            <pc:sldMk cId="2122620844" sldId="276"/>
            <ac:spMk id="11" creationId="{AA5FE5FB-DA11-47CD-9B2A-004E45E27903}"/>
          </ac:spMkLst>
        </pc:spChg>
      </pc:sldChg>
    </pc:docChg>
  </pc:docChgLst>
  <pc:docChgLst>
    <pc:chgData name="moath momani" userId="720708e143949568" providerId="LiveId" clId="{78F01B75-BBDE-4A5C-AC3F-8FE28283B93E}"/>
    <pc:docChg chg="custSel addSld modSld">
      <pc:chgData name="moath momani" userId="720708e143949568" providerId="LiveId" clId="{78F01B75-BBDE-4A5C-AC3F-8FE28283B93E}" dt="2020-04-03T12:29:47.533" v="63" actId="1035"/>
      <pc:docMkLst>
        <pc:docMk/>
      </pc:docMkLst>
      <pc:sldChg chg="addSp modSp">
        <pc:chgData name="moath momani" userId="720708e143949568" providerId="LiveId" clId="{78F01B75-BBDE-4A5C-AC3F-8FE28283B93E}" dt="2020-04-03T12:22:06.245" v="23" actId="1036"/>
        <pc:sldMkLst>
          <pc:docMk/>
          <pc:sldMk cId="211947262" sldId="272"/>
        </pc:sldMkLst>
        <pc:spChg chg="add mod">
          <ac:chgData name="moath momani" userId="720708e143949568" providerId="LiveId" clId="{78F01B75-BBDE-4A5C-AC3F-8FE28283B93E}" dt="2020-04-03T12:21:38.882" v="18" actId="20577"/>
          <ac:spMkLst>
            <pc:docMk/>
            <pc:sldMk cId="211947262" sldId="272"/>
            <ac:spMk id="2" creationId="{82A73F36-23C2-41E0-85A1-1D67C11FA5BB}"/>
          </ac:spMkLst>
        </pc:spChg>
        <pc:spChg chg="mod">
          <ac:chgData name="moath momani" userId="720708e143949568" providerId="LiveId" clId="{78F01B75-BBDE-4A5C-AC3F-8FE28283B93E}" dt="2020-04-03T12:21:11.284" v="5" actId="21"/>
          <ac:spMkLst>
            <pc:docMk/>
            <pc:sldMk cId="211947262" sldId="272"/>
            <ac:spMk id="4" creationId="{00000000-0000-0000-0000-000000000000}"/>
          </ac:spMkLst>
        </pc:spChg>
        <pc:picChg chg="mod">
          <ac:chgData name="moath momani" userId="720708e143949568" providerId="LiveId" clId="{78F01B75-BBDE-4A5C-AC3F-8FE28283B93E}" dt="2020-04-03T12:22:06.245" v="23" actId="1036"/>
          <ac:picMkLst>
            <pc:docMk/>
            <pc:sldMk cId="211947262" sldId="272"/>
            <ac:picMk id="7" creationId="{00000000-0000-0000-0000-000000000000}"/>
          </ac:picMkLst>
        </pc:picChg>
      </pc:sldChg>
      <pc:sldChg chg="addSp delSp modSp add">
        <pc:chgData name="moath momani" userId="720708e143949568" providerId="LiveId" clId="{78F01B75-BBDE-4A5C-AC3F-8FE28283B93E}" dt="2020-04-03T12:29:47.533" v="63" actId="1035"/>
        <pc:sldMkLst>
          <pc:docMk/>
          <pc:sldMk cId="4281662222" sldId="275"/>
        </pc:sldMkLst>
        <pc:spChg chg="del">
          <ac:chgData name="moath momani" userId="720708e143949568" providerId="LiveId" clId="{78F01B75-BBDE-4A5C-AC3F-8FE28283B93E}" dt="2020-04-03T12:28:33.838" v="25" actId="478"/>
          <ac:spMkLst>
            <pc:docMk/>
            <pc:sldMk cId="4281662222" sldId="275"/>
            <ac:spMk id="2" creationId="{01F6C4BA-7E09-403E-81CF-A293A18B27BB}"/>
          </ac:spMkLst>
        </pc:spChg>
        <pc:spChg chg="del">
          <ac:chgData name="moath momani" userId="720708e143949568" providerId="LiveId" clId="{78F01B75-BBDE-4A5C-AC3F-8FE28283B93E}" dt="2020-04-03T12:28:37.659" v="26"/>
          <ac:spMkLst>
            <pc:docMk/>
            <pc:sldMk cId="4281662222" sldId="275"/>
            <ac:spMk id="3" creationId="{9B1D382A-8B4E-4B25-8333-1257440ED296}"/>
          </ac:spMkLst>
        </pc:sp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6" creationId="{34925A31-542E-4E37-89EA-F40DF506CB1F}"/>
          </ac:picMkLst>
        </pc:picChg>
        <pc:picChg chg="add mod">
          <ac:chgData name="moath momani" userId="720708e143949568" providerId="LiveId" clId="{78F01B75-BBDE-4A5C-AC3F-8FE28283B93E}" dt="2020-04-03T12:29:47.533" v="63" actId="1035"/>
          <ac:picMkLst>
            <pc:docMk/>
            <pc:sldMk cId="4281662222" sldId="275"/>
            <ac:picMk id="1028" creationId="{CA83EDAF-4330-4A47-8A16-958B8CA7375B}"/>
          </ac:picMkLst>
        </pc:picChg>
      </pc:sldChg>
    </pc:docChg>
  </pc:docChgLst>
  <pc:docChgLst>
    <pc:chgData name="moath momani" userId="720708e143949568" providerId="LiveId" clId="{FB6C5FEE-E6A1-4A04-8CF7-FCBB1877785A}"/>
    <pc:docChg chg="modSld">
      <pc:chgData name="moath momani" userId="720708e143949568" providerId="LiveId" clId="{FB6C5FEE-E6A1-4A04-8CF7-FCBB1877785A}" dt="2020-05-03T10:07:46.058" v="1" actId="14100"/>
      <pc:docMkLst>
        <pc:docMk/>
      </pc:docMkLst>
      <pc:sldChg chg="modSp mod">
        <pc:chgData name="moath momani" userId="720708e143949568" providerId="LiveId" clId="{FB6C5FEE-E6A1-4A04-8CF7-FCBB1877785A}" dt="2020-05-03T10:07:46.058" v="1" actId="14100"/>
        <pc:sldMkLst>
          <pc:docMk/>
          <pc:sldMk cId="211947262" sldId="272"/>
        </pc:sldMkLst>
        <pc:picChg chg="mod">
          <ac:chgData name="moath momani" userId="720708e143949568" providerId="LiveId" clId="{FB6C5FEE-E6A1-4A04-8CF7-FCBB1877785A}" dt="2020-05-03T10:07:46.058" v="1" actId="14100"/>
          <ac:picMkLst>
            <pc:docMk/>
            <pc:sldMk cId="211947262" sldId="272"/>
            <ac:picMk id="14" creationId="{862DA486-063A-4767-9E2B-FEDE96738C97}"/>
          </ac:picMkLst>
        </pc:picChg>
      </pc:sldChg>
    </pc:docChg>
  </pc:docChgLst>
  <pc:docChgLst>
    <pc:chgData name="Moath Almomani" userId="ff116c73-3ed4-4407-a8d2-899e4a260434" providerId="ADAL" clId="{94730911-1A1F-4C9B-B999-F8EB3309CDA8}"/>
    <pc:docChg chg="undo custSel addSld delSld modSld sldOrd">
      <pc:chgData name="Moath Almomani" userId="ff116c73-3ed4-4407-a8d2-899e4a260434" providerId="ADAL" clId="{94730911-1A1F-4C9B-B999-F8EB3309CDA8}" dt="2021-05-04T08:37:24.223" v="694" actId="1037"/>
      <pc:docMkLst>
        <pc:docMk/>
      </pc:docMkLst>
      <pc:sldChg chg="addSp delSp modSp mod">
        <pc:chgData name="Moath Almomani" userId="ff116c73-3ed4-4407-a8d2-899e4a260434" providerId="ADAL" clId="{94730911-1A1F-4C9B-B999-F8EB3309CDA8}" dt="2021-05-04T02:40:51.033" v="524" actId="478"/>
        <pc:sldMkLst>
          <pc:docMk/>
          <pc:sldMk cId="1521942773" sldId="263"/>
        </pc:sldMkLst>
        <pc:spChg chg="mod">
          <ac:chgData name="Moath Almomani" userId="ff116c73-3ed4-4407-a8d2-899e4a260434" providerId="ADAL" clId="{94730911-1A1F-4C9B-B999-F8EB3309CDA8}" dt="2021-05-04T02:39:17.141" v="505" actId="1076"/>
          <ac:spMkLst>
            <pc:docMk/>
            <pc:sldMk cId="1521942773" sldId="263"/>
            <ac:spMk id="2" creationId="{00000000-0000-0000-0000-000000000000}"/>
          </ac:spMkLst>
        </pc:spChg>
        <pc:spChg chg="mod">
          <ac:chgData name="Moath Almomani" userId="ff116c73-3ed4-4407-a8d2-899e4a260434" providerId="ADAL" clId="{94730911-1A1F-4C9B-B999-F8EB3309CDA8}" dt="2021-05-04T02:39:25.552" v="506" actId="1076"/>
          <ac:spMkLst>
            <pc:docMk/>
            <pc:sldMk cId="1521942773" sldId="263"/>
            <ac:spMk id="4" creationId="{00000000-0000-0000-0000-000000000000}"/>
          </ac:spMkLst>
        </pc:spChg>
        <pc:spChg chg="mod">
          <ac:chgData name="Moath Almomani" userId="ff116c73-3ed4-4407-a8d2-899e4a260434" providerId="ADAL" clId="{94730911-1A1F-4C9B-B999-F8EB3309CDA8}" dt="2021-05-04T02:40:42.505" v="521" actId="1076"/>
          <ac:spMkLst>
            <pc:docMk/>
            <pc:sldMk cId="1521942773" sldId="263"/>
            <ac:spMk id="5" creationId="{00000000-0000-0000-0000-000000000000}"/>
          </ac:spMkLst>
        </pc:spChg>
        <pc:spChg chg="del">
          <ac:chgData name="Moath Almomani" userId="ff116c73-3ed4-4407-a8d2-899e4a260434" providerId="ADAL" clId="{94730911-1A1F-4C9B-B999-F8EB3309CDA8}" dt="2021-05-04T02:40:46.643" v="522" actId="21"/>
          <ac:spMkLst>
            <pc:docMk/>
            <pc:sldMk cId="1521942773" sldId="263"/>
            <ac:spMk id="6" creationId="{00000000-0000-0000-0000-000000000000}"/>
          </ac:spMkLst>
        </pc:spChg>
        <pc:spChg chg="add mod">
          <ac:chgData name="Moath Almomani" userId="ff116c73-3ed4-4407-a8d2-899e4a260434" providerId="ADAL" clId="{94730911-1A1F-4C9B-B999-F8EB3309CDA8}" dt="2021-05-04T02:39:03.706" v="503"/>
          <ac:spMkLst>
            <pc:docMk/>
            <pc:sldMk cId="1521942773" sldId="263"/>
            <ac:spMk id="12" creationId="{120841F8-18F2-482B-8CC8-2589260FAADD}"/>
          </ac:spMkLst>
        </pc:spChg>
        <pc:spChg chg="add mod">
          <ac:chgData name="Moath Almomani" userId="ff116c73-3ed4-4407-a8d2-899e4a260434" providerId="ADAL" clId="{94730911-1A1F-4C9B-B999-F8EB3309CDA8}" dt="2021-05-04T02:39:40.791" v="510" actId="1076"/>
          <ac:spMkLst>
            <pc:docMk/>
            <pc:sldMk cId="1521942773" sldId="263"/>
            <ac:spMk id="14" creationId="{1FC5430F-EAD5-4C1E-BB9A-6DC9123C20BC}"/>
          </ac:spMkLst>
        </pc:spChg>
        <pc:spChg chg="add mod">
          <ac:chgData name="Moath Almomani" userId="ff116c73-3ed4-4407-a8d2-899e4a260434" providerId="ADAL" clId="{94730911-1A1F-4C9B-B999-F8EB3309CDA8}" dt="2021-05-04T02:39:35.471" v="508" actId="1076"/>
          <ac:spMkLst>
            <pc:docMk/>
            <pc:sldMk cId="1521942773" sldId="263"/>
            <ac:spMk id="15" creationId="{F08D2725-558C-43EC-B005-1E156D45FF15}"/>
          </ac:spMkLst>
        </pc:spChg>
        <pc:spChg chg="add mod">
          <ac:chgData name="Moath Almomani" userId="ff116c73-3ed4-4407-a8d2-899e4a260434" providerId="ADAL" clId="{94730911-1A1F-4C9B-B999-F8EB3309CDA8}" dt="2021-05-04T02:39:38.135" v="509" actId="1076"/>
          <ac:spMkLst>
            <pc:docMk/>
            <pc:sldMk cId="1521942773" sldId="263"/>
            <ac:spMk id="17" creationId="{BE2676DC-DBDE-4CEF-87A9-7172AF1B34AF}"/>
          </ac:spMkLst>
        </pc:spChg>
        <pc:spChg chg="add mod">
          <ac:chgData name="Moath Almomani" userId="ff116c73-3ed4-4407-a8d2-899e4a260434" providerId="ADAL" clId="{94730911-1A1F-4C9B-B999-F8EB3309CDA8}" dt="2021-05-04T02:39:03.706" v="503"/>
          <ac:spMkLst>
            <pc:docMk/>
            <pc:sldMk cId="1521942773" sldId="263"/>
            <ac:spMk id="18" creationId="{4F2FD075-5342-4200-B3D2-770B8ACAAB64}"/>
          </ac:spMkLst>
        </pc:spChg>
        <pc:spChg chg="add mod">
          <ac:chgData name="Moath Almomani" userId="ff116c73-3ed4-4407-a8d2-899e4a260434" providerId="ADAL" clId="{94730911-1A1F-4C9B-B999-F8EB3309CDA8}" dt="2021-05-04T02:40:04.060" v="514" actId="1076"/>
          <ac:spMkLst>
            <pc:docMk/>
            <pc:sldMk cId="1521942773" sldId="263"/>
            <ac:spMk id="22" creationId="{EBB5D9EA-25FD-4F0D-9F54-C582AFD2584F}"/>
          </ac:spMkLst>
        </pc:spChg>
        <pc:spChg chg="add del mod">
          <ac:chgData name="Moath Almomani" userId="ff116c73-3ed4-4407-a8d2-899e4a260434" providerId="ADAL" clId="{94730911-1A1F-4C9B-B999-F8EB3309CDA8}" dt="2021-05-04T02:40:51.033" v="524" actId="478"/>
          <ac:spMkLst>
            <pc:docMk/>
            <pc:sldMk cId="1521942773" sldId="263"/>
            <ac:spMk id="24" creationId="{410695F4-C783-4EC8-A68F-2E6D4F1DF0C9}"/>
          </ac:spMkLst>
        </pc:spChg>
        <pc:grpChg chg="del">
          <ac:chgData name="Moath Almomani" userId="ff116c73-3ed4-4407-a8d2-899e4a260434" providerId="ADAL" clId="{94730911-1A1F-4C9B-B999-F8EB3309CDA8}" dt="2021-05-04T02:40:46.643" v="522" actId="21"/>
          <ac:grpSpMkLst>
            <pc:docMk/>
            <pc:sldMk cId="1521942773" sldId="263"/>
            <ac:grpSpMk id="8" creationId="{00000000-0000-0000-0000-000000000000}"/>
          </ac:grpSpMkLst>
        </pc:grpChg>
        <pc:grpChg chg="add del mod">
          <ac:chgData name="Moath Almomani" userId="ff116c73-3ed4-4407-a8d2-899e4a260434" providerId="ADAL" clId="{94730911-1A1F-4C9B-B999-F8EB3309CDA8}" dt="2021-05-04T02:40:51.033" v="524" actId="478"/>
          <ac:grpSpMkLst>
            <pc:docMk/>
            <pc:sldMk cId="1521942773" sldId="263"/>
            <ac:grpSpMk id="25" creationId="{3DA9A884-475B-4716-B288-55D93BB686FE}"/>
          </ac:grpSpMkLst>
        </pc:grpChg>
        <pc:picChg chg="add mod">
          <ac:chgData name="Moath Almomani" userId="ff116c73-3ed4-4407-a8d2-899e4a260434" providerId="ADAL" clId="{94730911-1A1F-4C9B-B999-F8EB3309CDA8}" dt="2021-05-04T02:40:32.610" v="520" actId="14100"/>
          <ac:picMkLst>
            <pc:docMk/>
            <pc:sldMk cId="1521942773" sldId="263"/>
            <ac:picMk id="7" creationId="{AE56370C-8D0D-429F-9C43-A7490963F074}"/>
          </ac:picMkLst>
        </pc:picChg>
        <pc:picChg chg="del">
          <ac:chgData name="Moath Almomani" userId="ff116c73-3ed4-4407-a8d2-899e4a260434" providerId="ADAL" clId="{94730911-1A1F-4C9B-B999-F8EB3309CDA8}" dt="2021-05-04T02:40:05.648" v="515" actId="21"/>
          <ac:picMkLst>
            <pc:docMk/>
            <pc:sldMk cId="1521942773" sldId="263"/>
            <ac:picMk id="11" creationId="{788D8415-A3D7-4B84-83DB-BC8922BACFB6}"/>
          </ac:picMkLst>
        </pc:picChg>
        <pc:picChg chg="add mod">
          <ac:chgData name="Moath Almomani" userId="ff116c73-3ed4-4407-a8d2-899e4a260434" providerId="ADAL" clId="{94730911-1A1F-4C9B-B999-F8EB3309CDA8}" dt="2021-05-04T02:39:03.706" v="503"/>
          <ac:picMkLst>
            <pc:docMk/>
            <pc:sldMk cId="1521942773" sldId="263"/>
            <ac:picMk id="13" creationId="{45F14DA8-E3A6-4FD3-B7EB-EB264D1F1E13}"/>
          </ac:picMkLst>
        </pc:picChg>
        <pc:picChg chg="add del mod">
          <ac:chgData name="Moath Almomani" userId="ff116c73-3ed4-4407-a8d2-899e4a260434" providerId="ADAL" clId="{94730911-1A1F-4C9B-B999-F8EB3309CDA8}" dt="2021-05-04T02:40:21.023" v="517" actId="478"/>
          <ac:picMkLst>
            <pc:docMk/>
            <pc:sldMk cId="1521942773" sldId="263"/>
            <ac:picMk id="16" creationId="{B0563345-0577-4DC3-9EFD-08F2FE322064}"/>
          </ac:picMkLst>
        </pc:picChg>
        <pc:picChg chg="del">
          <ac:chgData name="Moath Almomani" userId="ff116c73-3ed4-4407-a8d2-899e4a260434" providerId="ADAL" clId="{94730911-1A1F-4C9B-B999-F8EB3309CDA8}" dt="2021-05-04T02:38:53.001" v="501" actId="478"/>
          <ac:picMkLst>
            <pc:docMk/>
            <pc:sldMk cId="1521942773" sldId="263"/>
            <ac:picMk id="19" creationId="{BB0E99CD-77A2-4CF5-891A-2DF94059DD8B}"/>
          </ac:picMkLst>
        </pc:picChg>
        <pc:picChg chg="add mod">
          <ac:chgData name="Moath Almomani" userId="ff116c73-3ed4-4407-a8d2-899e4a260434" providerId="ADAL" clId="{94730911-1A1F-4C9B-B999-F8EB3309CDA8}" dt="2021-05-04T02:39:03.706" v="503"/>
          <ac:picMkLst>
            <pc:docMk/>
            <pc:sldMk cId="1521942773" sldId="263"/>
            <ac:picMk id="20" creationId="{0148BDD3-936D-41F4-B0F2-BA42B2FAD87F}"/>
          </ac:picMkLst>
        </pc:picChg>
        <pc:picChg chg="del mod">
          <ac:chgData name="Moath Almomani" userId="ff116c73-3ed4-4407-a8d2-899e4a260434" providerId="ADAL" clId="{94730911-1A1F-4C9B-B999-F8EB3309CDA8}" dt="2021-05-04T02:38:52.641" v="500" actId="478"/>
          <ac:picMkLst>
            <pc:docMk/>
            <pc:sldMk cId="1521942773" sldId="263"/>
            <ac:picMk id="21" creationId="{5F1ABC76-046F-41E3-8B93-457BADA7A129}"/>
          </ac:picMkLst>
        </pc:picChg>
        <pc:picChg chg="add mod">
          <ac:chgData name="Moath Almomani" userId="ff116c73-3ed4-4407-a8d2-899e4a260434" providerId="ADAL" clId="{94730911-1A1F-4C9B-B999-F8EB3309CDA8}" dt="2021-05-04T02:40:06.379" v="516"/>
          <ac:picMkLst>
            <pc:docMk/>
            <pc:sldMk cId="1521942773" sldId="263"/>
            <ac:picMk id="23" creationId="{3DE47617-3BE2-42E9-B04B-F692DB538A14}"/>
          </ac:picMkLst>
        </pc:picChg>
        <pc:picChg chg="mod">
          <ac:chgData name="Moath Almomani" userId="ff116c73-3ed4-4407-a8d2-899e4a260434" providerId="ADAL" clId="{94730911-1A1F-4C9B-B999-F8EB3309CDA8}" dt="2021-05-04T02:40:47.154" v="523"/>
          <ac:picMkLst>
            <pc:docMk/>
            <pc:sldMk cId="1521942773" sldId="263"/>
            <ac:picMk id="26" creationId="{0C48F1D7-2EBE-4A71-9DEB-57F4C12C0FE2}"/>
          </ac:picMkLst>
        </pc:picChg>
        <pc:picChg chg="mod">
          <ac:chgData name="Moath Almomani" userId="ff116c73-3ed4-4407-a8d2-899e4a260434" providerId="ADAL" clId="{94730911-1A1F-4C9B-B999-F8EB3309CDA8}" dt="2021-05-04T02:40:47.154" v="523"/>
          <ac:picMkLst>
            <pc:docMk/>
            <pc:sldMk cId="1521942773" sldId="263"/>
            <ac:picMk id="27" creationId="{9D121494-E2B9-402A-BAFB-B543B76BBB43}"/>
          </ac:picMkLst>
        </pc:picChg>
      </pc:sldChg>
      <pc:sldChg chg="ord">
        <pc:chgData name="Moath Almomani" userId="ff116c73-3ed4-4407-a8d2-899e4a260434" providerId="ADAL" clId="{94730911-1A1F-4C9B-B999-F8EB3309CDA8}" dt="2021-05-04T01:54:21.621" v="197"/>
        <pc:sldMkLst>
          <pc:docMk/>
          <pc:sldMk cId="2073494059" sldId="270"/>
        </pc:sldMkLst>
      </pc:sldChg>
      <pc:sldChg chg="addSp delSp modSp add del mod">
        <pc:chgData name="Moath Almomani" userId="ff116c73-3ed4-4407-a8d2-899e4a260434" providerId="ADAL" clId="{94730911-1A1F-4C9B-B999-F8EB3309CDA8}" dt="2021-05-04T08:28:32.842" v="558" actId="1076"/>
        <pc:sldMkLst>
          <pc:docMk/>
          <pc:sldMk cId="4023957958" sldId="279"/>
        </pc:sldMkLst>
        <pc:spChg chg="mod">
          <ac:chgData name="Moath Almomani" userId="ff116c73-3ed4-4407-a8d2-899e4a260434" providerId="ADAL" clId="{94730911-1A1F-4C9B-B999-F8EB3309CDA8}" dt="2021-05-04T08:28:32.842" v="558" actId="1076"/>
          <ac:spMkLst>
            <pc:docMk/>
            <pc:sldMk cId="4023957958" sldId="279"/>
            <ac:spMk id="11" creationId="{21145E93-6959-479A-BC9D-CD8B8034E6FB}"/>
          </ac:spMkLst>
        </pc:spChg>
        <pc:picChg chg="add del mod">
          <ac:chgData name="Moath Almomani" userId="ff116c73-3ed4-4407-a8d2-899e4a260434" providerId="ADAL" clId="{94730911-1A1F-4C9B-B999-F8EB3309CDA8}" dt="2021-05-04T01:49:57.804" v="113" actId="478"/>
          <ac:picMkLst>
            <pc:docMk/>
            <pc:sldMk cId="4023957958" sldId="279"/>
            <ac:picMk id="3" creationId="{1FB0A10D-C7DB-4C20-B10A-4EE13CFE9256}"/>
          </ac:picMkLst>
        </pc:picChg>
        <pc:picChg chg="del">
          <ac:chgData name="Moath Almomani" userId="ff116c73-3ed4-4407-a8d2-899e4a260434" providerId="ADAL" clId="{94730911-1A1F-4C9B-B999-F8EB3309CDA8}" dt="2021-05-04T01:48:46.911" v="104" actId="478"/>
          <ac:picMkLst>
            <pc:docMk/>
            <pc:sldMk cId="4023957958" sldId="279"/>
            <ac:picMk id="5" creationId="{D15CA7EC-1422-4898-8A8F-E810ED58D156}"/>
          </ac:picMkLst>
        </pc:picChg>
        <pc:picChg chg="add mod">
          <ac:chgData name="Moath Almomani" userId="ff116c73-3ed4-4407-a8d2-899e4a260434" providerId="ADAL" clId="{94730911-1A1F-4C9B-B999-F8EB3309CDA8}" dt="2021-05-04T01:50:02.820" v="117" actId="1076"/>
          <ac:picMkLst>
            <pc:docMk/>
            <pc:sldMk cId="4023957958" sldId="279"/>
            <ac:picMk id="7" creationId="{B841A2DE-F166-474F-B863-33B68E34C494}"/>
          </ac:picMkLst>
        </pc:picChg>
        <pc:picChg chg="add del mod">
          <ac:chgData name="Moath Almomani" userId="ff116c73-3ed4-4407-a8d2-899e4a260434" providerId="ADAL" clId="{94730911-1A1F-4C9B-B999-F8EB3309CDA8}" dt="2021-05-04T01:52:46.527" v="145" actId="478"/>
          <ac:picMkLst>
            <pc:docMk/>
            <pc:sldMk cId="4023957958" sldId="279"/>
            <ac:picMk id="14" creationId="{CE8808AA-32F0-44C9-B80C-05522F267854}"/>
          </ac:picMkLst>
        </pc:picChg>
        <pc:picChg chg="add del mod">
          <ac:chgData name="Moath Almomani" userId="ff116c73-3ed4-4407-a8d2-899e4a260434" providerId="ADAL" clId="{94730911-1A1F-4C9B-B999-F8EB3309CDA8}" dt="2021-05-04T01:56:53.136" v="198" actId="478"/>
          <ac:picMkLst>
            <pc:docMk/>
            <pc:sldMk cId="4023957958" sldId="279"/>
            <ac:picMk id="16" creationId="{37C68A3A-F82D-4B0E-BEAA-CABE31586336}"/>
          </ac:picMkLst>
        </pc:picChg>
        <pc:picChg chg="add del mod">
          <ac:chgData name="Moath Almomani" userId="ff116c73-3ed4-4407-a8d2-899e4a260434" providerId="ADAL" clId="{94730911-1A1F-4C9B-B999-F8EB3309CDA8}" dt="2021-05-04T01:57:05.481" v="205" actId="478"/>
          <ac:picMkLst>
            <pc:docMk/>
            <pc:sldMk cId="4023957958" sldId="279"/>
            <ac:picMk id="18" creationId="{781A7C8B-6EC9-4878-984F-62BCAF9A826C}"/>
          </ac:picMkLst>
        </pc:picChg>
        <pc:picChg chg="add del mod">
          <ac:chgData name="Moath Almomani" userId="ff116c73-3ed4-4407-a8d2-899e4a260434" providerId="ADAL" clId="{94730911-1A1F-4C9B-B999-F8EB3309CDA8}" dt="2021-05-04T01:57:37.015" v="206" actId="478"/>
          <ac:picMkLst>
            <pc:docMk/>
            <pc:sldMk cId="4023957958" sldId="279"/>
            <ac:picMk id="20" creationId="{4C2CFB91-A55D-4FF6-9893-DC90E64E393E}"/>
          </ac:picMkLst>
        </pc:picChg>
        <pc:picChg chg="add mod">
          <ac:chgData name="Moath Almomani" userId="ff116c73-3ed4-4407-a8d2-899e4a260434" providerId="ADAL" clId="{94730911-1A1F-4C9B-B999-F8EB3309CDA8}" dt="2021-05-04T01:57:03.673" v="204" actId="1076"/>
          <ac:picMkLst>
            <pc:docMk/>
            <pc:sldMk cId="4023957958" sldId="279"/>
            <ac:picMk id="28" creationId="{F7D7845C-3F51-4231-AD1C-8BE51A8A56C5}"/>
          </ac:picMkLst>
        </pc:picChg>
        <pc:picChg chg="add mod">
          <ac:chgData name="Moath Almomani" userId="ff116c73-3ed4-4407-a8d2-899e4a260434" providerId="ADAL" clId="{94730911-1A1F-4C9B-B999-F8EB3309CDA8}" dt="2021-05-04T01:57:44.435" v="210" actId="1076"/>
          <ac:picMkLst>
            <pc:docMk/>
            <pc:sldMk cId="4023957958" sldId="279"/>
            <ac:picMk id="30" creationId="{1E9BBB34-B2E8-4EA2-ADA7-BDD91DBF5283}"/>
          </ac:picMkLst>
        </pc:picChg>
        <pc:picChg chg="add mod">
          <ac:chgData name="Moath Almomani" userId="ff116c73-3ed4-4407-a8d2-899e4a260434" providerId="ADAL" clId="{94730911-1A1F-4C9B-B999-F8EB3309CDA8}" dt="2021-05-04T01:59:35.965" v="214" actId="1076"/>
          <ac:picMkLst>
            <pc:docMk/>
            <pc:sldMk cId="4023957958" sldId="279"/>
            <ac:picMk id="32" creationId="{E36E2F23-1FF9-4D85-B160-28F35F87618E}"/>
          </ac:picMkLst>
        </pc:picChg>
        <pc:cxnChg chg="add mod">
          <ac:chgData name="Moath Almomani" userId="ff116c73-3ed4-4407-a8d2-899e4a260434" providerId="ADAL" clId="{94730911-1A1F-4C9B-B999-F8EB3309CDA8}" dt="2021-05-04T01:53:49.444" v="175" actId="1582"/>
          <ac:cxnSpMkLst>
            <pc:docMk/>
            <pc:sldMk cId="4023957958" sldId="279"/>
            <ac:cxnSpMk id="22" creationId="{B32C785E-A515-4B74-A69D-C1782E8273C3}"/>
          </ac:cxnSpMkLst>
        </pc:cxnChg>
        <pc:cxnChg chg="add mod">
          <ac:chgData name="Moath Almomani" userId="ff116c73-3ed4-4407-a8d2-899e4a260434" providerId="ADAL" clId="{94730911-1A1F-4C9B-B999-F8EB3309CDA8}" dt="2021-05-04T01:53:55.131" v="178" actId="14100"/>
          <ac:cxnSpMkLst>
            <pc:docMk/>
            <pc:sldMk cId="4023957958" sldId="279"/>
            <ac:cxnSpMk id="23" creationId="{C442383E-BB63-41EB-B92C-39D22C7C4BF2}"/>
          </ac:cxnSpMkLst>
        </pc:cxnChg>
        <pc:cxnChg chg="add mod">
          <ac:chgData name="Moath Almomani" userId="ff116c73-3ed4-4407-a8d2-899e4a260434" providerId="ADAL" clId="{94730911-1A1F-4C9B-B999-F8EB3309CDA8}" dt="2021-05-04T01:54:11.627" v="195" actId="1035"/>
          <ac:cxnSpMkLst>
            <pc:docMk/>
            <pc:sldMk cId="4023957958" sldId="279"/>
            <ac:cxnSpMk id="25" creationId="{7A867A8E-EAC0-4A25-8387-DC829105EF5F}"/>
          </ac:cxnSpMkLst>
        </pc:cxnChg>
      </pc:sldChg>
      <pc:sldChg chg="modSp mod">
        <pc:chgData name="Moath Almomani" userId="ff116c73-3ed4-4407-a8d2-899e4a260434" providerId="ADAL" clId="{94730911-1A1F-4C9B-B999-F8EB3309CDA8}" dt="2021-05-04T01:30:26.855" v="80" actId="20577"/>
        <pc:sldMkLst>
          <pc:docMk/>
          <pc:sldMk cId="726861172" sldId="282"/>
        </pc:sldMkLst>
        <pc:spChg chg="mod">
          <ac:chgData name="Moath Almomani" userId="ff116c73-3ed4-4407-a8d2-899e4a260434" providerId="ADAL" clId="{94730911-1A1F-4C9B-B999-F8EB3309CDA8}" dt="2021-05-04T01:30:20.628" v="74" actId="20577"/>
          <ac:spMkLst>
            <pc:docMk/>
            <pc:sldMk cId="726861172" sldId="282"/>
            <ac:spMk id="9" creationId="{8C86B758-F35E-4F64-B765-9552F9E6979B}"/>
          </ac:spMkLst>
        </pc:spChg>
        <pc:spChg chg="mod">
          <ac:chgData name="Moath Almomani" userId="ff116c73-3ed4-4407-a8d2-899e4a260434" providerId="ADAL" clId="{94730911-1A1F-4C9B-B999-F8EB3309CDA8}" dt="2021-05-04T01:30:26.855" v="80" actId="20577"/>
          <ac:spMkLst>
            <pc:docMk/>
            <pc:sldMk cId="726861172" sldId="282"/>
            <ac:spMk id="15" creationId="{25E41919-33CC-4848-B429-AE373B607F71}"/>
          </ac:spMkLst>
        </pc:spChg>
      </pc:sldChg>
      <pc:sldChg chg="add del">
        <pc:chgData name="Moath Almomani" userId="ff116c73-3ed4-4407-a8d2-899e4a260434" providerId="ADAL" clId="{94730911-1A1F-4C9B-B999-F8EB3309CDA8}" dt="2021-05-04T01:32:51.885" v="83" actId="2696"/>
        <pc:sldMkLst>
          <pc:docMk/>
          <pc:sldMk cId="674610973" sldId="292"/>
        </pc:sldMkLst>
      </pc:sldChg>
      <pc:sldChg chg="delSp modSp add del mod">
        <pc:chgData name="Moath Almomani" userId="ff116c73-3ed4-4407-a8d2-899e4a260434" providerId="ADAL" clId="{94730911-1A1F-4C9B-B999-F8EB3309CDA8}" dt="2021-05-04T02:40:55.592" v="525" actId="47"/>
        <pc:sldMkLst>
          <pc:docMk/>
          <pc:sldMk cId="1431493003" sldId="323"/>
        </pc:sldMkLst>
        <pc:spChg chg="del mod">
          <ac:chgData name="Moath Almomani" userId="ff116c73-3ed4-4407-a8d2-899e4a260434" providerId="ADAL" clId="{94730911-1A1F-4C9B-B999-F8EB3309CDA8}" dt="2021-05-04T02:39:02.094" v="502" actId="21"/>
          <ac:spMkLst>
            <pc:docMk/>
            <pc:sldMk cId="1431493003" sldId="323"/>
            <ac:spMk id="6" creationId="{00000000-0000-0000-0000-000000000000}"/>
          </ac:spMkLst>
        </pc:spChg>
        <pc:spChg chg="del">
          <ac:chgData name="Moath Almomani" userId="ff116c73-3ed4-4407-a8d2-899e4a260434" providerId="ADAL" clId="{94730911-1A1F-4C9B-B999-F8EB3309CDA8}" dt="2021-05-04T02:39:02.094" v="502" actId="21"/>
          <ac:spMkLst>
            <pc:docMk/>
            <pc:sldMk cId="1431493003" sldId="323"/>
            <ac:spMk id="7" creationId="{00000000-0000-0000-0000-000000000000}"/>
          </ac:spMkLst>
        </pc:spChg>
        <pc:spChg chg="del">
          <ac:chgData name="Moath Almomani" userId="ff116c73-3ed4-4407-a8d2-899e4a260434" providerId="ADAL" clId="{94730911-1A1F-4C9B-B999-F8EB3309CDA8}" dt="2021-05-04T02:39:02.094" v="502" actId="21"/>
          <ac:spMkLst>
            <pc:docMk/>
            <pc:sldMk cId="1431493003" sldId="323"/>
            <ac:spMk id="21" creationId="{00000000-0000-0000-0000-000000000000}"/>
          </ac:spMkLst>
        </pc:spChg>
        <pc:spChg chg="del">
          <ac:chgData name="Moath Almomani" userId="ff116c73-3ed4-4407-a8d2-899e4a260434" providerId="ADAL" clId="{94730911-1A1F-4C9B-B999-F8EB3309CDA8}" dt="2021-05-04T02:39:02.094" v="502" actId="21"/>
          <ac:spMkLst>
            <pc:docMk/>
            <pc:sldMk cId="1431493003" sldId="323"/>
            <ac:spMk id="22" creationId="{00000000-0000-0000-0000-000000000000}"/>
          </ac:spMkLst>
        </pc:spChg>
        <pc:spChg chg="del">
          <ac:chgData name="Moath Almomani" userId="ff116c73-3ed4-4407-a8d2-899e4a260434" providerId="ADAL" clId="{94730911-1A1F-4C9B-B999-F8EB3309CDA8}" dt="2021-05-04T02:39:02.094" v="502" actId="21"/>
          <ac:spMkLst>
            <pc:docMk/>
            <pc:sldMk cId="1431493003" sldId="323"/>
            <ac:spMk id="147" creationId="{00000000-0000-0000-0000-000000000000}"/>
          </ac:spMkLst>
        </pc:spChg>
        <pc:spChg chg="mod">
          <ac:chgData name="Moath Almomani" userId="ff116c73-3ed4-4407-a8d2-899e4a260434" providerId="ADAL" clId="{94730911-1A1F-4C9B-B999-F8EB3309CDA8}" dt="2021-05-04T01:30:05.748" v="66" actId="1076"/>
          <ac:spMkLst>
            <pc:docMk/>
            <pc:sldMk cId="1431493003" sldId="323"/>
            <ac:spMk id="148" creationId="{00000000-0000-0000-0000-000000000000}"/>
          </ac:spMkLst>
        </pc:spChg>
        <pc:picChg chg="del">
          <ac:chgData name="Moath Almomani" userId="ff116c73-3ed4-4407-a8d2-899e4a260434" providerId="ADAL" clId="{94730911-1A1F-4C9B-B999-F8EB3309CDA8}" dt="2021-05-04T02:39:02.094" v="502" actId="21"/>
          <ac:picMkLst>
            <pc:docMk/>
            <pc:sldMk cId="1431493003" sldId="323"/>
            <ac:picMk id="4" creationId="{00000000-0000-0000-0000-000000000000}"/>
          </ac:picMkLst>
        </pc:picChg>
        <pc:picChg chg="del">
          <ac:chgData name="Moath Almomani" userId="ff116c73-3ed4-4407-a8d2-899e4a260434" providerId="ADAL" clId="{94730911-1A1F-4C9B-B999-F8EB3309CDA8}" dt="2021-05-04T02:39:02.094" v="502" actId="21"/>
          <ac:picMkLst>
            <pc:docMk/>
            <pc:sldMk cId="1431493003" sldId="323"/>
            <ac:picMk id="20" creationId="{00000000-0000-0000-0000-000000000000}"/>
          </ac:picMkLst>
        </pc:picChg>
        <pc:picChg chg="del">
          <ac:chgData name="Moath Almomani" userId="ff116c73-3ed4-4407-a8d2-899e4a260434" providerId="ADAL" clId="{94730911-1A1F-4C9B-B999-F8EB3309CDA8}" dt="2021-05-04T02:39:02.094" v="502" actId="21"/>
          <ac:picMkLst>
            <pc:docMk/>
            <pc:sldMk cId="1431493003" sldId="323"/>
            <ac:picMk id="1026" creationId="{74DF0555-133C-44F7-AEFE-220AFD151634}"/>
          </ac:picMkLst>
        </pc:picChg>
      </pc:sldChg>
      <pc:sldChg chg="addSp delSp modSp add del mod">
        <pc:chgData name="Moath Almomani" userId="ff116c73-3ed4-4407-a8d2-899e4a260434" providerId="ADAL" clId="{94730911-1A1F-4C9B-B999-F8EB3309CDA8}" dt="2021-05-04T01:46:05.484" v="103" actId="1076"/>
        <pc:sldMkLst>
          <pc:docMk/>
          <pc:sldMk cId="92529220" sldId="327"/>
        </pc:sldMkLst>
        <pc:spChg chg="del">
          <ac:chgData name="Moath Almomani" userId="ff116c73-3ed4-4407-a8d2-899e4a260434" providerId="ADAL" clId="{94730911-1A1F-4C9B-B999-F8EB3309CDA8}" dt="2021-05-04T01:45:55.073" v="100" actId="21"/>
          <ac:spMkLst>
            <pc:docMk/>
            <pc:sldMk cId="92529220" sldId="327"/>
            <ac:spMk id="7" creationId="{A2B00477-74D9-410A-ADF9-02EBCD7838C3}"/>
          </ac:spMkLst>
        </pc:spChg>
        <pc:spChg chg="add mod">
          <ac:chgData name="Moath Almomani" userId="ff116c73-3ed4-4407-a8d2-899e4a260434" providerId="ADAL" clId="{94730911-1A1F-4C9B-B999-F8EB3309CDA8}" dt="2021-05-04T01:45:43.153" v="97" actId="1076"/>
          <ac:spMkLst>
            <pc:docMk/>
            <pc:sldMk cId="92529220" sldId="327"/>
            <ac:spMk id="12" creationId="{DDBEFEF1-9BC0-4BC0-9802-3AC58127620C}"/>
          </ac:spMkLst>
        </pc:spChg>
        <pc:spChg chg="add mod">
          <ac:chgData name="Moath Almomani" userId="ff116c73-3ed4-4407-a8d2-899e4a260434" providerId="ADAL" clId="{94730911-1A1F-4C9B-B999-F8EB3309CDA8}" dt="2021-05-04T01:46:05.484" v="103" actId="1076"/>
          <ac:spMkLst>
            <pc:docMk/>
            <pc:sldMk cId="92529220" sldId="327"/>
            <ac:spMk id="14" creationId="{D6096416-CB80-497A-9E63-874F523FC7B3}"/>
          </ac:spMkLst>
        </pc:spChg>
        <pc:spChg chg="add mod">
          <ac:chgData name="Moath Almomani" userId="ff116c73-3ed4-4407-a8d2-899e4a260434" providerId="ADAL" clId="{94730911-1A1F-4C9B-B999-F8EB3309CDA8}" dt="2021-05-04T01:45:55.430" v="101"/>
          <ac:spMkLst>
            <pc:docMk/>
            <pc:sldMk cId="92529220" sldId="327"/>
            <ac:spMk id="15" creationId="{FE39E23A-2507-454E-AEB7-1800D98F272B}"/>
          </ac:spMkLst>
        </pc:spChg>
        <pc:spChg chg="mod">
          <ac:chgData name="Moath Almomani" userId="ff116c73-3ed4-4407-a8d2-899e4a260434" providerId="ADAL" clId="{94730911-1A1F-4C9B-B999-F8EB3309CDA8}" dt="2021-05-04T01:46:00.447" v="102" actId="1076"/>
          <ac:spMkLst>
            <pc:docMk/>
            <pc:sldMk cId="92529220" sldId="327"/>
            <ac:spMk id="17" creationId="{0437150F-4DBB-4E1E-B2F8-E93E24BCC707}"/>
          </ac:spMkLst>
        </pc:spChg>
        <pc:spChg chg="mod">
          <ac:chgData name="Moath Almomani" userId="ff116c73-3ed4-4407-a8d2-899e4a260434" providerId="ADAL" clId="{94730911-1A1F-4C9B-B999-F8EB3309CDA8}" dt="2021-05-04T01:45:34.951" v="94" actId="1076"/>
          <ac:spMkLst>
            <pc:docMk/>
            <pc:sldMk cId="92529220" sldId="327"/>
            <ac:spMk id="19" creationId="{AE89CFFF-C07A-4EFF-93C0-C4EDDFC3E284}"/>
          </ac:spMkLst>
        </pc:spChg>
        <pc:grpChg chg="del">
          <ac:chgData name="Moath Almomani" userId="ff116c73-3ed4-4407-a8d2-899e4a260434" providerId="ADAL" clId="{94730911-1A1F-4C9B-B999-F8EB3309CDA8}" dt="2021-05-04T01:45:55.073" v="100" actId="21"/>
          <ac:grpSpMkLst>
            <pc:docMk/>
            <pc:sldMk cId="92529220" sldId="327"/>
            <ac:grpSpMk id="9" creationId="{BEA09619-94DB-4ACC-824E-7A600336712E}"/>
          </ac:grpSpMkLst>
        </pc:grpChg>
        <pc:grpChg chg="add mod">
          <ac:chgData name="Moath Almomani" userId="ff116c73-3ed4-4407-a8d2-899e4a260434" providerId="ADAL" clId="{94730911-1A1F-4C9B-B999-F8EB3309CDA8}" dt="2021-05-04T01:45:55.430" v="101"/>
          <ac:grpSpMkLst>
            <pc:docMk/>
            <pc:sldMk cId="92529220" sldId="327"/>
            <ac:grpSpMk id="16" creationId="{602B9BFE-0133-42EC-AB1B-FF33DA0A245E}"/>
          </ac:grpSpMkLst>
        </pc:grpChg>
        <pc:picChg chg="add mod">
          <ac:chgData name="Moath Almomani" userId="ff116c73-3ed4-4407-a8d2-899e4a260434" providerId="ADAL" clId="{94730911-1A1F-4C9B-B999-F8EB3309CDA8}" dt="2021-05-04T01:45:51.682" v="99" actId="1076"/>
          <ac:picMkLst>
            <pc:docMk/>
            <pc:sldMk cId="92529220" sldId="327"/>
            <ac:picMk id="3" creationId="{60C133C2-FD83-4461-9461-ECFA88DB0A77}"/>
          </ac:picMkLst>
        </pc:picChg>
        <pc:picChg chg="del">
          <ac:chgData name="Moath Almomani" userId="ff116c73-3ed4-4407-a8d2-899e4a260434" providerId="ADAL" clId="{94730911-1A1F-4C9B-B999-F8EB3309CDA8}" dt="2021-05-04T01:44:47.807" v="92" actId="478"/>
          <ac:picMkLst>
            <pc:docMk/>
            <pc:sldMk cId="92529220" sldId="327"/>
            <ac:picMk id="4" creationId="{754547D1-BE48-4FEF-8CD3-B76FCFEA720B}"/>
          </ac:picMkLst>
        </pc:picChg>
        <pc:picChg chg="del">
          <ac:chgData name="Moath Almomani" userId="ff116c73-3ed4-4407-a8d2-899e4a260434" providerId="ADAL" clId="{94730911-1A1F-4C9B-B999-F8EB3309CDA8}" dt="2021-05-04T01:44:37.700" v="86" actId="478"/>
          <ac:picMkLst>
            <pc:docMk/>
            <pc:sldMk cId="92529220" sldId="327"/>
            <ac:picMk id="13" creationId="{D6190E58-4746-4072-A589-C0F3B2F445BE}"/>
          </ac:picMkLst>
        </pc:picChg>
        <pc:picChg chg="mod">
          <ac:chgData name="Moath Almomani" userId="ff116c73-3ed4-4407-a8d2-899e4a260434" providerId="ADAL" clId="{94730911-1A1F-4C9B-B999-F8EB3309CDA8}" dt="2021-05-04T01:45:55.430" v="101"/>
          <ac:picMkLst>
            <pc:docMk/>
            <pc:sldMk cId="92529220" sldId="327"/>
            <ac:picMk id="18" creationId="{A68641B4-5819-4F13-9BBE-AE52628ABB3A}"/>
          </ac:picMkLst>
        </pc:picChg>
        <pc:picChg chg="mod">
          <ac:chgData name="Moath Almomani" userId="ff116c73-3ed4-4407-a8d2-899e4a260434" providerId="ADAL" clId="{94730911-1A1F-4C9B-B999-F8EB3309CDA8}" dt="2021-05-04T01:45:55.430" v="101"/>
          <ac:picMkLst>
            <pc:docMk/>
            <pc:sldMk cId="92529220" sldId="327"/>
            <ac:picMk id="20" creationId="{563E7762-8EF8-4CD9-9500-B1A364D2EAF5}"/>
          </ac:picMkLst>
        </pc:picChg>
      </pc:sldChg>
      <pc:sldChg chg="del">
        <pc:chgData name="Moath Almomani" userId="ff116c73-3ed4-4407-a8d2-899e4a260434" providerId="ADAL" clId="{94730911-1A1F-4C9B-B999-F8EB3309CDA8}" dt="2021-05-04T01:27:26.108" v="1" actId="47"/>
        <pc:sldMkLst>
          <pc:docMk/>
          <pc:sldMk cId="2765769442" sldId="327"/>
        </pc:sldMkLst>
      </pc:sldChg>
      <pc:sldChg chg="add del ord">
        <pc:chgData name="Moath Almomani" userId="ff116c73-3ed4-4407-a8d2-899e4a260434" providerId="ADAL" clId="{94730911-1A1F-4C9B-B999-F8EB3309CDA8}" dt="2021-05-04T01:28:46.158" v="5" actId="47"/>
        <pc:sldMkLst>
          <pc:docMk/>
          <pc:sldMk cId="1869075816" sldId="329"/>
        </pc:sldMkLst>
      </pc:sldChg>
      <pc:sldChg chg="addSp delSp modSp add del mod">
        <pc:chgData name="Moath Almomani" userId="ff116c73-3ed4-4407-a8d2-899e4a260434" providerId="ADAL" clId="{94730911-1A1F-4C9B-B999-F8EB3309CDA8}" dt="2021-05-04T08:25:50.730" v="533" actId="47"/>
        <pc:sldMkLst>
          <pc:docMk/>
          <pc:sldMk cId="2728973027" sldId="329"/>
        </pc:sldMkLst>
        <pc:spChg chg="mod">
          <ac:chgData name="Moath Almomani" userId="ff116c73-3ed4-4407-a8d2-899e4a260434" providerId="ADAL" clId="{94730911-1A1F-4C9B-B999-F8EB3309CDA8}" dt="2021-05-04T02:09:00.161" v="386" actId="20577"/>
          <ac:spMkLst>
            <pc:docMk/>
            <pc:sldMk cId="2728973027" sldId="329"/>
            <ac:spMk id="11" creationId="{21145E93-6959-479A-BC9D-CD8B8034E6FB}"/>
          </ac:spMkLst>
        </pc:spChg>
        <pc:spChg chg="add mod">
          <ac:chgData name="Moath Almomani" userId="ff116c73-3ed4-4407-a8d2-899e4a260434" providerId="ADAL" clId="{94730911-1A1F-4C9B-B999-F8EB3309CDA8}" dt="2021-05-04T02:05:37.557" v="233" actId="207"/>
          <ac:spMkLst>
            <pc:docMk/>
            <pc:sldMk cId="2728973027" sldId="329"/>
            <ac:spMk id="15" creationId="{22A4353A-F184-48ED-BDD8-A8C14E65F3A3}"/>
          </ac:spMkLst>
        </pc:spChg>
        <pc:spChg chg="add mod">
          <ac:chgData name="Moath Almomani" userId="ff116c73-3ed4-4407-a8d2-899e4a260434" providerId="ADAL" clId="{94730911-1A1F-4C9B-B999-F8EB3309CDA8}" dt="2021-05-04T02:08:42.237" v="376" actId="404"/>
          <ac:spMkLst>
            <pc:docMk/>
            <pc:sldMk cId="2728973027" sldId="329"/>
            <ac:spMk id="16" creationId="{8B8E7CA1-C64A-46D9-99D5-8FA1C630E409}"/>
          </ac:spMkLst>
        </pc:spChg>
        <pc:spChg chg="add mod">
          <ac:chgData name="Moath Almomani" userId="ff116c73-3ed4-4407-a8d2-899e4a260434" providerId="ADAL" clId="{94730911-1A1F-4C9B-B999-F8EB3309CDA8}" dt="2021-05-04T02:06:01.415" v="246" actId="1038"/>
          <ac:spMkLst>
            <pc:docMk/>
            <pc:sldMk cId="2728973027" sldId="329"/>
            <ac:spMk id="24" creationId="{7D53883F-8CE1-49B2-A235-927B1E39E4DC}"/>
          </ac:spMkLst>
        </pc:spChg>
        <pc:spChg chg="add mod">
          <ac:chgData name="Moath Almomani" userId="ff116c73-3ed4-4407-a8d2-899e4a260434" providerId="ADAL" clId="{94730911-1A1F-4C9B-B999-F8EB3309CDA8}" dt="2021-05-04T02:05:50.179" v="237" actId="1076"/>
          <ac:spMkLst>
            <pc:docMk/>
            <pc:sldMk cId="2728973027" sldId="329"/>
            <ac:spMk id="26" creationId="{4FB57711-B003-482D-9B31-A67CEEBDB459}"/>
          </ac:spMkLst>
        </pc:spChg>
        <pc:spChg chg="add mod">
          <ac:chgData name="Moath Almomani" userId="ff116c73-3ed4-4407-a8d2-899e4a260434" providerId="ADAL" clId="{94730911-1A1F-4C9B-B999-F8EB3309CDA8}" dt="2021-05-04T02:08:42.237" v="376" actId="404"/>
          <ac:spMkLst>
            <pc:docMk/>
            <pc:sldMk cId="2728973027" sldId="329"/>
            <ac:spMk id="27" creationId="{AE4E60AA-9F51-4391-BA3F-A0BA2B9C34F7}"/>
          </ac:spMkLst>
        </pc:spChg>
        <pc:spChg chg="add mod">
          <ac:chgData name="Moath Almomani" userId="ff116c73-3ed4-4407-a8d2-899e4a260434" providerId="ADAL" clId="{94730911-1A1F-4C9B-B999-F8EB3309CDA8}" dt="2021-05-04T02:08:42.237" v="376" actId="404"/>
          <ac:spMkLst>
            <pc:docMk/>
            <pc:sldMk cId="2728973027" sldId="329"/>
            <ac:spMk id="29" creationId="{AE79F715-2BBB-4D73-A92B-806451184B98}"/>
          </ac:spMkLst>
        </pc:spChg>
        <pc:spChg chg="add mod">
          <ac:chgData name="Moath Almomani" userId="ff116c73-3ed4-4407-a8d2-899e4a260434" providerId="ADAL" clId="{94730911-1A1F-4C9B-B999-F8EB3309CDA8}" dt="2021-05-04T02:08:42.237" v="376" actId="404"/>
          <ac:spMkLst>
            <pc:docMk/>
            <pc:sldMk cId="2728973027" sldId="329"/>
            <ac:spMk id="31" creationId="{5D196FB9-38A0-422E-9B8A-D4F30AE4DB49}"/>
          </ac:spMkLst>
        </pc:spChg>
        <pc:picChg chg="add del mod">
          <ac:chgData name="Moath Almomani" userId="ff116c73-3ed4-4407-a8d2-899e4a260434" providerId="ADAL" clId="{94730911-1A1F-4C9B-B999-F8EB3309CDA8}" dt="2021-05-04T02:04:18.838" v="224" actId="478"/>
          <ac:picMkLst>
            <pc:docMk/>
            <pc:sldMk cId="2728973027" sldId="329"/>
            <ac:picMk id="3" creationId="{A1E6053C-9FE3-4263-B7C0-A8A88CC513F1}"/>
          </ac:picMkLst>
        </pc:picChg>
        <pc:picChg chg="add del">
          <ac:chgData name="Moath Almomani" userId="ff116c73-3ed4-4407-a8d2-899e4a260434" providerId="ADAL" clId="{94730911-1A1F-4C9B-B999-F8EB3309CDA8}" dt="2021-05-04T02:04:22.180" v="226" actId="478"/>
          <ac:picMkLst>
            <pc:docMk/>
            <pc:sldMk cId="2728973027" sldId="329"/>
            <ac:picMk id="5" creationId="{5939BBE4-7D13-4574-95AA-8213DD0801C6}"/>
          </ac:picMkLst>
        </pc:picChg>
        <pc:picChg chg="del">
          <ac:chgData name="Moath Almomani" userId="ff116c73-3ed4-4407-a8d2-899e4a260434" providerId="ADAL" clId="{94730911-1A1F-4C9B-B999-F8EB3309CDA8}" dt="2021-05-04T02:03:02.389" v="216" actId="478"/>
          <ac:picMkLst>
            <pc:docMk/>
            <pc:sldMk cId="2728973027" sldId="329"/>
            <ac:picMk id="7" creationId="{B841A2DE-F166-474F-B863-33B68E34C494}"/>
          </ac:picMkLst>
        </pc:picChg>
        <pc:picChg chg="add mod">
          <ac:chgData name="Moath Almomani" userId="ff116c73-3ed4-4407-a8d2-899e4a260434" providerId="ADAL" clId="{94730911-1A1F-4C9B-B999-F8EB3309CDA8}" dt="2021-05-04T02:04:51.645" v="230" actId="14100"/>
          <ac:picMkLst>
            <pc:docMk/>
            <pc:sldMk cId="2728973027" sldId="329"/>
            <ac:picMk id="14" creationId="{DA5E4D23-0657-46D7-835B-71F5352BCA14}"/>
          </ac:picMkLst>
        </pc:picChg>
        <pc:picChg chg="mod">
          <ac:chgData name="Moath Almomani" userId="ff116c73-3ed4-4407-a8d2-899e4a260434" providerId="ADAL" clId="{94730911-1A1F-4C9B-B999-F8EB3309CDA8}" dt="2021-05-04T02:03:15.151" v="221" actId="1076"/>
          <ac:picMkLst>
            <pc:docMk/>
            <pc:sldMk cId="2728973027" sldId="329"/>
            <ac:picMk id="28" creationId="{F7D7845C-3F51-4231-AD1C-8BE51A8A56C5}"/>
          </ac:picMkLst>
        </pc:picChg>
        <pc:picChg chg="del">
          <ac:chgData name="Moath Almomani" userId="ff116c73-3ed4-4407-a8d2-899e4a260434" providerId="ADAL" clId="{94730911-1A1F-4C9B-B999-F8EB3309CDA8}" dt="2021-05-04T02:03:05.742" v="217" actId="478"/>
          <ac:picMkLst>
            <pc:docMk/>
            <pc:sldMk cId="2728973027" sldId="329"/>
            <ac:picMk id="30" creationId="{1E9BBB34-B2E8-4EA2-ADA7-BDD91DBF5283}"/>
          </ac:picMkLst>
        </pc:picChg>
        <pc:picChg chg="del">
          <ac:chgData name="Moath Almomani" userId="ff116c73-3ed4-4407-a8d2-899e4a260434" providerId="ADAL" clId="{94730911-1A1F-4C9B-B999-F8EB3309CDA8}" dt="2021-05-04T02:03:05.742" v="217" actId="478"/>
          <ac:picMkLst>
            <pc:docMk/>
            <pc:sldMk cId="2728973027" sldId="329"/>
            <ac:picMk id="32" creationId="{E36E2F23-1FF9-4D85-B160-28F35F87618E}"/>
          </ac:picMkLst>
        </pc:picChg>
        <pc:cxnChg chg="del">
          <ac:chgData name="Moath Almomani" userId="ff116c73-3ed4-4407-a8d2-899e4a260434" providerId="ADAL" clId="{94730911-1A1F-4C9B-B999-F8EB3309CDA8}" dt="2021-05-04T02:03:05.742" v="217" actId="478"/>
          <ac:cxnSpMkLst>
            <pc:docMk/>
            <pc:sldMk cId="2728973027" sldId="329"/>
            <ac:cxnSpMk id="22" creationId="{B32C785E-A515-4B74-A69D-C1782E8273C3}"/>
          </ac:cxnSpMkLst>
        </pc:cxnChg>
        <pc:cxnChg chg="del">
          <ac:chgData name="Moath Almomani" userId="ff116c73-3ed4-4407-a8d2-899e4a260434" providerId="ADAL" clId="{94730911-1A1F-4C9B-B999-F8EB3309CDA8}" dt="2021-05-04T02:03:05.742" v="217" actId="478"/>
          <ac:cxnSpMkLst>
            <pc:docMk/>
            <pc:sldMk cId="2728973027" sldId="329"/>
            <ac:cxnSpMk id="23" creationId="{C442383E-BB63-41EB-B92C-39D22C7C4BF2}"/>
          </ac:cxnSpMkLst>
        </pc:cxnChg>
        <pc:cxnChg chg="del">
          <ac:chgData name="Moath Almomani" userId="ff116c73-3ed4-4407-a8d2-899e4a260434" providerId="ADAL" clId="{94730911-1A1F-4C9B-B999-F8EB3309CDA8}" dt="2021-05-04T02:03:05.742" v="217" actId="478"/>
          <ac:cxnSpMkLst>
            <pc:docMk/>
            <pc:sldMk cId="2728973027" sldId="329"/>
            <ac:cxnSpMk id="25" creationId="{7A867A8E-EAC0-4A25-8387-DC829105EF5F}"/>
          </ac:cxnSpMkLst>
        </pc:cxnChg>
      </pc:sldChg>
      <pc:sldChg chg="addSp delSp modSp add del mod">
        <pc:chgData name="Moath Almomani" userId="ff116c73-3ed4-4407-a8d2-899e4a260434" providerId="ADAL" clId="{94730911-1A1F-4C9B-B999-F8EB3309CDA8}" dt="2021-05-04T08:25:50.730" v="533" actId="47"/>
        <pc:sldMkLst>
          <pc:docMk/>
          <pc:sldMk cId="3799870960" sldId="330"/>
        </pc:sldMkLst>
        <pc:spChg chg="del">
          <ac:chgData name="Moath Almomani" userId="ff116c73-3ed4-4407-a8d2-899e4a260434" providerId="ADAL" clId="{94730911-1A1F-4C9B-B999-F8EB3309CDA8}" dt="2021-05-04T02:20:51.972" v="404" actId="21"/>
          <ac:spMkLst>
            <pc:docMk/>
            <pc:sldMk cId="3799870960" sldId="330"/>
            <ac:spMk id="6" creationId="{00000000-0000-0000-0000-000000000000}"/>
          </ac:spMkLst>
        </pc:spChg>
        <pc:spChg chg="mod">
          <ac:chgData name="Moath Almomani" userId="ff116c73-3ed4-4407-a8d2-899e4a260434" providerId="ADAL" clId="{94730911-1A1F-4C9B-B999-F8EB3309CDA8}" dt="2021-05-04T02:09:11.921" v="393" actId="20577"/>
          <ac:spMkLst>
            <pc:docMk/>
            <pc:sldMk cId="3799870960" sldId="330"/>
            <ac:spMk id="11" creationId="{21145E93-6959-479A-BC9D-CD8B8034E6FB}"/>
          </ac:spMkLst>
        </pc:spChg>
        <pc:spChg chg="del">
          <ac:chgData name="Moath Almomani" userId="ff116c73-3ed4-4407-a8d2-899e4a260434" providerId="ADAL" clId="{94730911-1A1F-4C9B-B999-F8EB3309CDA8}" dt="2021-05-04T02:20:51.972" v="404" actId="21"/>
          <ac:spMkLst>
            <pc:docMk/>
            <pc:sldMk cId="3799870960" sldId="330"/>
            <ac:spMk id="15" creationId="{22A4353A-F184-48ED-BDD8-A8C14E65F3A3}"/>
          </ac:spMkLst>
        </pc:spChg>
        <pc:spChg chg="del">
          <ac:chgData name="Moath Almomani" userId="ff116c73-3ed4-4407-a8d2-899e4a260434" providerId="ADAL" clId="{94730911-1A1F-4C9B-B999-F8EB3309CDA8}" dt="2021-05-04T02:20:51.972" v="404" actId="21"/>
          <ac:spMkLst>
            <pc:docMk/>
            <pc:sldMk cId="3799870960" sldId="330"/>
            <ac:spMk id="16" creationId="{8B8E7CA1-C64A-46D9-99D5-8FA1C630E409}"/>
          </ac:spMkLst>
        </pc:spChg>
        <pc:spChg chg="add mod">
          <ac:chgData name="Moath Almomani" userId="ff116c73-3ed4-4407-a8d2-899e4a260434" providerId="ADAL" clId="{94730911-1A1F-4C9B-B999-F8EB3309CDA8}" dt="2021-05-04T02:20:52.333" v="405"/>
          <ac:spMkLst>
            <pc:docMk/>
            <pc:sldMk cId="3799870960" sldId="330"/>
            <ac:spMk id="20" creationId="{B7707BAB-BCB7-41FF-A31C-5A136923CDBD}"/>
          </ac:spMkLst>
        </pc:spChg>
        <pc:spChg chg="del">
          <ac:chgData name="Moath Almomani" userId="ff116c73-3ed4-4407-a8d2-899e4a260434" providerId="ADAL" clId="{94730911-1A1F-4C9B-B999-F8EB3309CDA8}" dt="2021-05-04T02:20:51.972" v="404" actId="21"/>
          <ac:spMkLst>
            <pc:docMk/>
            <pc:sldMk cId="3799870960" sldId="330"/>
            <ac:spMk id="24" creationId="{7D53883F-8CE1-49B2-A235-927B1E39E4DC}"/>
          </ac:spMkLst>
        </pc:spChg>
        <pc:spChg chg="add mod">
          <ac:chgData name="Moath Almomani" userId="ff116c73-3ed4-4407-a8d2-899e4a260434" providerId="ADAL" clId="{94730911-1A1F-4C9B-B999-F8EB3309CDA8}" dt="2021-05-04T02:21:38.960" v="436" actId="1076"/>
          <ac:spMkLst>
            <pc:docMk/>
            <pc:sldMk cId="3799870960" sldId="330"/>
            <ac:spMk id="25" creationId="{9722A64F-D9BF-4B2D-89E4-6BA14DB9D649}"/>
          </ac:spMkLst>
        </pc:spChg>
        <pc:spChg chg="del">
          <ac:chgData name="Moath Almomani" userId="ff116c73-3ed4-4407-a8d2-899e4a260434" providerId="ADAL" clId="{94730911-1A1F-4C9B-B999-F8EB3309CDA8}" dt="2021-05-04T02:20:51.972" v="404" actId="21"/>
          <ac:spMkLst>
            <pc:docMk/>
            <pc:sldMk cId="3799870960" sldId="330"/>
            <ac:spMk id="26" creationId="{4FB57711-B003-482D-9B31-A67CEEBDB459}"/>
          </ac:spMkLst>
        </pc:spChg>
        <pc:spChg chg="del">
          <ac:chgData name="Moath Almomani" userId="ff116c73-3ed4-4407-a8d2-899e4a260434" providerId="ADAL" clId="{94730911-1A1F-4C9B-B999-F8EB3309CDA8}" dt="2021-05-04T02:20:51.972" v="404" actId="21"/>
          <ac:spMkLst>
            <pc:docMk/>
            <pc:sldMk cId="3799870960" sldId="330"/>
            <ac:spMk id="27" creationId="{AE4E60AA-9F51-4391-BA3F-A0BA2B9C34F7}"/>
          </ac:spMkLst>
        </pc:spChg>
        <pc:spChg chg="del">
          <ac:chgData name="Moath Almomani" userId="ff116c73-3ed4-4407-a8d2-899e4a260434" providerId="ADAL" clId="{94730911-1A1F-4C9B-B999-F8EB3309CDA8}" dt="2021-05-04T02:20:51.972" v="404" actId="21"/>
          <ac:spMkLst>
            <pc:docMk/>
            <pc:sldMk cId="3799870960" sldId="330"/>
            <ac:spMk id="29" creationId="{AE79F715-2BBB-4D73-A92B-806451184B98}"/>
          </ac:spMkLst>
        </pc:spChg>
        <pc:spChg chg="add mod">
          <ac:chgData name="Moath Almomani" userId="ff116c73-3ed4-4407-a8d2-899e4a260434" providerId="ADAL" clId="{94730911-1A1F-4C9B-B999-F8EB3309CDA8}" dt="2021-05-04T02:24:11.379" v="464" actId="1076"/>
          <ac:spMkLst>
            <pc:docMk/>
            <pc:sldMk cId="3799870960" sldId="330"/>
            <ac:spMk id="30" creationId="{7622DF6F-E6ED-46C5-ABAC-6B6FC63AE5DB}"/>
          </ac:spMkLst>
        </pc:spChg>
        <pc:spChg chg="del">
          <ac:chgData name="Moath Almomani" userId="ff116c73-3ed4-4407-a8d2-899e4a260434" providerId="ADAL" clId="{94730911-1A1F-4C9B-B999-F8EB3309CDA8}" dt="2021-05-04T02:20:51.972" v="404" actId="21"/>
          <ac:spMkLst>
            <pc:docMk/>
            <pc:sldMk cId="3799870960" sldId="330"/>
            <ac:spMk id="31" creationId="{5D196FB9-38A0-422E-9B8A-D4F30AE4DB49}"/>
          </ac:spMkLst>
        </pc:spChg>
        <pc:spChg chg="add mod">
          <ac:chgData name="Moath Almomani" userId="ff116c73-3ed4-4407-a8d2-899e4a260434" providerId="ADAL" clId="{94730911-1A1F-4C9B-B999-F8EB3309CDA8}" dt="2021-05-04T02:24:14.988" v="465" actId="1076"/>
          <ac:spMkLst>
            <pc:docMk/>
            <pc:sldMk cId="3799870960" sldId="330"/>
            <ac:spMk id="32" creationId="{2881D704-268D-4F08-BA0A-7A17A27066FF}"/>
          </ac:spMkLst>
        </pc:spChg>
        <pc:spChg chg="add mod">
          <ac:chgData name="Moath Almomani" userId="ff116c73-3ed4-4407-a8d2-899e4a260434" providerId="ADAL" clId="{94730911-1A1F-4C9B-B999-F8EB3309CDA8}" dt="2021-05-04T02:22:46.017" v="463" actId="1076"/>
          <ac:spMkLst>
            <pc:docMk/>
            <pc:sldMk cId="3799870960" sldId="330"/>
            <ac:spMk id="33" creationId="{121327BF-712E-4FA1-B7CA-73989FC7E81D}"/>
          </ac:spMkLst>
        </pc:spChg>
        <pc:spChg chg="add del mod">
          <ac:chgData name="Moath Almomani" userId="ff116c73-3ed4-4407-a8d2-899e4a260434" providerId="ADAL" clId="{94730911-1A1F-4C9B-B999-F8EB3309CDA8}" dt="2021-05-04T02:22:39.261" v="462"/>
          <ac:spMkLst>
            <pc:docMk/>
            <pc:sldMk cId="3799870960" sldId="330"/>
            <ac:spMk id="34" creationId="{CC5798BF-6493-4940-A00D-89F90CB58989}"/>
          </ac:spMkLst>
        </pc:spChg>
        <pc:spChg chg="add mod">
          <ac:chgData name="Moath Almomani" userId="ff116c73-3ed4-4407-a8d2-899e4a260434" providerId="ADAL" clId="{94730911-1A1F-4C9B-B999-F8EB3309CDA8}" dt="2021-05-04T02:22:32.543" v="459" actId="13926"/>
          <ac:spMkLst>
            <pc:docMk/>
            <pc:sldMk cId="3799870960" sldId="330"/>
            <ac:spMk id="35" creationId="{8C622DAB-3A23-473B-BA90-5111E2CFAF91}"/>
          </ac:spMkLst>
        </pc:spChg>
        <pc:spChg chg="add mod">
          <ac:chgData name="Moath Almomani" userId="ff116c73-3ed4-4407-a8d2-899e4a260434" providerId="ADAL" clId="{94730911-1A1F-4C9B-B999-F8EB3309CDA8}" dt="2021-05-04T02:22:29.125" v="458" actId="13926"/>
          <ac:spMkLst>
            <pc:docMk/>
            <pc:sldMk cId="3799870960" sldId="330"/>
            <ac:spMk id="36" creationId="{084B5DE9-59FB-43EA-8147-9CBB7D5C73E3}"/>
          </ac:spMkLst>
        </pc:spChg>
        <pc:grpChg chg="del">
          <ac:chgData name="Moath Almomani" userId="ff116c73-3ed4-4407-a8d2-899e4a260434" providerId="ADAL" clId="{94730911-1A1F-4C9B-B999-F8EB3309CDA8}" dt="2021-05-04T02:20:51.972" v="404" actId="21"/>
          <ac:grpSpMkLst>
            <pc:docMk/>
            <pc:sldMk cId="3799870960" sldId="330"/>
            <ac:grpSpMk id="8" creationId="{00000000-0000-0000-0000-000000000000}"/>
          </ac:grpSpMkLst>
        </pc:grpChg>
        <pc:grpChg chg="add mod">
          <ac:chgData name="Moath Almomani" userId="ff116c73-3ed4-4407-a8d2-899e4a260434" providerId="ADAL" clId="{94730911-1A1F-4C9B-B999-F8EB3309CDA8}" dt="2021-05-04T02:20:52.333" v="405"/>
          <ac:grpSpMkLst>
            <pc:docMk/>
            <pc:sldMk cId="3799870960" sldId="330"/>
            <ac:grpSpMk id="21" creationId="{2A47983A-8612-4DE9-B301-EFBF82472755}"/>
          </ac:grpSpMkLst>
        </pc:grpChg>
        <pc:picChg chg="add mod">
          <ac:chgData name="Moath Almomani" userId="ff116c73-3ed4-4407-a8d2-899e4a260434" providerId="ADAL" clId="{94730911-1A1F-4C9B-B999-F8EB3309CDA8}" dt="2021-05-04T02:21:47.731" v="441" actId="1076"/>
          <ac:picMkLst>
            <pc:docMk/>
            <pc:sldMk cId="3799870960" sldId="330"/>
            <ac:picMk id="3" creationId="{DC840AD5-17B0-4B9E-B69E-FD780AC8285E}"/>
          </ac:picMkLst>
        </pc:picChg>
        <pc:picChg chg="del">
          <ac:chgData name="Moath Almomani" userId="ff116c73-3ed4-4407-a8d2-899e4a260434" providerId="ADAL" clId="{94730911-1A1F-4C9B-B999-F8EB3309CDA8}" dt="2021-05-04T02:09:33.125" v="397" actId="478"/>
          <ac:picMkLst>
            <pc:docMk/>
            <pc:sldMk cId="3799870960" sldId="330"/>
            <ac:picMk id="14" creationId="{DA5E4D23-0657-46D7-835B-71F5352BCA14}"/>
          </ac:picMkLst>
        </pc:picChg>
        <pc:picChg chg="add mod">
          <ac:chgData name="Moath Almomani" userId="ff116c73-3ed4-4407-a8d2-899e4a260434" providerId="ADAL" clId="{94730911-1A1F-4C9B-B999-F8EB3309CDA8}" dt="2021-05-04T02:09:30.516" v="396" actId="1076"/>
          <ac:picMkLst>
            <pc:docMk/>
            <pc:sldMk cId="3799870960" sldId="330"/>
            <ac:picMk id="17" creationId="{1DED40C8-A70D-4DE3-B15F-02AB5C8239F7}"/>
          </ac:picMkLst>
        </pc:picChg>
        <pc:picChg chg="mod">
          <ac:chgData name="Moath Almomani" userId="ff116c73-3ed4-4407-a8d2-899e4a260434" providerId="ADAL" clId="{94730911-1A1F-4C9B-B999-F8EB3309CDA8}" dt="2021-05-04T02:20:52.333" v="405"/>
          <ac:picMkLst>
            <pc:docMk/>
            <pc:sldMk cId="3799870960" sldId="330"/>
            <ac:picMk id="22" creationId="{22A26F94-5EA5-45F8-BEB0-55098FE09DB1}"/>
          </ac:picMkLst>
        </pc:picChg>
        <pc:picChg chg="mod">
          <ac:chgData name="Moath Almomani" userId="ff116c73-3ed4-4407-a8d2-899e4a260434" providerId="ADAL" clId="{94730911-1A1F-4C9B-B999-F8EB3309CDA8}" dt="2021-05-04T02:20:52.333" v="405"/>
          <ac:picMkLst>
            <pc:docMk/>
            <pc:sldMk cId="3799870960" sldId="330"/>
            <ac:picMk id="23" creationId="{B53952E6-1181-424B-9CFA-81E2958FFB12}"/>
          </ac:picMkLst>
        </pc:picChg>
        <pc:picChg chg="del">
          <ac:chgData name="Moath Almomani" userId="ff116c73-3ed4-4407-a8d2-899e4a260434" providerId="ADAL" clId="{94730911-1A1F-4C9B-B999-F8EB3309CDA8}" dt="2021-05-04T02:09:25.970" v="394" actId="478"/>
          <ac:picMkLst>
            <pc:docMk/>
            <pc:sldMk cId="3799870960" sldId="330"/>
            <ac:picMk id="28" creationId="{F7D7845C-3F51-4231-AD1C-8BE51A8A56C5}"/>
          </ac:picMkLst>
        </pc:picChg>
      </pc:sldChg>
      <pc:sldChg chg="addSp delSp modSp add del mod">
        <pc:chgData name="Moath Almomani" userId="ff116c73-3ed4-4407-a8d2-899e4a260434" providerId="ADAL" clId="{94730911-1A1F-4C9B-B999-F8EB3309CDA8}" dt="2021-05-04T08:25:50.730" v="533" actId="47"/>
        <pc:sldMkLst>
          <pc:docMk/>
          <pc:sldMk cId="947501355" sldId="331"/>
        </pc:sldMkLst>
        <pc:spChg chg="mod">
          <ac:chgData name="Moath Almomani" userId="ff116c73-3ed4-4407-a8d2-899e4a260434" providerId="ADAL" clId="{94730911-1A1F-4C9B-B999-F8EB3309CDA8}" dt="2021-05-04T02:25:23.907" v="498" actId="1076"/>
          <ac:spMkLst>
            <pc:docMk/>
            <pc:sldMk cId="947501355" sldId="331"/>
            <ac:spMk id="11" creationId="{21145E93-6959-479A-BC9D-CD8B8034E6FB}"/>
          </ac:spMkLst>
        </pc:spChg>
        <pc:spChg chg="del">
          <ac:chgData name="Moath Almomani" userId="ff116c73-3ed4-4407-a8d2-899e4a260434" providerId="ADAL" clId="{94730911-1A1F-4C9B-B999-F8EB3309CDA8}" dt="2021-05-04T02:24:51.468" v="476" actId="478"/>
          <ac:spMkLst>
            <pc:docMk/>
            <pc:sldMk cId="947501355" sldId="331"/>
            <ac:spMk id="25" creationId="{9722A64F-D9BF-4B2D-89E4-6BA14DB9D649}"/>
          </ac:spMkLst>
        </pc:spChg>
        <pc:spChg chg="del">
          <ac:chgData name="Moath Almomani" userId="ff116c73-3ed4-4407-a8d2-899e4a260434" providerId="ADAL" clId="{94730911-1A1F-4C9B-B999-F8EB3309CDA8}" dt="2021-05-04T02:24:51.468" v="476" actId="478"/>
          <ac:spMkLst>
            <pc:docMk/>
            <pc:sldMk cId="947501355" sldId="331"/>
            <ac:spMk id="30" creationId="{7622DF6F-E6ED-46C5-ABAC-6B6FC63AE5DB}"/>
          </ac:spMkLst>
        </pc:spChg>
        <pc:spChg chg="del">
          <ac:chgData name="Moath Almomani" userId="ff116c73-3ed4-4407-a8d2-899e4a260434" providerId="ADAL" clId="{94730911-1A1F-4C9B-B999-F8EB3309CDA8}" dt="2021-05-04T02:24:51.468" v="476" actId="478"/>
          <ac:spMkLst>
            <pc:docMk/>
            <pc:sldMk cId="947501355" sldId="331"/>
            <ac:spMk id="32" creationId="{2881D704-268D-4F08-BA0A-7A17A27066FF}"/>
          </ac:spMkLst>
        </pc:spChg>
        <pc:spChg chg="del">
          <ac:chgData name="Moath Almomani" userId="ff116c73-3ed4-4407-a8d2-899e4a260434" providerId="ADAL" clId="{94730911-1A1F-4C9B-B999-F8EB3309CDA8}" dt="2021-05-04T02:24:55.477" v="480" actId="478"/>
          <ac:spMkLst>
            <pc:docMk/>
            <pc:sldMk cId="947501355" sldId="331"/>
            <ac:spMk id="33" creationId="{121327BF-712E-4FA1-B7CA-73989FC7E81D}"/>
          </ac:spMkLst>
        </pc:spChg>
        <pc:spChg chg="del mod">
          <ac:chgData name="Moath Almomani" userId="ff116c73-3ed4-4407-a8d2-899e4a260434" providerId="ADAL" clId="{94730911-1A1F-4C9B-B999-F8EB3309CDA8}" dt="2021-05-04T02:24:53.528" v="479" actId="478"/>
          <ac:spMkLst>
            <pc:docMk/>
            <pc:sldMk cId="947501355" sldId="331"/>
            <ac:spMk id="35" creationId="{8C622DAB-3A23-473B-BA90-5111E2CFAF91}"/>
          </ac:spMkLst>
        </pc:spChg>
        <pc:spChg chg="del">
          <ac:chgData name="Moath Almomani" userId="ff116c73-3ed4-4407-a8d2-899e4a260434" providerId="ADAL" clId="{94730911-1A1F-4C9B-B999-F8EB3309CDA8}" dt="2021-05-04T02:24:51.468" v="476" actId="478"/>
          <ac:spMkLst>
            <pc:docMk/>
            <pc:sldMk cId="947501355" sldId="331"/>
            <ac:spMk id="36" creationId="{084B5DE9-59FB-43EA-8147-9CBB7D5C73E3}"/>
          </ac:spMkLst>
        </pc:spChg>
        <pc:picChg chg="del">
          <ac:chgData name="Moath Almomani" userId="ff116c73-3ed4-4407-a8d2-899e4a260434" providerId="ADAL" clId="{94730911-1A1F-4C9B-B999-F8EB3309CDA8}" dt="2021-05-04T02:24:51.938" v="477" actId="478"/>
          <ac:picMkLst>
            <pc:docMk/>
            <pc:sldMk cId="947501355" sldId="331"/>
            <ac:picMk id="3" creationId="{DC840AD5-17B0-4B9E-B69E-FD780AC8285E}"/>
          </ac:picMkLst>
        </pc:picChg>
        <pc:picChg chg="add mod">
          <ac:chgData name="Moath Almomani" userId="ff116c73-3ed4-4407-a8d2-899e4a260434" providerId="ADAL" clId="{94730911-1A1F-4C9B-B999-F8EB3309CDA8}" dt="2021-05-04T02:25:04.837" v="485" actId="1076"/>
          <ac:picMkLst>
            <pc:docMk/>
            <pc:sldMk cId="947501355" sldId="331"/>
            <ac:picMk id="16" creationId="{E13A5638-89FE-45BE-B064-529076181767}"/>
          </ac:picMkLst>
        </pc:picChg>
        <pc:picChg chg="del">
          <ac:chgData name="Moath Almomani" userId="ff116c73-3ed4-4407-a8d2-899e4a260434" providerId="ADAL" clId="{94730911-1A1F-4C9B-B999-F8EB3309CDA8}" dt="2021-05-04T02:24:43.862" v="473" actId="478"/>
          <ac:picMkLst>
            <pc:docMk/>
            <pc:sldMk cId="947501355" sldId="331"/>
            <ac:picMk id="17" creationId="{1DED40C8-A70D-4DE3-B15F-02AB5C8239F7}"/>
          </ac:picMkLst>
        </pc:picChg>
      </pc:sldChg>
      <pc:sldChg chg="add">
        <pc:chgData name="Moath Almomani" userId="ff116c73-3ed4-4407-a8d2-899e4a260434" providerId="ADAL" clId="{94730911-1A1F-4C9B-B999-F8EB3309CDA8}" dt="2021-05-04T08:09:56.611" v="526"/>
        <pc:sldMkLst>
          <pc:docMk/>
          <pc:sldMk cId="894105204" sldId="332"/>
        </pc:sldMkLst>
      </pc:sldChg>
      <pc:sldChg chg="add">
        <pc:chgData name="Moath Almomani" userId="ff116c73-3ed4-4407-a8d2-899e4a260434" providerId="ADAL" clId="{94730911-1A1F-4C9B-B999-F8EB3309CDA8}" dt="2021-05-04T08:10:20.317" v="527"/>
        <pc:sldMkLst>
          <pc:docMk/>
          <pc:sldMk cId="587214359" sldId="333"/>
        </pc:sldMkLst>
      </pc:sldChg>
      <pc:sldChg chg="del">
        <pc:chgData name="Moath Almomani" userId="ff116c73-3ed4-4407-a8d2-899e4a260434" providerId="ADAL" clId="{94730911-1A1F-4C9B-B999-F8EB3309CDA8}" dt="2021-05-04T01:27:21.046" v="0" actId="47"/>
        <pc:sldMkLst>
          <pc:docMk/>
          <pc:sldMk cId="3328181173" sldId="333"/>
        </pc:sldMkLst>
      </pc:sldChg>
      <pc:sldChg chg="add ord">
        <pc:chgData name="Moath Almomani" userId="ff116c73-3ed4-4407-a8d2-899e4a260434" providerId="ADAL" clId="{94730911-1A1F-4C9B-B999-F8EB3309CDA8}" dt="2021-05-04T08:13:56.868" v="530"/>
        <pc:sldMkLst>
          <pc:docMk/>
          <pc:sldMk cId="171892954" sldId="334"/>
        </pc:sldMkLst>
      </pc:sldChg>
      <pc:sldChg chg="addSp delSp modSp add mod">
        <pc:chgData name="Moath Almomani" userId="ff116c73-3ed4-4407-a8d2-899e4a260434" providerId="ADAL" clId="{94730911-1A1F-4C9B-B999-F8EB3309CDA8}" dt="2021-05-04T08:37:24.223" v="694" actId="1037"/>
        <pc:sldMkLst>
          <pc:docMk/>
          <pc:sldMk cId="285574618" sldId="335"/>
        </pc:sldMkLst>
        <pc:picChg chg="add del mod">
          <ac:chgData name="Moath Almomani" userId="ff116c73-3ed4-4407-a8d2-899e4a260434" providerId="ADAL" clId="{94730911-1A1F-4C9B-B999-F8EB3309CDA8}" dt="2021-05-04T08:36:50.979" v="657" actId="478"/>
          <ac:picMkLst>
            <pc:docMk/>
            <pc:sldMk cId="285574618" sldId="335"/>
            <ac:picMk id="3" creationId="{14C2C539-AAED-401D-B9BF-EA80365FCA60}"/>
          </ac:picMkLst>
        </pc:picChg>
        <pc:picChg chg="del">
          <ac:chgData name="Moath Almomani" userId="ff116c73-3ed4-4407-a8d2-899e4a260434" providerId="ADAL" clId="{94730911-1A1F-4C9B-B999-F8EB3309CDA8}" dt="2021-05-04T08:35:04.191" v="560" actId="478"/>
          <ac:picMkLst>
            <pc:docMk/>
            <pc:sldMk cId="285574618" sldId="335"/>
            <ac:picMk id="7" creationId="{B841A2DE-F166-474F-B863-33B68E34C494}"/>
          </ac:picMkLst>
        </pc:picChg>
        <pc:picChg chg="add mod">
          <ac:chgData name="Moath Almomani" userId="ff116c73-3ed4-4407-a8d2-899e4a260434" providerId="ADAL" clId="{94730911-1A1F-4C9B-B999-F8EB3309CDA8}" dt="2021-05-04T08:37:00.142" v="663" actId="1440"/>
          <ac:picMkLst>
            <pc:docMk/>
            <pc:sldMk cId="285574618" sldId="335"/>
            <ac:picMk id="13" creationId="{BD192777-8811-4C9D-B513-E0942B3C4E80}"/>
          </ac:picMkLst>
        </pc:picChg>
        <pc:picChg chg="add del mod">
          <ac:chgData name="Moath Almomani" userId="ff116c73-3ed4-4407-a8d2-899e4a260434" providerId="ADAL" clId="{94730911-1A1F-4C9B-B999-F8EB3309CDA8}" dt="2021-05-04T08:37:15.495" v="668" actId="1076"/>
          <ac:picMkLst>
            <pc:docMk/>
            <pc:sldMk cId="285574618" sldId="335"/>
            <ac:picMk id="28" creationId="{F7D7845C-3F51-4231-AD1C-8BE51A8A56C5}"/>
          </ac:picMkLst>
        </pc:picChg>
        <pc:picChg chg="mod">
          <ac:chgData name="Moath Almomani" userId="ff116c73-3ed4-4407-a8d2-899e4a260434" providerId="ADAL" clId="{94730911-1A1F-4C9B-B999-F8EB3309CDA8}" dt="2021-05-04T08:37:11.785" v="667" actId="1076"/>
          <ac:picMkLst>
            <pc:docMk/>
            <pc:sldMk cId="285574618" sldId="335"/>
            <ac:picMk id="30" creationId="{1E9BBB34-B2E8-4EA2-ADA7-BDD91DBF5283}"/>
          </ac:picMkLst>
        </pc:picChg>
        <pc:picChg chg="mod">
          <ac:chgData name="Moath Almomani" userId="ff116c73-3ed4-4407-a8d2-899e4a260434" providerId="ADAL" clId="{94730911-1A1F-4C9B-B999-F8EB3309CDA8}" dt="2021-05-04T08:37:21.218" v="681" actId="1038"/>
          <ac:picMkLst>
            <pc:docMk/>
            <pc:sldMk cId="285574618" sldId="335"/>
            <ac:picMk id="32" creationId="{E36E2F23-1FF9-4D85-B160-28F35F87618E}"/>
          </ac:picMkLst>
        </pc:picChg>
        <pc:cxnChg chg="del">
          <ac:chgData name="Moath Almomani" userId="ff116c73-3ed4-4407-a8d2-899e4a260434" providerId="ADAL" clId="{94730911-1A1F-4C9B-B999-F8EB3309CDA8}" dt="2021-05-04T08:37:08.625" v="665" actId="478"/>
          <ac:cxnSpMkLst>
            <pc:docMk/>
            <pc:sldMk cId="285574618" sldId="335"/>
            <ac:cxnSpMk id="22" creationId="{B32C785E-A515-4B74-A69D-C1782E8273C3}"/>
          </ac:cxnSpMkLst>
        </pc:cxnChg>
        <pc:cxnChg chg="del">
          <ac:chgData name="Moath Almomani" userId="ff116c73-3ed4-4407-a8d2-899e4a260434" providerId="ADAL" clId="{94730911-1A1F-4C9B-B999-F8EB3309CDA8}" dt="2021-05-04T08:35:21.688" v="570" actId="478"/>
          <ac:cxnSpMkLst>
            <pc:docMk/>
            <pc:sldMk cId="285574618" sldId="335"/>
            <ac:cxnSpMk id="23" creationId="{C442383E-BB63-41EB-B92C-39D22C7C4BF2}"/>
          </ac:cxnSpMkLst>
        </pc:cxnChg>
        <pc:cxnChg chg="mod">
          <ac:chgData name="Moath Almomani" userId="ff116c73-3ed4-4407-a8d2-899e4a260434" providerId="ADAL" clId="{94730911-1A1F-4C9B-B999-F8EB3309CDA8}" dt="2021-05-04T08:37:24.223" v="694" actId="1037"/>
          <ac:cxnSpMkLst>
            <pc:docMk/>
            <pc:sldMk cId="285574618" sldId="335"/>
            <ac:cxnSpMk id="25" creationId="{7A867A8E-EAC0-4A25-8387-DC829105EF5F}"/>
          </ac:cxnSpMkLst>
        </pc:cxnChg>
      </pc:sldChg>
    </pc:docChg>
  </pc:docChgLst>
  <pc:docChgLst>
    <pc:chgData name="moath momani" userId="720708e143949568" providerId="LiveId" clId="{6DB2B02C-F4B9-4943-AB9D-893B0F50061B}"/>
    <pc:docChg chg="undo custSel addSld delSld modSld">
      <pc:chgData name="moath momani" userId="720708e143949568" providerId="LiveId" clId="{6DB2B02C-F4B9-4943-AB9D-893B0F50061B}" dt="2020-06-24T09:03:37.776" v="1943" actId="20577"/>
      <pc:docMkLst>
        <pc:docMk/>
      </pc:docMkLst>
      <pc:sldChg chg="addSp delSp modSp mod modClrScheme chgLayout modNotesTx">
        <pc:chgData name="moath momani" userId="720708e143949568" providerId="LiveId" clId="{6DB2B02C-F4B9-4943-AB9D-893B0F50061B}" dt="2020-06-24T07:54:22.690" v="929" actId="403"/>
        <pc:sldMkLst>
          <pc:docMk/>
          <pc:sldMk cId="1521942773" sldId="263"/>
        </pc:sldMkLst>
        <pc:spChg chg="del">
          <ac:chgData name="moath momani" userId="720708e143949568" providerId="LiveId" clId="{6DB2B02C-F4B9-4943-AB9D-893B0F50061B}" dt="2020-06-24T07:09:47.729" v="0" actId="478"/>
          <ac:spMkLst>
            <pc:docMk/>
            <pc:sldMk cId="1521942773" sldId="263"/>
            <ac:spMk id="2" creationId="{00000000-0000-0000-0000-000000000000}"/>
          </ac:spMkLst>
        </pc:spChg>
        <pc:spChg chg="add del mod">
          <ac:chgData name="moath momani" userId="720708e143949568" providerId="LiveId" clId="{6DB2B02C-F4B9-4943-AB9D-893B0F50061B}" dt="2020-06-24T07:16:48.484" v="32" actId="478"/>
          <ac:spMkLst>
            <pc:docMk/>
            <pc:sldMk cId="1521942773" sldId="263"/>
            <ac:spMk id="4" creationId="{8F309D69-7CDC-4446-8B2E-6A5B9778A34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6" creationId="{8FF58AAA-5D9E-4576-8138-BC3455B95FDA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7" creationId="{A73B77A2-41EF-4C5B-855C-47970C47357B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8" creationId="{6BA1446D-69EA-4697-A843-94C16FE08CD8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19" creationId="{EC079094-D12A-494C-B947-A60AF16ADF6E}"/>
          </ac:spMkLst>
        </pc:spChg>
        <pc:spChg chg="add del mod ord">
          <ac:chgData name="moath momani" userId="720708e143949568" providerId="LiveId" clId="{6DB2B02C-F4B9-4943-AB9D-893B0F50061B}" dt="2020-06-24T07:21:51.005" v="83" actId="700"/>
          <ac:spMkLst>
            <pc:docMk/>
            <pc:sldMk cId="1521942773" sldId="263"/>
            <ac:spMk id="20" creationId="{8923854F-6EBE-475B-97BB-B533BE92E415}"/>
          </ac:spMkLst>
        </pc:spChg>
        <pc:spChg chg="add mod">
          <ac:chgData name="moath momani" userId="720708e143949568" providerId="LiveId" clId="{6DB2B02C-F4B9-4943-AB9D-893B0F50061B}" dt="2020-06-24T07:54:22.690" v="929" actId="403"/>
          <ac:spMkLst>
            <pc:docMk/>
            <pc:sldMk cId="1521942773" sldId="263"/>
            <ac:spMk id="40" creationId="{1E7FBE51-08DF-4E2E-9984-90B892A9D172}"/>
          </ac:spMkLst>
        </pc:spChg>
        <pc:picChg chg="add del">
          <ac:chgData name="moath momani" userId="720708e143949568" providerId="LiveId" clId="{6DB2B02C-F4B9-4943-AB9D-893B0F50061B}" dt="2020-06-24T07:18:09.960" v="51" actId="478"/>
          <ac:picMkLst>
            <pc:docMk/>
            <pc:sldMk cId="1521942773" sldId="263"/>
            <ac:picMk id="5" creationId="{83F0A643-8C30-4902-9F96-A9CE3307B200}"/>
          </ac:picMkLst>
        </pc:picChg>
        <pc:picChg chg="mod">
          <ac:chgData name="moath momani" userId="720708e143949568" providerId="LiveId" clId="{6DB2B02C-F4B9-4943-AB9D-893B0F50061B}" dt="2020-06-24T07:16:59.348" v="44" actId="14100"/>
          <ac:picMkLst>
            <pc:docMk/>
            <pc:sldMk cId="1521942773" sldId="263"/>
            <ac:picMk id="7" creationId="{00000000-0000-0000-0000-000000000000}"/>
          </ac:picMkLst>
        </pc:picChg>
        <pc:picChg chg="add del">
          <ac:chgData name="moath momani" userId="720708e143949568" providerId="LiveId" clId="{6DB2B02C-F4B9-4943-AB9D-893B0F50061B}" dt="2020-06-24T07:18:24.926" v="53" actId="478"/>
          <ac:picMkLst>
            <pc:docMk/>
            <pc:sldMk cId="1521942773" sldId="263"/>
            <ac:picMk id="11" creationId="{9C9CF074-9467-4519-BD75-119B53325E7A}"/>
          </ac:picMkLst>
        </pc:picChg>
        <pc:picChg chg="add del">
          <ac:chgData name="moath momani" userId="720708e143949568" providerId="LiveId" clId="{6DB2B02C-F4B9-4943-AB9D-893B0F50061B}" dt="2020-06-24T07:19:01.742" v="59" actId="478"/>
          <ac:picMkLst>
            <pc:docMk/>
            <pc:sldMk cId="1521942773" sldId="263"/>
            <ac:picMk id="12" creationId="{23D0B963-6228-41E9-8BAA-0B0C6DB8B6F9}"/>
          </ac:picMkLst>
        </pc:picChg>
        <pc:picChg chg="add del mod">
          <ac:chgData name="moath momani" userId="720708e143949568" providerId="LiveId" clId="{6DB2B02C-F4B9-4943-AB9D-893B0F50061B}" dt="2020-06-24T07:20:07.710" v="68" actId="478"/>
          <ac:picMkLst>
            <pc:docMk/>
            <pc:sldMk cId="1521942773" sldId="263"/>
            <ac:picMk id="13" creationId="{F49089C6-F848-4BAF-821A-583E6850F689}"/>
          </ac:picMkLst>
        </pc:picChg>
        <pc:picChg chg="add del">
          <ac:chgData name="moath momani" userId="720708e143949568" providerId="LiveId" clId="{6DB2B02C-F4B9-4943-AB9D-893B0F50061B}" dt="2020-06-24T07:20:31.391" v="72" actId="478"/>
          <ac:picMkLst>
            <pc:docMk/>
            <pc:sldMk cId="1521942773" sldId="263"/>
            <ac:picMk id="14" creationId="{FC326F38-DAF2-45BD-9B8A-371B59278068}"/>
          </ac:picMkLst>
        </pc:picChg>
        <pc:picChg chg="add del">
          <ac:chgData name="moath momani" userId="720708e143949568" providerId="LiveId" clId="{6DB2B02C-F4B9-4943-AB9D-893B0F50061B}" dt="2020-06-24T07:21:35.734" v="80" actId="478"/>
          <ac:picMkLst>
            <pc:docMk/>
            <pc:sldMk cId="1521942773" sldId="263"/>
            <ac:picMk id="15" creationId="{74B9FF4D-F4B9-4A9E-82BF-ADCD05DC5037}"/>
          </ac:picMkLst>
        </pc:picChg>
        <pc:picChg chg="add del mod">
          <ac:chgData name="moath momani" userId="720708e143949568" providerId="LiveId" clId="{6DB2B02C-F4B9-4943-AB9D-893B0F50061B}" dt="2020-06-24T07:26:00.202" v="89" actId="478"/>
          <ac:picMkLst>
            <pc:docMk/>
            <pc:sldMk cId="1521942773" sldId="263"/>
            <ac:picMk id="21" creationId="{430C3E57-88A5-41F2-A593-B83D9BFABA75}"/>
          </ac:picMkLst>
        </pc:picChg>
        <pc:picChg chg="add mod">
          <ac:chgData name="moath momani" userId="720708e143949568" providerId="LiveId" clId="{6DB2B02C-F4B9-4943-AB9D-893B0F50061B}" dt="2020-06-24T07:36:14.092" v="250" actId="1076"/>
          <ac:picMkLst>
            <pc:docMk/>
            <pc:sldMk cId="1521942773" sldId="263"/>
            <ac:picMk id="22" creationId="{2DD7DA47-59A2-43DA-9FBF-0E663109C2E8}"/>
          </ac:picMkLst>
        </pc:picChg>
        <pc:picChg chg="add del mod">
          <ac:chgData name="moath momani" userId="720708e143949568" providerId="LiveId" clId="{6DB2B02C-F4B9-4943-AB9D-893B0F50061B}" dt="2020-06-24T07:32:04.228" v="187" actId="478"/>
          <ac:picMkLst>
            <pc:docMk/>
            <pc:sldMk cId="1521942773" sldId="263"/>
            <ac:picMk id="23" creationId="{4E60445F-83CB-4541-B2E5-805B72281B0D}"/>
          </ac:picMkLst>
        </pc:picChg>
        <pc:picChg chg="add mod">
          <ac:chgData name="moath momani" userId="720708e143949568" providerId="LiveId" clId="{6DB2B02C-F4B9-4943-AB9D-893B0F50061B}" dt="2020-06-24T07:36:19.771" v="253" actId="1076"/>
          <ac:picMkLst>
            <pc:docMk/>
            <pc:sldMk cId="1521942773" sldId="263"/>
            <ac:picMk id="24" creationId="{424216EE-B61C-46C4-A01E-4293365A7364}"/>
          </ac:picMkLst>
        </pc:picChg>
        <pc:picChg chg="add mod">
          <ac:chgData name="moath momani" userId="720708e143949568" providerId="LiveId" clId="{6DB2B02C-F4B9-4943-AB9D-893B0F50061B}" dt="2020-06-24T07:36:17.580" v="252" actId="1076"/>
          <ac:picMkLst>
            <pc:docMk/>
            <pc:sldMk cId="1521942773" sldId="263"/>
            <ac:picMk id="25" creationId="{6A9CE4D6-BDDD-464D-9DE1-7F178D769D03}"/>
          </ac:picMkLst>
        </pc:picChg>
        <pc:picChg chg="add del mod">
          <ac:chgData name="moath momani" userId="720708e143949568" providerId="LiveId" clId="{6DB2B02C-F4B9-4943-AB9D-893B0F50061B}" dt="2020-06-24T07:18:05.592" v="47" actId="478"/>
          <ac:picMkLst>
            <pc:docMk/>
            <pc:sldMk cId="1521942773" sldId="263"/>
            <ac:picMk id="1026" creationId="{36D1604A-4C49-4CEA-9372-9A72042C765F}"/>
          </ac:picMkLst>
        </pc:picChg>
        <pc:picChg chg="add del">
          <ac:chgData name="moath momani" userId="720708e143949568" providerId="LiveId" clId="{6DB2B02C-F4B9-4943-AB9D-893B0F50061B}" dt="2020-06-24T07:18:08.216" v="49" actId="478"/>
          <ac:picMkLst>
            <pc:docMk/>
            <pc:sldMk cId="1521942773" sldId="263"/>
            <ac:picMk id="1028" creationId="{4D04FD0E-FA30-43C3-8097-C734FB5F0971}"/>
          </ac:picMkLst>
        </pc:picChg>
        <pc:picChg chg="add del">
          <ac:chgData name="moath momani" userId="720708e143949568" providerId="LiveId" clId="{6DB2B02C-F4B9-4943-AB9D-893B0F50061B}" dt="2020-06-24T07:18:31.806" v="55" actId="478"/>
          <ac:picMkLst>
            <pc:docMk/>
            <pc:sldMk cId="1521942773" sldId="263"/>
            <ac:picMk id="1030" creationId="{AC673F3F-A12C-4707-A9DE-3EF69968ED3A}"/>
          </ac:picMkLst>
        </pc:picChg>
        <pc:picChg chg="add del">
          <ac:chgData name="moath momani" userId="720708e143949568" providerId="LiveId" clId="{6DB2B02C-F4B9-4943-AB9D-893B0F50061B}" dt="2020-06-24T07:18:59.647" v="57" actId="478"/>
          <ac:picMkLst>
            <pc:docMk/>
            <pc:sldMk cId="1521942773" sldId="263"/>
            <ac:picMk id="1032" creationId="{642D55B1-164A-40E8-B7EC-3485AC60E9D9}"/>
          </ac:picMkLst>
        </pc:picChg>
        <pc:picChg chg="add del">
          <ac:chgData name="moath momani" userId="720708e143949568" providerId="LiveId" clId="{6DB2B02C-F4B9-4943-AB9D-893B0F50061B}" dt="2020-06-24T07:19:03.861" v="61" actId="478"/>
          <ac:picMkLst>
            <pc:docMk/>
            <pc:sldMk cId="1521942773" sldId="263"/>
            <ac:picMk id="1034" creationId="{B07983C4-EC10-4012-A37A-C886FF217FC1}"/>
          </ac:picMkLst>
        </pc:picChg>
        <pc:picChg chg="add del mod">
          <ac:chgData name="moath momani" userId="720708e143949568" providerId="LiveId" clId="{6DB2B02C-F4B9-4943-AB9D-893B0F50061B}" dt="2020-06-24T07:20:02.934" v="65" actId="478"/>
          <ac:picMkLst>
            <pc:docMk/>
            <pc:sldMk cId="1521942773" sldId="263"/>
            <ac:picMk id="1036" creationId="{B1C4081B-96DB-4080-9ACF-9FB36BB03925}"/>
          </ac:picMkLst>
        </pc:picChg>
        <pc:picChg chg="add del">
          <ac:chgData name="moath momani" userId="720708e143949568" providerId="LiveId" clId="{6DB2B02C-F4B9-4943-AB9D-893B0F50061B}" dt="2020-06-24T07:20:10.763" v="70" actId="478"/>
          <ac:picMkLst>
            <pc:docMk/>
            <pc:sldMk cId="1521942773" sldId="263"/>
            <ac:picMk id="1038" creationId="{6AEE81A4-4DFF-44D1-AC7D-4435455BC9BC}"/>
          </ac:picMkLst>
        </pc:picChg>
        <pc:picChg chg="add del">
          <ac:chgData name="moath momani" userId="720708e143949568" providerId="LiveId" clId="{6DB2B02C-F4B9-4943-AB9D-893B0F50061B}" dt="2020-06-24T07:20:33.403" v="74" actId="478"/>
          <ac:picMkLst>
            <pc:docMk/>
            <pc:sldMk cId="1521942773" sldId="263"/>
            <ac:picMk id="1040" creationId="{3026CFEE-B683-4841-A212-81D08D5CC65D}"/>
          </ac:picMkLst>
        </pc:picChg>
        <pc:picChg chg="add del">
          <ac:chgData name="moath momani" userId="720708e143949568" providerId="LiveId" clId="{6DB2B02C-F4B9-4943-AB9D-893B0F50061B}" dt="2020-06-24T07:21:29.718" v="76" actId="478"/>
          <ac:picMkLst>
            <pc:docMk/>
            <pc:sldMk cId="1521942773" sldId="263"/>
            <ac:picMk id="1042" creationId="{21390C15-44C1-4CA8-99B1-0634E752417A}"/>
          </ac:picMkLst>
        </pc:picChg>
        <pc:picChg chg="add del">
          <ac:chgData name="moath momani" userId="720708e143949568" providerId="LiveId" clId="{6DB2B02C-F4B9-4943-AB9D-893B0F50061B}" dt="2020-06-24T07:21:31.089" v="78" actId="478"/>
          <ac:picMkLst>
            <pc:docMk/>
            <pc:sldMk cId="1521942773" sldId="263"/>
            <ac:picMk id="1044" creationId="{C7CF7E14-C0C9-43DF-BEFA-2A984B11C1DD}"/>
          </ac:picMkLst>
        </pc:picChg>
        <pc:picChg chg="add del">
          <ac:chgData name="moath momani" userId="720708e143949568" providerId="LiveId" clId="{6DB2B02C-F4B9-4943-AB9D-893B0F50061B}" dt="2020-06-24T07:21:51.736" v="84"/>
          <ac:picMkLst>
            <pc:docMk/>
            <pc:sldMk cId="1521942773" sldId="263"/>
            <ac:picMk id="1046" creationId="{7CE2EA19-45F2-44BB-A664-5F00D4433CB1}"/>
          </ac:picMkLst>
        </pc:picChg>
        <pc:picChg chg="add del mod">
          <ac:chgData name="moath momani" userId="720708e143949568" providerId="LiveId" clId="{6DB2B02C-F4B9-4943-AB9D-893B0F50061B}" dt="2020-06-24T07:26:24.144" v="96"/>
          <ac:picMkLst>
            <pc:docMk/>
            <pc:sldMk cId="1521942773" sldId="263"/>
            <ac:picMk id="1048" creationId="{BADFDC37-6671-4A13-BDD7-454521703A44}"/>
          </ac:picMkLst>
        </pc:picChg>
        <pc:picChg chg="add del">
          <ac:chgData name="moath momani" userId="720708e143949568" providerId="LiveId" clId="{6DB2B02C-F4B9-4943-AB9D-893B0F50061B}" dt="2020-06-24T07:27:19.270" v="98" actId="478"/>
          <ac:picMkLst>
            <pc:docMk/>
            <pc:sldMk cId="1521942773" sldId="263"/>
            <ac:picMk id="1050" creationId="{705E71B6-0816-48F2-98AD-D0576059A5AD}"/>
          </ac:picMkLst>
        </pc:picChg>
      </pc:sldChg>
      <pc:sldChg chg="del">
        <pc:chgData name="moath momani" userId="720708e143949568" providerId="LiveId" clId="{6DB2B02C-F4B9-4943-AB9D-893B0F50061B}" dt="2020-06-24T07:09:49.354" v="1" actId="47"/>
        <pc:sldMkLst>
          <pc:docMk/>
          <pc:sldMk cId="211947262" sldId="272"/>
        </pc:sldMkLst>
      </pc:sldChg>
      <pc:sldChg chg="modSp mod">
        <pc:chgData name="moath momani" userId="720708e143949568" providerId="LiveId" clId="{6DB2B02C-F4B9-4943-AB9D-893B0F50061B}" dt="2020-06-24T07:16:42.309" v="31" actId="14100"/>
        <pc:sldMkLst>
          <pc:docMk/>
          <pc:sldMk cId="911208218" sldId="273"/>
        </pc:sldMkLst>
        <pc:spChg chg="mod">
          <ac:chgData name="moath momani" userId="720708e143949568" providerId="LiveId" clId="{6DB2B02C-F4B9-4943-AB9D-893B0F50061B}" dt="2020-06-24T07:13:14.759" v="29" actId="113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6DB2B02C-F4B9-4943-AB9D-893B0F50061B}" dt="2020-06-24T07:12:12.596" v="13" actId="207"/>
          <ac:spMkLst>
            <pc:docMk/>
            <pc:sldMk cId="911208218" sldId="273"/>
            <ac:spMk id="7" creationId="{00000000-0000-0000-0000-000000000000}"/>
          </ac:spMkLst>
        </pc:spChg>
        <pc:grpChg chg="mod">
          <ac:chgData name="moath momani" userId="720708e143949568" providerId="LiveId" clId="{6DB2B02C-F4B9-4943-AB9D-893B0F50061B}" dt="2020-06-24T07:16:42.309" v="31" actId="14100"/>
          <ac:grpSpMkLst>
            <pc:docMk/>
            <pc:sldMk cId="911208218" sldId="273"/>
            <ac:grpSpMk id="8" creationId="{00000000-0000-0000-0000-000000000000}"/>
          </ac:grpSpMkLst>
        </pc:grpChg>
        <pc:picChg chg="mod">
          <ac:chgData name="moath momani" userId="720708e143949568" providerId="LiveId" clId="{6DB2B02C-F4B9-4943-AB9D-893B0F50061B}" dt="2020-06-24T07:12:29.958" v="24" actId="1036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mod modNotesTx">
        <pc:chgData name="moath momani" userId="720708e143949568" providerId="LiveId" clId="{6DB2B02C-F4B9-4943-AB9D-893B0F50061B}" dt="2020-06-24T08:55:09.901" v="1483" actId="478"/>
        <pc:sldMkLst>
          <pc:docMk/>
          <pc:sldMk cId="1823530429" sldId="275"/>
        </pc:sldMkLst>
        <pc:spChg chg="add mod">
          <ac:chgData name="moath momani" userId="720708e143949568" providerId="LiveId" clId="{6DB2B02C-F4B9-4943-AB9D-893B0F50061B}" dt="2020-06-24T08:54:46.320" v="1479" actId="1076"/>
          <ac:spMkLst>
            <pc:docMk/>
            <pc:sldMk cId="1823530429" sldId="275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7:50:19.581" v="773" actId="478"/>
          <ac:spMkLst>
            <pc:docMk/>
            <pc:sldMk cId="1823530429" sldId="275"/>
            <ac:spMk id="4" creationId="{EEC70398-4A06-4447-A0A7-EEA136D8D03C}"/>
          </ac:spMkLst>
        </pc:spChg>
        <pc:spChg chg="del">
          <ac:chgData name="moath momani" userId="720708e143949568" providerId="LiveId" clId="{6DB2B02C-F4B9-4943-AB9D-893B0F50061B}" dt="2020-06-24T08:13:01.048" v="966" actId="478"/>
          <ac:spMkLst>
            <pc:docMk/>
            <pc:sldMk cId="1823530429" sldId="275"/>
            <ac:spMk id="6" creationId="{00000000-0000-0000-0000-000000000000}"/>
          </ac:spMkLst>
        </pc:spChg>
        <pc:spChg chg="del">
          <ac:chgData name="moath momani" userId="720708e143949568" providerId="LiveId" clId="{6DB2B02C-F4B9-4943-AB9D-893B0F50061B}" dt="2020-06-24T07:50:21.780" v="774" actId="478"/>
          <ac:spMkLst>
            <pc:docMk/>
            <pc:sldMk cId="1823530429" sldId="275"/>
            <ac:spMk id="11" creationId="{3ABAC6EC-D464-4918-9CBB-EDA3E794AF29}"/>
          </ac:spMkLst>
        </pc:spChg>
        <pc:spChg chg="add del mod">
          <ac:chgData name="moath momani" userId="720708e143949568" providerId="LiveId" clId="{6DB2B02C-F4B9-4943-AB9D-893B0F50061B}" dt="2020-06-24T08:54:24.990" v="1471" actId="478"/>
          <ac:spMkLst>
            <pc:docMk/>
            <pc:sldMk cId="1823530429" sldId="275"/>
            <ac:spMk id="19" creationId="{F4F9A230-0649-426A-8689-9BDA98B2561D}"/>
          </ac:spMkLst>
        </pc:spChg>
        <pc:spChg chg="add mod">
          <ac:chgData name="moath momani" userId="720708e143949568" providerId="LiveId" clId="{6DB2B02C-F4B9-4943-AB9D-893B0F50061B}" dt="2020-06-24T08:55:04.257" v="1482"/>
          <ac:spMkLst>
            <pc:docMk/>
            <pc:sldMk cId="1823530429" sldId="275"/>
            <ac:spMk id="20" creationId="{C704141F-42FE-4C37-B531-EB38DF6FDF60}"/>
          </ac:spMkLst>
        </pc:spChg>
        <pc:grpChg chg="del">
          <ac:chgData name="moath momani" userId="720708e143949568" providerId="LiveId" clId="{6DB2B02C-F4B9-4943-AB9D-893B0F50061B}" dt="2020-06-24T08:12:59.232" v="965" actId="478"/>
          <ac:grpSpMkLst>
            <pc:docMk/>
            <pc:sldMk cId="1823530429" sldId="275"/>
            <ac:grpSpMk id="8" creationId="{00000000-0000-0000-0000-000000000000}"/>
          </ac:grpSpMkLst>
        </pc:grpChg>
        <pc:grpChg chg="add del mod">
          <ac:chgData name="moath momani" userId="720708e143949568" providerId="LiveId" clId="{6DB2B02C-F4B9-4943-AB9D-893B0F50061B}" dt="2020-06-24T08:55:09.901" v="1483" actId="478"/>
          <ac:grpSpMkLst>
            <pc:docMk/>
            <pc:sldMk cId="1823530429" sldId="275"/>
            <ac:grpSpMk id="21" creationId="{990A1C72-7EF1-4766-9B00-BD3DE7E4F4DC}"/>
          </ac:grpSpMkLst>
        </pc:grpChg>
        <pc:picChg chg="add del mod">
          <ac:chgData name="moath momani" userId="720708e143949568" providerId="LiveId" clId="{6DB2B02C-F4B9-4943-AB9D-893B0F50061B}" dt="2020-06-24T08:12:43.693" v="959" actId="478"/>
          <ac:picMkLst>
            <pc:docMk/>
            <pc:sldMk cId="1823530429" sldId="275"/>
            <ac:picMk id="5" creationId="{570F3525-5E8F-4B22-8D5D-1E7C731C772E}"/>
          </ac:picMkLst>
        </pc:picChg>
        <pc:picChg chg="add del mod">
          <ac:chgData name="moath momani" userId="720708e143949568" providerId="LiveId" clId="{6DB2B02C-F4B9-4943-AB9D-893B0F50061B}" dt="2020-06-24T08:54:43.553" v="1477" actId="14100"/>
          <ac:picMkLst>
            <pc:docMk/>
            <pc:sldMk cId="1823530429" sldId="275"/>
            <ac:picMk id="7" creationId="{00000000-0000-0000-0000-000000000000}"/>
          </ac:picMkLst>
        </pc:picChg>
        <pc:picChg chg="add del mod">
          <ac:chgData name="moath momani" userId="720708e143949568" providerId="LiveId" clId="{6DB2B02C-F4B9-4943-AB9D-893B0F50061B}" dt="2020-06-24T08:05:03.524" v="943" actId="478"/>
          <ac:picMkLst>
            <pc:docMk/>
            <pc:sldMk cId="1823530429" sldId="275"/>
            <ac:picMk id="12" creationId="{FEE6FA2C-46CA-43EC-8BEE-8AD7F41BF747}"/>
          </ac:picMkLst>
        </pc:picChg>
        <pc:picChg chg="add del mod">
          <ac:chgData name="moath momani" userId="720708e143949568" providerId="LiveId" clId="{6DB2B02C-F4B9-4943-AB9D-893B0F50061B}" dt="2020-06-24T08:06:13.373" v="947" actId="478"/>
          <ac:picMkLst>
            <pc:docMk/>
            <pc:sldMk cId="1823530429" sldId="275"/>
            <ac:picMk id="13" creationId="{CCA63696-EAB9-47F7-B88D-A2613F1D5F7B}"/>
          </ac:picMkLst>
        </pc:picChg>
        <pc:picChg chg="add del">
          <ac:chgData name="moath momani" userId="720708e143949568" providerId="LiveId" clId="{6DB2B02C-F4B9-4943-AB9D-893B0F50061B}" dt="2020-06-24T08:12:20.288" v="949" actId="478"/>
          <ac:picMkLst>
            <pc:docMk/>
            <pc:sldMk cId="1823530429" sldId="275"/>
            <ac:picMk id="14" creationId="{2723AD17-7EC6-44B0-8555-AFED880E6BBD}"/>
          </ac:picMkLst>
        </pc:picChg>
        <pc:picChg chg="add del mod">
          <ac:chgData name="moath momani" userId="720708e143949568" providerId="LiveId" clId="{6DB2B02C-F4B9-4943-AB9D-893B0F50061B}" dt="2020-06-24T08:54:53.021" v="1481" actId="1076"/>
          <ac:picMkLst>
            <pc:docMk/>
            <pc:sldMk cId="1823530429" sldId="275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12:38.022" v="957"/>
          <ac:picMkLst>
            <pc:docMk/>
            <pc:sldMk cId="1823530429" sldId="275"/>
            <ac:picMk id="16" creationId="{15B056FF-D5EE-485B-A0E5-919787260C14}"/>
          </ac:picMkLst>
        </pc:picChg>
        <pc:picChg chg="add del mod">
          <ac:chgData name="moath momani" userId="720708e143949568" providerId="LiveId" clId="{6DB2B02C-F4B9-4943-AB9D-893B0F50061B}" dt="2020-06-24T08:16:54.346" v="1055"/>
          <ac:picMkLst>
            <pc:docMk/>
            <pc:sldMk cId="1823530429" sldId="275"/>
            <ac:picMk id="17" creationId="{E7E30FA5-EAA0-4EE5-9C85-45A17541FA5E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2" creationId="{BC12D5FC-4929-419B-9FBA-497A683F7BB1}"/>
          </ac:picMkLst>
        </pc:picChg>
        <pc:picChg chg="mod">
          <ac:chgData name="moath momani" userId="720708e143949568" providerId="LiveId" clId="{6DB2B02C-F4B9-4943-AB9D-893B0F50061B}" dt="2020-06-24T08:55:04.257" v="1482"/>
          <ac:picMkLst>
            <pc:docMk/>
            <pc:sldMk cId="1823530429" sldId="275"/>
            <ac:picMk id="23" creationId="{E8144D7F-27A5-495D-89A7-DA13B365C226}"/>
          </ac:picMkLst>
        </pc:picChg>
      </pc:sldChg>
      <pc:sldChg chg="addSp delSp modSp add mod">
        <pc:chgData name="moath momani" userId="720708e143949568" providerId="LiveId" clId="{6DB2B02C-F4B9-4943-AB9D-893B0F50061B}" dt="2020-06-24T08:58:12.859" v="1550" actId="1076"/>
        <pc:sldMkLst>
          <pc:docMk/>
          <pc:sldMk cId="2122620844" sldId="276"/>
        </pc:sldMkLst>
        <pc:spChg chg="add mod">
          <ac:chgData name="moath momani" userId="720708e143949568" providerId="LiveId" clId="{6DB2B02C-F4B9-4943-AB9D-893B0F50061B}" dt="2020-06-24T08:56:49.348" v="1524" actId="1038"/>
          <ac:spMkLst>
            <pc:docMk/>
            <pc:sldMk cId="2122620844" sldId="276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8:12.859" v="1550" actId="1076"/>
          <ac:spMkLst>
            <pc:docMk/>
            <pc:sldMk cId="2122620844" sldId="276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8:57:09.380" v="1548" actId="1038"/>
          <ac:spMkLst>
            <pc:docMk/>
            <pc:sldMk cId="2122620844" sldId="276"/>
            <ac:spMk id="11" creationId="{AA5FE5FB-DA11-47CD-9B2A-004E45E27903}"/>
          </ac:spMkLst>
        </pc:spChg>
        <pc:spChg chg="add mod">
          <ac:chgData name="moath momani" userId="720708e143949568" providerId="LiveId" clId="{6DB2B02C-F4B9-4943-AB9D-893B0F50061B}" dt="2020-06-24T08:57:42.882" v="1549" actId="20577"/>
          <ac:spMkLst>
            <pc:docMk/>
            <pc:sldMk cId="2122620844" sldId="276"/>
            <ac:spMk id="12" creationId="{F2A6271A-E7F0-4514-A693-9DD653018A9A}"/>
          </ac:spMkLst>
        </pc:spChg>
        <pc:picChg chg="add del mod">
          <ac:chgData name="moath momani" userId="720708e143949568" providerId="LiveId" clId="{6DB2B02C-F4B9-4943-AB9D-893B0F50061B}" dt="2020-06-24T08:56:18.772" v="1488" actId="478"/>
          <ac:picMkLst>
            <pc:docMk/>
            <pc:sldMk cId="2122620844" sldId="276"/>
            <ac:picMk id="4" creationId="{5936C4AC-ED17-4F24-946E-93ECBFD82735}"/>
          </ac:picMkLst>
        </pc:picChg>
        <pc:picChg chg="del">
          <ac:chgData name="moath momani" userId="720708e143949568" providerId="LiveId" clId="{6DB2B02C-F4B9-4943-AB9D-893B0F50061B}" dt="2020-06-24T08:37:25.033" v="1312" actId="478"/>
          <ac:picMkLst>
            <pc:docMk/>
            <pc:sldMk cId="2122620844" sldId="276"/>
            <ac:picMk id="5" creationId="{570F3525-5E8F-4B22-8D5D-1E7C731C772E}"/>
          </ac:picMkLst>
        </pc:picChg>
        <pc:picChg chg="add mod">
          <ac:chgData name="moath momani" userId="720708e143949568" providerId="LiveId" clId="{6DB2B02C-F4B9-4943-AB9D-893B0F50061B}" dt="2020-06-24T08:57:02.156" v="1526" actId="14100"/>
          <ac:picMkLst>
            <pc:docMk/>
            <pc:sldMk cId="2122620844" sldId="276"/>
            <ac:picMk id="13" creationId="{06A21DB3-0423-45A1-9ECD-8B50C7BF600F}"/>
          </ac:picMkLst>
        </pc:picChg>
        <pc:picChg chg="add del mod">
          <ac:chgData name="moath momani" userId="720708e143949568" providerId="LiveId" clId="{6DB2B02C-F4B9-4943-AB9D-893B0F50061B}" dt="2020-06-24T08:42:07.268" v="1372" actId="478"/>
          <ac:picMkLst>
            <pc:docMk/>
            <pc:sldMk cId="2122620844" sldId="276"/>
            <ac:picMk id="14" creationId="{C45AA09B-B132-4CF3-B16F-8DDD97E059F0}"/>
          </ac:picMkLst>
        </pc:picChg>
        <pc:picChg chg="del">
          <ac:chgData name="moath momani" userId="720708e143949568" providerId="LiveId" clId="{6DB2B02C-F4B9-4943-AB9D-893B0F50061B}" dt="2020-06-24T08:14:54.166" v="989" actId="478"/>
          <ac:picMkLst>
            <pc:docMk/>
            <pc:sldMk cId="2122620844" sldId="276"/>
            <ac:picMk id="15" creationId="{7822E7C2-472B-44AA-A4D2-C55DE3E13740}"/>
          </ac:picMkLst>
        </pc:picChg>
        <pc:picChg chg="add mod">
          <ac:chgData name="moath momani" userId="720708e143949568" providerId="LiveId" clId="{6DB2B02C-F4B9-4943-AB9D-893B0F50061B}" dt="2020-06-24T08:57:09.380" v="1548" actId="1038"/>
          <ac:picMkLst>
            <pc:docMk/>
            <pc:sldMk cId="2122620844" sldId="276"/>
            <ac:picMk id="16" creationId="{E768E4FF-B2F7-43F7-B6D4-A024356146CA}"/>
          </ac:picMkLst>
        </pc:picChg>
        <pc:picChg chg="add mod">
          <ac:chgData name="moath momani" userId="720708e143949568" providerId="LiveId" clId="{6DB2B02C-F4B9-4943-AB9D-893B0F50061B}" dt="2020-06-24T08:56:49.348" v="1524" actId="1038"/>
          <ac:picMkLst>
            <pc:docMk/>
            <pc:sldMk cId="2122620844" sldId="276"/>
            <ac:picMk id="2050" creationId="{52A834FB-C7C7-401E-B786-2A786823830E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3:37.776" v="1943" actId="20577"/>
        <pc:sldMkLst>
          <pc:docMk/>
          <pc:sldMk cId="4162214527" sldId="277"/>
        </pc:sldMkLst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2" creationId="{F348002C-5DBF-4842-B09C-7DD848B346E2}"/>
          </ac:spMkLst>
        </pc:spChg>
        <pc:spChg chg="mod">
          <ac:chgData name="moath momani" userId="720708e143949568" providerId="LiveId" clId="{6DB2B02C-F4B9-4943-AB9D-893B0F50061B}" dt="2020-06-24T08:50:43.109" v="1442" actId="1076"/>
          <ac:spMkLst>
            <pc:docMk/>
            <pc:sldMk cId="4162214527" sldId="277"/>
            <ac:spMk id="3" creationId="{A538DF91-232F-4B65-B72F-5BAABCC4305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0:06.910" v="1410" actId="478"/>
          <ac:spMkLst>
            <pc:docMk/>
            <pc:sldMk cId="4162214527" sldId="277"/>
            <ac:spMk id="12" creationId="{F2A6271A-E7F0-4514-A693-9DD653018A9A}"/>
          </ac:spMkLst>
        </pc:sp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4" creationId="{5936C4AC-ED17-4F24-946E-93ECBFD82735}"/>
          </ac:picMkLst>
        </pc:picChg>
        <pc:picChg chg="add mod">
          <ac:chgData name="moath momani" userId="720708e143949568" providerId="LiveId" clId="{6DB2B02C-F4B9-4943-AB9D-893B0F50061B}" dt="2020-06-24T09:02:45.668" v="1830" actId="1076"/>
          <ac:picMkLst>
            <pc:docMk/>
            <pc:sldMk cId="4162214527" sldId="277"/>
            <ac:picMk id="5" creationId="{9792DA15-D81E-4919-8544-76CE3DFB343D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0:06.910" v="1410" actId="478"/>
          <ac:picMkLst>
            <pc:docMk/>
            <pc:sldMk cId="4162214527" sldId="277"/>
            <ac:picMk id="16" creationId="{E768E4FF-B2F7-43F7-B6D4-A024356146CA}"/>
          </ac:picMkLst>
        </pc:picChg>
      </pc:sldChg>
      <pc:sldChg chg="addSp delSp modSp add mod modNotesTx">
        <pc:chgData name="moath momani" userId="720708e143949568" providerId="LiveId" clId="{6DB2B02C-F4B9-4943-AB9D-893B0F50061B}" dt="2020-06-24T09:02:29.846" v="1829" actId="12"/>
        <pc:sldMkLst>
          <pc:docMk/>
          <pc:sldMk cId="2044258354" sldId="278"/>
        </pc:sldMkLst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2" creationId="{F348002C-5DBF-4842-B09C-7DD848B346E2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3" creationId="{A538DF91-232F-4B65-B72F-5BAABCC43053}"/>
          </ac:spMkLst>
        </pc:spChg>
        <pc:spChg chg="add mod">
          <ac:chgData name="moath momani" userId="720708e143949568" providerId="LiveId" clId="{6DB2B02C-F4B9-4943-AB9D-893B0F50061B}" dt="2020-06-24T09:00:45.532" v="1648" actId="20577"/>
          <ac:spMkLst>
            <pc:docMk/>
            <pc:sldMk cId="2044258354" sldId="278"/>
            <ac:spMk id="4" creationId="{BC30AD2D-5919-4202-A074-9265DFB250DC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1" creationId="{AA5FE5FB-DA11-47CD-9B2A-004E45E27903}"/>
          </ac:spMkLst>
        </pc:spChg>
        <pc:spChg chg="del">
          <ac:chgData name="moath momani" userId="720708e143949568" providerId="LiveId" clId="{6DB2B02C-F4B9-4943-AB9D-893B0F50061B}" dt="2020-06-24T08:59:16.351" v="1552" actId="478"/>
          <ac:spMkLst>
            <pc:docMk/>
            <pc:sldMk cId="2044258354" sldId="278"/>
            <ac:spMk id="12" creationId="{F2A6271A-E7F0-4514-A693-9DD653018A9A}"/>
          </ac:spMkLst>
        </pc:spChg>
        <pc:picChg chg="add mod">
          <ac:chgData name="moath momani" userId="720708e143949568" providerId="LiveId" clId="{6DB2B02C-F4B9-4943-AB9D-893B0F50061B}" dt="2020-06-24T09:00:39.412" v="1634" actId="1076"/>
          <ac:picMkLst>
            <pc:docMk/>
            <pc:sldMk cId="2044258354" sldId="278"/>
            <ac:picMk id="5" creationId="{91074AEB-19AF-494D-BAED-CBF5A688124D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3" creationId="{06A21DB3-0423-45A1-9ECD-8B50C7BF600F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16" creationId="{E768E4FF-B2F7-43F7-B6D4-A024356146CA}"/>
          </ac:picMkLst>
        </pc:picChg>
        <pc:picChg chg="del">
          <ac:chgData name="moath momani" userId="720708e143949568" providerId="LiveId" clId="{6DB2B02C-F4B9-4943-AB9D-893B0F50061B}" dt="2020-06-24T08:59:16.351" v="1552" actId="478"/>
          <ac:picMkLst>
            <pc:docMk/>
            <pc:sldMk cId="2044258354" sldId="278"/>
            <ac:picMk id="2050" creationId="{52A834FB-C7C7-401E-B786-2A786823830E}"/>
          </ac:picMkLst>
        </pc:picChg>
      </pc:sldChg>
    </pc:docChg>
  </pc:docChgLst>
  <pc:docChgLst>
    <pc:chgData name="Moath Almomani" userId="ff116c73-3ed4-4407-a8d2-899e4a260434" providerId="ADAL" clId="{673BE4C5-EC6D-49B3-A53A-528E6107C6FD}"/>
    <pc:docChg chg="modSld">
      <pc:chgData name="Moath Almomani" userId="ff116c73-3ed4-4407-a8d2-899e4a260434" providerId="ADAL" clId="{673BE4C5-EC6D-49B3-A53A-528E6107C6FD}" dt="2021-07-07T08:37:06.447" v="0" actId="207"/>
      <pc:docMkLst>
        <pc:docMk/>
      </pc:docMkLst>
      <pc:sldChg chg="modSp mod">
        <pc:chgData name="Moath Almomani" userId="ff116c73-3ed4-4407-a8d2-899e4a260434" providerId="ADAL" clId="{673BE4C5-EC6D-49B3-A53A-528E6107C6FD}" dt="2021-07-07T08:37:06.447" v="0" actId="207"/>
        <pc:sldMkLst>
          <pc:docMk/>
          <pc:sldMk cId="911208218" sldId="273"/>
        </pc:sldMkLst>
        <pc:spChg chg="mod">
          <ac:chgData name="Moath Almomani" userId="ff116c73-3ed4-4407-a8d2-899e4a260434" providerId="ADAL" clId="{673BE4C5-EC6D-49B3-A53A-528E6107C6FD}" dt="2021-07-07T08:37:06.447" v="0" actId="207"/>
          <ac:spMkLst>
            <pc:docMk/>
            <pc:sldMk cId="911208218" sldId="273"/>
            <ac:spMk id="4" creationId="{00000000-0000-0000-0000-000000000000}"/>
          </ac:spMkLst>
        </pc:spChg>
      </pc:sldChg>
    </pc:docChg>
  </pc:docChgLst>
  <pc:docChgLst>
    <pc:chgData name="moath momani" userId="720708e143949568" providerId="LiveId" clId="{29FF7F95-9CE5-4721-BD75-DE8DFCBAA5D6}"/>
    <pc:docChg chg="undo custSel addSld delSld modSld">
      <pc:chgData name="moath momani" userId="720708e143949568" providerId="LiveId" clId="{29FF7F95-9CE5-4721-BD75-DE8DFCBAA5D6}" dt="2020-12-01T11:41:42.412" v="284" actId="1076"/>
      <pc:docMkLst>
        <pc:docMk/>
      </pc:docMkLst>
      <pc:sldChg chg="modSp mod">
        <pc:chgData name="moath momani" userId="720708e143949568" providerId="LiveId" clId="{29FF7F95-9CE5-4721-BD75-DE8DFCBAA5D6}" dt="2020-11-23T10:41:59.098" v="172" actId="207"/>
        <pc:sldMkLst>
          <pc:docMk/>
          <pc:sldMk cId="3507875137" sldId="260"/>
        </pc:sldMkLst>
        <pc:spChg chg="mod">
          <ac:chgData name="moath momani" userId="720708e143949568" providerId="LiveId" clId="{29FF7F95-9CE5-4721-BD75-DE8DFCBAA5D6}" dt="2020-11-23T10:41:59.098" v="172" actId="207"/>
          <ac:spMkLst>
            <pc:docMk/>
            <pc:sldMk cId="3507875137" sldId="260"/>
            <ac:spMk id="3" creationId="{72A30C3D-4511-4162-93E3-6642A0957725}"/>
          </ac:spMkLst>
        </pc:spChg>
      </pc:sldChg>
      <pc:sldChg chg="addSp delSp modSp mod">
        <pc:chgData name="moath momani" userId="720708e143949568" providerId="LiveId" clId="{29FF7F95-9CE5-4721-BD75-DE8DFCBAA5D6}" dt="2020-11-23T10:29:03.760" v="86" actId="20577"/>
        <pc:sldMkLst>
          <pc:docMk/>
          <pc:sldMk cId="1521942773" sldId="263"/>
        </pc:sldMkLst>
        <pc:spChg chg="mod">
          <ac:chgData name="moath momani" userId="720708e143949568" providerId="LiveId" clId="{29FF7F95-9CE5-4721-BD75-DE8DFCBAA5D6}" dt="2020-11-23T10:28:23.812" v="67" actId="404"/>
          <ac:spMkLst>
            <pc:docMk/>
            <pc:sldMk cId="1521942773" sldId="263"/>
            <ac:spMk id="2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29:03.760" v="86" actId="20577"/>
          <ac:spMkLst>
            <pc:docMk/>
            <pc:sldMk cId="1521942773" sldId="263"/>
            <ac:spMk id="4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28:27.906" v="69" actId="1076"/>
          <ac:spMkLst>
            <pc:docMk/>
            <pc:sldMk cId="1521942773" sldId="263"/>
            <ac:spMk id="5" creationId="{00000000-0000-0000-0000-000000000000}"/>
          </ac:spMkLst>
        </pc:spChg>
        <pc:picChg chg="del">
          <ac:chgData name="moath momani" userId="720708e143949568" providerId="LiveId" clId="{29FF7F95-9CE5-4721-BD75-DE8DFCBAA5D6}" dt="2020-11-23T10:19:25.455" v="27" actId="478"/>
          <ac:picMkLst>
            <pc:docMk/>
            <pc:sldMk cId="1521942773" sldId="263"/>
            <ac:picMk id="7" creationId="{00000000-0000-0000-0000-000000000000}"/>
          </ac:picMkLst>
        </pc:picChg>
        <pc:picChg chg="add mod">
          <ac:chgData name="moath momani" userId="720708e143949568" providerId="LiveId" clId="{29FF7F95-9CE5-4721-BD75-DE8DFCBAA5D6}" dt="2020-11-23T10:19:41.234" v="31" actId="14100"/>
          <ac:picMkLst>
            <pc:docMk/>
            <pc:sldMk cId="1521942773" sldId="263"/>
            <ac:picMk id="11" creationId="{788D8415-A3D7-4B84-83DB-BC8922BACFB6}"/>
          </ac:picMkLst>
        </pc:picChg>
        <pc:picChg chg="add del mod">
          <ac:chgData name="moath momani" userId="720708e143949568" providerId="LiveId" clId="{29FF7F95-9CE5-4721-BD75-DE8DFCBAA5D6}" dt="2020-11-23T10:22:45.906" v="42" actId="478"/>
          <ac:picMkLst>
            <pc:docMk/>
            <pc:sldMk cId="1521942773" sldId="263"/>
            <ac:picMk id="12" creationId="{1C32AA50-21B6-40CF-93DF-3A00C8A5F880}"/>
          </ac:picMkLst>
        </pc:picChg>
        <pc:picChg chg="add del mod">
          <ac:chgData name="moath momani" userId="720708e143949568" providerId="LiveId" clId="{29FF7F95-9CE5-4721-BD75-DE8DFCBAA5D6}" dt="2020-11-23T10:27:09.429" v="55" actId="478"/>
          <ac:picMkLst>
            <pc:docMk/>
            <pc:sldMk cId="1521942773" sldId="263"/>
            <ac:picMk id="13" creationId="{7C5DA70E-2452-49ED-8AC2-892B9294013B}"/>
          </ac:picMkLst>
        </pc:picChg>
        <pc:picChg chg="add del mod">
          <ac:chgData name="moath momani" userId="720708e143949568" providerId="LiveId" clId="{29FF7F95-9CE5-4721-BD75-DE8DFCBAA5D6}" dt="2020-11-23T10:23:44.384" v="50" actId="478"/>
          <ac:picMkLst>
            <pc:docMk/>
            <pc:sldMk cId="1521942773" sldId="263"/>
            <ac:picMk id="15" creationId="{49AA3F86-A060-4C61-805A-27E5D1E58490}"/>
          </ac:picMkLst>
        </pc:picChg>
        <pc:picChg chg="add del mod">
          <ac:chgData name="moath momani" userId="720708e143949568" providerId="LiveId" clId="{29FF7F95-9CE5-4721-BD75-DE8DFCBAA5D6}" dt="2020-11-23T10:27:58.047" v="59" actId="478"/>
          <ac:picMkLst>
            <pc:docMk/>
            <pc:sldMk cId="1521942773" sldId="263"/>
            <ac:picMk id="17" creationId="{970A8B05-6BDC-4FC0-86D1-CB651FC738F1}"/>
          </ac:picMkLst>
        </pc:picChg>
        <pc:picChg chg="add mod">
          <ac:chgData name="moath momani" userId="720708e143949568" providerId="LiveId" clId="{29FF7F95-9CE5-4721-BD75-DE8DFCBAA5D6}" dt="2020-11-23T10:27:33.546" v="58" actId="1076"/>
          <ac:picMkLst>
            <pc:docMk/>
            <pc:sldMk cId="1521942773" sldId="263"/>
            <ac:picMk id="19" creationId="{BB0E99CD-77A2-4CF5-891A-2DF94059DD8B}"/>
          </ac:picMkLst>
        </pc:picChg>
        <pc:picChg chg="add mod">
          <ac:chgData name="moath momani" userId="720708e143949568" providerId="LiveId" clId="{29FF7F95-9CE5-4721-BD75-DE8DFCBAA5D6}" dt="2020-11-23T10:28:15.682" v="64" actId="14100"/>
          <ac:picMkLst>
            <pc:docMk/>
            <pc:sldMk cId="1521942773" sldId="263"/>
            <ac:picMk id="21" creationId="{5F1ABC76-046F-41E3-8B93-457BADA7A129}"/>
          </ac:picMkLst>
        </pc:picChg>
      </pc:sldChg>
      <pc:sldChg chg="modSp mod">
        <pc:chgData name="moath momani" userId="720708e143949568" providerId="LiveId" clId="{29FF7F95-9CE5-4721-BD75-DE8DFCBAA5D6}" dt="2020-11-23T10:38:01.761" v="112" actId="14100"/>
        <pc:sldMkLst>
          <pc:docMk/>
          <pc:sldMk cId="2036179745" sldId="264"/>
        </pc:sldMkLst>
        <pc:spChg chg="mod">
          <ac:chgData name="moath momani" userId="720708e143949568" providerId="LiveId" clId="{29FF7F95-9CE5-4721-BD75-DE8DFCBAA5D6}" dt="2020-11-23T10:28:47.154" v="79" actId="1076"/>
          <ac:spMkLst>
            <pc:docMk/>
            <pc:sldMk cId="2036179745" sldId="264"/>
            <ac:spMk id="2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28:40.473" v="76" actId="1076"/>
          <ac:spMkLst>
            <pc:docMk/>
            <pc:sldMk cId="2036179745" sldId="264"/>
            <ac:spMk id="9" creationId="{00000000-0000-0000-0000-000000000000}"/>
          </ac:spMkLst>
        </pc:spChg>
        <pc:picChg chg="mod">
          <ac:chgData name="moath momani" userId="720708e143949568" providerId="LiveId" clId="{29FF7F95-9CE5-4721-BD75-DE8DFCBAA5D6}" dt="2020-11-23T10:38:01.761" v="112" actId="14100"/>
          <ac:picMkLst>
            <pc:docMk/>
            <pc:sldMk cId="2036179745" sldId="264"/>
            <ac:picMk id="6" creationId="{00000000-0000-0000-0000-000000000000}"/>
          </ac:picMkLst>
        </pc:picChg>
      </pc:sldChg>
      <pc:sldChg chg="modSp del mod">
        <pc:chgData name="moath momani" userId="720708e143949568" providerId="LiveId" clId="{29FF7F95-9CE5-4721-BD75-DE8DFCBAA5D6}" dt="2020-11-23T10:41:00.509" v="169" actId="47"/>
        <pc:sldMkLst>
          <pc:docMk/>
          <pc:sldMk cId="248654634" sldId="265"/>
        </pc:sldMkLst>
        <pc:spChg chg="mod">
          <ac:chgData name="moath momani" userId="720708e143949568" providerId="LiveId" clId="{29FF7F95-9CE5-4721-BD75-DE8DFCBAA5D6}" dt="2020-11-23T10:40:19.892" v="158" actId="1076"/>
          <ac:spMkLst>
            <pc:docMk/>
            <pc:sldMk cId="248654634" sldId="265"/>
            <ac:spMk id="8" creationId="{00000000-0000-0000-0000-000000000000}"/>
          </ac:spMkLst>
        </pc:spChg>
        <pc:picChg chg="mod">
          <ac:chgData name="moath momani" userId="720708e143949568" providerId="LiveId" clId="{29FF7F95-9CE5-4721-BD75-DE8DFCBAA5D6}" dt="2020-11-23T10:40:22.939" v="159" actId="1076"/>
          <ac:picMkLst>
            <pc:docMk/>
            <pc:sldMk cId="248654634" sldId="265"/>
            <ac:picMk id="9" creationId="{00000000-0000-0000-0000-000000000000}"/>
          </ac:picMkLst>
        </pc:picChg>
      </pc:sldChg>
      <pc:sldChg chg="addSp modSp mod">
        <pc:chgData name="moath momani" userId="720708e143949568" providerId="LiveId" clId="{29FF7F95-9CE5-4721-BD75-DE8DFCBAA5D6}" dt="2020-11-23T10:39:43.733" v="144" actId="1076"/>
        <pc:sldMkLst>
          <pc:docMk/>
          <pc:sldMk cId="2073494059" sldId="270"/>
        </pc:sldMkLst>
        <pc:spChg chg="mod">
          <ac:chgData name="moath momani" userId="720708e143949568" providerId="LiveId" clId="{29FF7F95-9CE5-4721-BD75-DE8DFCBAA5D6}" dt="2020-11-23T10:39:43.733" v="144" actId="1076"/>
          <ac:spMkLst>
            <pc:docMk/>
            <pc:sldMk cId="2073494059" sldId="270"/>
            <ac:spMk id="2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39:24.893" v="139" actId="2711"/>
          <ac:spMkLst>
            <pc:docMk/>
            <pc:sldMk cId="2073494059" sldId="270"/>
            <ac:spMk id="3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39:36.016" v="142" actId="2711"/>
          <ac:spMkLst>
            <pc:docMk/>
            <pc:sldMk cId="2073494059" sldId="270"/>
            <ac:spMk id="4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39:31.173" v="141" actId="2711"/>
          <ac:spMkLst>
            <pc:docMk/>
            <pc:sldMk cId="2073494059" sldId="270"/>
            <ac:spMk id="5" creationId="{00000000-0000-0000-0000-000000000000}"/>
          </ac:spMkLst>
        </pc:spChg>
        <pc:picChg chg="add mod">
          <ac:chgData name="moath momani" userId="720708e143949568" providerId="LiveId" clId="{29FF7F95-9CE5-4721-BD75-DE8DFCBAA5D6}" dt="2020-11-23T10:39:11.880" v="136"/>
          <ac:picMkLst>
            <pc:docMk/>
            <pc:sldMk cId="2073494059" sldId="270"/>
            <ac:picMk id="11" creationId="{03841652-0D2A-4F2A-9005-A96E495DC2BC}"/>
          </ac:picMkLst>
        </pc:picChg>
        <pc:picChg chg="mod">
          <ac:chgData name="moath momani" userId="720708e143949568" providerId="LiveId" clId="{29FF7F95-9CE5-4721-BD75-DE8DFCBAA5D6}" dt="2020-11-23T10:39:11.583" v="135" actId="1076"/>
          <ac:picMkLst>
            <pc:docMk/>
            <pc:sldMk cId="2073494059" sldId="270"/>
            <ac:picMk id="2050" creationId="{00000000-0000-0000-0000-000000000000}"/>
          </ac:picMkLst>
        </pc:picChg>
      </pc:sldChg>
      <pc:sldChg chg="modSp mod">
        <pc:chgData name="moath momani" userId="720708e143949568" providerId="LiveId" clId="{29FF7F95-9CE5-4721-BD75-DE8DFCBAA5D6}" dt="2020-11-23T11:21:19.347" v="187" actId="20577"/>
        <pc:sldMkLst>
          <pc:docMk/>
          <pc:sldMk cId="911208218" sldId="273"/>
        </pc:sldMkLst>
        <pc:spChg chg="mod">
          <ac:chgData name="moath momani" userId="720708e143949568" providerId="LiveId" clId="{29FF7F95-9CE5-4721-BD75-DE8DFCBAA5D6}" dt="2020-11-23T11:21:19.347" v="187" actId="20577"/>
          <ac:spMkLst>
            <pc:docMk/>
            <pc:sldMk cId="911208218" sldId="273"/>
            <ac:spMk id="4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42:44.236" v="185" actId="1076"/>
          <ac:spMkLst>
            <pc:docMk/>
            <pc:sldMk cId="911208218" sldId="273"/>
            <ac:spMk id="7" creationId="{00000000-0000-0000-0000-000000000000}"/>
          </ac:spMkLst>
        </pc:spChg>
        <pc:picChg chg="mod">
          <ac:chgData name="moath momani" userId="720708e143949568" providerId="LiveId" clId="{29FF7F95-9CE5-4721-BD75-DE8DFCBAA5D6}" dt="2020-11-23T10:42:42.330" v="182" actId="14100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delSp modSp add mod">
        <pc:chgData name="moath momani" userId="720708e143949568" providerId="LiveId" clId="{29FF7F95-9CE5-4721-BD75-DE8DFCBAA5D6}" dt="2020-12-01T11:41:42.412" v="284" actId="1076"/>
        <pc:sldMkLst>
          <pc:docMk/>
          <pc:sldMk cId="4023957958" sldId="279"/>
        </pc:sldMkLst>
        <pc:picChg chg="add del">
          <ac:chgData name="moath momani" userId="720708e143949568" providerId="LiveId" clId="{29FF7F95-9CE5-4721-BD75-DE8DFCBAA5D6}" dt="2020-12-01T11:41:26.269" v="277" actId="478"/>
          <ac:picMkLst>
            <pc:docMk/>
            <pc:sldMk cId="4023957958" sldId="279"/>
            <ac:picMk id="2" creationId="{F6B24C0D-4C06-44E6-8E14-3217FC518662}"/>
          </ac:picMkLst>
        </pc:picChg>
        <pc:picChg chg="del">
          <ac:chgData name="moath momani" userId="720708e143949568" providerId="LiveId" clId="{29FF7F95-9CE5-4721-BD75-DE8DFCBAA5D6}" dt="2020-12-01T11:41:23.643" v="275" actId="478"/>
          <ac:picMkLst>
            <pc:docMk/>
            <pc:sldMk cId="4023957958" sldId="279"/>
            <ac:picMk id="3" creationId="{1FB54C82-2EC3-4547-B13F-1418D1E4D744}"/>
          </ac:picMkLst>
        </pc:picChg>
        <pc:picChg chg="add mod">
          <ac:chgData name="moath momani" userId="720708e143949568" providerId="LiveId" clId="{29FF7F95-9CE5-4721-BD75-DE8DFCBAA5D6}" dt="2020-12-01T11:41:42.412" v="284" actId="1076"/>
          <ac:picMkLst>
            <pc:docMk/>
            <pc:sldMk cId="4023957958" sldId="279"/>
            <ac:picMk id="5" creationId="{D15CA7EC-1422-4898-8A8F-E810ED58D156}"/>
          </ac:picMkLst>
        </pc:picChg>
      </pc:sldChg>
      <pc:sldChg chg="delSp mod">
        <pc:chgData name="moath momani" userId="720708e143949568" providerId="LiveId" clId="{29FF7F95-9CE5-4721-BD75-DE8DFCBAA5D6}" dt="2020-11-23T10:37:50.201" v="111" actId="478"/>
        <pc:sldMkLst>
          <pc:docMk/>
          <pc:sldMk cId="726861172" sldId="282"/>
        </pc:sldMkLst>
        <pc:picChg chg="del">
          <ac:chgData name="moath momani" userId="720708e143949568" providerId="LiveId" clId="{29FF7F95-9CE5-4721-BD75-DE8DFCBAA5D6}" dt="2020-11-23T10:37:50.201" v="111" actId="478"/>
          <ac:picMkLst>
            <pc:docMk/>
            <pc:sldMk cId="726861172" sldId="282"/>
            <ac:picMk id="17" creationId="{CF676154-980B-4106-900B-FA1C37E30CF3}"/>
          </ac:picMkLst>
        </pc:picChg>
      </pc:sldChg>
      <pc:sldChg chg="add">
        <pc:chgData name="moath momani" userId="720708e143949568" providerId="LiveId" clId="{29FF7F95-9CE5-4721-BD75-DE8DFCBAA5D6}" dt="2020-11-23T11:27:27.301" v="189"/>
        <pc:sldMkLst>
          <pc:docMk/>
          <pc:sldMk cId="637404386" sldId="283"/>
        </pc:sldMkLst>
      </pc:sldChg>
      <pc:sldChg chg="add">
        <pc:chgData name="moath momani" userId="720708e143949568" providerId="LiveId" clId="{29FF7F95-9CE5-4721-BD75-DE8DFCBAA5D6}" dt="2020-11-23T11:27:27.301" v="189"/>
        <pc:sldMkLst>
          <pc:docMk/>
          <pc:sldMk cId="3594284595" sldId="285"/>
        </pc:sldMkLst>
      </pc:sldChg>
      <pc:sldChg chg="addSp delSp modSp del mod">
        <pc:chgData name="moath momani" userId="720708e143949568" providerId="LiveId" clId="{29FF7F95-9CE5-4721-BD75-DE8DFCBAA5D6}" dt="2020-11-23T11:26:26.574" v="188" actId="2696"/>
        <pc:sldMkLst>
          <pc:docMk/>
          <pc:sldMk cId="894105204" sldId="287"/>
        </pc:sldMkLst>
        <pc:spChg chg="mod">
          <ac:chgData name="moath momani" userId="720708e143949568" providerId="LiveId" clId="{29FF7F95-9CE5-4721-BD75-DE8DFCBAA5D6}" dt="2020-11-23T10:38:57.147" v="131" actId="12"/>
          <ac:spMkLst>
            <pc:docMk/>
            <pc:sldMk cId="894105204" sldId="287"/>
            <ac:spMk id="19" creationId="{AE89CFFF-C07A-4EFF-93C0-C4EDDFC3E284}"/>
          </ac:spMkLst>
        </pc:spChg>
        <pc:picChg chg="del">
          <ac:chgData name="moath momani" userId="720708e143949568" providerId="LiveId" clId="{29FF7F95-9CE5-4721-BD75-DE8DFCBAA5D6}" dt="2020-11-23T10:39:03.505" v="132" actId="478"/>
          <ac:picMkLst>
            <pc:docMk/>
            <pc:sldMk cId="894105204" sldId="287"/>
            <ac:picMk id="12" creationId="{F86A90B3-9760-435B-9CEB-AD8735BDE62C}"/>
          </ac:picMkLst>
        </pc:picChg>
        <pc:picChg chg="add mod">
          <ac:chgData name="moath momani" userId="720708e143949568" providerId="LiveId" clId="{29FF7F95-9CE5-4721-BD75-DE8DFCBAA5D6}" dt="2020-11-23T10:39:03.833" v="133"/>
          <ac:picMkLst>
            <pc:docMk/>
            <pc:sldMk cId="894105204" sldId="287"/>
            <ac:picMk id="18" creationId="{DE4EB266-C727-44FD-A334-29B52A02C615}"/>
          </ac:picMkLst>
        </pc:picChg>
      </pc:sldChg>
      <pc:sldChg chg="addSp delSp modSp del mod">
        <pc:chgData name="moath momani" userId="720708e143949568" providerId="LiveId" clId="{29FF7F95-9CE5-4721-BD75-DE8DFCBAA5D6}" dt="2020-11-23T11:26:26.574" v="188" actId="2696"/>
        <pc:sldMkLst>
          <pc:docMk/>
          <pc:sldMk cId="1483139327" sldId="288"/>
        </pc:sldMkLst>
        <pc:spChg chg="mod">
          <ac:chgData name="moath momani" userId="720708e143949568" providerId="LiveId" clId="{29FF7F95-9CE5-4721-BD75-DE8DFCBAA5D6}" dt="2020-11-23T10:38:39.205" v="125" actId="207"/>
          <ac:spMkLst>
            <pc:docMk/>
            <pc:sldMk cId="1483139327" sldId="288"/>
            <ac:spMk id="18" creationId="{A752F21C-6CCD-4700-AF6C-5D5CE2C25997}"/>
          </ac:spMkLst>
        </pc:spChg>
        <pc:picChg chg="del">
          <ac:chgData name="moath momani" userId="720708e143949568" providerId="LiveId" clId="{29FF7F95-9CE5-4721-BD75-DE8DFCBAA5D6}" dt="2020-11-23T10:38:36.300" v="123" actId="478"/>
          <ac:picMkLst>
            <pc:docMk/>
            <pc:sldMk cId="1483139327" sldId="288"/>
            <ac:picMk id="12" creationId="{F86A90B3-9760-435B-9CEB-AD8735BDE62C}"/>
          </ac:picMkLst>
        </pc:picChg>
        <pc:picChg chg="add mod">
          <ac:chgData name="moath momani" userId="720708e143949568" providerId="LiveId" clId="{29FF7F95-9CE5-4721-BD75-DE8DFCBAA5D6}" dt="2020-11-23T10:38:36.643" v="124"/>
          <ac:picMkLst>
            <pc:docMk/>
            <pc:sldMk cId="1483139327" sldId="288"/>
            <ac:picMk id="16" creationId="{AB01D5F7-631F-4A89-A949-E78C8040408B}"/>
          </ac:picMkLst>
        </pc:picChg>
      </pc:sldChg>
      <pc:sldChg chg="addSp delSp modSp mod">
        <pc:chgData name="moath momani" userId="720708e143949568" providerId="LiveId" clId="{29FF7F95-9CE5-4721-BD75-DE8DFCBAA5D6}" dt="2020-11-23T10:38:43.439" v="126" actId="207"/>
        <pc:sldMkLst>
          <pc:docMk/>
          <pc:sldMk cId="3826282581" sldId="290"/>
        </pc:sldMkLst>
        <pc:spChg chg="mod">
          <ac:chgData name="moath momani" userId="720708e143949568" providerId="LiveId" clId="{29FF7F95-9CE5-4721-BD75-DE8DFCBAA5D6}" dt="2020-11-23T10:38:43.439" v="126" actId="207"/>
          <ac:spMkLst>
            <pc:docMk/>
            <pc:sldMk cId="3826282581" sldId="290"/>
            <ac:spMk id="18" creationId="{A752F21C-6CCD-4700-AF6C-5D5CE2C25997}"/>
          </ac:spMkLst>
        </pc:spChg>
        <pc:spChg chg="mod">
          <ac:chgData name="moath momani" userId="720708e143949568" providerId="LiveId" clId="{29FF7F95-9CE5-4721-BD75-DE8DFCBAA5D6}" dt="2020-11-23T10:38:28.614" v="121" actId="12"/>
          <ac:spMkLst>
            <pc:docMk/>
            <pc:sldMk cId="3826282581" sldId="290"/>
            <ac:spMk id="20" creationId="{B83804F2-C701-464B-8331-7E65F5C74ABA}"/>
          </ac:spMkLst>
        </pc:spChg>
        <pc:picChg chg="del">
          <ac:chgData name="moath momani" userId="720708e143949568" providerId="LiveId" clId="{29FF7F95-9CE5-4721-BD75-DE8DFCBAA5D6}" dt="2020-11-23T10:38:19.735" v="118" actId="478"/>
          <ac:picMkLst>
            <pc:docMk/>
            <pc:sldMk cId="3826282581" sldId="290"/>
            <ac:picMk id="12" creationId="{F86A90B3-9760-435B-9CEB-AD8735BDE62C}"/>
          </ac:picMkLst>
        </pc:picChg>
        <pc:picChg chg="add mod">
          <ac:chgData name="moath momani" userId="720708e143949568" providerId="LiveId" clId="{29FF7F95-9CE5-4721-BD75-DE8DFCBAA5D6}" dt="2020-11-23T10:38:20.001" v="119"/>
          <ac:picMkLst>
            <pc:docMk/>
            <pc:sldMk cId="3826282581" sldId="290"/>
            <ac:picMk id="13" creationId="{DBF4A1DD-B324-4A0E-8465-F4BB1A6CA2AD}"/>
          </ac:picMkLst>
        </pc:picChg>
      </pc:sldChg>
      <pc:sldChg chg="addSp modSp mod">
        <pc:chgData name="moath momani" userId="720708e143949568" providerId="LiveId" clId="{29FF7F95-9CE5-4721-BD75-DE8DFCBAA5D6}" dt="2020-11-23T10:38:10.487" v="115"/>
        <pc:sldMkLst>
          <pc:docMk/>
          <pc:sldMk cId="3562490965" sldId="324"/>
        </pc:sldMkLst>
        <pc:spChg chg="mod">
          <ac:chgData name="moath momani" userId="720708e143949568" providerId="LiveId" clId="{29FF7F95-9CE5-4721-BD75-DE8DFCBAA5D6}" dt="2020-11-23T10:38:10.097" v="114" actId="1076"/>
          <ac:spMkLst>
            <pc:docMk/>
            <pc:sldMk cId="3562490965" sldId="324"/>
            <ac:spMk id="5" creationId="{00000000-0000-0000-0000-000000000000}"/>
          </ac:spMkLst>
        </pc:spChg>
        <pc:picChg chg="add mod">
          <ac:chgData name="moath momani" userId="720708e143949568" providerId="LiveId" clId="{29FF7F95-9CE5-4721-BD75-DE8DFCBAA5D6}" dt="2020-11-23T10:38:10.487" v="115"/>
          <ac:picMkLst>
            <pc:docMk/>
            <pc:sldMk cId="3562490965" sldId="324"/>
            <ac:picMk id="10" creationId="{E96DF703-8796-43F6-A687-10340CB54F59}"/>
          </ac:picMkLst>
        </pc:picChg>
      </pc:sldChg>
      <pc:sldChg chg="del">
        <pc:chgData name="moath momani" userId="720708e143949568" providerId="LiveId" clId="{29FF7F95-9CE5-4721-BD75-DE8DFCBAA5D6}" dt="2020-11-23T10:30:25.718" v="107" actId="47"/>
        <pc:sldMkLst>
          <pc:docMk/>
          <pc:sldMk cId="3822709034" sldId="326"/>
        </pc:sldMkLst>
      </pc:sldChg>
      <pc:sldChg chg="modSp mod">
        <pc:chgData name="moath momani" userId="720708e143949568" providerId="LiveId" clId="{29FF7F95-9CE5-4721-BD75-DE8DFCBAA5D6}" dt="2020-11-23T10:42:05.644" v="173" actId="207"/>
        <pc:sldMkLst>
          <pc:docMk/>
          <pc:sldMk cId="2765769442" sldId="327"/>
        </pc:sldMkLst>
        <pc:spChg chg="mod">
          <ac:chgData name="moath momani" userId="720708e143949568" providerId="LiveId" clId="{29FF7F95-9CE5-4721-BD75-DE8DFCBAA5D6}" dt="2020-11-23T10:42:05.644" v="173" actId="207"/>
          <ac:spMkLst>
            <pc:docMk/>
            <pc:sldMk cId="2765769442" sldId="327"/>
            <ac:spMk id="3" creationId="{72A30C3D-4511-4162-93E3-6642A0957725}"/>
          </ac:spMkLst>
        </pc:spChg>
        <pc:spChg chg="mod">
          <ac:chgData name="moath momani" userId="720708e143949568" providerId="LiveId" clId="{29FF7F95-9CE5-4721-BD75-DE8DFCBAA5D6}" dt="2020-11-23T10:29:31.402" v="87" actId="1076"/>
          <ac:spMkLst>
            <pc:docMk/>
            <pc:sldMk cId="2765769442" sldId="327"/>
            <ac:spMk id="4" creationId="{00000000-0000-0000-0000-000000000000}"/>
          </ac:spMkLst>
        </pc:spChg>
        <pc:spChg chg="mod">
          <ac:chgData name="moath momani" userId="720708e143949568" providerId="LiveId" clId="{29FF7F95-9CE5-4721-BD75-DE8DFCBAA5D6}" dt="2020-11-23T10:29:31.402" v="87" actId="1076"/>
          <ac:spMkLst>
            <pc:docMk/>
            <pc:sldMk cId="2765769442" sldId="327"/>
            <ac:spMk id="5" creationId="{00000000-0000-0000-0000-000000000000}"/>
          </ac:spMkLst>
        </pc:spChg>
      </pc:sldChg>
      <pc:sldChg chg="addSp delSp modSp mod">
        <pc:chgData name="moath momani" userId="720708e143949568" providerId="LiveId" clId="{29FF7F95-9CE5-4721-BD75-DE8DFCBAA5D6}" dt="2020-11-23T10:38:16.923" v="117"/>
        <pc:sldMkLst>
          <pc:docMk/>
          <pc:sldMk cId="1787525984" sldId="328"/>
        </pc:sldMkLst>
        <pc:spChg chg="del">
          <ac:chgData name="moath momani" userId="720708e143949568" providerId="LiveId" clId="{29FF7F95-9CE5-4721-BD75-DE8DFCBAA5D6}" dt="2020-11-23T10:37:42.823" v="109" actId="478"/>
          <ac:spMkLst>
            <pc:docMk/>
            <pc:sldMk cId="1787525984" sldId="328"/>
            <ac:spMk id="5" creationId="{509EBFF0-F708-4F86-8361-FC77913D8955}"/>
          </ac:spMkLst>
        </pc:spChg>
        <pc:spChg chg="mod">
          <ac:chgData name="moath momani" userId="720708e143949568" providerId="LiveId" clId="{29FF7F95-9CE5-4721-BD75-DE8DFCBAA5D6}" dt="2020-11-23T10:37:35.624" v="108" actId="207"/>
          <ac:spMkLst>
            <pc:docMk/>
            <pc:sldMk cId="1787525984" sldId="328"/>
            <ac:spMk id="18" creationId="{A752F21C-6CCD-4700-AF6C-5D5CE2C25997}"/>
          </ac:spMkLst>
        </pc:spChg>
        <pc:picChg chg="mod">
          <ac:chgData name="moath momani" userId="720708e143949568" providerId="LiveId" clId="{29FF7F95-9CE5-4721-BD75-DE8DFCBAA5D6}" dt="2020-11-23T10:37:44.993" v="110" actId="1076"/>
          <ac:picMkLst>
            <pc:docMk/>
            <pc:sldMk cId="1787525984" sldId="328"/>
            <ac:picMk id="2" creationId="{99AF6B6B-C8BE-4F29-B29F-F0B537EF2E4D}"/>
          </ac:picMkLst>
        </pc:picChg>
        <pc:picChg chg="del">
          <ac:chgData name="moath momani" userId="720708e143949568" providerId="LiveId" clId="{29FF7F95-9CE5-4721-BD75-DE8DFCBAA5D6}" dt="2020-11-23T10:38:16.642" v="116" actId="478"/>
          <ac:picMkLst>
            <pc:docMk/>
            <pc:sldMk cId="1787525984" sldId="328"/>
            <ac:picMk id="12" creationId="{F86A90B3-9760-435B-9CEB-AD8735BDE62C}"/>
          </ac:picMkLst>
        </pc:picChg>
        <pc:picChg chg="add mod">
          <ac:chgData name="moath momani" userId="720708e143949568" providerId="LiveId" clId="{29FF7F95-9CE5-4721-BD75-DE8DFCBAA5D6}" dt="2020-11-23T10:38:16.923" v="117"/>
          <ac:picMkLst>
            <pc:docMk/>
            <pc:sldMk cId="1787525984" sldId="328"/>
            <ac:picMk id="13" creationId="{0FA0E625-C8E1-4B0A-862B-4FB2B8A30D41}"/>
          </ac:picMkLst>
        </pc:picChg>
      </pc:sldChg>
      <pc:sldChg chg="addSp delSp modSp add del mod">
        <pc:chgData name="moath momani" userId="720708e143949568" providerId="LiveId" clId="{29FF7F95-9CE5-4721-BD75-DE8DFCBAA5D6}" dt="2020-11-24T06:32:23.003" v="191" actId="47"/>
        <pc:sldMkLst>
          <pc:docMk/>
          <pc:sldMk cId="587214359" sldId="329"/>
        </pc:sldMkLst>
        <pc:spChg chg="del">
          <ac:chgData name="moath momani" userId="720708e143949568" providerId="LiveId" clId="{29FF7F95-9CE5-4721-BD75-DE8DFCBAA5D6}" dt="2020-11-23T10:40:35.146" v="161" actId="478"/>
          <ac:spMkLst>
            <pc:docMk/>
            <pc:sldMk cId="587214359" sldId="329"/>
            <ac:spMk id="2" creationId="{00000000-0000-0000-0000-000000000000}"/>
          </ac:spMkLst>
        </pc:spChg>
        <pc:spChg chg="del">
          <ac:chgData name="moath momani" userId="720708e143949568" providerId="LiveId" clId="{29FF7F95-9CE5-4721-BD75-DE8DFCBAA5D6}" dt="2020-11-23T10:40:35.146" v="161" actId="478"/>
          <ac:spMkLst>
            <pc:docMk/>
            <pc:sldMk cId="587214359" sldId="329"/>
            <ac:spMk id="3" creationId="{00000000-0000-0000-0000-000000000000}"/>
          </ac:spMkLst>
        </pc:spChg>
        <pc:spChg chg="del">
          <ac:chgData name="moath momani" userId="720708e143949568" providerId="LiveId" clId="{29FF7F95-9CE5-4721-BD75-DE8DFCBAA5D6}" dt="2020-11-23T10:40:35.146" v="161" actId="478"/>
          <ac:spMkLst>
            <pc:docMk/>
            <pc:sldMk cId="587214359" sldId="329"/>
            <ac:spMk id="4" creationId="{00000000-0000-0000-0000-000000000000}"/>
          </ac:spMkLst>
        </pc:spChg>
        <pc:spChg chg="del">
          <ac:chgData name="moath momani" userId="720708e143949568" providerId="LiveId" clId="{29FF7F95-9CE5-4721-BD75-DE8DFCBAA5D6}" dt="2020-11-23T10:40:35.146" v="161" actId="478"/>
          <ac:spMkLst>
            <pc:docMk/>
            <pc:sldMk cId="587214359" sldId="329"/>
            <ac:spMk id="5" creationId="{00000000-0000-0000-0000-000000000000}"/>
          </ac:spMkLst>
        </pc:spChg>
        <pc:spChg chg="add del mod">
          <ac:chgData name="moath momani" userId="720708e143949568" providerId="LiveId" clId="{29FF7F95-9CE5-4721-BD75-DE8DFCBAA5D6}" dt="2020-11-23T10:40:47.825" v="164" actId="478"/>
          <ac:spMkLst>
            <pc:docMk/>
            <pc:sldMk cId="587214359" sldId="329"/>
            <ac:spMk id="6" creationId="{3F7C27DE-3170-421A-A874-32A5581F5A84}"/>
          </ac:spMkLst>
        </pc:spChg>
        <pc:spChg chg="add mod">
          <ac:chgData name="moath momani" userId="720708e143949568" providerId="LiveId" clId="{29FF7F95-9CE5-4721-BD75-DE8DFCBAA5D6}" dt="2020-11-23T10:40:57.932" v="168" actId="1076"/>
          <ac:spMkLst>
            <pc:docMk/>
            <pc:sldMk cId="587214359" sldId="329"/>
            <ac:spMk id="13" creationId="{47B790D6-3706-42A4-BD44-7F0B510ECA72}"/>
          </ac:spMkLst>
        </pc:spChg>
        <pc:picChg chg="add mod">
          <ac:chgData name="moath momani" userId="720708e143949568" providerId="LiveId" clId="{29FF7F95-9CE5-4721-BD75-DE8DFCBAA5D6}" dt="2020-11-23T10:40:55.120" v="167" actId="1076"/>
          <ac:picMkLst>
            <pc:docMk/>
            <pc:sldMk cId="587214359" sldId="329"/>
            <ac:picMk id="14" creationId="{7626AEBE-0E31-479F-B9C0-B302202AA99C}"/>
          </ac:picMkLst>
        </pc:picChg>
        <pc:picChg chg="del">
          <ac:chgData name="moath momani" userId="720708e143949568" providerId="LiveId" clId="{29FF7F95-9CE5-4721-BD75-DE8DFCBAA5D6}" dt="2020-11-23T10:40:35.146" v="161" actId="478"/>
          <ac:picMkLst>
            <pc:docMk/>
            <pc:sldMk cId="587214359" sldId="329"/>
            <ac:picMk id="2050" creationId="{00000000-0000-0000-0000-000000000000}"/>
          </ac:picMkLst>
        </pc:picChg>
      </pc:sldChg>
      <pc:sldChg chg="add del">
        <pc:chgData name="moath momani" userId="720708e143949568" providerId="LiveId" clId="{29FF7F95-9CE5-4721-BD75-DE8DFCBAA5D6}" dt="2020-11-24T06:32:23.003" v="191" actId="47"/>
        <pc:sldMkLst>
          <pc:docMk/>
          <pc:sldMk cId="2469115206" sldId="330"/>
        </pc:sldMkLst>
      </pc:sldChg>
      <pc:sldChg chg="addSp delSp modSp add del mod delAnim modAnim modNotesTx">
        <pc:chgData name="moath momani" userId="720708e143949568" providerId="LiveId" clId="{29FF7F95-9CE5-4721-BD75-DE8DFCBAA5D6}" dt="2020-11-25T08:11:19.033" v="273" actId="2696"/>
        <pc:sldMkLst>
          <pc:docMk/>
          <pc:sldMk cId="3914370531" sldId="332"/>
        </pc:sldMkLst>
        <pc:spChg chg="mod">
          <ac:chgData name="moath momani" userId="720708e143949568" providerId="LiveId" clId="{29FF7F95-9CE5-4721-BD75-DE8DFCBAA5D6}" dt="2020-11-25T07:48:08.419" v="257" actId="20577"/>
          <ac:spMkLst>
            <pc:docMk/>
            <pc:sldMk cId="3914370531" sldId="332"/>
            <ac:spMk id="44" creationId="{059FE218-AFA4-48A1-9C78-55E211B1ECC3}"/>
          </ac:spMkLst>
        </pc:spChg>
        <pc:picChg chg="add del mod">
          <ac:chgData name="moath momani" userId="720708e143949568" providerId="LiveId" clId="{29FF7F95-9CE5-4721-BD75-DE8DFCBAA5D6}" dt="2020-11-25T08:10:03.886" v="265" actId="478"/>
          <ac:picMkLst>
            <pc:docMk/>
            <pc:sldMk cId="3914370531" sldId="332"/>
            <ac:picMk id="2" creationId="{EC617871-471C-472B-9CA0-899EA30F954E}"/>
          </ac:picMkLst>
        </pc:picChg>
        <pc:picChg chg="add mod">
          <ac:chgData name="moath momani" userId="720708e143949568" providerId="LiveId" clId="{29FF7F95-9CE5-4721-BD75-DE8DFCBAA5D6}" dt="2020-11-25T08:10:29.430" v="271" actId="1076"/>
          <ac:picMkLst>
            <pc:docMk/>
            <pc:sldMk cId="3914370531" sldId="332"/>
            <ac:picMk id="3" creationId="{4A187573-717C-4E4A-B098-1AEBBFD01C49}"/>
          </ac:picMkLst>
        </pc:picChg>
        <pc:picChg chg="del">
          <ac:chgData name="moath momani" userId="720708e143949568" providerId="LiveId" clId="{29FF7F95-9CE5-4721-BD75-DE8DFCBAA5D6}" dt="2020-11-25T07:48:32.644" v="258" actId="478"/>
          <ac:picMkLst>
            <pc:docMk/>
            <pc:sldMk cId="3914370531" sldId="332"/>
            <ac:picMk id="3" creationId="{7C5E4AF3-9F39-49E1-851D-DED15933EFED}"/>
          </ac:picMkLst>
        </pc:picChg>
      </pc:sldChg>
      <pc:sldChg chg="add">
        <pc:chgData name="moath momani" userId="720708e143949568" providerId="LiveId" clId="{29FF7F95-9CE5-4721-BD75-DE8DFCBAA5D6}" dt="2020-11-25T08:11:17.010" v="272"/>
        <pc:sldMkLst>
          <pc:docMk/>
          <pc:sldMk cId="3328181173" sldId="333"/>
        </pc:sldMkLst>
      </pc:sldChg>
    </pc:docChg>
  </pc:docChgLst>
  <pc:docChgLst>
    <pc:chgData name="moath momani" userId="720708e143949568" providerId="LiveId" clId="{0B15978D-8536-4286-936E-13C26A5DF925}"/>
    <pc:docChg chg="undo custSel addSld modSld sldOrd">
      <pc:chgData name="moath momani" userId="720708e143949568" providerId="LiveId" clId="{0B15978D-8536-4286-936E-13C26A5DF925}" dt="2020-07-22T08:38:49.092" v="537" actId="1035"/>
      <pc:docMkLst>
        <pc:docMk/>
      </pc:docMkLst>
      <pc:sldChg chg="addSp modSp">
        <pc:chgData name="moath momani" userId="720708e143949568" providerId="LiveId" clId="{0B15978D-8536-4286-936E-13C26A5DF925}" dt="2020-07-08T06:11:10.792" v="357" actId="20577"/>
        <pc:sldMkLst>
          <pc:docMk/>
          <pc:sldMk cId="1521942773" sldId="263"/>
        </pc:sldMkLst>
        <pc:spChg chg="add mod">
          <ac:chgData name="moath momani" userId="720708e143949568" providerId="LiveId" clId="{0B15978D-8536-4286-936E-13C26A5DF925}" dt="2020-07-08T06:10:55.171" v="336" actId="20577"/>
          <ac:spMkLst>
            <pc:docMk/>
            <pc:sldMk cId="1521942773" sldId="263"/>
            <ac:spMk id="3" creationId="{B42CD83A-E032-497A-BE99-4EF28D7F8587}"/>
          </ac:spMkLst>
        </pc:spChg>
        <pc:spChg chg="mod">
          <ac:chgData name="moath momani" userId="720708e143949568" providerId="LiveId" clId="{0B15978D-8536-4286-936E-13C26A5DF925}" dt="2020-07-08T06:11:10.792" v="357" actId="20577"/>
          <ac:spMkLst>
            <pc:docMk/>
            <pc:sldMk cId="1521942773" sldId="263"/>
            <ac:spMk id="40" creationId="{1E7FBE51-08DF-4E2E-9984-90B892A9D172}"/>
          </ac:spMkLst>
        </pc:spChg>
        <pc:picChg chg="mod">
          <ac:chgData name="moath momani" userId="720708e143949568" providerId="LiveId" clId="{0B15978D-8536-4286-936E-13C26A5DF925}" dt="2020-07-07T17:59:27.115" v="111" actId="1076"/>
          <ac:picMkLst>
            <pc:docMk/>
            <pc:sldMk cId="1521942773" sldId="263"/>
            <ac:picMk id="2" creationId="{5464F2B8-E0D3-4C6A-A9D3-0D7D08C28223}"/>
          </ac:picMkLst>
        </pc:picChg>
      </pc:sldChg>
      <pc:sldChg chg="modSp mod">
        <pc:chgData name="moath momani" userId="720708e143949568" providerId="LiveId" clId="{0B15978D-8536-4286-936E-13C26A5DF925}" dt="2020-07-22T08:38:49.092" v="537" actId="1035"/>
        <pc:sldMkLst>
          <pc:docMk/>
          <pc:sldMk cId="911208218" sldId="273"/>
        </pc:sldMkLst>
        <pc:spChg chg="mod">
          <ac:chgData name="moath momani" userId="720708e143949568" providerId="LiveId" clId="{0B15978D-8536-4286-936E-13C26A5DF925}" dt="2020-07-22T08:38:45.642" v="536" actId="2085"/>
          <ac:spMkLst>
            <pc:docMk/>
            <pc:sldMk cId="911208218" sldId="273"/>
            <ac:spMk id="7" creationId="{00000000-0000-0000-0000-000000000000}"/>
          </ac:spMkLst>
        </pc:spChg>
        <pc:picChg chg="mod">
          <ac:chgData name="moath momani" userId="720708e143949568" providerId="LiveId" clId="{0B15978D-8536-4286-936E-13C26A5DF925}" dt="2020-07-22T08:38:49.092" v="537" actId="1035"/>
          <ac:picMkLst>
            <pc:docMk/>
            <pc:sldMk cId="911208218" sldId="273"/>
            <ac:picMk id="2" creationId="{00000000-0000-0000-0000-000000000000}"/>
          </ac:picMkLst>
        </pc:picChg>
      </pc:sldChg>
      <pc:sldChg chg="addSp modSp">
        <pc:chgData name="moath momani" userId="720708e143949568" providerId="LiveId" clId="{0B15978D-8536-4286-936E-13C26A5DF925}" dt="2020-07-07T18:20:24.997" v="332" actId="20577"/>
        <pc:sldMkLst>
          <pc:docMk/>
          <pc:sldMk cId="1823530429" sldId="275"/>
        </pc:sldMkLst>
        <pc:spChg chg="add mod">
          <ac:chgData name="moath momani" userId="720708e143949568" providerId="LiveId" clId="{0B15978D-8536-4286-936E-13C26A5DF925}" dt="2020-07-07T18:20:24.997" v="332" actId="20577"/>
          <ac:spMkLst>
            <pc:docMk/>
            <pc:sldMk cId="1823530429" sldId="275"/>
            <ac:spMk id="2" creationId="{F0D4CB88-E06C-4D99-82A6-340B466CEE0C}"/>
          </ac:spMkLst>
        </pc:spChg>
        <pc:spChg chg="mod">
          <ac:chgData name="moath momani" userId="720708e143949568" providerId="LiveId" clId="{0B15978D-8536-4286-936E-13C26A5DF925}" dt="2020-07-07T18:16:37.771" v="272" actId="1076"/>
          <ac:spMkLst>
            <pc:docMk/>
            <pc:sldMk cId="1823530429" sldId="275"/>
            <ac:spMk id="3" creationId="{A538DF91-232F-4B65-B72F-5BAABCC43053}"/>
          </ac:spMkLst>
        </pc:spChg>
      </pc:sldChg>
      <pc:sldChg chg="addSp delSp modSp">
        <pc:chgData name="moath momani" userId="720708e143949568" providerId="LiveId" clId="{0B15978D-8536-4286-936E-13C26A5DF925}" dt="2020-07-07T18:15:47.427" v="263" actId="1076"/>
        <pc:sldMkLst>
          <pc:docMk/>
          <pc:sldMk cId="2044258354" sldId="278"/>
        </pc:sldMkLst>
        <pc:spChg chg="add del mod">
          <ac:chgData name="moath momani" userId="720708e143949568" providerId="LiveId" clId="{0B15978D-8536-4286-936E-13C26A5DF925}" dt="2020-07-07T18:12:48.727" v="229" actId="478"/>
          <ac:spMkLst>
            <pc:docMk/>
            <pc:sldMk cId="2044258354" sldId="278"/>
            <ac:spMk id="2" creationId="{D5598240-4460-4A9E-94E4-2F20284F0B8E}"/>
          </ac:spMkLst>
        </pc:spChg>
        <pc:spChg chg="add mod">
          <ac:chgData name="moath momani" userId="720708e143949568" providerId="LiveId" clId="{0B15978D-8536-4286-936E-13C26A5DF925}" dt="2020-07-07T18:15:47.427" v="263" actId="1076"/>
          <ac:spMkLst>
            <pc:docMk/>
            <pc:sldMk cId="2044258354" sldId="278"/>
            <ac:spMk id="3" creationId="{331D37D6-823A-449D-A21F-CC48492D7DD8}"/>
          </ac:spMkLst>
        </pc:spChg>
        <pc:spChg chg="mod">
          <ac:chgData name="moath momani" userId="720708e143949568" providerId="LiveId" clId="{0B15978D-8536-4286-936E-13C26A5DF925}" dt="2020-07-07T18:12:09.982" v="225" actId="20577"/>
          <ac:spMkLst>
            <pc:docMk/>
            <pc:sldMk cId="2044258354" sldId="278"/>
            <ac:spMk id="11" creationId="{AC39E310-294A-4CC8-8ABD-4E3A42C43196}"/>
          </ac:spMkLst>
        </pc:spChg>
        <pc:spChg chg="mod">
          <ac:chgData name="moath momani" userId="720708e143949568" providerId="LiveId" clId="{0B15978D-8536-4286-936E-13C26A5DF925}" dt="2020-07-07T18:14:54.126" v="260" actId="20577"/>
          <ac:spMkLst>
            <pc:docMk/>
            <pc:sldMk cId="2044258354" sldId="278"/>
            <ac:spMk id="20" creationId="{C784DC11-C773-41C8-B791-5E1885D95FC9}"/>
          </ac:spMkLst>
        </pc:sp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1" creationId="{B0A8AF00-046E-4EEC-9D82-98641F8BC415}"/>
          </ac:picMkLst>
        </pc:pic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2" creationId="{8AAE5433-CEB3-4D1C-A4BA-1F1521E7A345}"/>
          </ac:picMkLst>
        </pc:picChg>
        <pc:picChg chg="mod">
          <ac:chgData name="moath momani" userId="720708e143949568" providerId="LiveId" clId="{0B15978D-8536-4286-936E-13C26A5DF925}" dt="2020-07-07T18:13:07.548" v="236" actId="14100"/>
          <ac:picMkLst>
            <pc:docMk/>
            <pc:sldMk cId="2044258354" sldId="278"/>
            <ac:picMk id="24" creationId="{633896DA-7011-4305-8226-E68CC88640FC}"/>
          </ac:picMkLst>
        </pc:picChg>
      </pc:sldChg>
      <pc:sldChg chg="modNotesTx">
        <pc:chgData name="moath momani" userId="720708e143949568" providerId="LiveId" clId="{0B15978D-8536-4286-936E-13C26A5DF925}" dt="2020-07-08T09:52:23.144" v="535" actId="20577"/>
        <pc:sldMkLst>
          <pc:docMk/>
          <pc:sldMk cId="4023957958" sldId="279"/>
        </pc:sldMkLst>
      </pc:sldChg>
      <pc:sldChg chg="addSp delSp modSp add">
        <pc:chgData name="moath momani" userId="720708e143949568" providerId="LiveId" clId="{0B15978D-8536-4286-936E-13C26A5DF925}" dt="2020-07-08T07:58:30.725" v="493" actId="20577"/>
        <pc:sldMkLst>
          <pc:docMk/>
          <pc:sldMk cId="350599734" sldId="285"/>
        </pc:sldMkLst>
        <pc:spChg chg="add mod">
          <ac:chgData name="moath momani" userId="720708e143949568" providerId="LiveId" clId="{0B15978D-8536-4286-936E-13C26A5DF925}" dt="2020-07-08T07:55:24.451" v="369" actId="207"/>
          <ac:spMkLst>
            <pc:docMk/>
            <pc:sldMk cId="350599734" sldId="285"/>
            <ac:spMk id="4" creationId="{F089F927-6845-49B6-A3A8-7A6363A6A854}"/>
          </ac:spMkLst>
        </pc:spChg>
        <pc:spChg chg="add del">
          <ac:chgData name="moath momani" userId="720708e143949568" providerId="LiveId" clId="{0B15978D-8536-4286-936E-13C26A5DF925}" dt="2020-07-08T07:55:36.666" v="371" actId="478"/>
          <ac:spMkLst>
            <pc:docMk/>
            <pc:sldMk cId="350599734" sldId="285"/>
            <ac:spMk id="5" creationId="{52696CAF-0B52-4F64-BA19-FAF46C1C3F5F}"/>
          </ac:spMkLst>
        </pc:spChg>
        <pc:spChg chg="add del mod">
          <ac:chgData name="moath momani" userId="720708e143949568" providerId="LiveId" clId="{0B15978D-8536-4286-936E-13C26A5DF925}" dt="2020-07-08T07:58:30.725" v="493" actId="20577"/>
          <ac:spMkLst>
            <pc:docMk/>
            <pc:sldMk cId="350599734" sldId="285"/>
            <ac:spMk id="11" creationId="{21145E93-6959-479A-BC9D-CD8B8034E6FB}"/>
          </ac:spMkLst>
        </pc:spChg>
        <pc:spChg chg="add mod">
          <ac:chgData name="moath momani" userId="720708e143949568" providerId="LiveId" clId="{0B15978D-8536-4286-936E-13C26A5DF925}" dt="2020-07-08T07:55:57.171" v="378" actId="1076"/>
          <ac:spMkLst>
            <pc:docMk/>
            <pc:sldMk cId="350599734" sldId="285"/>
            <ac:spMk id="12" creationId="{5F10D50F-0320-4F26-953D-C46CA620202A}"/>
          </ac:spMkLst>
        </pc:spChg>
        <pc:picChg chg="del">
          <ac:chgData name="moath momani" userId="720708e143949568" providerId="LiveId" clId="{0B15978D-8536-4286-936E-13C26A5DF925}" dt="2020-07-08T07:54:53.476" v="359" actId="478"/>
          <ac:picMkLst>
            <pc:docMk/>
            <pc:sldMk cId="350599734" sldId="285"/>
            <ac:picMk id="2" creationId="{0026A294-B61C-41A9-9D2E-96E330435E97}"/>
          </ac:picMkLst>
        </pc:picChg>
        <pc:picChg chg="add mod">
          <ac:chgData name="moath momani" userId="720708e143949568" providerId="LiveId" clId="{0B15978D-8536-4286-936E-13C26A5DF925}" dt="2020-07-08T07:55:04.540" v="365" actId="1076"/>
          <ac:picMkLst>
            <pc:docMk/>
            <pc:sldMk cId="350599734" sldId="285"/>
            <ac:picMk id="3" creationId="{3802E389-DCA1-46C0-890E-85FE7AFC574F}"/>
          </ac:picMkLst>
        </pc:picChg>
      </pc:sldChg>
      <pc:sldChg chg="addSp delSp modSp add ord">
        <pc:chgData name="moath momani" userId="720708e143949568" providerId="LiveId" clId="{0B15978D-8536-4286-936E-13C26A5DF925}" dt="2020-07-08T07:59:00.473" v="517" actId="20577"/>
        <pc:sldMkLst>
          <pc:docMk/>
          <pc:sldMk cId="2682651527" sldId="286"/>
        </pc:sldMkLst>
        <pc:spChg chg="mod">
          <ac:chgData name="moath momani" userId="720708e143949568" providerId="LiveId" clId="{0B15978D-8536-4286-936E-13C26A5DF925}" dt="2020-07-08T07:59:00.473" v="517" actId="20577"/>
          <ac:spMkLst>
            <pc:docMk/>
            <pc:sldMk cId="2682651527" sldId="286"/>
            <ac:spMk id="11" creationId="{21145E93-6959-479A-BC9D-CD8B8034E6FB}"/>
          </ac:spMkLst>
        </pc:spChg>
        <pc:spChg chg="del">
          <ac:chgData name="moath momani" userId="720708e143949568" providerId="LiveId" clId="{0B15978D-8536-4286-936E-13C26A5DF925}" dt="2020-07-08T07:57:12.189" v="382" actId="478"/>
          <ac:spMkLst>
            <pc:docMk/>
            <pc:sldMk cId="2682651527" sldId="286"/>
            <ac:spMk id="20" creationId="{4DD50BB6-16D5-49A6-994A-1A54E85C7CC1}"/>
          </ac:spMkLst>
        </pc:spChg>
        <pc:spChg chg="del">
          <ac:chgData name="moath momani" userId="720708e143949568" providerId="LiveId" clId="{0B15978D-8536-4286-936E-13C26A5DF925}" dt="2020-07-08T07:57:12.189" v="382" actId="478"/>
          <ac:spMkLst>
            <pc:docMk/>
            <pc:sldMk cId="2682651527" sldId="286"/>
            <ac:spMk id="21" creationId="{D3DCC745-BCAC-499D-9A39-076BB9634850}"/>
          </ac:spMkLst>
        </pc:spChg>
        <pc:picChg chg="add mod">
          <ac:chgData name="moath momani" userId="720708e143949568" providerId="LiveId" clId="{0B15978D-8536-4286-936E-13C26A5DF925}" dt="2020-07-08T07:57:29.451" v="388" actId="1076"/>
          <ac:picMkLst>
            <pc:docMk/>
            <pc:sldMk cId="2682651527" sldId="286"/>
            <ac:picMk id="2" creationId="{AA7F06E6-5281-4BBF-96F5-7CEF91612C0B}"/>
          </ac:picMkLst>
        </pc:picChg>
        <pc:picChg chg="del">
          <ac:chgData name="moath momani" userId="720708e143949568" providerId="LiveId" clId="{0B15978D-8536-4286-936E-13C26A5DF925}" dt="2020-07-08T07:57:11.215" v="381" actId="478"/>
          <ac:picMkLst>
            <pc:docMk/>
            <pc:sldMk cId="2682651527" sldId="286"/>
            <ac:picMk id="15" creationId="{54D65C45-14ED-474C-BE82-0CDF11734F82}"/>
          </ac:picMkLst>
        </pc:picChg>
        <pc:picChg chg="del">
          <ac:chgData name="moath momani" userId="720708e143949568" providerId="LiveId" clId="{0B15978D-8536-4286-936E-13C26A5DF925}" dt="2020-07-08T07:57:10.516" v="380" actId="478"/>
          <ac:picMkLst>
            <pc:docMk/>
            <pc:sldMk cId="2682651527" sldId="286"/>
            <ac:picMk id="16" creationId="{C092AA9E-4255-4259-8707-5EE780DE83F2}"/>
          </ac:picMkLst>
        </pc:picChg>
        <pc:cxnChg chg="del">
          <ac:chgData name="moath momani" userId="720708e143949568" providerId="LiveId" clId="{0B15978D-8536-4286-936E-13C26A5DF925}" dt="2020-07-08T07:57:12.189" v="382" actId="478"/>
          <ac:cxnSpMkLst>
            <pc:docMk/>
            <pc:sldMk cId="2682651527" sldId="286"/>
            <ac:cxnSpMk id="17" creationId="{9F0C558A-C5CB-4DAB-975B-AC811373B9A8}"/>
          </ac:cxnSpMkLst>
        </pc:cxnChg>
      </pc:sldChg>
    </pc:docChg>
  </pc:docChgLst>
  <pc:docChgLst>
    <pc:chgData name="moath momani" userId="720708e143949568" providerId="LiveId" clId="{D7B35D64-FEE2-45EE-B5C3-3BE31D98A5DD}"/>
    <pc:docChg chg="modSld">
      <pc:chgData name="moath momani" userId="720708e143949568" providerId="LiveId" clId="{D7B35D64-FEE2-45EE-B5C3-3BE31D98A5DD}" dt="2020-06-24T10:22:14.356" v="1" actId="20577"/>
      <pc:docMkLst>
        <pc:docMk/>
      </pc:docMkLst>
      <pc:sldChg chg="modSp mod">
        <pc:chgData name="moath momani" userId="720708e143949568" providerId="LiveId" clId="{D7B35D64-FEE2-45EE-B5C3-3BE31D98A5DD}" dt="2020-06-24T10:22:14.356" v="1" actId="20577"/>
        <pc:sldMkLst>
          <pc:docMk/>
          <pc:sldMk cId="911208218" sldId="273"/>
        </pc:sldMkLst>
        <pc:spChg chg="mod">
          <ac:chgData name="moath momani" userId="720708e143949568" providerId="LiveId" clId="{D7B35D64-FEE2-45EE-B5C3-3BE31D98A5DD}" dt="2020-06-24T10:22:14.356" v="1" actId="20577"/>
          <ac:spMkLst>
            <pc:docMk/>
            <pc:sldMk cId="911208218" sldId="273"/>
            <ac:spMk id="14" creationId="{00000000-0000-0000-0000-000000000000}"/>
          </ac:spMkLst>
        </pc:spChg>
      </pc:sldChg>
    </pc:docChg>
  </pc:docChgLst>
  <pc:docChgLst>
    <pc:chgData name="moath momani" userId="720708e143949568" providerId="LiveId" clId="{18D4C6C3-ADB9-4135-8CCD-D526AEF900B4}"/>
    <pc:docChg chg="undo custSel addSld delSld modSld sldOrd">
      <pc:chgData name="moath momani" userId="720708e143949568" providerId="LiveId" clId="{18D4C6C3-ADB9-4135-8CCD-D526AEF900B4}" dt="2020-10-15T08:26:49.975" v="1069" actId="122"/>
      <pc:docMkLst>
        <pc:docMk/>
      </pc:docMkLst>
      <pc:sldChg chg="modSp add mod modNotesTx">
        <pc:chgData name="moath momani" userId="720708e143949568" providerId="LiveId" clId="{18D4C6C3-ADB9-4135-8CCD-D526AEF900B4}" dt="2020-10-08T11:07:47.516" v="973" actId="20577"/>
        <pc:sldMkLst>
          <pc:docMk/>
          <pc:sldMk cId="3507875137" sldId="260"/>
        </pc:sldMkLst>
        <pc:spChg chg="mod">
          <ac:chgData name="moath momani" userId="720708e143949568" providerId="LiveId" clId="{18D4C6C3-ADB9-4135-8CCD-D526AEF900B4}" dt="2020-10-08T10:52:55.823" v="720" actId="20577"/>
          <ac:spMkLst>
            <pc:docMk/>
            <pc:sldMk cId="3507875137" sldId="260"/>
            <ac:spMk id="4" creationId="{00000000-0000-0000-0000-000000000000}"/>
          </ac:spMkLst>
        </pc:spChg>
        <pc:spChg chg="mod">
          <ac:chgData name="moath momani" userId="720708e143949568" providerId="LiveId" clId="{18D4C6C3-ADB9-4135-8CCD-D526AEF900B4}" dt="2020-10-08T10:52:50.068" v="719" actId="20577"/>
          <ac:spMkLst>
            <pc:docMk/>
            <pc:sldMk cId="3507875137" sldId="260"/>
            <ac:spMk id="5" creationId="{00000000-0000-0000-0000-000000000000}"/>
          </ac:spMkLst>
        </pc:spChg>
        <pc:picChg chg="mod">
          <ac:chgData name="moath momani" userId="720708e143949568" providerId="LiveId" clId="{18D4C6C3-ADB9-4135-8CCD-D526AEF900B4}" dt="2020-10-08T10:52:59.314" v="721" actId="1076"/>
          <ac:picMkLst>
            <pc:docMk/>
            <pc:sldMk cId="3507875137" sldId="260"/>
            <ac:picMk id="2054" creationId="{00000000-0000-0000-0000-000000000000}"/>
          </ac:picMkLst>
        </pc:picChg>
      </pc:sldChg>
      <pc:sldChg chg="del">
        <pc:chgData name="moath momani" userId="720708e143949568" providerId="LiveId" clId="{18D4C6C3-ADB9-4135-8CCD-D526AEF900B4}" dt="2020-10-08T10:49:58.172" v="631" actId="47"/>
        <pc:sldMkLst>
          <pc:docMk/>
          <pc:sldMk cId="1521942773" sldId="263"/>
        </pc:sldMkLst>
      </pc:sldChg>
      <pc:sldChg chg="addSp delSp modSp add mod ord">
        <pc:chgData name="moath momani" userId="720708e143949568" providerId="LiveId" clId="{18D4C6C3-ADB9-4135-8CCD-D526AEF900B4}" dt="2020-10-10T15:37:03.229" v="1006" actId="1037"/>
        <pc:sldMkLst>
          <pc:docMk/>
          <pc:sldMk cId="2036179745" sldId="264"/>
        </pc:sldMkLst>
        <pc:picChg chg="add del mod">
          <ac:chgData name="moath momani" userId="720708e143949568" providerId="LiveId" clId="{18D4C6C3-ADB9-4135-8CCD-D526AEF900B4}" dt="2020-10-10T15:37:03.229" v="1006" actId="1037"/>
          <ac:picMkLst>
            <pc:docMk/>
            <pc:sldMk cId="2036179745" sldId="264"/>
            <ac:picMk id="11" creationId="{CAE87B09-0555-416D-840C-0FBD24113676}"/>
          </ac:picMkLst>
        </pc:picChg>
        <pc:picChg chg="del mod">
          <ac:chgData name="moath momani" userId="720708e143949568" providerId="LiveId" clId="{18D4C6C3-ADB9-4135-8CCD-D526AEF900B4}" dt="2020-10-10T15:36:59.348" v="974" actId="478"/>
          <ac:picMkLst>
            <pc:docMk/>
            <pc:sldMk cId="2036179745" sldId="264"/>
            <ac:picMk id="5126" creationId="{00000000-0000-0000-0000-000000000000}"/>
          </ac:picMkLst>
        </pc:picChg>
      </pc:sldChg>
      <pc:sldChg chg="add">
        <pc:chgData name="moath momani" userId="720708e143949568" providerId="LiveId" clId="{18D4C6C3-ADB9-4135-8CCD-D526AEF900B4}" dt="2020-10-08T10:21:28.234" v="43"/>
        <pc:sldMkLst>
          <pc:docMk/>
          <pc:sldMk cId="248654634" sldId="265"/>
        </pc:sldMkLst>
      </pc:sldChg>
      <pc:sldChg chg="add">
        <pc:chgData name="moath momani" userId="720708e143949568" providerId="LiveId" clId="{18D4C6C3-ADB9-4135-8CCD-D526AEF900B4}" dt="2020-10-08T10:21:28.234" v="43"/>
        <pc:sldMkLst>
          <pc:docMk/>
          <pc:sldMk cId="2073494059" sldId="270"/>
        </pc:sldMkLst>
      </pc:sldChg>
      <pc:sldChg chg="modSp mod">
        <pc:chgData name="moath momani" userId="720708e143949568" providerId="LiveId" clId="{18D4C6C3-ADB9-4135-8CCD-D526AEF900B4}" dt="2020-10-08T10:17:18.616" v="24" actId="20577"/>
        <pc:sldMkLst>
          <pc:docMk/>
          <pc:sldMk cId="911208218" sldId="273"/>
        </pc:sldMkLst>
        <pc:spChg chg="mod">
          <ac:chgData name="moath momani" userId="720708e143949568" providerId="LiveId" clId="{18D4C6C3-ADB9-4135-8CCD-D526AEF900B4}" dt="2020-10-08T10:17:18.616" v="24" actId="20577"/>
          <ac:spMkLst>
            <pc:docMk/>
            <pc:sldMk cId="911208218" sldId="273"/>
            <ac:spMk id="4" creationId="{00000000-0000-0000-0000-000000000000}"/>
          </ac:spMkLst>
        </pc:spChg>
      </pc:sldChg>
      <pc:sldChg chg="del">
        <pc:chgData name="moath momani" userId="720708e143949568" providerId="LiveId" clId="{18D4C6C3-ADB9-4135-8CCD-D526AEF900B4}" dt="2020-10-08T10:49:59.467" v="632" actId="47"/>
        <pc:sldMkLst>
          <pc:docMk/>
          <pc:sldMk cId="1823530429" sldId="275"/>
        </pc:sldMkLst>
      </pc:sldChg>
      <pc:sldChg chg="del">
        <pc:chgData name="moath momani" userId="720708e143949568" providerId="LiveId" clId="{18D4C6C3-ADB9-4135-8CCD-D526AEF900B4}" dt="2020-10-08T10:50:02.950" v="634" actId="47"/>
        <pc:sldMkLst>
          <pc:docMk/>
          <pc:sldMk cId="2122620844" sldId="276"/>
        </pc:sldMkLst>
      </pc:sldChg>
      <pc:sldChg chg="del">
        <pc:chgData name="moath momani" userId="720708e143949568" providerId="LiveId" clId="{18D4C6C3-ADB9-4135-8CCD-D526AEF900B4}" dt="2020-10-08T10:50:01.093" v="633" actId="47"/>
        <pc:sldMkLst>
          <pc:docMk/>
          <pc:sldMk cId="2044258354" sldId="278"/>
        </pc:sldMkLst>
      </pc:sldChg>
      <pc:sldChg chg="del">
        <pc:chgData name="moath momani" userId="720708e143949568" providerId="LiveId" clId="{18D4C6C3-ADB9-4135-8CCD-D526AEF900B4}" dt="2020-10-08T10:50:12.676" v="637" actId="47"/>
        <pc:sldMkLst>
          <pc:docMk/>
          <pc:sldMk cId="4023957958" sldId="279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2711164443" sldId="280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1336283073" sldId="282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4024515025" sldId="283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1618748802" sldId="284"/>
        </pc:sldMkLst>
      </pc:sldChg>
      <pc:sldChg chg="del">
        <pc:chgData name="moath momani" userId="720708e143949568" providerId="LiveId" clId="{18D4C6C3-ADB9-4135-8CCD-D526AEF900B4}" dt="2020-10-08T10:50:04.167" v="635" actId="47"/>
        <pc:sldMkLst>
          <pc:docMk/>
          <pc:sldMk cId="350599734" sldId="285"/>
        </pc:sldMkLst>
      </pc:sldChg>
      <pc:sldChg chg="del">
        <pc:chgData name="moath momani" userId="720708e143949568" providerId="LiveId" clId="{18D4C6C3-ADB9-4135-8CCD-D526AEF900B4}" dt="2020-10-08T10:50:10.533" v="636" actId="47"/>
        <pc:sldMkLst>
          <pc:docMk/>
          <pc:sldMk cId="2682651527" sldId="286"/>
        </pc:sldMkLst>
      </pc:sldChg>
      <pc:sldChg chg="addSp delSp modSp add mod">
        <pc:chgData name="moath momani" userId="720708e143949568" providerId="LiveId" clId="{18D4C6C3-ADB9-4135-8CCD-D526AEF900B4}" dt="2020-10-08T10:25:41.943" v="140" actId="20577"/>
        <pc:sldMkLst>
          <pc:docMk/>
          <pc:sldMk cId="726861172" sldId="287"/>
        </pc:sldMkLst>
        <pc:spChg chg="mod">
          <ac:chgData name="moath momani" userId="720708e143949568" providerId="LiveId" clId="{18D4C6C3-ADB9-4135-8CCD-D526AEF900B4}" dt="2020-10-08T10:22:06.467" v="48" actId="20577"/>
          <ac:spMkLst>
            <pc:docMk/>
            <pc:sldMk cId="726861172" sldId="287"/>
            <ac:spMk id="2" creationId="{00000000-0000-0000-0000-000000000000}"/>
          </ac:spMkLst>
        </pc:spChg>
        <pc:graphicFrameChg chg="mod">
          <ac:chgData name="moath momani" userId="720708e143949568" providerId="LiveId" clId="{18D4C6C3-ADB9-4135-8CCD-D526AEF900B4}" dt="2020-10-08T10:25:41.943" v="140" actId="20577"/>
          <ac:graphicFrameMkLst>
            <pc:docMk/>
            <pc:sldMk cId="726861172" sldId="287"/>
            <ac:graphicFrameMk id="12" creationId="{C66B1251-B2A5-4026-A6D7-B22504781E3A}"/>
          </ac:graphicFrameMkLst>
        </pc:graphicFrameChg>
        <pc:picChg chg="add mod">
          <ac:chgData name="moath momani" userId="720708e143949568" providerId="LiveId" clId="{18D4C6C3-ADB9-4135-8CCD-D526AEF900B4}" dt="2020-10-08T10:23:40.110" v="58" actId="14100"/>
          <ac:picMkLst>
            <pc:docMk/>
            <pc:sldMk cId="726861172" sldId="287"/>
            <ac:picMk id="4" creationId="{27F4A4C2-7372-4EF2-8F28-6127186BB363}"/>
          </ac:picMkLst>
        </pc:picChg>
        <pc:picChg chg="add mod">
          <ac:chgData name="moath momani" userId="720708e143949568" providerId="LiveId" clId="{18D4C6C3-ADB9-4135-8CCD-D526AEF900B4}" dt="2020-10-08T10:23:59.294" v="68" actId="1076"/>
          <ac:picMkLst>
            <pc:docMk/>
            <pc:sldMk cId="726861172" sldId="287"/>
            <ac:picMk id="10" creationId="{92AC93E3-85DC-45B5-850E-556AF0BE8D41}"/>
          </ac:picMkLst>
        </pc:picChg>
        <pc:picChg chg="add mod">
          <ac:chgData name="moath momani" userId="720708e143949568" providerId="LiveId" clId="{18D4C6C3-ADB9-4135-8CCD-D526AEF900B4}" dt="2020-10-08T10:24:43.814" v="81" actId="14100"/>
          <ac:picMkLst>
            <pc:docMk/>
            <pc:sldMk cId="726861172" sldId="287"/>
            <ac:picMk id="11" creationId="{1A5B9CA0-508B-4F06-BD2F-A62A59F88295}"/>
          </ac:picMkLst>
        </pc:picChg>
        <pc:picChg chg="del">
          <ac:chgData name="moath momani" userId="720708e143949568" providerId="LiveId" clId="{18D4C6C3-ADB9-4135-8CCD-D526AEF900B4}" dt="2020-10-08T10:22:58.676" v="49" actId="478"/>
          <ac:picMkLst>
            <pc:docMk/>
            <pc:sldMk cId="726861172" sldId="287"/>
            <ac:picMk id="19" creationId="{C5A63771-E1D5-455F-90B7-13A88896E774}"/>
          </ac:picMkLst>
        </pc:picChg>
        <pc:picChg chg="del">
          <ac:chgData name="moath momani" userId="720708e143949568" providerId="LiveId" clId="{18D4C6C3-ADB9-4135-8CCD-D526AEF900B4}" dt="2020-10-08T10:23:10.562" v="55" actId="478"/>
          <ac:picMkLst>
            <pc:docMk/>
            <pc:sldMk cId="726861172" sldId="287"/>
            <ac:picMk id="21" creationId="{91D020CB-1A93-4110-8106-29466A53E6A7}"/>
          </ac:picMkLst>
        </pc:picChg>
      </pc:sldChg>
      <pc:sldChg chg="addSp delSp modSp add mod">
        <pc:chgData name="moath momani" userId="720708e143949568" providerId="LiveId" clId="{18D4C6C3-ADB9-4135-8CCD-D526AEF900B4}" dt="2020-10-08T10:37:53.036" v="285" actId="1076"/>
        <pc:sldMkLst>
          <pc:docMk/>
          <pc:sldMk cId="1722368223" sldId="288"/>
        </pc:sldMkLst>
        <pc:graphicFrameChg chg="mod">
          <ac:chgData name="moath momani" userId="720708e143949568" providerId="LiveId" clId="{18D4C6C3-ADB9-4135-8CCD-D526AEF900B4}" dt="2020-10-08T10:35:43.616" v="270" actId="20577"/>
          <ac:graphicFrameMkLst>
            <pc:docMk/>
            <pc:sldMk cId="1722368223" sldId="288"/>
            <ac:graphicFrameMk id="12" creationId="{C66B1251-B2A5-4026-A6D7-B22504781E3A}"/>
          </ac:graphicFrameMkLst>
        </pc:graphicFrameChg>
        <pc:picChg chg="del">
          <ac:chgData name="moath momani" userId="720708e143949568" providerId="LiveId" clId="{18D4C6C3-ADB9-4135-8CCD-D526AEF900B4}" dt="2020-10-08T10:27:10.151" v="157" actId="478"/>
          <ac:picMkLst>
            <pc:docMk/>
            <pc:sldMk cId="1722368223" sldId="288"/>
            <ac:picMk id="4" creationId="{27F4A4C2-7372-4EF2-8F28-6127186BB363}"/>
          </ac:picMkLst>
        </pc:picChg>
        <pc:picChg chg="add mod">
          <ac:chgData name="moath momani" userId="720708e143949568" providerId="LiveId" clId="{18D4C6C3-ADB9-4135-8CCD-D526AEF900B4}" dt="2020-10-08T10:37:50.724" v="283" actId="1076"/>
          <ac:picMkLst>
            <pc:docMk/>
            <pc:sldMk cId="1722368223" sldId="288"/>
            <ac:picMk id="9" creationId="{C6915FCC-C928-47ED-9011-B318D230E9B5}"/>
          </ac:picMkLst>
        </pc:picChg>
        <pc:picChg chg="del mod">
          <ac:chgData name="moath momani" userId="720708e143949568" providerId="LiveId" clId="{18D4C6C3-ADB9-4135-8CCD-D526AEF900B4}" dt="2020-10-08T10:27:10.484" v="159" actId="478"/>
          <ac:picMkLst>
            <pc:docMk/>
            <pc:sldMk cId="1722368223" sldId="288"/>
            <ac:picMk id="10" creationId="{92AC93E3-85DC-45B5-850E-556AF0BE8D41}"/>
          </ac:picMkLst>
        </pc:picChg>
        <pc:picChg chg="del">
          <ac:chgData name="moath momani" userId="720708e143949568" providerId="LiveId" clId="{18D4C6C3-ADB9-4135-8CCD-D526AEF900B4}" dt="2020-10-08T10:27:12.572" v="160" actId="478"/>
          <ac:picMkLst>
            <pc:docMk/>
            <pc:sldMk cId="1722368223" sldId="288"/>
            <ac:picMk id="11" creationId="{1A5B9CA0-508B-4F06-BD2F-A62A59F88295}"/>
          </ac:picMkLst>
        </pc:picChg>
        <pc:picChg chg="add mod">
          <ac:chgData name="moath momani" userId="720708e143949568" providerId="LiveId" clId="{18D4C6C3-ADB9-4135-8CCD-D526AEF900B4}" dt="2020-10-08T10:35:59.997" v="279" actId="1076"/>
          <ac:picMkLst>
            <pc:docMk/>
            <pc:sldMk cId="1722368223" sldId="288"/>
            <ac:picMk id="14" creationId="{67B91953-A18B-4925-A424-2A252B8AF0AB}"/>
          </ac:picMkLst>
        </pc:picChg>
        <pc:picChg chg="add mod">
          <ac:chgData name="moath momani" userId="720708e143949568" providerId="LiveId" clId="{18D4C6C3-ADB9-4135-8CCD-D526AEF900B4}" dt="2020-10-08T10:37:53.036" v="285" actId="1076"/>
          <ac:picMkLst>
            <pc:docMk/>
            <pc:sldMk cId="1722368223" sldId="288"/>
            <ac:picMk id="15" creationId="{D3D916BA-430E-49F9-8D91-B095647FB2BE}"/>
          </ac:picMkLst>
        </pc:picChg>
        <pc:picChg chg="del">
          <ac:chgData name="moath momani" userId="720708e143949568" providerId="LiveId" clId="{18D4C6C3-ADB9-4135-8CCD-D526AEF900B4}" dt="2020-10-08T10:29:56.319" v="205" actId="478"/>
          <ac:picMkLst>
            <pc:docMk/>
            <pc:sldMk cId="1722368223" sldId="288"/>
            <ac:picMk id="17" creationId="{CF676154-980B-4106-900B-FA1C37E30CF3}"/>
          </ac:picMkLst>
        </pc:picChg>
      </pc:sldChg>
      <pc:sldChg chg="addSp delSp modSp add mod">
        <pc:chgData name="moath momani" userId="720708e143949568" providerId="LiveId" clId="{18D4C6C3-ADB9-4135-8CCD-D526AEF900B4}" dt="2020-10-15T08:26:49.975" v="1069" actId="122"/>
        <pc:sldMkLst>
          <pc:docMk/>
          <pc:sldMk cId="1431493003" sldId="323"/>
        </pc:sldMkLst>
        <pc:spChg chg="mod">
          <ac:chgData name="moath momani" userId="720708e143949568" providerId="LiveId" clId="{18D4C6C3-ADB9-4135-8CCD-D526AEF900B4}" dt="2020-10-08T10:46:36.115" v="493" actId="1076"/>
          <ac:spMkLst>
            <pc:docMk/>
            <pc:sldMk cId="1431493003" sldId="323"/>
            <ac:spMk id="2" creationId="{00000000-0000-0000-0000-000000000000}"/>
          </ac:spMkLst>
        </pc:spChg>
        <pc:spChg chg="del">
          <ac:chgData name="moath momani" userId="720708e143949568" providerId="LiveId" clId="{18D4C6C3-ADB9-4135-8CCD-D526AEF900B4}" dt="2020-10-08T10:38:59.284" v="293" actId="478"/>
          <ac:spMkLst>
            <pc:docMk/>
            <pc:sldMk cId="1431493003" sldId="323"/>
            <ac:spMk id="6" creationId="{00000000-0000-0000-0000-000000000000}"/>
          </ac:spMkLst>
        </pc:spChg>
        <pc:spChg chg="mod">
          <ac:chgData name="moath momani" userId="720708e143949568" providerId="LiveId" clId="{18D4C6C3-ADB9-4135-8CCD-D526AEF900B4}" dt="2020-10-15T08:26:22.692" v="1066" actId="2711"/>
          <ac:spMkLst>
            <pc:docMk/>
            <pc:sldMk cId="1431493003" sldId="323"/>
            <ac:spMk id="7" creationId="{00000000-0000-0000-0000-000000000000}"/>
          </ac:spMkLst>
        </pc:spChg>
        <pc:spChg chg="del">
          <ac:chgData name="moath momani" userId="720708e143949568" providerId="LiveId" clId="{18D4C6C3-ADB9-4135-8CCD-D526AEF900B4}" dt="2020-10-08T10:42:20.539" v="296" actId="478"/>
          <ac:spMkLst>
            <pc:docMk/>
            <pc:sldMk cId="1431493003" sldId="323"/>
            <ac:spMk id="8" creationId="{00000000-0000-0000-0000-000000000000}"/>
          </ac:spMkLst>
        </pc:spChg>
        <pc:spChg chg="add del mod">
          <ac:chgData name="moath momani" userId="720708e143949568" providerId="LiveId" clId="{18D4C6C3-ADB9-4135-8CCD-D526AEF900B4}" dt="2020-10-08T10:46:32.995" v="492" actId="1076"/>
          <ac:spMkLst>
            <pc:docMk/>
            <pc:sldMk cId="1431493003" sldId="323"/>
            <ac:spMk id="143" creationId="{00000000-0000-0000-0000-000000000000}"/>
          </ac:spMkLst>
        </pc:spChg>
        <pc:spChg chg="del mod">
          <ac:chgData name="moath momani" userId="720708e143949568" providerId="LiveId" clId="{18D4C6C3-ADB9-4135-8CCD-D526AEF900B4}" dt="2020-10-08T10:42:21.824" v="297" actId="478"/>
          <ac:spMkLst>
            <pc:docMk/>
            <pc:sldMk cId="1431493003" sldId="323"/>
            <ac:spMk id="146" creationId="{00000000-0000-0000-0000-000000000000}"/>
          </ac:spMkLst>
        </pc:spChg>
        <pc:spChg chg="mod">
          <ac:chgData name="moath momani" userId="720708e143949568" providerId="LiveId" clId="{18D4C6C3-ADB9-4135-8CCD-D526AEF900B4}" dt="2020-10-15T08:26:49.975" v="1069" actId="122"/>
          <ac:spMkLst>
            <pc:docMk/>
            <pc:sldMk cId="1431493003" sldId="323"/>
            <ac:spMk id="147" creationId="{00000000-0000-0000-0000-000000000000}"/>
          </ac:spMkLst>
        </pc:spChg>
        <pc:spChg chg="del mod">
          <ac:chgData name="moath momani" userId="720708e143949568" providerId="LiveId" clId="{18D4C6C3-ADB9-4135-8CCD-D526AEF900B4}" dt="2020-10-08T10:38:57.755" v="292" actId="478"/>
          <ac:spMkLst>
            <pc:docMk/>
            <pc:sldMk cId="1431493003" sldId="323"/>
            <ac:spMk id="148" creationId="{00000000-0000-0000-0000-000000000000}"/>
          </ac:spMkLst>
        </pc:spChg>
        <pc:picChg chg="add mod">
          <ac:chgData name="moath momani" userId="720708e143949568" providerId="LiveId" clId="{18D4C6C3-ADB9-4135-8CCD-D526AEF900B4}" dt="2020-10-08T10:42:26.164" v="301" actId="1076"/>
          <ac:picMkLst>
            <pc:docMk/>
            <pc:sldMk cId="1431493003" sldId="323"/>
            <ac:picMk id="4" creationId="{13D4FC49-11AA-499B-A82E-2CB3EC723E82}"/>
          </ac:picMkLst>
        </pc:picChg>
        <pc:picChg chg="mod">
          <ac:chgData name="moath momani" userId="720708e143949568" providerId="LiveId" clId="{18D4C6C3-ADB9-4135-8CCD-D526AEF900B4}" dt="2020-10-08T10:42:49.509" v="310" actId="14100"/>
          <ac:picMkLst>
            <pc:docMk/>
            <pc:sldMk cId="1431493003" sldId="323"/>
            <ac:picMk id="9" creationId="{3DE70912-4B9A-4357-9938-7CB0D03BF934}"/>
          </ac:picMkLst>
        </pc:picChg>
        <pc:picChg chg="add mod">
          <ac:chgData name="moath momani" userId="720708e143949568" providerId="LiveId" clId="{18D4C6C3-ADB9-4135-8CCD-D526AEF900B4}" dt="2020-10-08T10:43:40.327" v="331" actId="1038"/>
          <ac:picMkLst>
            <pc:docMk/>
            <pc:sldMk cId="1431493003" sldId="323"/>
            <ac:picMk id="10" creationId="{615961C7-37BA-4548-AC59-421D0000A808}"/>
          </ac:picMkLst>
        </pc:picChg>
        <pc:picChg chg="del">
          <ac:chgData name="moath momani" userId="720708e143949568" providerId="LiveId" clId="{18D4C6C3-ADB9-4135-8CCD-D526AEF900B4}" dt="2020-10-08T10:38:51.079" v="288" actId="478"/>
          <ac:picMkLst>
            <pc:docMk/>
            <pc:sldMk cId="1431493003" sldId="323"/>
            <ac:picMk id="11" creationId="{3EA44B20-542F-4AE0-AFB4-AC24CB2169F1}"/>
          </ac:picMkLst>
        </pc:picChg>
        <pc:picChg chg="del mod">
          <ac:chgData name="moath momani" userId="720708e143949568" providerId="LiveId" clId="{18D4C6C3-ADB9-4135-8CCD-D526AEF900B4}" dt="2020-10-08T10:42:17.508" v="294" actId="478"/>
          <ac:picMkLst>
            <pc:docMk/>
            <pc:sldMk cId="1431493003" sldId="323"/>
            <ac:picMk id="12" creationId="{00000000-0000-0000-0000-000000000000}"/>
          </ac:picMkLst>
        </pc:picChg>
      </pc:sldChg>
      <pc:sldChg chg="add">
        <pc:chgData name="moath momani" userId="720708e143949568" providerId="LiveId" clId="{18D4C6C3-ADB9-4135-8CCD-D526AEF900B4}" dt="2020-10-08T10:51:38.613" v="649"/>
        <pc:sldMkLst>
          <pc:docMk/>
          <pc:sldMk cId="3562490965" sldId="324"/>
        </pc:sldMkLst>
      </pc:sldChg>
      <pc:sldChg chg="addSp delSp modSp add mod ord">
        <pc:chgData name="moath momani" userId="720708e143949568" providerId="LiveId" clId="{18D4C6C3-ADB9-4135-8CCD-D526AEF900B4}" dt="2020-10-08T11:02:41.080" v="930" actId="20577"/>
        <pc:sldMkLst>
          <pc:docMk/>
          <pc:sldMk cId="1865849037" sldId="325"/>
        </pc:sldMkLst>
        <pc:spChg chg="add mod">
          <ac:chgData name="moath momani" userId="720708e143949568" providerId="LiveId" clId="{18D4C6C3-ADB9-4135-8CCD-D526AEF900B4}" dt="2020-10-08T11:00:02.016" v="847" actId="1076"/>
          <ac:spMkLst>
            <pc:docMk/>
            <pc:sldMk cId="1865849037" sldId="325"/>
            <ac:spMk id="4" creationId="{EC26C341-F107-4C66-BBFB-7BDC0FBC806C}"/>
          </ac:spMkLst>
        </pc:spChg>
        <pc:spChg chg="del">
          <ac:chgData name="moath momani" userId="720708e143949568" providerId="LiveId" clId="{18D4C6C3-ADB9-4135-8CCD-D526AEF900B4}" dt="2020-10-08T10:56:42.541" v="727" actId="478"/>
          <ac:spMkLst>
            <pc:docMk/>
            <pc:sldMk cId="1865849037" sldId="325"/>
            <ac:spMk id="9" creationId="{00000000-0000-0000-0000-000000000000}"/>
          </ac:spMkLst>
        </pc:spChg>
        <pc:spChg chg="del">
          <ac:chgData name="moath momani" userId="720708e143949568" providerId="LiveId" clId="{18D4C6C3-ADB9-4135-8CCD-D526AEF900B4}" dt="2020-10-08T10:56:42.541" v="727" actId="478"/>
          <ac:spMkLst>
            <pc:docMk/>
            <pc:sldMk cId="1865849037" sldId="325"/>
            <ac:spMk id="12" creationId="{CB7F213B-E680-4F6E-B850-3B9D657A9E84}"/>
          </ac:spMkLst>
        </pc:spChg>
        <pc:spChg chg="del">
          <ac:chgData name="moath momani" userId="720708e143949568" providerId="LiveId" clId="{18D4C6C3-ADB9-4135-8CCD-D526AEF900B4}" dt="2020-10-08T10:56:42.541" v="727" actId="478"/>
          <ac:spMkLst>
            <pc:docMk/>
            <pc:sldMk cId="1865849037" sldId="325"/>
            <ac:spMk id="14" creationId="{E02D2F0A-A520-44A2-B8E2-5DD6E542987A}"/>
          </ac:spMkLst>
        </pc:spChg>
        <pc:spChg chg="add del mod">
          <ac:chgData name="moath momani" userId="720708e143949568" providerId="LiveId" clId="{18D4C6C3-ADB9-4135-8CCD-D526AEF900B4}" dt="2020-10-08T10:58:25.837" v="801" actId="478"/>
          <ac:spMkLst>
            <pc:docMk/>
            <pc:sldMk cId="1865849037" sldId="325"/>
            <ac:spMk id="16" creationId="{109EA13C-8A43-4B74-BE3A-0D5AC997673A}"/>
          </ac:spMkLst>
        </pc:spChg>
        <pc:spChg chg="add mod">
          <ac:chgData name="moath momani" userId="720708e143949568" providerId="LiveId" clId="{18D4C6C3-ADB9-4135-8CCD-D526AEF900B4}" dt="2020-10-08T11:01:09.746" v="858" actId="208"/>
          <ac:spMkLst>
            <pc:docMk/>
            <pc:sldMk cId="1865849037" sldId="325"/>
            <ac:spMk id="17" creationId="{BF7FEF74-1774-43C7-B054-6772CAB88342}"/>
          </ac:spMkLst>
        </pc:spChg>
        <pc:spChg chg="add mod">
          <ac:chgData name="moath momani" userId="720708e143949568" providerId="LiveId" clId="{18D4C6C3-ADB9-4135-8CCD-D526AEF900B4}" dt="2020-10-08T11:00:06.716" v="848" actId="1076"/>
          <ac:spMkLst>
            <pc:docMk/>
            <pc:sldMk cId="1865849037" sldId="325"/>
            <ac:spMk id="18" creationId="{1339AF51-5DCE-4D5C-97F7-874842E1439C}"/>
          </ac:spMkLst>
        </pc:spChg>
        <pc:spChg chg="add mod">
          <ac:chgData name="moath momani" userId="720708e143949568" providerId="LiveId" clId="{18D4C6C3-ADB9-4135-8CCD-D526AEF900B4}" dt="2020-10-08T11:02:09.794" v="914" actId="1076"/>
          <ac:spMkLst>
            <pc:docMk/>
            <pc:sldMk cId="1865849037" sldId="325"/>
            <ac:spMk id="19" creationId="{AF139BB2-0D66-41B1-A360-3FC57701B5FF}"/>
          </ac:spMkLst>
        </pc:spChg>
        <pc:spChg chg="add mod">
          <ac:chgData name="moath momani" userId="720708e143949568" providerId="LiveId" clId="{18D4C6C3-ADB9-4135-8CCD-D526AEF900B4}" dt="2020-10-08T11:02:24.341" v="919" actId="14100"/>
          <ac:spMkLst>
            <pc:docMk/>
            <pc:sldMk cId="1865849037" sldId="325"/>
            <ac:spMk id="21" creationId="{232DC2D4-7D72-4F26-B299-E806172B37D9}"/>
          </ac:spMkLst>
        </pc:spChg>
        <pc:spChg chg="add mod">
          <ac:chgData name="moath momani" userId="720708e143949568" providerId="LiveId" clId="{18D4C6C3-ADB9-4135-8CCD-D526AEF900B4}" dt="2020-10-08T11:02:41.080" v="930" actId="20577"/>
          <ac:spMkLst>
            <pc:docMk/>
            <pc:sldMk cId="1865849037" sldId="325"/>
            <ac:spMk id="22" creationId="{B2605D8E-E6D8-43E6-AE2A-9BC4C3C015EC}"/>
          </ac:spMkLst>
        </pc:spChg>
        <pc:picChg chg="add mod">
          <ac:chgData name="moath momani" userId="720708e143949568" providerId="LiveId" clId="{18D4C6C3-ADB9-4135-8CCD-D526AEF900B4}" dt="2020-10-08T10:57:05.867" v="737" actId="1076"/>
          <ac:picMkLst>
            <pc:docMk/>
            <pc:sldMk cId="1865849037" sldId="325"/>
            <ac:picMk id="3" creationId="{6844AEF1-AB9A-41F5-94D5-8B97E6F79EF1}"/>
          </ac:picMkLst>
        </pc:picChg>
        <pc:picChg chg="del">
          <ac:chgData name="moath momani" userId="720708e143949568" providerId="LiveId" clId="{18D4C6C3-ADB9-4135-8CCD-D526AEF900B4}" dt="2020-10-08T10:56:42.541" v="727" actId="478"/>
          <ac:picMkLst>
            <pc:docMk/>
            <pc:sldMk cId="1865849037" sldId="325"/>
            <ac:picMk id="11" creationId="{CAE87B09-0555-416D-840C-0FBD24113676}"/>
          </ac:picMkLst>
        </pc:picChg>
        <pc:picChg chg="del">
          <ac:chgData name="moath momani" userId="720708e143949568" providerId="LiveId" clId="{18D4C6C3-ADB9-4135-8CCD-D526AEF900B4}" dt="2020-10-08T10:56:42.541" v="727" actId="478"/>
          <ac:picMkLst>
            <pc:docMk/>
            <pc:sldMk cId="1865849037" sldId="325"/>
            <ac:picMk id="5126" creationId="{00000000-0000-0000-0000-000000000000}"/>
          </ac:picMkLst>
        </pc:picChg>
      </pc:sldChg>
      <pc:sldChg chg="addSp delSp modSp add mod modNotesTx">
        <pc:chgData name="moath momani" userId="720708e143949568" providerId="LiveId" clId="{18D4C6C3-ADB9-4135-8CCD-D526AEF900B4}" dt="2020-10-11T13:28:30.017" v="1039" actId="1035"/>
        <pc:sldMkLst>
          <pc:docMk/>
          <pc:sldMk cId="3822709034" sldId="326"/>
        </pc:sldMkLst>
        <pc:spChg chg="del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5" creationId="{00000000-0000-0000-0000-000000000000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1" creationId="{F5252EFD-9079-41CD-8E94-91CE6845AC9C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2" creationId="{42E46DA9-967D-46FA-90CF-366B66A5F687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3" creationId="{D15D9656-2507-426A-B48C-39459C948066}"/>
          </ac:spMkLst>
        </pc:spChg>
        <pc:spChg chg="add del mod">
          <ac:chgData name="moath momani" userId="720708e143949568" providerId="LiveId" clId="{18D4C6C3-ADB9-4135-8CCD-D526AEF900B4}" dt="2020-10-11T13:27:27.551" v="1010" actId="21"/>
          <ac:spMkLst>
            <pc:docMk/>
            <pc:sldMk cId="3822709034" sldId="326"/>
            <ac:spMk id="14" creationId="{70929A30-FE8E-48C7-9DB6-51BBD6798790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16" creationId="{2B07C17A-30AA-41B1-B1FF-60CA24B5D517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17" creationId="{BF7FEF74-1774-43C7-B054-6772CAB88342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19" creationId="{AF139BB2-0D66-41B1-A360-3FC57701B5FF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21" creationId="{232DC2D4-7D72-4F26-B299-E806172B37D9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1" creationId="{2B5BAABC-5E61-40BD-A75A-9ABD292EA2A7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2" creationId="{158735D1-994F-4749-A7BE-30FEBC9EB27F}"/>
          </ac:spMkLst>
        </pc:spChg>
        <pc:spChg chg="del">
          <ac:chgData name="moath momani" userId="720708e143949568" providerId="LiveId" clId="{18D4C6C3-ADB9-4135-8CCD-D526AEF900B4}" dt="2020-10-08T11:04:31.538" v="935" actId="21"/>
          <ac:spMkLst>
            <pc:docMk/>
            <pc:sldMk cId="3822709034" sldId="326"/>
            <ac:spMk id="22" creationId="{B2605D8E-E6D8-43E6-AE2A-9BC4C3C015EC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3" creationId="{78B42746-C505-4D52-AD62-B446F0B0F66A}"/>
          </ac:spMkLst>
        </pc:spChg>
        <pc:spChg chg="add del mod">
          <ac:chgData name="moath momani" userId="720708e143949568" providerId="LiveId" clId="{18D4C6C3-ADB9-4135-8CCD-D526AEF900B4}" dt="2020-10-11T13:28:05.502" v="1023" actId="21"/>
          <ac:spMkLst>
            <pc:docMk/>
            <pc:sldMk cId="3822709034" sldId="326"/>
            <ac:spMk id="24" creationId="{06B9D879-312B-4AF2-8116-23396F991ACB}"/>
          </ac:spMkLst>
        </pc:spChg>
        <pc:spChg chg="add mod">
          <ac:chgData name="moath momani" userId="720708e143949568" providerId="LiveId" clId="{18D4C6C3-ADB9-4135-8CCD-D526AEF900B4}" dt="2020-10-11T13:28:14.859" v="1030"/>
          <ac:spMkLst>
            <pc:docMk/>
            <pc:sldMk cId="3822709034" sldId="326"/>
            <ac:spMk id="26" creationId="{E838102F-C3F7-4EE5-A2D2-86AE1658C2F2}"/>
          </ac:spMkLst>
        </pc:spChg>
        <pc:spChg chg="add mod">
          <ac:chgData name="moath momani" userId="720708e143949568" providerId="LiveId" clId="{18D4C6C3-ADB9-4135-8CCD-D526AEF900B4}" dt="2020-10-11T13:28:30.017" v="1039" actId="1035"/>
          <ac:spMkLst>
            <pc:docMk/>
            <pc:sldMk cId="3822709034" sldId="326"/>
            <ac:spMk id="30" creationId="{C5DA7188-7368-4731-9021-CBFEBEF4283C}"/>
          </ac:spMkLst>
        </pc:spChg>
        <pc:spChg chg="add mod">
          <ac:chgData name="moath momani" userId="720708e143949568" providerId="LiveId" clId="{18D4C6C3-ADB9-4135-8CCD-D526AEF900B4}" dt="2020-10-11T13:28:21.991" v="1031" actId="1076"/>
          <ac:spMkLst>
            <pc:docMk/>
            <pc:sldMk cId="3822709034" sldId="326"/>
            <ac:spMk id="31" creationId="{2AFC9846-BA99-4A30-A4FD-AAF86B0CC814}"/>
          </ac:spMkLst>
        </pc:spChg>
        <pc:spChg chg="add mod">
          <ac:chgData name="moath momani" userId="720708e143949568" providerId="LiveId" clId="{18D4C6C3-ADB9-4135-8CCD-D526AEF900B4}" dt="2020-10-11T13:28:21.991" v="1031" actId="1076"/>
          <ac:spMkLst>
            <pc:docMk/>
            <pc:sldMk cId="3822709034" sldId="326"/>
            <ac:spMk id="32" creationId="{92928824-A061-4A5E-8AA4-2A8FC2C01ED2}"/>
          </ac:spMkLst>
        </pc:spChg>
        <pc:spChg chg="add mod">
          <ac:chgData name="moath momani" userId="720708e143949568" providerId="LiveId" clId="{18D4C6C3-ADB9-4135-8CCD-D526AEF900B4}" dt="2020-10-11T13:28:30.017" v="1039" actId="1035"/>
          <ac:spMkLst>
            <pc:docMk/>
            <pc:sldMk cId="3822709034" sldId="326"/>
            <ac:spMk id="33" creationId="{33E2B942-38B6-43AA-B172-B3A828E36B9F}"/>
          </ac:spMkLst>
        </pc:spChg>
        <pc:grpChg chg="del">
          <ac:chgData name="moath momani" userId="720708e143949568" providerId="LiveId" clId="{18D4C6C3-ADB9-4135-8CCD-D526AEF900B4}" dt="2020-10-11T13:27:27.551" v="1010" actId="21"/>
          <ac:grpSpMkLst>
            <pc:docMk/>
            <pc:sldMk cId="3822709034" sldId="326"/>
            <ac:grpSpMk id="7" creationId="{00000000-0000-0000-0000-000000000000}"/>
          </ac:grpSpMkLst>
        </pc:grpChg>
        <pc:grpChg chg="add del mod">
          <ac:chgData name="moath momani" userId="720708e143949568" providerId="LiveId" clId="{18D4C6C3-ADB9-4135-8CCD-D526AEF900B4}" dt="2020-10-11T13:28:05.502" v="1023" actId="21"/>
          <ac:grpSpMkLst>
            <pc:docMk/>
            <pc:sldMk cId="3822709034" sldId="326"/>
            <ac:grpSpMk id="17" creationId="{EF5B48CE-9E10-4C57-AB7C-E64FFB6686DB}"/>
          </ac:grpSpMkLst>
        </pc:grpChg>
        <pc:grpChg chg="add mod">
          <ac:chgData name="moath momani" userId="720708e143949568" providerId="LiveId" clId="{18D4C6C3-ADB9-4135-8CCD-D526AEF900B4}" dt="2020-10-11T13:28:14.859" v="1030"/>
          <ac:grpSpMkLst>
            <pc:docMk/>
            <pc:sldMk cId="3822709034" sldId="326"/>
            <ac:grpSpMk id="27" creationId="{5781B654-92C4-4F14-AD5B-7ADD85E96AE1}"/>
          </ac:grpSpMkLst>
        </pc:grpChg>
        <pc:picChg chg="add del mod">
          <ac:chgData name="moath momani" userId="720708e143949568" providerId="LiveId" clId="{18D4C6C3-ADB9-4135-8CCD-D526AEF900B4}" dt="2020-10-11T13:27:43.293" v="1018" actId="478"/>
          <ac:picMkLst>
            <pc:docMk/>
            <pc:sldMk cId="3822709034" sldId="326"/>
            <ac:picMk id="3" creationId="{57746D54-C60E-45A8-AC2F-C14A998F4240}"/>
          </ac:picMkLst>
        </pc:picChg>
        <pc:picChg chg="del">
          <ac:chgData name="moath momani" userId="720708e143949568" providerId="LiveId" clId="{18D4C6C3-ADB9-4135-8CCD-D526AEF900B4}" dt="2020-10-08T11:04:22.356" v="932" actId="478"/>
          <ac:picMkLst>
            <pc:docMk/>
            <pc:sldMk cId="3822709034" sldId="326"/>
            <ac:picMk id="3" creationId="{6844AEF1-AB9A-41F5-94D5-8B97E6F79EF1}"/>
          </ac:picMkLst>
        </pc:picChg>
        <pc:picChg chg="add del mod">
          <ac:chgData name="moath momani" userId="720708e143949568" providerId="LiveId" clId="{18D4C6C3-ADB9-4135-8CCD-D526AEF900B4}" dt="2020-10-11T13:26:38.683" v="1007" actId="478"/>
          <ac:picMkLst>
            <pc:docMk/>
            <pc:sldMk cId="3822709034" sldId="326"/>
            <ac:picMk id="9" creationId="{A3717D54-9CA8-490C-BEAF-DD9EA34F3401}"/>
          </ac:picMkLst>
        </pc:picChg>
        <pc:picChg chg="mod">
          <ac:chgData name="moath momani" userId="720708e143949568" providerId="LiveId" clId="{18D4C6C3-ADB9-4135-8CCD-D526AEF900B4}" dt="2020-10-11T13:27:33.641" v="1015"/>
          <ac:picMkLst>
            <pc:docMk/>
            <pc:sldMk cId="3822709034" sldId="326"/>
            <ac:picMk id="19" creationId="{9C151DA6-040D-421A-BFD7-48E8835AD978}"/>
          </ac:picMkLst>
        </pc:picChg>
        <pc:picChg chg="mod">
          <ac:chgData name="moath momani" userId="720708e143949568" providerId="LiveId" clId="{18D4C6C3-ADB9-4135-8CCD-D526AEF900B4}" dt="2020-10-11T13:27:33.641" v="1015"/>
          <ac:picMkLst>
            <pc:docMk/>
            <pc:sldMk cId="3822709034" sldId="326"/>
            <ac:picMk id="20" creationId="{D9A41DCE-B2D2-4B0F-A71E-71BD8AD11448}"/>
          </ac:picMkLst>
        </pc:picChg>
        <pc:picChg chg="add mod">
          <ac:chgData name="moath momani" userId="720708e143949568" providerId="LiveId" clId="{18D4C6C3-ADB9-4135-8CCD-D526AEF900B4}" dt="2020-10-11T13:28:14.005" v="1029" actId="1076"/>
          <ac:picMkLst>
            <pc:docMk/>
            <pc:sldMk cId="3822709034" sldId="326"/>
            <ac:picMk id="25" creationId="{5BCCDCEB-149E-40DA-8168-2E1F9E7EBD48}"/>
          </ac:picMkLst>
        </pc:picChg>
        <pc:picChg chg="mod">
          <ac:chgData name="moath momani" userId="720708e143949568" providerId="LiveId" clId="{18D4C6C3-ADB9-4135-8CCD-D526AEF900B4}" dt="2020-10-11T13:28:14.859" v="1030"/>
          <ac:picMkLst>
            <pc:docMk/>
            <pc:sldMk cId="3822709034" sldId="326"/>
            <ac:picMk id="28" creationId="{A8F85FE7-124B-46C9-A7A6-90A66F7542E4}"/>
          </ac:picMkLst>
        </pc:picChg>
        <pc:picChg chg="mod">
          <ac:chgData name="moath momani" userId="720708e143949568" providerId="LiveId" clId="{18D4C6C3-ADB9-4135-8CCD-D526AEF900B4}" dt="2020-10-11T13:28:14.859" v="1030"/>
          <ac:picMkLst>
            <pc:docMk/>
            <pc:sldMk cId="3822709034" sldId="326"/>
            <ac:picMk id="29" creationId="{A84C9ED3-A25D-4D2F-A97D-2B80695776C1}"/>
          </ac:picMkLst>
        </pc:picChg>
      </pc:sldChg>
      <pc:sldChg chg="addSp delSp modSp add mod">
        <pc:chgData name="moath momani" userId="720708e143949568" providerId="LiveId" clId="{18D4C6C3-ADB9-4135-8CCD-D526AEF900B4}" dt="2020-10-12T09:05:49.223" v="1063" actId="14100"/>
        <pc:sldMkLst>
          <pc:docMk/>
          <pc:sldMk cId="2012787951" sldId="327"/>
        </pc:sldMkLst>
        <pc:picChg chg="del">
          <ac:chgData name="moath momani" userId="720708e143949568" providerId="LiveId" clId="{18D4C6C3-ADB9-4135-8CCD-D526AEF900B4}" dt="2020-10-12T09:03:19.603" v="1041" actId="478"/>
          <ac:picMkLst>
            <pc:docMk/>
            <pc:sldMk cId="2012787951" sldId="327"/>
            <ac:picMk id="4" creationId="{13D4FC49-11AA-499B-A82E-2CB3EC723E82}"/>
          </ac:picMkLst>
        </pc:picChg>
        <pc:picChg chg="add mod">
          <ac:chgData name="moath momani" userId="720708e143949568" providerId="LiveId" clId="{18D4C6C3-ADB9-4135-8CCD-D526AEF900B4}" dt="2020-10-12T09:03:27.638" v="1046" actId="14100"/>
          <ac:picMkLst>
            <pc:docMk/>
            <pc:sldMk cId="2012787951" sldId="327"/>
            <ac:picMk id="5" creationId="{B5B24FBF-0D19-4B0C-B340-AB356A0C4CB4}"/>
          </ac:picMkLst>
        </pc:picChg>
        <pc:picChg chg="add mod">
          <ac:chgData name="moath momani" userId="720708e143949568" providerId="LiveId" clId="{18D4C6C3-ADB9-4135-8CCD-D526AEF900B4}" dt="2020-10-12T09:05:49.223" v="1063" actId="14100"/>
          <ac:picMkLst>
            <pc:docMk/>
            <pc:sldMk cId="2012787951" sldId="327"/>
            <ac:picMk id="8" creationId="{A39FA960-4A4E-4EC7-B3F5-151B45859085}"/>
          </ac:picMkLst>
        </pc:picChg>
        <pc:picChg chg="del">
          <ac:chgData name="moath momani" userId="720708e143949568" providerId="LiveId" clId="{18D4C6C3-ADB9-4135-8CCD-D526AEF900B4}" dt="2020-10-12T09:04:24.268" v="1047" actId="478"/>
          <ac:picMkLst>
            <pc:docMk/>
            <pc:sldMk cId="2012787951" sldId="327"/>
            <ac:picMk id="9" creationId="{3DE70912-4B9A-4357-9938-7CB0D03BF934}"/>
          </ac:picMkLst>
        </pc:picChg>
        <pc:picChg chg="del">
          <ac:chgData name="moath momani" userId="720708e143949568" providerId="LiveId" clId="{18D4C6C3-ADB9-4135-8CCD-D526AEF900B4}" dt="2020-10-12T09:04:29.981" v="1050" actId="478"/>
          <ac:picMkLst>
            <pc:docMk/>
            <pc:sldMk cId="2012787951" sldId="327"/>
            <ac:picMk id="10" creationId="{615961C7-37BA-4548-AC59-421D0000A808}"/>
          </ac:picMkLst>
        </pc:picChg>
        <pc:picChg chg="add del mod">
          <ac:chgData name="moath momani" userId="720708e143949568" providerId="LiveId" clId="{18D4C6C3-ADB9-4135-8CCD-D526AEF900B4}" dt="2020-10-12T09:05:08.101" v="1056" actId="478"/>
          <ac:picMkLst>
            <pc:docMk/>
            <pc:sldMk cId="2012787951" sldId="327"/>
            <ac:picMk id="12" creationId="{62254E19-2198-4ADE-A47E-28CCBDECA364}"/>
          </ac:picMkLst>
        </pc:picChg>
        <pc:picChg chg="add mod">
          <ac:chgData name="moath momani" userId="720708e143949568" providerId="LiveId" clId="{18D4C6C3-ADB9-4135-8CCD-D526AEF900B4}" dt="2020-10-12T09:05:42.294" v="1061" actId="14100"/>
          <ac:picMkLst>
            <pc:docMk/>
            <pc:sldMk cId="2012787951" sldId="327"/>
            <ac:picMk id="14" creationId="{7AA82C38-3F8F-4307-B094-5C275572BA0F}"/>
          </ac:picMkLst>
        </pc:picChg>
      </pc:sldChg>
    </pc:docChg>
  </pc:docChgLst>
  <pc:docChgLst>
    <pc:chgData name="moath momani" userId="720708e143949568" providerId="LiveId" clId="{CA133DF9-97D0-46B0-B8F4-8D9140185D90}"/>
    <pc:docChg chg="undo custSel addSld delSld modSld">
      <pc:chgData name="moath momani" userId="720708e143949568" providerId="LiveId" clId="{CA133DF9-97D0-46B0-B8F4-8D9140185D90}" dt="2020-06-25T12:05:12.359" v="540" actId="404"/>
      <pc:docMkLst>
        <pc:docMk/>
      </pc:docMkLst>
      <pc:sldChg chg="addSp delSp">
        <pc:chgData name="moath momani" userId="720708e143949568" providerId="LiveId" clId="{CA133DF9-97D0-46B0-B8F4-8D9140185D90}" dt="2020-06-25T11:46:38.847" v="5"/>
        <pc:sldMkLst>
          <pc:docMk/>
          <pc:sldMk cId="1582608556" sldId="274"/>
        </pc:sldMkLst>
        <pc:picChg chg="add del">
          <ac:chgData name="moath momani" userId="720708e143949568" providerId="LiveId" clId="{CA133DF9-97D0-46B0-B8F4-8D9140185D90}" dt="2020-06-25T11:46:38.847" v="5"/>
          <ac:picMkLst>
            <pc:docMk/>
            <pc:sldMk cId="1582608556" sldId="274"/>
            <ac:picMk id="6" creationId="{CA5B89D4-CF47-4779-9F50-D779534311F9}"/>
          </ac:picMkLst>
        </pc:picChg>
      </pc:sldChg>
      <pc:sldChg chg="modSp mod">
        <pc:chgData name="moath momani" userId="720708e143949568" providerId="LiveId" clId="{CA133DF9-97D0-46B0-B8F4-8D9140185D90}" dt="2020-06-25T12:05:12.359" v="540" actId="404"/>
        <pc:sldMkLst>
          <pc:docMk/>
          <pc:sldMk cId="4023957958" sldId="279"/>
        </pc:sldMkLst>
        <pc:spChg chg="mod">
          <ac:chgData name="moath momani" userId="720708e143949568" providerId="LiveId" clId="{CA133DF9-97D0-46B0-B8F4-8D9140185D90}" dt="2020-06-25T12:05:12.359" v="540" actId="404"/>
          <ac:spMkLst>
            <pc:docMk/>
            <pc:sldMk cId="4023957958" sldId="279"/>
            <ac:spMk id="11" creationId="{21145E93-6959-479A-BC9D-CD8B8034E6FB}"/>
          </ac:spMkLst>
        </pc:spChg>
      </pc:sldChg>
      <pc:sldChg chg="add">
        <pc:chgData name="moath momani" userId="720708e143949568" providerId="LiveId" clId="{CA133DF9-97D0-46B0-B8F4-8D9140185D90}" dt="2020-06-25T11:45:21.574" v="1"/>
        <pc:sldMkLst>
          <pc:docMk/>
          <pc:sldMk cId="2711164443" sldId="280"/>
        </pc:sldMkLst>
      </pc:sldChg>
      <pc:sldChg chg="addSp delSp modSp add del mod">
        <pc:chgData name="moath momani" userId="720708e143949568" providerId="LiveId" clId="{CA133DF9-97D0-46B0-B8F4-8D9140185D90}" dt="2020-06-25T12:05:06.150" v="538" actId="1076"/>
        <pc:sldMkLst>
          <pc:docMk/>
          <pc:sldMk cId="1336283073" sldId="282"/>
        </pc:sldMkLst>
        <pc:spChg chg="mod">
          <ac:chgData name="moath momani" userId="720708e143949568" providerId="LiveId" clId="{CA133DF9-97D0-46B0-B8F4-8D9140185D90}" dt="2020-06-25T12:05:06.150" v="538" actId="1076"/>
          <ac:spMkLst>
            <pc:docMk/>
            <pc:sldMk cId="1336283073" sldId="282"/>
            <ac:spMk id="11" creationId="{21145E93-6959-479A-BC9D-CD8B8034E6FB}"/>
          </ac:spMkLst>
        </pc:spChg>
        <pc:picChg chg="add del mod">
          <ac:chgData name="moath momani" userId="720708e143949568" providerId="LiveId" clId="{CA133DF9-97D0-46B0-B8F4-8D9140185D90}" dt="2020-06-25T11:47:27.514" v="17" actId="478"/>
          <ac:picMkLst>
            <pc:docMk/>
            <pc:sldMk cId="1336283073" sldId="282"/>
            <ac:picMk id="2" creationId="{BB298044-3D18-448E-B6ED-DBB8943ABEE0}"/>
          </ac:picMkLst>
        </pc:picChg>
        <pc:picChg chg="del">
          <ac:chgData name="moath momani" userId="720708e143949568" providerId="LiveId" clId="{CA133DF9-97D0-46B0-B8F4-8D9140185D90}" dt="2020-06-25T11:46:41.770" v="7" actId="478"/>
          <ac:picMkLst>
            <pc:docMk/>
            <pc:sldMk cId="1336283073" sldId="282"/>
            <ac:picMk id="3" creationId="{E2B89C28-2C1B-456A-81E4-A79A1C50E46A}"/>
          </ac:picMkLst>
        </pc:picChg>
        <pc:picChg chg="add mod">
          <ac:chgData name="moath momani" userId="720708e143949568" providerId="LiveId" clId="{CA133DF9-97D0-46B0-B8F4-8D9140185D90}" dt="2020-06-25T11:50:37.405" v="45" actId="1076"/>
          <ac:picMkLst>
            <pc:docMk/>
            <pc:sldMk cId="1336283073" sldId="282"/>
            <ac:picMk id="4" creationId="{342429C4-8C27-4338-84CC-5006789A1C43}"/>
          </ac:picMkLst>
        </pc:picChg>
        <pc:cxnChg chg="add mod">
          <ac:chgData name="moath momani" userId="720708e143949568" providerId="LiveId" clId="{CA133DF9-97D0-46B0-B8F4-8D9140185D90}" dt="2020-06-25T11:51:03.533" v="51" actId="1076"/>
          <ac:cxnSpMkLst>
            <pc:docMk/>
            <pc:sldMk cId="1336283073" sldId="282"/>
            <ac:cxnSpMk id="12" creationId="{1A56B2A3-F76D-405F-969B-89B770D24E26}"/>
          </ac:cxnSpMkLst>
        </pc:cxnChg>
        <pc:cxnChg chg="add mod">
          <ac:chgData name="moath momani" userId="720708e143949568" providerId="LiveId" clId="{CA133DF9-97D0-46B0-B8F4-8D9140185D90}" dt="2020-06-25T11:51:07.533" v="53" actId="1076"/>
          <ac:cxnSpMkLst>
            <pc:docMk/>
            <pc:sldMk cId="1336283073" sldId="282"/>
            <ac:cxnSpMk id="14" creationId="{89954C4E-9A75-4852-B1E8-8E96CC7CC7BA}"/>
          </ac:cxnSpMkLst>
        </pc:cxnChg>
      </pc:sldChg>
      <pc:sldChg chg="addSp delSp modSp add mod">
        <pc:chgData name="moath momani" userId="720708e143949568" providerId="LiveId" clId="{CA133DF9-97D0-46B0-B8F4-8D9140185D90}" dt="2020-06-25T12:00:18.126" v="336" actId="1076"/>
        <pc:sldMkLst>
          <pc:docMk/>
          <pc:sldMk cId="4024515025" sldId="283"/>
        </pc:sldMkLst>
        <pc:spChg chg="mod">
          <ac:chgData name="moath momani" userId="720708e143949568" providerId="LiveId" clId="{CA133DF9-97D0-46B0-B8F4-8D9140185D90}" dt="2020-06-25T12:00:18.126" v="336" actId="1076"/>
          <ac:spMkLst>
            <pc:docMk/>
            <pc:sldMk cId="4024515025" sldId="283"/>
            <ac:spMk id="11" creationId="{21145E93-6959-479A-BC9D-CD8B8034E6FB}"/>
          </ac:spMkLst>
        </pc:spChg>
        <pc:spChg chg="add mod">
          <ac:chgData name="moath momani" userId="720708e143949568" providerId="LiveId" clId="{CA133DF9-97D0-46B0-B8F4-8D9140185D90}" dt="2020-06-25T11:55:54.284" v="262" actId="1582"/>
          <ac:spMkLst>
            <pc:docMk/>
            <pc:sldMk cId="4024515025" sldId="283"/>
            <ac:spMk id="18" creationId="{51CC1885-A008-4C0F-9ABA-90DDE3393929}"/>
          </ac:spMkLst>
        </pc:spChg>
        <pc:picChg chg="add mod">
          <ac:chgData name="moath momani" userId="720708e143949568" providerId="LiveId" clId="{CA133DF9-97D0-46B0-B8F4-8D9140185D90}" dt="2020-06-25T11:54:18.557" v="153" actId="1076"/>
          <ac:picMkLst>
            <pc:docMk/>
            <pc:sldMk cId="4024515025" sldId="283"/>
            <ac:picMk id="2" creationId="{8A990C79-2D3B-4C66-B056-BE9F096F4E7C}"/>
          </ac:picMkLst>
        </pc:picChg>
        <pc:picChg chg="del">
          <ac:chgData name="moath momani" userId="720708e143949568" providerId="LiveId" clId="{CA133DF9-97D0-46B0-B8F4-8D9140185D90}" dt="2020-06-25T11:52:35.425" v="55" actId="478"/>
          <ac:picMkLst>
            <pc:docMk/>
            <pc:sldMk cId="4024515025" sldId="283"/>
            <ac:picMk id="4" creationId="{342429C4-8C27-4338-84CC-5006789A1C43}"/>
          </ac:picMkLst>
        </pc:picChg>
        <pc:cxnChg chg="del">
          <ac:chgData name="moath momani" userId="720708e143949568" providerId="LiveId" clId="{CA133DF9-97D0-46B0-B8F4-8D9140185D90}" dt="2020-06-25T11:52:48.380" v="61" actId="21"/>
          <ac:cxnSpMkLst>
            <pc:docMk/>
            <pc:sldMk cId="4024515025" sldId="283"/>
            <ac:cxnSpMk id="12" creationId="{1A56B2A3-F76D-405F-969B-89B770D24E26}"/>
          </ac:cxnSpMkLst>
        </pc:cxnChg>
        <pc:cxnChg chg="add del mod">
          <ac:chgData name="moath momani" userId="720708e143949568" providerId="LiveId" clId="{CA133DF9-97D0-46B0-B8F4-8D9140185D90}" dt="2020-06-25T11:54:21.171" v="155" actId="478"/>
          <ac:cxnSpMkLst>
            <pc:docMk/>
            <pc:sldMk cId="4024515025" sldId="283"/>
            <ac:cxnSpMk id="13" creationId="{2E421AAB-A5D2-4A59-A9A2-F1B977C2590F}"/>
          </ac:cxnSpMkLst>
        </pc:cxnChg>
        <pc:cxnChg chg="del">
          <ac:chgData name="moath momani" userId="720708e143949568" providerId="LiveId" clId="{CA133DF9-97D0-46B0-B8F4-8D9140185D90}" dt="2020-06-25T11:52:48.380" v="61" actId="21"/>
          <ac:cxnSpMkLst>
            <pc:docMk/>
            <pc:sldMk cId="4024515025" sldId="283"/>
            <ac:cxnSpMk id="14" creationId="{89954C4E-9A75-4852-B1E8-8E96CC7CC7BA}"/>
          </ac:cxnSpMkLst>
        </pc:cxnChg>
        <pc:cxnChg chg="add mod">
          <ac:chgData name="moath momani" userId="720708e143949568" providerId="LiveId" clId="{CA133DF9-97D0-46B0-B8F4-8D9140185D90}" dt="2020-06-25T11:54:18.557" v="153" actId="1076"/>
          <ac:cxnSpMkLst>
            <pc:docMk/>
            <pc:sldMk cId="4024515025" sldId="283"/>
            <ac:cxnSpMk id="15" creationId="{CB9E72AA-4A8F-4389-99D5-1CA4A867F0ED}"/>
          </ac:cxnSpMkLst>
        </pc:cxnChg>
        <pc:cxnChg chg="add del mod">
          <ac:chgData name="moath momani" userId="720708e143949568" providerId="LiveId" clId="{CA133DF9-97D0-46B0-B8F4-8D9140185D90}" dt="2020-06-25T11:55:57.753" v="263" actId="478"/>
          <ac:cxnSpMkLst>
            <pc:docMk/>
            <pc:sldMk cId="4024515025" sldId="283"/>
            <ac:cxnSpMk id="17" creationId="{F9352C2D-5AC7-4011-91C1-AF319AFE3E09}"/>
          </ac:cxnSpMkLst>
        </pc:cxnChg>
      </pc:sldChg>
      <pc:sldChg chg="addSp delSp modSp add mod">
        <pc:chgData name="moath momani" userId="720708e143949568" providerId="LiveId" clId="{CA133DF9-97D0-46B0-B8F4-8D9140185D90}" dt="2020-06-25T12:04:47.350" v="537" actId="404"/>
        <pc:sldMkLst>
          <pc:docMk/>
          <pc:sldMk cId="1618748802" sldId="284"/>
        </pc:sldMkLst>
        <pc:spChg chg="add del">
          <ac:chgData name="moath momani" userId="720708e143949568" providerId="LiveId" clId="{CA133DF9-97D0-46B0-B8F4-8D9140185D90}" dt="2020-06-25T12:02:49.148" v="504" actId="478"/>
          <ac:spMkLst>
            <pc:docMk/>
            <pc:sldMk cId="1618748802" sldId="284"/>
            <ac:spMk id="5" creationId="{E447DED1-CA4E-43D5-8168-476A05D35EB0}"/>
          </ac:spMkLst>
        </pc:spChg>
        <pc:spChg chg="mod">
          <ac:chgData name="moath momani" userId="720708e143949568" providerId="LiveId" clId="{CA133DF9-97D0-46B0-B8F4-8D9140185D90}" dt="2020-06-25T12:02:41.848" v="502" actId="20577"/>
          <ac:spMkLst>
            <pc:docMk/>
            <pc:sldMk cId="1618748802" sldId="284"/>
            <ac:spMk id="11" creationId="{21145E93-6959-479A-BC9D-CD8B8034E6FB}"/>
          </ac:spMkLst>
        </pc:spChg>
        <pc:spChg chg="add del">
          <ac:chgData name="moath momani" userId="720708e143949568" providerId="LiveId" clId="{CA133DF9-97D0-46B0-B8F4-8D9140185D90}" dt="2020-06-25T12:03:09.214" v="507" actId="478"/>
          <ac:spMkLst>
            <pc:docMk/>
            <pc:sldMk cId="1618748802" sldId="284"/>
            <ac:spMk id="12" creationId="{3C9CEED4-26E3-4FF0-8FD6-E92B386755F2}"/>
          </ac:spMkLst>
        </pc:spChg>
        <pc:spChg chg="add mod">
          <ac:chgData name="moath momani" userId="720708e143949568" providerId="LiveId" clId="{CA133DF9-97D0-46B0-B8F4-8D9140185D90}" dt="2020-06-25T12:03:27.197" v="511" actId="1582"/>
          <ac:spMkLst>
            <pc:docMk/>
            <pc:sldMk cId="1618748802" sldId="284"/>
            <ac:spMk id="13" creationId="{584B4477-3C6D-417A-87F7-BA52EE217E96}"/>
          </ac:spMkLst>
        </pc:spChg>
        <pc:spChg chg="add mod">
          <ac:chgData name="moath momani" userId="720708e143949568" providerId="LiveId" clId="{CA133DF9-97D0-46B0-B8F4-8D9140185D90}" dt="2020-06-25T12:04:47.350" v="537" actId="404"/>
          <ac:spMkLst>
            <pc:docMk/>
            <pc:sldMk cId="1618748802" sldId="284"/>
            <ac:spMk id="17" creationId="{335C7E9B-A431-4ABA-871D-9675C170A9C5}"/>
          </ac:spMkLst>
        </pc:spChg>
        <pc:spChg chg="del">
          <ac:chgData name="moath momani" userId="720708e143949568" providerId="LiveId" clId="{CA133DF9-97D0-46B0-B8F4-8D9140185D90}" dt="2020-06-25T11:57:06.592" v="266" actId="478"/>
          <ac:spMkLst>
            <pc:docMk/>
            <pc:sldMk cId="1618748802" sldId="284"/>
            <ac:spMk id="18" creationId="{51CC1885-A008-4C0F-9ABA-90DDE3393929}"/>
          </ac:spMkLst>
        </pc:spChg>
        <pc:spChg chg="add mod">
          <ac:chgData name="moath momani" userId="720708e143949568" providerId="LiveId" clId="{CA133DF9-97D0-46B0-B8F4-8D9140185D90}" dt="2020-06-25T12:04:38.750" v="533" actId="113"/>
          <ac:spMkLst>
            <pc:docMk/>
            <pc:sldMk cId="1618748802" sldId="284"/>
            <ac:spMk id="20" creationId="{01DF5C94-B22C-42E4-8F28-18C94442B9BD}"/>
          </ac:spMkLst>
        </pc:spChg>
        <pc:picChg chg="del">
          <ac:chgData name="moath momani" userId="720708e143949568" providerId="LiveId" clId="{CA133DF9-97D0-46B0-B8F4-8D9140185D90}" dt="2020-06-25T11:57:03.829" v="265" actId="478"/>
          <ac:picMkLst>
            <pc:docMk/>
            <pc:sldMk cId="1618748802" sldId="284"/>
            <ac:picMk id="2" creationId="{8A990C79-2D3B-4C66-B056-BE9F096F4E7C}"/>
          </ac:picMkLst>
        </pc:picChg>
        <pc:picChg chg="add del mod">
          <ac:chgData name="moath momani" userId="720708e143949568" providerId="LiveId" clId="{CA133DF9-97D0-46B0-B8F4-8D9140185D90}" dt="2020-06-25T11:59:45.011" v="326" actId="478"/>
          <ac:picMkLst>
            <pc:docMk/>
            <pc:sldMk cId="1618748802" sldId="284"/>
            <ac:picMk id="3" creationId="{61BDC706-8F15-4401-A723-09767C17A624}"/>
          </ac:picMkLst>
        </pc:picChg>
        <pc:picChg chg="add mod">
          <ac:chgData name="moath momani" userId="720708e143949568" providerId="LiveId" clId="{CA133DF9-97D0-46B0-B8F4-8D9140185D90}" dt="2020-06-25T12:02:55.637" v="505" actId="1076"/>
          <ac:picMkLst>
            <pc:docMk/>
            <pc:sldMk cId="1618748802" sldId="284"/>
            <ac:picMk id="4" creationId="{179D4F1B-4812-447B-AE80-4B3C1632CD2D}"/>
          </ac:picMkLst>
        </pc:picChg>
        <pc:cxnChg chg="del">
          <ac:chgData name="moath momani" userId="720708e143949568" providerId="LiveId" clId="{CA133DF9-97D0-46B0-B8F4-8D9140185D90}" dt="2020-06-25T11:57:06.592" v="266" actId="478"/>
          <ac:cxnSpMkLst>
            <pc:docMk/>
            <pc:sldMk cId="1618748802" sldId="284"/>
            <ac:cxnSpMk id="15" creationId="{CB9E72AA-4A8F-4389-99D5-1CA4A867F0ED}"/>
          </ac:cxnSpMkLst>
        </pc:cxnChg>
        <pc:cxnChg chg="add mod">
          <ac:chgData name="moath momani" userId="720708e143949568" providerId="LiveId" clId="{CA133DF9-97D0-46B0-B8F4-8D9140185D90}" dt="2020-06-25T12:03:49.644" v="516" actId="1076"/>
          <ac:cxnSpMkLst>
            <pc:docMk/>
            <pc:sldMk cId="1618748802" sldId="284"/>
            <ac:cxnSpMk id="16" creationId="{00991D6E-AC79-4A0D-8B4E-0595A0AEA307}"/>
          </ac:cxnSpMkLst>
        </pc:cxnChg>
        <pc:cxnChg chg="add mod">
          <ac:chgData name="moath momani" userId="720708e143949568" providerId="LiveId" clId="{CA133DF9-97D0-46B0-B8F4-8D9140185D90}" dt="2020-06-25T12:03:53.830" v="518" actId="1076"/>
          <ac:cxnSpMkLst>
            <pc:docMk/>
            <pc:sldMk cId="1618748802" sldId="284"/>
            <ac:cxnSpMk id="19" creationId="{DA3E15B5-6098-4877-B1F5-DB2342CCFDE4}"/>
          </ac:cxnSpMkLst>
        </pc:cxnChg>
      </pc:sldChg>
    </pc:docChg>
  </pc:docChgLst>
  <pc:docChgLst>
    <pc:chgData name="moath momani" userId="720708e143949568" providerId="LiveId" clId="{018CBE51-3AA4-4C04-98D5-8D7DA0F976F5}"/>
    <pc:docChg chg="modSld">
      <pc:chgData name="moath momani" userId="720708e143949568" providerId="LiveId" clId="{018CBE51-3AA4-4C04-98D5-8D7DA0F976F5}" dt="2020-06-23T10:29:07.619" v="6" actId="1076"/>
      <pc:docMkLst>
        <pc:docMk/>
      </pc:docMkLst>
      <pc:sldChg chg="modSp mod">
        <pc:chgData name="moath momani" userId="720708e143949568" providerId="LiveId" clId="{018CBE51-3AA4-4C04-98D5-8D7DA0F976F5}" dt="2020-06-23T10:29:07.619" v="6" actId="1076"/>
        <pc:sldMkLst>
          <pc:docMk/>
          <pc:sldMk cId="1521942773" sldId="263"/>
        </pc:sldMkLst>
        <pc:spChg chg="mod">
          <ac:chgData name="moath momani" userId="720708e143949568" providerId="LiveId" clId="{018CBE51-3AA4-4C04-98D5-8D7DA0F976F5}" dt="2020-06-23T10:29:07.619" v="6" actId="1076"/>
          <ac:spMkLst>
            <pc:docMk/>
            <pc:sldMk cId="1521942773" sldId="26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551D9-7412-483F-9E43-438BC01E5AD9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BAC4-AE1E-4A26-A01C-FEFC7E51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93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52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16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52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0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8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Define the STL file.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can export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STL file.</a:t>
            </a:r>
            <a:endParaRPr lang="en-US" sz="1200" u="none" strike="noStrike" cap="none" dirty="0">
              <a:solidFill>
                <a:schemeClr val="l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65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Engage students in discussions, what is this machine ??</a:t>
            </a:r>
            <a:endParaRPr lang="en-US" dirty="0">
              <a:solidFill>
                <a:schemeClr val="l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you heard about this machine before?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</a:t>
            </a:r>
            <a:r>
              <a:rPr lang="en-US" baseline="0" dirty="0"/>
              <a:t> you seen it before?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lt1"/>
                </a:solidFill>
              </a:rPr>
              <a:t>Define the 3D Printer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Display a short video about 3D printing 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Show participants different 3D projects.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Encourage the participants to hold and touch the 3D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Define the STL file.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can export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STL file.</a:t>
            </a:r>
            <a:endParaRPr lang="en-US" sz="1200" u="none" strike="noStrike" cap="none" dirty="0">
              <a:solidFill>
                <a:schemeClr val="l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3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u="none" strike="noStrike" cap="none" dirty="0">
                <a:solidFill>
                  <a:schemeClr val="lt1"/>
                </a:solidFill>
              </a:rPr>
              <a:t>Define the STL file.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can export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STL file.</a:t>
            </a:r>
            <a:endParaRPr lang="en-US" sz="1200" u="none" strike="noStrike" cap="none" dirty="0">
              <a:solidFill>
                <a:schemeClr val="l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</a:pP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86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43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0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0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7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6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A4A5-B433-47F9-AD75-2880884783FD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DD188-49FE-4DDE-98D4-E6A49168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8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8.e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e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svE8p-8I&amp;list=LLhFI9AKfACpwcFF3MahwGnw&amp;index=4&amp;t=0s&amp;pbjreload=1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9.gi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lgko_GpXbI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20460"/>
            <a:ext cx="12192001" cy="5526759"/>
            <a:chOff x="-2" y="1005712"/>
            <a:chExt cx="12317362" cy="55267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246"/>
            <a:stretch/>
          </p:blipFill>
          <p:spPr>
            <a:xfrm>
              <a:off x="5862059" y="1005712"/>
              <a:ext cx="6455301" cy="55267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-2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024" y="1116718"/>
            <a:ext cx="12146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olitica"/>
              </a:rPr>
              <a:t>3D printing and modifying objects     </a:t>
            </a:r>
            <a:r>
              <a:rPr lang="ar-QA" sz="3600" dirty="0">
                <a:solidFill>
                  <a:schemeClr val="bg1"/>
                </a:solidFill>
                <a:latin typeface="Politica"/>
              </a:rPr>
              <a:t>الطباعة ثلاثية الا بعاد وتعديل المجسمات </a:t>
            </a:r>
            <a:r>
              <a:rPr lang="en-US" sz="3600" dirty="0">
                <a:solidFill>
                  <a:schemeClr val="bg1"/>
                </a:solidFill>
                <a:latin typeface="Politica"/>
              </a:rPr>
              <a:t> </a:t>
            </a:r>
            <a:endParaRPr lang="en-US" sz="66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24" y="2040048"/>
            <a:ext cx="81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7 -10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324" y="272572"/>
            <a:ext cx="9404723" cy="976488"/>
          </a:xfrm>
        </p:spPr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Objects can be moved by click and drag objects. </a:t>
            </a:r>
            <a:br>
              <a:rPr lang="en-US" sz="2800" dirty="0">
                <a:latin typeface="Politica" panose="02000506060000020004"/>
              </a:rPr>
            </a:br>
            <a:endParaRPr lang="en-US" sz="28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059E2-4153-4475-B6F6-5FBD22ECF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4F624C-2C7B-44F1-871C-9D7128F904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170" y="1894917"/>
            <a:ext cx="6419501" cy="4287053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9177350-29B1-4E87-B07D-2B36219D3994}"/>
              </a:ext>
            </a:extLst>
          </p:cNvPr>
          <p:cNvSpPr/>
          <p:nvPr/>
        </p:nvSpPr>
        <p:spPr>
          <a:xfrm flipH="1">
            <a:off x="9312633" y="5426587"/>
            <a:ext cx="506929" cy="59128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683BC0-9991-4F0D-9C12-C763759090BE}"/>
              </a:ext>
            </a:extLst>
          </p:cNvPr>
          <p:cNvSpPr txBox="1"/>
          <p:nvPr/>
        </p:nvSpPr>
        <p:spPr>
          <a:xfrm>
            <a:off x="2381466" y="1050002"/>
            <a:ext cx="74892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يمكن نقل الكائنات عن طريق النقر واسحب الكائنات</a:t>
            </a:r>
            <a:r>
              <a:rPr lang="ar-JO" sz="2800" dirty="0">
                <a:latin typeface="Politica" panose="02000506060000020004"/>
              </a:rPr>
              <a:t>.</a:t>
            </a:r>
            <a:endParaRPr lang="en-US" sz="2800" dirty="0"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59428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802" y="1099524"/>
            <a:ext cx="9404723" cy="976488"/>
          </a:xfrm>
        </p:spPr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Objects can be moved by click and drag objects. </a:t>
            </a:r>
            <a:br>
              <a:rPr lang="en-US" sz="2800" dirty="0">
                <a:latin typeface="Politica" panose="02000506060000020004"/>
              </a:rPr>
            </a:br>
            <a:endParaRPr lang="en-US" sz="28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059E2-4153-4475-B6F6-5FBD22ECF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54200" cy="68049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6AB0BB-EF84-4C62-BFC7-DA4BB13E7E31}"/>
              </a:ext>
            </a:extLst>
          </p:cNvPr>
          <p:cNvSpPr txBox="1"/>
          <p:nvPr/>
        </p:nvSpPr>
        <p:spPr>
          <a:xfrm>
            <a:off x="3007016" y="2225787"/>
            <a:ext cx="7015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r" rtl="1">
              <a:buFont typeface="Wingdings" panose="05000000000000000000" pitchFamily="2" charset="2"/>
              <a:buChar char="q"/>
            </a:pPr>
            <a:r>
              <a:rPr lang="en-US" sz="2800" dirty="0">
                <a:latin typeface="Politica" panose="02000506060000020004"/>
              </a:rPr>
              <a:t>يمكن نقل </a:t>
            </a:r>
            <a:r>
              <a:rPr lang="ar-JO" sz="2800" dirty="0">
                <a:latin typeface="Politica" panose="02000506060000020004"/>
              </a:rPr>
              <a:t>المجسمات</a:t>
            </a:r>
            <a:r>
              <a:rPr lang="en-US" sz="2800" dirty="0">
                <a:latin typeface="Politica" panose="02000506060000020004"/>
              </a:rPr>
              <a:t> عن طريق النقر و</a:t>
            </a:r>
            <a:r>
              <a:rPr lang="ar-JO" sz="2800" dirty="0">
                <a:latin typeface="Politica" panose="02000506060000020004"/>
              </a:rPr>
              <a:t>ال</a:t>
            </a:r>
            <a:r>
              <a:rPr lang="en-US" sz="2800" dirty="0">
                <a:latin typeface="Politica" panose="02000506060000020004"/>
              </a:rPr>
              <a:t>سحب.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BF3673-1E8C-4967-9C2A-BCA3D4C966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522" y="3213481"/>
            <a:ext cx="7354142" cy="2652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C27D0C-EC6E-4348-9700-267571C21DC5}"/>
              </a:ext>
            </a:extLst>
          </p:cNvPr>
          <p:cNvSpPr txBox="1"/>
          <p:nvPr/>
        </p:nvSpPr>
        <p:spPr>
          <a:xfrm>
            <a:off x="2736490" y="282512"/>
            <a:ext cx="562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Politica" panose="02000506060000020004"/>
              </a:rPr>
              <a:t>Moving Objects   </a:t>
            </a:r>
            <a:r>
              <a:rPr lang="ar-JO" sz="3200" b="1" dirty="0">
                <a:solidFill>
                  <a:schemeClr val="accent1"/>
                </a:solidFill>
                <a:latin typeface="Politica" panose="02000506060000020004"/>
              </a:rPr>
              <a:t>تحريك المجسمات</a:t>
            </a:r>
            <a:endParaRPr lang="en-US" sz="3200" b="1" dirty="0">
              <a:solidFill>
                <a:schemeClr val="accent1"/>
              </a:solidFill>
              <a:latin typeface="Politica" panose="0200050606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63740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8" name="Title 15">
            <a:extLst>
              <a:ext uri="{FF2B5EF4-FFF2-40B4-BE49-F238E27FC236}">
                <a16:creationId xmlns:a16="http://schemas.microsoft.com/office/drawing/2014/main" id="{A752F21C-6CCD-4700-AF6C-5D5CE2C25997}"/>
              </a:ext>
            </a:extLst>
          </p:cNvPr>
          <p:cNvSpPr txBox="1">
            <a:spLocks/>
          </p:cNvSpPr>
          <p:nvPr/>
        </p:nvSpPr>
        <p:spPr>
          <a:xfrm>
            <a:off x="1797050" y="315711"/>
            <a:ext cx="85979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2060"/>
                </a:solidFill>
                <a:latin typeface="Politica" panose="02000506060000020004"/>
              </a:rPr>
              <a:t>Shape tool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3804F2-C701-464B-8331-7E65F5C74ABA}"/>
              </a:ext>
            </a:extLst>
          </p:cNvPr>
          <p:cNvSpPr txBox="1"/>
          <p:nvPr/>
        </p:nvSpPr>
        <p:spPr>
          <a:xfrm>
            <a:off x="2366439" y="1075181"/>
            <a:ext cx="83811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panose="02000506060000020004"/>
              </a:rPr>
              <a:t>Before finishing the wrench, we take a quick look at the inspector window.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When an object selected the inspector allows you to either color it or make it a hole (to remove an area in the shape of object</a:t>
            </a:r>
            <a:r>
              <a:rPr lang="ar-JO" sz="2800" dirty="0">
                <a:latin typeface="Politica" panose="02000506060000020004"/>
              </a:rPr>
              <a:t>(</a:t>
            </a:r>
            <a:r>
              <a:rPr lang="en-US" sz="2800" dirty="0">
                <a:latin typeface="Politica" panose="02000506060000020004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The key to build more complex shapes is by combine solid and hole shapes together.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F6B6B-C8BE-4F29-B29F-F0B537EF2E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254" y="4067816"/>
            <a:ext cx="3818867" cy="1990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A0E625-C8E1-4B0A-862B-4FB2B8A30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8" name="Title 15">
            <a:extLst>
              <a:ext uri="{FF2B5EF4-FFF2-40B4-BE49-F238E27FC236}">
                <a16:creationId xmlns:a16="http://schemas.microsoft.com/office/drawing/2014/main" id="{A752F21C-6CCD-4700-AF6C-5D5CE2C25997}"/>
              </a:ext>
            </a:extLst>
          </p:cNvPr>
          <p:cNvSpPr txBox="1">
            <a:spLocks/>
          </p:cNvSpPr>
          <p:nvPr/>
        </p:nvSpPr>
        <p:spPr>
          <a:xfrm>
            <a:off x="1797050" y="351392"/>
            <a:ext cx="8597900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JO" sz="3600" b="1" dirty="0">
                <a:solidFill>
                  <a:srgbClr val="002060"/>
                </a:solidFill>
                <a:latin typeface="Politica" panose="02000506060000020004"/>
                <a:cs typeface="+mn-cs"/>
              </a:rPr>
              <a:t>اداة الشكل</a:t>
            </a:r>
            <a:endParaRPr lang="en-US" sz="3600" b="1" dirty="0">
              <a:solidFill>
                <a:srgbClr val="002060"/>
              </a:solidFill>
              <a:latin typeface="Politica" panose="02000506060000020004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3804F2-C701-464B-8331-7E65F5C74ABA}"/>
              </a:ext>
            </a:extLst>
          </p:cNvPr>
          <p:cNvSpPr txBox="1"/>
          <p:nvPr/>
        </p:nvSpPr>
        <p:spPr>
          <a:xfrm>
            <a:off x="1536884" y="1046606"/>
            <a:ext cx="83811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dirty="0">
                <a:latin typeface="Politica" panose="02000506060000020004"/>
              </a:rPr>
              <a:t>قبل إنهاء مفتاح الربط ، نلقي نظرة سريعة على نافذة اداة الشكل.</a:t>
            </a:r>
          </a:p>
          <a:p>
            <a:pPr algn="r"/>
            <a:endParaRPr lang="ar-JO" sz="2800" dirty="0">
              <a:latin typeface="Politica" panose="02000506060000020004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sz="2800" dirty="0">
                <a:latin typeface="Politica" panose="02000506060000020004"/>
              </a:rPr>
              <a:t>عند تحديد المجسم ، تسمح لك اداو المفتش إما بتلوينه أو جعله حفرة (لإزالة منطقة على شكل المجسم).</a:t>
            </a:r>
          </a:p>
          <a:p>
            <a:pPr marL="514350" indent="-514350" algn="r" rtl="1">
              <a:buFont typeface="+mj-lt"/>
              <a:buAutoNum type="arabicPeriod"/>
            </a:pPr>
            <a:endParaRPr lang="ar-JO" sz="2800" dirty="0">
              <a:latin typeface="Politica" panose="02000506060000020004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JO" sz="2800" dirty="0">
                <a:latin typeface="Politica" panose="02000506060000020004"/>
              </a:rPr>
              <a:t>المفتاح لبناء أشكال أكثر تعقيدًا هو عن طريق الجمع بين الأشكال الصلبة والأشكال المحفورة معًا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AF6B6B-C8BE-4F29-B29F-F0B537EF2E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629" y="4467866"/>
            <a:ext cx="3818867" cy="199063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9EBFF0-F708-4F86-8361-FC77913D8955}"/>
              </a:ext>
            </a:extLst>
          </p:cNvPr>
          <p:cNvSpPr/>
          <p:nvPr/>
        </p:nvSpPr>
        <p:spPr>
          <a:xfrm>
            <a:off x="4374107" y="4455994"/>
            <a:ext cx="3910084" cy="21067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F4A1DD-B324-4A0E-8465-F4BB1A6CA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8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00477-74D9-410A-ADF9-02EBCD7838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A09619-94DB-4ACC-824E-7A600336712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53B7FF-5ADB-474E-981B-BFE7ED097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96A1D2-AF78-4C62-A663-5E3E6D4F5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7FFD3E-36CE-46D6-83CC-A3AE20F5C4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59" y="3935724"/>
            <a:ext cx="2250702" cy="2178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9C2BC7-198A-42FD-AA85-3C87381E20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404" y="3934983"/>
            <a:ext cx="2570334" cy="2129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6439D7-B587-4BC8-8E68-67B177017D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402" y="3934983"/>
            <a:ext cx="2776664" cy="217921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FEAA32D-23C8-42CA-82D0-F47E5C0E81CB}"/>
              </a:ext>
            </a:extLst>
          </p:cNvPr>
          <p:cNvSpPr/>
          <p:nvPr/>
        </p:nvSpPr>
        <p:spPr>
          <a:xfrm>
            <a:off x="4360461" y="4738357"/>
            <a:ext cx="595943" cy="709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A080F35-464F-47A7-B2E2-DE32DF340AA9}"/>
              </a:ext>
            </a:extLst>
          </p:cNvPr>
          <p:cNvSpPr/>
          <p:nvPr/>
        </p:nvSpPr>
        <p:spPr>
          <a:xfrm>
            <a:off x="7610911" y="4726981"/>
            <a:ext cx="595943" cy="709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89CFFF-C07A-4EFF-93C0-C4EDDFC3E284}"/>
              </a:ext>
            </a:extLst>
          </p:cNvPr>
          <p:cNvSpPr txBox="1"/>
          <p:nvPr/>
        </p:nvSpPr>
        <p:spPr>
          <a:xfrm>
            <a:off x="2175117" y="371109"/>
            <a:ext cx="573376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Politica" panose="02000506060000020004"/>
              </a:rPr>
              <a:t>Align Tool</a:t>
            </a:r>
            <a:r>
              <a:rPr lang="ar-JO" sz="3200" b="1" dirty="0">
                <a:latin typeface="Politica" panose="02000506060000020004"/>
              </a:rPr>
              <a:t> اداة المحاذاة              </a:t>
            </a:r>
            <a:endParaRPr lang="en-US" sz="3200" b="1" dirty="0">
              <a:latin typeface="Politica" panose="02000506060000020004"/>
            </a:endParaRPr>
          </a:p>
          <a:p>
            <a:r>
              <a:rPr lang="en-US" sz="2800" dirty="0">
                <a:latin typeface="Politica" panose="02000506060000020004"/>
              </a:rPr>
              <a:t>When you select two objects you can </a:t>
            </a:r>
            <a:r>
              <a:rPr lang="en-US" sz="2800" i="0" dirty="0">
                <a:effectLst/>
                <a:latin typeface="Politica" panose="02000506060000020004"/>
              </a:rPr>
              <a:t>find it in the upper right corner in the adjust menu.</a:t>
            </a:r>
            <a:endParaRPr lang="ar-JO" sz="2800" i="0" dirty="0">
              <a:effectLst/>
              <a:latin typeface="Politica" panose="02000506060000020004"/>
            </a:endParaRPr>
          </a:p>
          <a:p>
            <a:pPr algn="r"/>
            <a:r>
              <a:rPr lang="ar-JO" sz="2800" dirty="0">
                <a:latin typeface="Politica" panose="02000506060000020004"/>
              </a:rPr>
              <a:t>عند تحديد جسمين يمكنك العثور عليها في الزاوية العلوية اليمنى في قائمة الضبط</a:t>
            </a:r>
            <a:endParaRPr lang="en-US" sz="2800" dirty="0">
              <a:latin typeface="Politica" panose="0200050606000002000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D7B4FC-C418-4F7D-992E-F9A81D6BEB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4220" y="1469353"/>
            <a:ext cx="2980679" cy="2179216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72C0C6F-337D-454C-A006-184E44D416F8}"/>
              </a:ext>
            </a:extLst>
          </p:cNvPr>
          <p:cNvSpPr/>
          <p:nvPr/>
        </p:nvSpPr>
        <p:spPr>
          <a:xfrm>
            <a:off x="10952328" y="1469353"/>
            <a:ext cx="519115" cy="4862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4EB266-C727-44FD-A334-29B52A02C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5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1298228" y="183539"/>
            <a:ext cx="11168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Politica" charset="0"/>
                <a:ea typeface="Politica" charset="0"/>
                <a:cs typeface="Politica" charset="0"/>
              </a:rPr>
              <a:t>LET’S START and modify the parts 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75EC4-7731-40CE-8013-2AAE601D2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41A2DE-F166-474F-B863-33B68E34C4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562" y="1672709"/>
            <a:ext cx="6146671" cy="4601121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2C785E-A515-4B74-A69D-C1782E8273C3}"/>
              </a:ext>
            </a:extLst>
          </p:cNvPr>
          <p:cNvCxnSpPr/>
          <p:nvPr/>
        </p:nvCxnSpPr>
        <p:spPr>
          <a:xfrm flipV="1">
            <a:off x="2971800" y="4953000"/>
            <a:ext cx="295275" cy="3524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442383E-BB63-41EB-B92C-39D22C7C4BF2}"/>
              </a:ext>
            </a:extLst>
          </p:cNvPr>
          <p:cNvCxnSpPr>
            <a:cxnSpLocks/>
          </p:cNvCxnSpPr>
          <p:nvPr/>
        </p:nvCxnSpPr>
        <p:spPr>
          <a:xfrm flipV="1">
            <a:off x="5791200" y="4067175"/>
            <a:ext cx="408499" cy="6952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867A8E-EAC0-4A25-8387-DC829105EF5F}"/>
              </a:ext>
            </a:extLst>
          </p:cNvPr>
          <p:cNvCxnSpPr>
            <a:cxnSpLocks/>
          </p:cNvCxnSpPr>
          <p:nvPr/>
        </p:nvCxnSpPr>
        <p:spPr>
          <a:xfrm flipH="1" flipV="1">
            <a:off x="6645761" y="5938213"/>
            <a:ext cx="412035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7D7845C-3F51-4231-AD1C-8BE51A8A56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930" y="4953000"/>
            <a:ext cx="1075655" cy="112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9BBB34-B2E8-4EA2-ADA7-BDD91DBF528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993" y="5429249"/>
            <a:ext cx="862013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6E2F23-1FF9-4D85-B160-28F35F87618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809" y="2774692"/>
            <a:ext cx="881063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23957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145E93-6959-479A-BC9D-CD8B8034E6FB}"/>
              </a:ext>
            </a:extLst>
          </p:cNvPr>
          <p:cNvSpPr txBox="1"/>
          <p:nvPr/>
        </p:nvSpPr>
        <p:spPr>
          <a:xfrm>
            <a:off x="1298228" y="183539"/>
            <a:ext cx="11168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Politica" charset="0"/>
                <a:ea typeface="Politica" charset="0"/>
                <a:cs typeface="Politica" charset="0"/>
              </a:rPr>
              <a:t>LET’S START and modify the parts 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75EC4-7731-40CE-8013-2AAE601D2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867A8E-EAC0-4A25-8387-DC829105EF5F}"/>
              </a:ext>
            </a:extLst>
          </p:cNvPr>
          <p:cNvCxnSpPr>
            <a:cxnSpLocks/>
          </p:cNvCxnSpPr>
          <p:nvPr/>
        </p:nvCxnSpPr>
        <p:spPr>
          <a:xfrm flipV="1">
            <a:off x="6059513" y="3529758"/>
            <a:ext cx="591829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7D7845C-3F51-4231-AD1C-8BE51A8A56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843" y="2782045"/>
            <a:ext cx="1075655" cy="1123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9BBB34-B2E8-4EA2-ADA7-BDD91DBF52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915" y="3153520"/>
            <a:ext cx="862013" cy="75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36E2F23-1FF9-4D85-B160-28F35F8761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701" y="2353420"/>
            <a:ext cx="881063" cy="155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192777-8811-4C9D-B513-E0942B3C4E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913" y="1838327"/>
            <a:ext cx="3691329" cy="2994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57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342" y="2157634"/>
            <a:ext cx="5274574" cy="1320800"/>
          </a:xfrm>
        </p:spPr>
        <p:txBody>
          <a:bodyPr>
            <a:normAutofit/>
          </a:bodyPr>
          <a:lstStyle/>
          <a:p>
            <a:pPr algn="r"/>
            <a:r>
              <a:rPr lang="ar-Q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هو امتداد لملف مجسم ثلاثي الابعاد ويتشكل من العديد من المثلثات.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475" y="1483916"/>
            <a:ext cx="4367806" cy="41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8033" y="4366055"/>
            <a:ext cx="4997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An extension of a three-dimensional stereoscopic file consisting of many triangles.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2062" y="3569050"/>
            <a:ext cx="1598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Politica" panose="02000506060000020004" pitchFamily="2" charset="0"/>
              </a:rPr>
              <a:t>.STL file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50582" y="1297577"/>
            <a:ext cx="197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Politica" panose="02000506060000020004" pitchFamily="2" charset="0"/>
              </a:rPr>
              <a:t>.STL</a:t>
            </a:r>
            <a:r>
              <a:rPr lang="ar-QA" sz="4400" dirty="0">
                <a:latin typeface="Politica" panose="02000506060000020004" pitchFamily="2" charset="0"/>
              </a:rPr>
              <a:t>ملف </a:t>
            </a:r>
            <a:r>
              <a:rPr lang="en-US" sz="4400" dirty="0">
                <a:latin typeface="Politica" panose="02000506060000020004" pitchFamily="2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96C5A9-C96D-4A9E-8AD8-1FB14ABC0E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FC9561-EEF2-4C74-9508-F6EBB35F9ABD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7B35A9-7D87-49AF-A21D-BAE0AF8D5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C41F5-D3C5-4F91-B9AC-F05954595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41652-0D2A-4F2A-9005-A96E495DC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38" y="25475"/>
            <a:ext cx="9404723" cy="941046"/>
          </a:xfrm>
        </p:spPr>
        <p:txBody>
          <a:bodyPr>
            <a:normAutofit/>
          </a:bodyPr>
          <a:lstStyle/>
          <a:p>
            <a:pPr algn="ctr"/>
            <a:r>
              <a:rPr lang="ar-Q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التصنيع الرقمي </a:t>
            </a:r>
            <a:b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Digital fabrication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708151" y="1104121"/>
            <a:ext cx="851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QA" sz="2400" i="1" dirty="0">
                <a:latin typeface="Roboto"/>
                <a:ea typeface="Roboto"/>
                <a:sym typeface="Roboto"/>
              </a:rPr>
              <a:t>هو عملية تحويل الملفات الرقمية على الحاسوب إلى أجسام مادية ملموسة باستخدام آلات وأدوات مختلفة.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1733" y="1935118"/>
            <a:ext cx="9008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i="1" dirty="0">
                <a:latin typeface="Century Gothic" panose="020B0502020202020204" pitchFamily="34" charset="0"/>
                <a:ea typeface="Consolas" charset="0"/>
                <a:cs typeface="Consolas" charset="0"/>
              </a:rPr>
              <a:t>It is the process of converting digital files on our computers to physical objects using different tools and machines.</a:t>
            </a:r>
            <a:endParaRPr lang="en-US" sz="2000" i="1" dirty="0">
              <a:latin typeface="Century Gothic" panose="020B0502020202020204" pitchFamily="34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2" name="Shape 147">
            <a:extLst>
              <a:ext uri="{FF2B5EF4-FFF2-40B4-BE49-F238E27FC236}">
                <a16:creationId xmlns:a16="http://schemas.microsoft.com/office/drawing/2014/main" id="{120841F8-18F2-482B-8CC8-2589260FAADD}"/>
              </a:ext>
            </a:extLst>
          </p:cNvPr>
          <p:cNvSpPr txBox="1"/>
          <p:nvPr/>
        </p:nvSpPr>
        <p:spPr>
          <a:xfrm>
            <a:off x="5799559" y="3207848"/>
            <a:ext cx="2919028" cy="3781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b="1" i="1" dirty="0">
                <a:latin typeface="Politica" panose="02000506060000020004"/>
                <a:ea typeface="Consolas" charset="0"/>
                <a:cs typeface="Consolas" charset="0"/>
                <a:sym typeface="Roboto"/>
              </a:rPr>
              <a:t>3D Printing</a:t>
            </a:r>
            <a:endParaRPr lang="ar-QA" sz="2400" b="1" i="1" dirty="0">
              <a:latin typeface="Politica" panose="02000506060000020004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F14DA8-E3A6-4FD3-B7EB-EB264D1F1E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580" y="3730352"/>
            <a:ext cx="3689874" cy="27936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FC5430F-EAD5-4C1E-BB9A-6DC9123C20BC}"/>
              </a:ext>
            </a:extLst>
          </p:cNvPr>
          <p:cNvSpPr txBox="1"/>
          <p:nvPr/>
        </p:nvSpPr>
        <p:spPr>
          <a:xfrm>
            <a:off x="9107360" y="2873358"/>
            <a:ext cx="244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QA" sz="2400" b="1" i="1" dirty="0">
                <a:latin typeface="Roboto"/>
              </a:rPr>
              <a:t>الفريزة المحوسبة</a:t>
            </a:r>
            <a:endParaRPr lang="en-US" sz="2400" b="1" i="1" dirty="0">
              <a:latin typeface="Roboto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8D2725-558C-43EC-B005-1E156D45FF15}"/>
              </a:ext>
            </a:extLst>
          </p:cNvPr>
          <p:cNvSpPr txBox="1"/>
          <p:nvPr/>
        </p:nvSpPr>
        <p:spPr>
          <a:xfrm>
            <a:off x="5400620" y="2873358"/>
            <a:ext cx="227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i="1" dirty="0"/>
              <a:t>الطباعة ثلاثية الابعاد</a:t>
            </a:r>
            <a:endParaRPr lang="en-US" sz="24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2676DC-DBDE-4CEF-87A9-7172AF1B34AF}"/>
              </a:ext>
            </a:extLst>
          </p:cNvPr>
          <p:cNvSpPr txBox="1"/>
          <p:nvPr/>
        </p:nvSpPr>
        <p:spPr>
          <a:xfrm>
            <a:off x="1955265" y="2873358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JO" sz="2400" b="1" i="1" dirty="0">
                <a:latin typeface="Politica" panose="02000506060000020004"/>
              </a:rPr>
              <a:t>القص باليزر</a:t>
            </a:r>
            <a:endParaRPr lang="en-US" sz="2400" b="1" i="1" dirty="0">
              <a:latin typeface="Politica" panose="02000506060000020004"/>
            </a:endParaRPr>
          </a:p>
        </p:txBody>
      </p:sp>
      <p:sp>
        <p:nvSpPr>
          <p:cNvPr id="18" name="Shape 146">
            <a:extLst>
              <a:ext uri="{FF2B5EF4-FFF2-40B4-BE49-F238E27FC236}">
                <a16:creationId xmlns:a16="http://schemas.microsoft.com/office/drawing/2014/main" id="{4F2FD075-5342-4200-B3D2-770B8ACAAB64}"/>
              </a:ext>
            </a:extLst>
          </p:cNvPr>
          <p:cNvSpPr txBox="1"/>
          <p:nvPr/>
        </p:nvSpPr>
        <p:spPr>
          <a:xfrm>
            <a:off x="1877994" y="3169190"/>
            <a:ext cx="2159306" cy="331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i="1" dirty="0">
                <a:latin typeface="Politica" panose="02000506060000020004"/>
                <a:ea typeface="Consolas" charset="0"/>
                <a:cs typeface="Consolas" charset="0"/>
                <a:sym typeface="Roboto"/>
              </a:rPr>
              <a:t>Laser Cutting</a:t>
            </a:r>
          </a:p>
        </p:txBody>
      </p:sp>
      <p:pic>
        <p:nvPicPr>
          <p:cNvPr id="20" name="Picture 2" descr="CNC milling PCB with Cambam &amp; Mach3 - YouTube">
            <a:extLst>
              <a:ext uri="{FF2B5EF4-FFF2-40B4-BE49-F238E27FC236}">
                <a16:creationId xmlns:a16="http://schemas.microsoft.com/office/drawing/2014/main" id="{0148BDD3-936D-41F4-B0F2-BA42B2FA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268" y="3730352"/>
            <a:ext cx="2725293" cy="27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hape 148">
            <a:extLst>
              <a:ext uri="{FF2B5EF4-FFF2-40B4-BE49-F238E27FC236}">
                <a16:creationId xmlns:a16="http://schemas.microsoft.com/office/drawing/2014/main" id="{EBB5D9EA-25FD-4F0D-9F54-C582AFD2584F}"/>
              </a:ext>
            </a:extLst>
          </p:cNvPr>
          <p:cNvSpPr txBox="1"/>
          <p:nvPr/>
        </p:nvSpPr>
        <p:spPr>
          <a:xfrm>
            <a:off x="9436425" y="3237527"/>
            <a:ext cx="3592548" cy="3252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b="1" i="1" dirty="0">
                <a:latin typeface="Politica" panose="02000506060000020004"/>
                <a:ea typeface="Consolas" charset="0"/>
                <a:cs typeface="Consolas" charset="0"/>
                <a:sym typeface="Roboto"/>
              </a:rPr>
              <a:t>Milling CNC</a:t>
            </a:r>
            <a:endParaRPr lang="ar-JO" sz="2400" b="1" i="1" dirty="0">
              <a:latin typeface="Politica" panose="02000506060000020004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E47617-3BE2-42E9-B04B-F692DB538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56370C-8D0D-429F-9C43-A7490963F0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916" y="3762808"/>
            <a:ext cx="3087991" cy="276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42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228" y="227783"/>
            <a:ext cx="10416137" cy="58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07870" y="421995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QA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التصنيع الرقمي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Digital manufacturing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29995" y="5035476"/>
            <a:ext cx="521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ماهي هذه الماكنة؟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What is this machine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55" y="92164"/>
            <a:ext cx="11545889" cy="1400530"/>
          </a:xfrm>
        </p:spPr>
        <p:txBody>
          <a:bodyPr>
            <a:normAutofit/>
          </a:bodyPr>
          <a:lstStyle/>
          <a:p>
            <a:pPr algn="ctr"/>
            <a:r>
              <a:rPr lang="ar-QA" sz="3200" b="1" dirty="0">
                <a:solidFill>
                  <a:srgbClr val="0070C0"/>
                </a:solidFill>
                <a:latin typeface="Politica" panose="02000506060000020004"/>
                <a:cs typeface="Arial" panose="020B0604020202020204" pitchFamily="34" charset="0"/>
              </a:rPr>
              <a:t>تكنولوجيا الطباعة ثلاثية الابعاد </a:t>
            </a:r>
            <a:br>
              <a:rPr lang="ar-QA" sz="3200" b="1" dirty="0">
                <a:solidFill>
                  <a:srgbClr val="0070C0"/>
                </a:solidFill>
                <a:latin typeface="Politica" panose="020005060600000200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3200" b="1" dirty="0">
                <a:solidFill>
                  <a:srgbClr val="0070C0"/>
                </a:solidFill>
                <a:latin typeface="Politica" panose="02000506060000020004"/>
              </a:rPr>
              <a:t>3D Printing Technology</a:t>
            </a:r>
            <a:endParaRPr lang="en-US" sz="2400" b="1" dirty="0">
              <a:solidFill>
                <a:srgbClr val="0070C0"/>
              </a:solidFill>
              <a:latin typeface="Politica" panose="020005060600000200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9252" y="1411047"/>
            <a:ext cx="4942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latin typeface="Arial" panose="020B0604020202020204" pitchFamily="34" charset="0"/>
                <a:cs typeface="Arial" panose="020B0604020202020204" pitchFamily="34" charset="0"/>
              </a:rPr>
              <a:t>هي إحدى تقنيات التصنيع بالإضافة، حيث يتم تصنيع القطع عن طريق طباعة طبقة فوق الأخرى حتى يتكون الشكل النهائي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6895" y="1411047"/>
            <a:ext cx="50123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/>
              </a:rPr>
              <a:t>It is manufacturing processes where the designs are manufactured by printing a layer over a layer until the final shape is formed.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C5E42528-C1B5-429B-84AA-678B65BD0D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88" y="2848193"/>
            <a:ext cx="5181659" cy="38862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6DF703-8796-43F6-A687-10340CB54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9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0482" y="484881"/>
            <a:ext cx="5731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لنشاهد هذا الفيديو ونتعلم المزيد عن الطباعة ثلاثية الأبعاد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67" y="438715"/>
            <a:ext cx="5755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Let’s watch this video and learn more about 3d printing.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37C69-7E4B-4B65-946F-58541EB3DD70}"/>
              </a:ext>
            </a:extLst>
          </p:cNvPr>
          <p:cNvSpPr txBox="1"/>
          <p:nvPr/>
        </p:nvSpPr>
        <p:spPr>
          <a:xfrm>
            <a:off x="10663642" y="628907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6643C-26C8-4881-952B-7E318F5617DF}"/>
              </a:ext>
            </a:extLst>
          </p:cNvPr>
          <p:cNvGrpSpPr/>
          <p:nvPr/>
        </p:nvGrpSpPr>
        <p:grpSpPr>
          <a:xfrm>
            <a:off x="9248482" y="6289070"/>
            <a:ext cx="1415160" cy="476766"/>
            <a:chOff x="8882864" y="6158525"/>
            <a:chExt cx="1780778" cy="599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41708A-37C8-4344-8389-7187934FE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D66404-4B38-4403-AF4A-514176328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2A30C3D-4511-4162-93E3-6642A0957725}"/>
              </a:ext>
            </a:extLst>
          </p:cNvPr>
          <p:cNvSpPr/>
          <p:nvPr/>
        </p:nvSpPr>
        <p:spPr>
          <a:xfrm>
            <a:off x="0" y="1893194"/>
            <a:ext cx="12192000" cy="4283087"/>
          </a:xfrm>
          <a:prstGeom prst="rect">
            <a:avLst/>
          </a:prstGeom>
          <a:solidFill>
            <a:srgbClr val="4D55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nline Media 9" title="What is 3D Printing and how does it work?">
            <a:hlinkClick r:id="" action="ppaction://media"/>
            <a:extLst>
              <a:ext uri="{FF2B5EF4-FFF2-40B4-BE49-F238E27FC236}">
                <a16:creationId xmlns:a16="http://schemas.microsoft.com/office/drawing/2014/main" id="{BE4E907C-D9BD-46AF-9302-F1D090599E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8811" y="1893194"/>
            <a:ext cx="7614377" cy="42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96C5A9-C96D-4A9E-8AD8-1FB14ABC0E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FC9561-EEF2-4C74-9508-F6EBB35F9ABD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7B35A9-7D87-49AF-A21D-BAE0AF8D5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C41F5-D3C5-4F91-B9AC-F05954595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41652-0D2A-4F2A-9005-A96E495DC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7B790D6-3706-42A4-BD44-7F0B510ECA72}"/>
              </a:ext>
            </a:extLst>
          </p:cNvPr>
          <p:cNvSpPr txBox="1">
            <a:spLocks/>
          </p:cNvSpPr>
          <p:nvPr/>
        </p:nvSpPr>
        <p:spPr>
          <a:xfrm>
            <a:off x="1393638" y="371592"/>
            <a:ext cx="9404723" cy="152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QA" sz="2800" dirty="0">
                <a:latin typeface="Politica" panose="02000506060000020004" pitchFamily="2" charset="0"/>
                <a:cs typeface="Arial" panose="020B0604020202020204" pitchFamily="34" charset="0"/>
              </a:rPr>
              <a:t>الطباعة ثلاثية الابعاد – كيف يمكن تجهيز التصميم للطباعة  </a:t>
            </a:r>
            <a:endParaRPr lang="en-US" sz="2800" dirty="0">
              <a:latin typeface="Politica" panose="0200050606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Politica" panose="02000506060000020004" pitchFamily="2" charset="0"/>
              </a:rPr>
              <a:t>3D printing – how to prepare the design for 3D printing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4541D-0C55-41A5-B785-0E71B5A1C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0473" y="2660300"/>
            <a:ext cx="4012965" cy="226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1918C-E1A9-40B4-9E26-F84326070E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839" y="2969031"/>
            <a:ext cx="2353107" cy="19557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26CA55-08A2-4856-81FA-5CE2E3C055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874" y="2969031"/>
            <a:ext cx="2006622" cy="1955728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9C226E70-8A33-4B26-9DBF-54298F978DD7}"/>
              </a:ext>
            </a:extLst>
          </p:cNvPr>
          <p:cNvSpPr/>
          <p:nvPr/>
        </p:nvSpPr>
        <p:spPr>
          <a:xfrm>
            <a:off x="4182410" y="3640182"/>
            <a:ext cx="365760" cy="522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1E1A5EF-7A5B-43A2-ACBF-9BD53115020C}"/>
              </a:ext>
            </a:extLst>
          </p:cNvPr>
          <p:cNvSpPr/>
          <p:nvPr/>
        </p:nvSpPr>
        <p:spPr>
          <a:xfrm>
            <a:off x="6698634" y="3640181"/>
            <a:ext cx="365760" cy="5225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2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96C5A9-C96D-4A9E-8AD8-1FB14ABC0EC3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FC9561-EEF2-4C74-9508-F6EBB35F9ABD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7B35A9-7D87-49AF-A21D-BAE0AF8D5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5C41F5-D3C5-4F91-B9AC-F05954595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3841652-0D2A-4F2A-9005-A96E495DC2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9822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7B790D6-3706-42A4-BD44-7F0B510ECA72}"/>
              </a:ext>
            </a:extLst>
          </p:cNvPr>
          <p:cNvSpPr txBox="1">
            <a:spLocks/>
          </p:cNvSpPr>
          <p:nvPr/>
        </p:nvSpPr>
        <p:spPr>
          <a:xfrm>
            <a:off x="1188756" y="387960"/>
            <a:ext cx="9404723" cy="1529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QA" sz="2800" dirty="0">
                <a:latin typeface="Politica" panose="02000506060000020004" pitchFamily="2" charset="0"/>
                <a:cs typeface="Arial" panose="020B0604020202020204" pitchFamily="34" charset="0"/>
              </a:rPr>
              <a:t>برنامج التصنيع كيورا</a:t>
            </a:r>
            <a:endParaRPr lang="en-US" sz="2800" dirty="0">
              <a:latin typeface="Politica" panose="02000506060000020004" pitchFamily="2" charset="0"/>
              <a:cs typeface="Arial" panose="020B0604020202020204" pitchFamily="34" charset="0"/>
            </a:endParaRPr>
          </a:p>
          <a:p>
            <a:pPr algn="ctr"/>
            <a:br>
              <a:rPr lang="en-US" sz="2800" dirty="0">
                <a:latin typeface="Politica" panose="02000506060000020004" pitchFamily="2" charset="0"/>
              </a:rPr>
            </a:br>
            <a:r>
              <a:rPr lang="en-US" sz="2800" dirty="0">
                <a:latin typeface="Politica" panose="02000506060000020004" pitchFamily="2" charset="0"/>
              </a:rPr>
              <a:t>CAM software - Cura</a:t>
            </a:r>
            <a:br>
              <a:rPr lang="en-US" sz="2800" dirty="0">
                <a:latin typeface="Politica" panose="02000506060000020004" pitchFamily="2" charset="0"/>
              </a:rPr>
            </a:br>
            <a:endParaRPr lang="en-US" sz="2800" dirty="0">
              <a:latin typeface="Politica" panose="02000506060000020004" pitchFamily="2" charset="0"/>
            </a:endParaRPr>
          </a:p>
        </p:txBody>
      </p:sp>
      <p:pic>
        <p:nvPicPr>
          <p:cNvPr id="14" name="Picture 4" descr="Image result for cura software png">
            <a:extLst>
              <a:ext uri="{FF2B5EF4-FFF2-40B4-BE49-F238E27FC236}">
                <a16:creationId xmlns:a16="http://schemas.microsoft.com/office/drawing/2014/main" id="{7626AEBE-0E31-479F-B9C0-B302202AA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40" y="1629689"/>
            <a:ext cx="7622957" cy="46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E89CFFF-C07A-4EFF-93C0-C4EDDFC3E284}"/>
              </a:ext>
            </a:extLst>
          </p:cNvPr>
          <p:cNvSpPr txBox="1"/>
          <p:nvPr/>
        </p:nvSpPr>
        <p:spPr>
          <a:xfrm>
            <a:off x="486147" y="192815"/>
            <a:ext cx="59122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Politica" panose="02000506060000020004"/>
              </a:rPr>
              <a:t>Cura software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37150F-4DBB-4E1E-B2F8-E93E24BCC707}"/>
              </a:ext>
            </a:extLst>
          </p:cNvPr>
          <p:cNvSpPr txBox="1"/>
          <p:nvPr/>
        </p:nvSpPr>
        <p:spPr>
          <a:xfrm>
            <a:off x="8139174" y="299875"/>
            <a:ext cx="3184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QA" sz="3200" dirty="0">
                <a:solidFill>
                  <a:srgbClr val="0070C0"/>
                </a:solidFill>
                <a:latin typeface="Politica" panose="02000506060000020004"/>
              </a:rPr>
              <a:t>برنامج كيورا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133C2-FD83-4461-9461-ECFA88DB0A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8" y="2532837"/>
            <a:ext cx="9058275" cy="42177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BEFEF1-9BC0-4BC0-9802-3AC58127620C}"/>
              </a:ext>
            </a:extLst>
          </p:cNvPr>
          <p:cNvSpPr txBox="1"/>
          <p:nvPr/>
        </p:nvSpPr>
        <p:spPr>
          <a:xfrm>
            <a:off x="283649" y="1044724"/>
            <a:ext cx="4597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olitica" panose="02000506060000020004"/>
              </a:rPr>
              <a:t>This software </a:t>
            </a:r>
            <a:r>
              <a:rPr lang="en-US" sz="2400" b="0" i="0" dirty="0">
                <a:effectLst/>
                <a:latin typeface="Politica" panose="02000506060000020004"/>
              </a:rPr>
              <a:t>tells a machine how to make the 3D design by generating toolpaths and converts it into a language machines can understand.</a:t>
            </a:r>
            <a:endParaRPr lang="en-US" sz="2400" dirty="0">
              <a:latin typeface="Politica" panose="020005060600000200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096416-CB80-497A-9E63-874F523FC7B3}"/>
              </a:ext>
            </a:extLst>
          </p:cNvPr>
          <p:cNvSpPr txBox="1"/>
          <p:nvPr/>
        </p:nvSpPr>
        <p:spPr>
          <a:xfrm>
            <a:off x="6875506" y="1108579"/>
            <a:ext cx="47459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يخبر هذا البرنامج الآلة بكيفية عمل التصميم ثلاثي الأبعاد عن طريق إنشاء مسارات 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الاداة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وتحويلها إلى لغة يمكن للآلات فهمها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39E23A-2507-454E-AEB7-1800D98F272B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2B9BFE-0133-42EC-AB1B-FF33DA0A245E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8641B4-5819-4F13-9BBE-AE52628AB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63E7762-8EF8-4CD9-9500-B1A364D2EA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29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329" y="234614"/>
            <a:ext cx="9404723" cy="140053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  <a:t>Getting started with Tinkercad</a:t>
            </a:r>
            <a:br>
              <a:rPr lang="en-US" sz="3600" b="1" dirty="0">
                <a:solidFill>
                  <a:srgbClr val="0070C0"/>
                </a:solidFill>
                <a:latin typeface="Politica" panose="02000506060000020004"/>
              </a:rPr>
            </a:br>
            <a:r>
              <a:rPr lang="en-US" sz="2700" dirty="0">
                <a:latin typeface="Politica" panose="02000506060000020004"/>
              </a:rPr>
              <a:t>After what we have learned we should be familiar with the following commands:</a:t>
            </a:r>
            <a:endParaRPr lang="en-US" sz="3600" dirty="0">
              <a:latin typeface="Politica" panose="020005060600000200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0D67D-648A-4D40-B43F-22BD53F43591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F8E2AD-F48E-4A0F-8A1F-154FA32B590F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F6D0FE-C939-4AB6-9863-760E262F5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DB655C-A0BE-4A9C-99E8-9C70448DF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C86B758-F35E-4F64-B765-9552F9E6979B}"/>
              </a:ext>
            </a:extLst>
          </p:cNvPr>
          <p:cNvSpPr txBox="1"/>
          <p:nvPr/>
        </p:nvSpPr>
        <p:spPr>
          <a:xfrm>
            <a:off x="2286329" y="1968078"/>
            <a:ext cx="6434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Align</a:t>
            </a:r>
            <a:r>
              <a:rPr lang="ar-JO" sz="2800" dirty="0">
                <a:latin typeface="Politica" panose="02000506060000020004"/>
              </a:rPr>
              <a:t> </a:t>
            </a:r>
            <a:r>
              <a:rPr lang="en-US" sz="2800" dirty="0">
                <a:latin typeface="Politica" panose="02000506060000020004"/>
              </a:rPr>
              <a:t>Tool.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Mirror Tool.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Politica" panose="02000506060000020004"/>
              </a:rPr>
              <a:t>Cutting 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41919-33CC-4848-B429-AE373B607F71}"/>
              </a:ext>
            </a:extLst>
          </p:cNvPr>
          <p:cNvSpPr txBox="1"/>
          <p:nvPr/>
        </p:nvSpPr>
        <p:spPr>
          <a:xfrm>
            <a:off x="3605461" y="2040586"/>
            <a:ext cx="60971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اداة المحاذاة.</a:t>
            </a:r>
            <a:endParaRPr lang="en-US" sz="2800" dirty="0">
              <a:latin typeface="Politica" panose="02000506060000020004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المرآة.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QA" sz="2800" dirty="0">
                <a:latin typeface="Politica" panose="02000506060000020004"/>
              </a:rPr>
              <a:t>القص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C8FCC3-7586-40DB-A757-B9E8C36DF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9730854" y="1448784"/>
            <a:ext cx="2461146" cy="3893786"/>
          </a:xfrm>
          <a:prstGeom prst="rect">
            <a:avLst/>
          </a:prstGeom>
        </p:spPr>
      </p:pic>
      <p:pic>
        <p:nvPicPr>
          <p:cNvPr id="11" name="Picture 8" descr="Image result for TINKERCAD png">
            <a:extLst>
              <a:ext uri="{FF2B5EF4-FFF2-40B4-BE49-F238E27FC236}">
                <a16:creationId xmlns:a16="http://schemas.microsoft.com/office/drawing/2014/main" id="{7CD33244-0A29-4753-97CF-76841B4E5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58138" y="3996981"/>
            <a:ext cx="4675723" cy="201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6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668</Words>
  <Application>Microsoft Office PowerPoint</Application>
  <PresentationFormat>Widescreen</PresentationFormat>
  <Paragraphs>110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Politica</vt:lpstr>
      <vt:lpstr>Roboto</vt:lpstr>
      <vt:lpstr>Wingdings</vt:lpstr>
      <vt:lpstr>Office Theme</vt:lpstr>
      <vt:lpstr>PowerPoint Presentation</vt:lpstr>
      <vt:lpstr>التصنيع الرقمي  Digital fabrication </vt:lpstr>
      <vt:lpstr>PowerPoint Presentation</vt:lpstr>
      <vt:lpstr>تكنولوجيا الطباعة ثلاثية الابعاد  3D Printing Technology</vt:lpstr>
      <vt:lpstr>PowerPoint Presentation</vt:lpstr>
      <vt:lpstr>PowerPoint Presentation</vt:lpstr>
      <vt:lpstr>PowerPoint Presentation</vt:lpstr>
      <vt:lpstr>PowerPoint Presentation</vt:lpstr>
      <vt:lpstr>Getting started with Tinkercad After what we have learned we should be familiar with the following commands:</vt:lpstr>
      <vt:lpstr>Objects can be moved by click and drag objects.  </vt:lpstr>
      <vt:lpstr>Objects can be moved by click and drag objects.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هو امتداد لملف مجسم ثلاثي الابعاد ويتشكل من العديد من المثلثات.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Print a mini city</dc:title>
  <dc:creator>Moath Mohammad abed Allah Al Momani</dc:creator>
  <cp:lastModifiedBy>Moath Almomani</cp:lastModifiedBy>
  <cp:revision>80</cp:revision>
  <dcterms:created xsi:type="dcterms:W3CDTF">2019-08-27T05:15:07Z</dcterms:created>
  <dcterms:modified xsi:type="dcterms:W3CDTF">2021-07-07T09:03:46Z</dcterms:modified>
</cp:coreProperties>
</file>