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8"/>
  </p:notesMasterIdLst>
  <p:sldIdLst>
    <p:sldId id="273" r:id="rId2"/>
    <p:sldId id="264" r:id="rId3"/>
    <p:sldId id="291" r:id="rId4"/>
    <p:sldId id="326" r:id="rId5"/>
    <p:sldId id="327" r:id="rId6"/>
    <p:sldId id="293" r:id="rId7"/>
    <p:sldId id="324" r:id="rId8"/>
    <p:sldId id="328" r:id="rId9"/>
    <p:sldId id="329" r:id="rId10"/>
    <p:sldId id="325" r:id="rId11"/>
    <p:sldId id="334" r:id="rId12"/>
    <p:sldId id="279" r:id="rId13"/>
    <p:sldId id="332" r:id="rId14"/>
    <p:sldId id="330" r:id="rId15"/>
    <p:sldId id="33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FBD95-523F-4AC6-9E91-2C60F7B20548}" v="1" dt="2021-07-07T09:04:01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94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70CDAA3-EFB7-4FF1-A8E9-1594D5190568}"/>
    <pc:docChg chg="undo custSel addSld delSld modSld sldOrd">
      <pc:chgData name="moath momani" userId="720708e143949568" providerId="LiveId" clId="{D70CDAA3-EFB7-4FF1-A8E9-1594D5190568}" dt="2020-12-01T11:39:34.995" v="786" actId="14100"/>
      <pc:docMkLst>
        <pc:docMk/>
      </pc:docMkLst>
      <pc:sldChg chg="addSp delSp modSp mod">
        <pc:chgData name="moath momani" userId="720708e143949568" providerId="LiveId" clId="{D70CDAA3-EFB7-4FF1-A8E9-1594D5190568}" dt="2020-11-24T06:27:32.205" v="440" actId="12"/>
        <pc:sldMkLst>
          <pc:docMk/>
          <pc:sldMk cId="2036179745" sldId="264"/>
        </pc:sldMkLst>
        <pc:spChg chg="mod">
          <ac:chgData name="moath momani" userId="720708e143949568" providerId="LiveId" clId="{D70CDAA3-EFB7-4FF1-A8E9-1594D5190568}" dt="2020-11-24T06:27:32.205" v="440" actId="12"/>
          <ac:spMkLst>
            <pc:docMk/>
            <pc:sldMk cId="2036179745" sldId="264"/>
            <ac:spMk id="17" creationId="{E3EECA5B-5480-47ED-AED0-442792532CEC}"/>
          </ac:spMkLst>
        </pc:spChg>
        <pc:picChg chg="add mod">
          <ac:chgData name="moath momani" userId="720708e143949568" providerId="LiveId" clId="{D70CDAA3-EFB7-4FF1-A8E9-1594D5190568}" dt="2020-11-24T05:50:30.816" v="72" actId="1076"/>
          <ac:picMkLst>
            <pc:docMk/>
            <pc:sldMk cId="2036179745" sldId="264"/>
            <ac:picMk id="3" creationId="{45E394CA-29FC-4B39-A2D5-31F09BD7F2C1}"/>
          </ac:picMkLst>
        </pc:picChg>
        <pc:picChg chg="del">
          <ac:chgData name="moath momani" userId="720708e143949568" providerId="LiveId" clId="{D70CDAA3-EFB7-4FF1-A8E9-1594D5190568}" dt="2020-11-23T11:26:54.712" v="3" actId="478"/>
          <ac:picMkLst>
            <pc:docMk/>
            <pc:sldMk cId="2036179745" sldId="264"/>
            <ac:picMk id="6" creationId="{00000000-0000-0000-0000-000000000000}"/>
          </ac:picMkLst>
        </pc:picChg>
        <pc:picChg chg="add mod">
          <ac:chgData name="moath momani" userId="720708e143949568" providerId="LiveId" clId="{D70CDAA3-EFB7-4FF1-A8E9-1594D5190568}" dt="2020-11-23T11:26:57.320" v="4"/>
          <ac:picMkLst>
            <pc:docMk/>
            <pc:sldMk cId="2036179745" sldId="264"/>
            <ac:picMk id="11" creationId="{9BA95FAF-97E3-4072-9F04-29DE5F906C62}"/>
          </ac:picMkLst>
        </pc:picChg>
        <pc:picChg chg="del">
          <ac:chgData name="moath momani" userId="720708e143949568" providerId="LiveId" clId="{D70CDAA3-EFB7-4FF1-A8E9-1594D5190568}" dt="2020-11-24T05:50:17.922" v="68" actId="478"/>
          <ac:picMkLst>
            <pc:docMk/>
            <pc:sldMk cId="2036179745" sldId="264"/>
            <ac:picMk id="21" creationId="{56E0E9B8-BA04-4863-9CBA-A1082A8E1AA2}"/>
          </ac:picMkLst>
        </pc:picChg>
      </pc:sldChg>
      <pc:sldChg chg="addSp modSp mod">
        <pc:chgData name="moath momani" userId="720708e143949568" providerId="LiveId" clId="{D70CDAA3-EFB7-4FF1-A8E9-1594D5190568}" dt="2020-11-24T06:40:54.113" v="657" actId="14100"/>
        <pc:sldMkLst>
          <pc:docMk/>
          <pc:sldMk cId="911208218" sldId="273"/>
        </pc:sldMkLst>
        <pc:spChg chg="mod">
          <ac:chgData name="moath momani" userId="720708e143949568" providerId="LiveId" clId="{D70CDAA3-EFB7-4FF1-A8E9-1594D5190568}" dt="2020-11-24T05:49:09.434" v="23" actId="14100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70CDAA3-EFB7-4FF1-A8E9-1594D5190568}" dt="2020-11-24T06:40:54.113" v="657" actId="14100"/>
          <ac:spMkLst>
            <pc:docMk/>
            <pc:sldMk cId="911208218" sldId="273"/>
            <ac:spMk id="7" creationId="{00000000-0000-0000-0000-000000000000}"/>
          </ac:spMkLst>
        </pc:spChg>
        <pc:spChg chg="add mod">
          <ac:chgData name="moath momani" userId="720708e143949568" providerId="LiveId" clId="{D70CDAA3-EFB7-4FF1-A8E9-1594D5190568}" dt="2020-11-24T05:49:53.922" v="65" actId="20577"/>
          <ac:spMkLst>
            <pc:docMk/>
            <pc:sldMk cId="911208218" sldId="273"/>
            <ac:spMk id="9" creationId="{BC8D75BA-0340-45F2-AAC4-819F66D9DDDD}"/>
          </ac:spMkLst>
        </pc:spChg>
        <pc:grpChg chg="mod">
          <ac:chgData name="moath momani" userId="720708e143949568" providerId="LiveId" clId="{D70CDAA3-EFB7-4FF1-A8E9-1594D5190568}" dt="2020-11-24T06:40:42.905" v="655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D70CDAA3-EFB7-4FF1-A8E9-1594D5190568}" dt="2020-11-24T06:40:38.273" v="654" actId="2085"/>
          <ac:picMkLst>
            <pc:docMk/>
            <pc:sldMk cId="911208218" sldId="273"/>
            <ac:picMk id="2" creationId="{00000000-0000-0000-0000-000000000000}"/>
          </ac:picMkLst>
        </pc:picChg>
      </pc:sldChg>
      <pc:sldChg chg="del">
        <pc:chgData name="moath momani" userId="720708e143949568" providerId="LiveId" clId="{D70CDAA3-EFB7-4FF1-A8E9-1594D5190568}" dt="2020-11-23T11:27:03.647" v="5" actId="47"/>
        <pc:sldMkLst>
          <pc:docMk/>
          <pc:sldMk cId="3989355761" sldId="285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637836894" sldId="286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3558297906" sldId="287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2796415213" sldId="288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481456243" sldId="289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1626877317" sldId="290"/>
        </pc:sldMkLst>
      </pc:sldChg>
      <pc:sldChg chg="addSp delSp modSp add mod">
        <pc:chgData name="moath momani" userId="720708e143949568" providerId="LiveId" clId="{D70CDAA3-EFB7-4FF1-A8E9-1594D5190568}" dt="2020-11-24T06:09:25.074" v="83" actId="1076"/>
        <pc:sldMkLst>
          <pc:docMk/>
          <pc:sldMk cId="433666442" sldId="291"/>
        </pc:sldMkLst>
        <pc:picChg chg="del">
          <ac:chgData name="moath momani" userId="720708e143949568" providerId="LiveId" clId="{D70CDAA3-EFB7-4FF1-A8E9-1594D5190568}" dt="2020-11-24T05:38:32.497" v="17" actId="478"/>
          <ac:picMkLst>
            <pc:docMk/>
            <pc:sldMk cId="433666442" sldId="291"/>
            <ac:picMk id="3" creationId="{6172004C-41AB-4286-ACBE-DD7AC5688606}"/>
          </ac:picMkLst>
        </pc:picChg>
        <pc:picChg chg="add del">
          <ac:chgData name="moath momani" userId="720708e143949568" providerId="LiveId" clId="{D70CDAA3-EFB7-4FF1-A8E9-1594D5190568}" dt="2020-11-24T06:09:06.708" v="75" actId="478"/>
          <ac:picMkLst>
            <pc:docMk/>
            <pc:sldMk cId="433666442" sldId="291"/>
            <ac:picMk id="4" creationId="{A8B87A0C-DF01-4067-9B8A-C595C3031C68}"/>
          </ac:picMkLst>
        </pc:picChg>
        <pc:picChg chg="add mod">
          <ac:chgData name="moath momani" userId="720708e143949568" providerId="LiveId" clId="{D70CDAA3-EFB7-4FF1-A8E9-1594D5190568}" dt="2020-11-24T06:09:25.074" v="83" actId="1076"/>
          <ac:picMkLst>
            <pc:docMk/>
            <pc:sldMk cId="433666442" sldId="291"/>
            <ac:picMk id="10" creationId="{E8F1FCD8-9B6E-4A83-B73C-C7F493040077}"/>
          </ac:picMkLst>
        </pc:picChg>
        <pc:picChg chg="add mod">
          <ac:chgData name="moath momani" userId="720708e143949568" providerId="LiveId" clId="{D70CDAA3-EFB7-4FF1-A8E9-1594D5190568}" dt="2020-11-24T05:50:07.555" v="67"/>
          <ac:picMkLst>
            <pc:docMk/>
            <pc:sldMk cId="433666442" sldId="291"/>
            <ac:picMk id="11" creationId="{C03641EB-47A1-4ED3-9076-391712AFCDE5}"/>
          </ac:picMkLst>
        </pc:picChg>
        <pc:picChg chg="del">
          <ac:chgData name="moath momani" userId="720708e143949568" providerId="LiveId" clId="{D70CDAA3-EFB7-4FF1-A8E9-1594D5190568}" dt="2020-11-24T05:50:03.576" v="66" actId="478"/>
          <ac:picMkLst>
            <pc:docMk/>
            <pc:sldMk cId="433666442" sldId="291"/>
            <ac:picMk id="17" creationId="{CF676154-980B-4106-900B-FA1C37E30CF3}"/>
          </ac:picMkLst>
        </pc:picChg>
        <pc:picChg chg="mod">
          <ac:chgData name="moath momani" userId="720708e143949568" providerId="LiveId" clId="{D70CDAA3-EFB7-4FF1-A8E9-1594D5190568}" dt="2020-11-24T06:09:03.875" v="73" actId="1076"/>
          <ac:picMkLst>
            <pc:docMk/>
            <pc:sldMk cId="433666442" sldId="291"/>
            <ac:picMk id="19" creationId="{C5A63771-E1D5-455F-90B7-13A88896E774}"/>
          </ac:picMkLst>
        </pc:picChg>
      </pc:sldChg>
      <pc:sldChg chg="modSp add mod">
        <pc:chgData name="moath momani" userId="720708e143949568" providerId="LiveId" clId="{D70CDAA3-EFB7-4FF1-A8E9-1594D5190568}" dt="2020-11-24T07:10:50.623" v="689" actId="1076"/>
        <pc:sldMkLst>
          <pc:docMk/>
          <pc:sldMk cId="2029459580" sldId="293"/>
        </pc:sldMkLst>
        <pc:spChg chg="mod">
          <ac:chgData name="moath momani" userId="720708e143949568" providerId="LiveId" clId="{D70CDAA3-EFB7-4FF1-A8E9-1594D5190568}" dt="2020-11-24T07:10:50.623" v="689" actId="1076"/>
          <ac:spMkLst>
            <pc:docMk/>
            <pc:sldMk cId="2029459580" sldId="293"/>
            <ac:spMk id="19" creationId="{AE89CFFF-C07A-4EFF-93C0-C4EDDFC3E284}"/>
          </ac:spMkLst>
        </pc:spChg>
      </pc:sldChg>
      <pc:sldChg chg="addSp delSp modSp add mod">
        <pc:chgData name="moath momani" userId="720708e143949568" providerId="LiveId" clId="{D70CDAA3-EFB7-4FF1-A8E9-1594D5190568}" dt="2020-11-24T06:27:01.602" v="439" actId="1076"/>
        <pc:sldMkLst>
          <pc:docMk/>
          <pc:sldMk cId="1052223388" sldId="324"/>
        </pc:sldMkLst>
        <pc:spChg chg="add mod">
          <ac:chgData name="moath momani" userId="720708e143949568" providerId="LiveId" clId="{D70CDAA3-EFB7-4FF1-A8E9-1594D5190568}" dt="2020-11-24T06:24:03.473" v="424" actId="207"/>
          <ac:spMkLst>
            <pc:docMk/>
            <pc:sldMk cId="1052223388" sldId="324"/>
            <ac:spMk id="13" creationId="{EC05229E-D6C6-44CC-ABBE-96A0A7819357}"/>
          </ac:spMkLst>
        </pc:spChg>
        <pc:spChg chg="add del mod">
          <ac:chgData name="moath momani" userId="720708e143949568" providerId="LiveId" clId="{D70CDAA3-EFB7-4FF1-A8E9-1594D5190568}" dt="2020-11-24T06:25:38.704" v="432" actId="478"/>
          <ac:spMkLst>
            <pc:docMk/>
            <pc:sldMk cId="1052223388" sldId="324"/>
            <ac:spMk id="14" creationId="{34CBB5AE-C8ED-4942-AA44-4BA1B1ACD18D}"/>
          </ac:spMkLst>
        </pc:spChg>
        <pc:picChg chg="add mod">
          <ac:chgData name="moath momani" userId="720708e143949568" providerId="LiveId" clId="{D70CDAA3-EFB7-4FF1-A8E9-1594D5190568}" dt="2020-11-24T06:23:47.730" v="421" actId="14100"/>
          <ac:picMkLst>
            <pc:docMk/>
            <pc:sldMk cId="1052223388" sldId="324"/>
            <ac:picMk id="3" creationId="{D2652FC3-A2BE-4216-B661-C485122A1D7C}"/>
          </ac:picMkLst>
        </pc:picChg>
        <pc:picChg chg="add mod">
          <ac:chgData name="moath momani" userId="720708e143949568" providerId="LiveId" clId="{D70CDAA3-EFB7-4FF1-A8E9-1594D5190568}" dt="2020-11-24T06:23:45.370" v="420" actId="14100"/>
          <ac:picMkLst>
            <pc:docMk/>
            <pc:sldMk cId="1052223388" sldId="324"/>
            <ac:picMk id="6" creationId="{B083D4FD-7AB9-4B55-A06A-E089746CF526}"/>
          </ac:picMkLst>
        </pc:picChg>
        <pc:picChg chg="del">
          <ac:chgData name="moath momani" userId="720708e143949568" providerId="LiveId" clId="{D70CDAA3-EFB7-4FF1-A8E9-1594D5190568}" dt="2020-11-24T06:22:58.064" v="412" actId="478"/>
          <ac:picMkLst>
            <pc:docMk/>
            <pc:sldMk cId="1052223388" sldId="324"/>
            <ac:picMk id="8" creationId="{3E082C4A-6924-49A9-9A3F-E0ECA5ABEDB1}"/>
          </ac:picMkLst>
        </pc:picChg>
        <pc:picChg chg="add mod">
          <ac:chgData name="moath momani" userId="720708e143949568" providerId="LiveId" clId="{D70CDAA3-EFB7-4FF1-A8E9-1594D5190568}" dt="2020-11-24T06:27:01.602" v="439" actId="1076"/>
          <ac:picMkLst>
            <pc:docMk/>
            <pc:sldMk cId="1052223388" sldId="324"/>
            <ac:picMk id="18" creationId="{F560BF58-DF60-474A-910D-9EED2F05FAD7}"/>
          </ac:picMkLst>
        </pc:picChg>
      </pc:sldChg>
      <pc:sldChg chg="del">
        <pc:chgData name="moath momani" userId="720708e143949568" providerId="LiveId" clId="{D70CDAA3-EFB7-4FF1-A8E9-1594D5190568}" dt="2020-11-23T11:26:47.291" v="2" actId="47"/>
        <pc:sldMkLst>
          <pc:docMk/>
          <pc:sldMk cId="3562490965" sldId="324"/>
        </pc:sldMkLst>
      </pc:sldChg>
      <pc:sldChg chg="del">
        <pc:chgData name="moath momani" userId="720708e143949568" providerId="LiveId" clId="{D70CDAA3-EFB7-4FF1-A8E9-1594D5190568}" dt="2020-11-23T11:26:45.440" v="1" actId="47"/>
        <pc:sldMkLst>
          <pc:docMk/>
          <pc:sldMk cId="626623022" sldId="325"/>
        </pc:sldMkLst>
      </pc:sldChg>
      <pc:sldChg chg="add">
        <pc:chgData name="moath momani" userId="720708e143949568" providerId="LiveId" clId="{D70CDAA3-EFB7-4FF1-A8E9-1594D5190568}" dt="2020-11-23T11:30:34.164" v="7"/>
        <pc:sldMkLst>
          <pc:docMk/>
          <pc:sldMk cId="2152524441" sldId="325"/>
        </pc:sldMkLst>
      </pc:sldChg>
      <pc:sldChg chg="addSp delSp modSp add mod modNotesTx">
        <pc:chgData name="moath momani" userId="720708e143949568" providerId="LiveId" clId="{D70CDAA3-EFB7-4FF1-A8E9-1594D5190568}" dt="2020-11-24T06:21:54.943" v="411" actId="20577"/>
        <pc:sldMkLst>
          <pc:docMk/>
          <pc:sldMk cId="1483139327" sldId="326"/>
        </pc:sldMkLst>
        <pc:spChg chg="mod">
          <ac:chgData name="moath momani" userId="720708e143949568" providerId="LiveId" clId="{D70CDAA3-EFB7-4FF1-A8E9-1594D5190568}" dt="2020-11-24T06:20:23.025" v="321" actId="2711"/>
          <ac:spMkLst>
            <pc:docMk/>
            <pc:sldMk cId="1483139327" sldId="326"/>
            <ac:spMk id="6" creationId="{B92E3D7B-C320-4207-A8F6-F8BC03582A6E}"/>
          </ac:spMkLst>
        </pc:spChg>
        <pc:spChg chg="mod">
          <ac:chgData name="moath momani" userId="720708e143949568" providerId="LiveId" clId="{D70CDAA3-EFB7-4FF1-A8E9-1594D5190568}" dt="2020-11-24T06:20:23.025" v="321" actId="2711"/>
          <ac:spMkLst>
            <pc:docMk/>
            <pc:sldMk cId="1483139327" sldId="326"/>
            <ac:spMk id="14" creationId="{C5C8FB7A-47EE-4A1C-9B71-72AC1BC01D85}"/>
          </ac:spMkLst>
        </pc:spChg>
        <pc:spChg chg="mod">
          <ac:chgData name="moath momani" userId="720708e143949568" providerId="LiveId" clId="{D70CDAA3-EFB7-4FF1-A8E9-1594D5190568}" dt="2020-11-24T06:20:30.962" v="322" actId="1076"/>
          <ac:spMkLst>
            <pc:docMk/>
            <pc:sldMk cId="1483139327" sldId="326"/>
            <ac:spMk id="15" creationId="{C3104B83-04C4-42E4-B727-2EEB9FBA4153}"/>
          </ac:spMkLst>
        </pc:spChg>
        <pc:picChg chg="del">
          <ac:chgData name="moath momani" userId="720708e143949568" providerId="LiveId" clId="{D70CDAA3-EFB7-4FF1-A8E9-1594D5190568}" dt="2020-11-24T06:15:09.611" v="84" actId="478"/>
          <ac:picMkLst>
            <pc:docMk/>
            <pc:sldMk cId="1483139327" sldId="326"/>
            <ac:picMk id="3" creationId="{A25420DC-EEDE-42C7-B58E-55B37F059B03}"/>
          </ac:picMkLst>
        </pc:picChg>
        <pc:picChg chg="del">
          <ac:chgData name="moath momani" userId="720708e143949568" providerId="LiveId" clId="{D70CDAA3-EFB7-4FF1-A8E9-1594D5190568}" dt="2020-11-24T06:15:45.639" v="88" actId="478"/>
          <ac:picMkLst>
            <pc:docMk/>
            <pc:sldMk cId="1483139327" sldId="326"/>
            <ac:picMk id="4" creationId="{32D69264-49EF-493B-949B-21438159D06B}"/>
          </ac:picMkLst>
        </pc:picChg>
        <pc:picChg chg="del">
          <ac:chgData name="moath momani" userId="720708e143949568" providerId="LiveId" clId="{D70CDAA3-EFB7-4FF1-A8E9-1594D5190568}" dt="2020-11-24T06:15:53.332" v="93" actId="478"/>
          <ac:picMkLst>
            <pc:docMk/>
            <pc:sldMk cId="1483139327" sldId="326"/>
            <ac:picMk id="5" creationId="{46BB0BB0-DD6F-4DDE-A81F-79C116564E78}"/>
          </ac:picMkLst>
        </pc:picChg>
        <pc:picChg chg="add mod">
          <ac:chgData name="moath momani" userId="720708e143949568" providerId="LiveId" clId="{D70CDAA3-EFB7-4FF1-A8E9-1594D5190568}" dt="2020-11-24T06:15:14.259" v="87" actId="1076"/>
          <ac:picMkLst>
            <pc:docMk/>
            <pc:sldMk cId="1483139327" sldId="326"/>
            <ac:picMk id="8" creationId="{340A9ABE-DA1F-4398-ABA4-C2EC4FCFDA3F}"/>
          </ac:picMkLst>
        </pc:picChg>
        <pc:picChg chg="add del mod">
          <ac:chgData name="moath momani" userId="720708e143949568" providerId="LiveId" clId="{D70CDAA3-EFB7-4FF1-A8E9-1594D5190568}" dt="2020-11-24T06:16:26.919" v="94" actId="478"/>
          <ac:picMkLst>
            <pc:docMk/>
            <pc:sldMk cId="1483139327" sldId="326"/>
            <ac:picMk id="13" creationId="{0677D1FF-BB85-4D56-8D11-1C5880423030}"/>
          </ac:picMkLst>
        </pc:picChg>
        <pc:picChg chg="add mod">
          <ac:chgData name="moath momani" userId="720708e143949568" providerId="LiveId" clId="{D70CDAA3-EFB7-4FF1-A8E9-1594D5190568}" dt="2020-11-24T06:16:32.810" v="98" actId="14100"/>
          <ac:picMkLst>
            <pc:docMk/>
            <pc:sldMk cId="1483139327" sldId="326"/>
            <ac:picMk id="19" creationId="{FE5D374B-3D69-4C67-AC13-C218C6D6D4BA}"/>
          </ac:picMkLst>
        </pc:picChg>
        <pc:picChg chg="add mod">
          <ac:chgData name="moath momani" userId="720708e143949568" providerId="LiveId" clId="{D70CDAA3-EFB7-4FF1-A8E9-1594D5190568}" dt="2020-11-24T06:17:38.522" v="113" actId="1038"/>
          <ac:picMkLst>
            <pc:docMk/>
            <pc:sldMk cId="1483139327" sldId="326"/>
            <ac:picMk id="21" creationId="{D900AFF3-9F10-4099-8940-BA62A06C0FEC}"/>
          </ac:picMkLst>
        </pc:picChg>
      </pc:sldChg>
      <pc:sldChg chg="add">
        <pc:chgData name="moath momani" userId="720708e143949568" providerId="LiveId" clId="{D70CDAA3-EFB7-4FF1-A8E9-1594D5190568}" dt="2020-11-23T11:26:41.066" v="0"/>
        <pc:sldMkLst>
          <pc:docMk/>
          <pc:sldMk cId="894105204" sldId="327"/>
        </pc:sldMkLst>
      </pc:sldChg>
      <pc:sldChg chg="add">
        <pc:chgData name="moath momani" userId="720708e143949568" providerId="LiveId" clId="{D70CDAA3-EFB7-4FF1-A8E9-1594D5190568}" dt="2020-11-23T11:30:34.164" v="7"/>
        <pc:sldMkLst>
          <pc:docMk/>
          <pc:sldMk cId="3853417911" sldId="328"/>
        </pc:sldMkLst>
      </pc:sldChg>
      <pc:sldChg chg="add">
        <pc:chgData name="moath momani" userId="720708e143949568" providerId="LiveId" clId="{D70CDAA3-EFB7-4FF1-A8E9-1594D5190568}" dt="2020-11-23T11:30:34.164" v="7"/>
        <pc:sldMkLst>
          <pc:docMk/>
          <pc:sldMk cId="1573358237" sldId="329"/>
        </pc:sldMkLst>
      </pc:sldChg>
      <pc:sldChg chg="add">
        <pc:chgData name="moath momani" userId="720708e143949568" providerId="LiveId" clId="{D70CDAA3-EFB7-4FF1-A8E9-1594D5190568}" dt="2020-11-24T06:32:12.574" v="441"/>
        <pc:sldMkLst>
          <pc:docMk/>
          <pc:sldMk cId="587214359" sldId="330"/>
        </pc:sldMkLst>
      </pc:sldChg>
      <pc:sldChg chg="add">
        <pc:chgData name="moath momani" userId="720708e143949568" providerId="LiveId" clId="{D70CDAA3-EFB7-4FF1-A8E9-1594D5190568}" dt="2020-11-24T06:32:12.574" v="441"/>
        <pc:sldMkLst>
          <pc:docMk/>
          <pc:sldMk cId="2469115206" sldId="331"/>
        </pc:sldMkLst>
      </pc:sldChg>
      <pc:sldChg chg="addSp delSp modSp add mod ord">
        <pc:chgData name="moath momani" userId="720708e143949568" providerId="LiveId" clId="{D70CDAA3-EFB7-4FF1-A8E9-1594D5190568}" dt="2020-11-24T07:09:21.303" v="688" actId="1076"/>
        <pc:sldMkLst>
          <pc:docMk/>
          <pc:sldMk cId="171892954" sldId="332"/>
        </pc:sldMkLst>
        <pc:spChg chg="mod">
          <ac:chgData name="moath momani" userId="720708e143949568" providerId="LiveId" clId="{D70CDAA3-EFB7-4FF1-A8E9-1594D5190568}" dt="2020-11-24T07:09:21.303" v="688" actId="1076"/>
          <ac:spMkLst>
            <pc:docMk/>
            <pc:sldMk cId="171892954" sldId="332"/>
            <ac:spMk id="13" creationId="{47B790D6-3706-42A4-BD44-7F0B510ECA72}"/>
          </ac:spMkLst>
        </pc:spChg>
        <pc:spChg chg="add mod">
          <ac:chgData name="moath momani" userId="720708e143949568" providerId="LiveId" clId="{D70CDAA3-EFB7-4FF1-A8E9-1594D5190568}" dt="2020-11-24T07:09:16.808" v="687" actId="1076"/>
          <ac:spMkLst>
            <pc:docMk/>
            <pc:sldMk cId="171892954" sldId="332"/>
            <ac:spMk id="16" creationId="{9C226E70-8A33-4B26-9DBF-54298F978DD7}"/>
          </ac:spMkLst>
        </pc:spChg>
        <pc:spChg chg="add mod">
          <ac:chgData name="moath momani" userId="720708e143949568" providerId="LiveId" clId="{D70CDAA3-EFB7-4FF1-A8E9-1594D5190568}" dt="2020-11-24T07:09:16.808" v="687" actId="1076"/>
          <ac:spMkLst>
            <pc:docMk/>
            <pc:sldMk cId="171892954" sldId="332"/>
            <ac:spMk id="17" creationId="{51E1A5EF-7A5B-43A2-ACBF-9BD53115020C}"/>
          </ac:spMkLst>
        </pc:spChg>
        <pc:picChg chg="add del mod">
          <ac:chgData name="moath momani" userId="720708e143949568" providerId="LiveId" clId="{D70CDAA3-EFB7-4FF1-A8E9-1594D5190568}" dt="2020-11-24T06:36:38.191" v="492" actId="478"/>
          <ac:picMkLst>
            <pc:docMk/>
            <pc:sldMk cId="171892954" sldId="332"/>
            <ac:picMk id="2" creationId="{476047F2-32FE-4E28-AB32-760974EB73A7}"/>
          </ac:picMkLst>
        </pc:picChg>
        <pc:picChg chg="add mod">
          <ac:chgData name="moath momani" userId="720708e143949568" providerId="LiveId" clId="{D70CDAA3-EFB7-4FF1-A8E9-1594D5190568}" dt="2020-11-24T07:09:16.808" v="687" actId="1076"/>
          <ac:picMkLst>
            <pc:docMk/>
            <pc:sldMk cId="171892954" sldId="332"/>
            <ac:picMk id="4" creationId="{8D04541D-0C55-41A5-B785-0E71B5A1C3A5}"/>
          </ac:picMkLst>
        </pc:picChg>
        <pc:picChg chg="add mod">
          <ac:chgData name="moath momani" userId="720708e143949568" providerId="LiveId" clId="{D70CDAA3-EFB7-4FF1-A8E9-1594D5190568}" dt="2020-11-24T07:09:16.808" v="687" actId="1076"/>
          <ac:picMkLst>
            <pc:docMk/>
            <pc:sldMk cId="171892954" sldId="332"/>
            <ac:picMk id="6" creationId="{5E41918C-E1A9-40B4-9E26-F84326070EC5}"/>
          </ac:picMkLst>
        </pc:picChg>
        <pc:picChg chg="del">
          <ac:chgData name="moath momani" userId="720708e143949568" providerId="LiveId" clId="{D70CDAA3-EFB7-4FF1-A8E9-1594D5190568}" dt="2020-11-24T06:33:35.578" v="443" actId="478"/>
          <ac:picMkLst>
            <pc:docMk/>
            <pc:sldMk cId="171892954" sldId="332"/>
            <ac:picMk id="14" creationId="{7626AEBE-0E31-479F-B9C0-B302202AA99C}"/>
          </ac:picMkLst>
        </pc:picChg>
        <pc:picChg chg="add mod">
          <ac:chgData name="moath momani" userId="720708e143949568" providerId="LiveId" clId="{D70CDAA3-EFB7-4FF1-A8E9-1594D5190568}" dt="2020-11-24T07:09:16.808" v="687" actId="1076"/>
          <ac:picMkLst>
            <pc:docMk/>
            <pc:sldMk cId="171892954" sldId="332"/>
            <ac:picMk id="15" creationId="{2226CA55-08A2-4856-81FA-5CE2E3C05575}"/>
          </ac:picMkLst>
        </pc:picChg>
      </pc:sldChg>
      <pc:sldChg chg="addSp delSp modSp add mod">
        <pc:chgData name="moath momani" userId="720708e143949568" providerId="LiveId" clId="{D70CDAA3-EFB7-4FF1-A8E9-1594D5190568}" dt="2020-12-01T11:39:02.932" v="774" actId="1076"/>
        <pc:sldMkLst>
          <pc:docMk/>
          <pc:sldMk cId="1996937977" sldId="333"/>
        </pc:sldMkLst>
        <pc:spChg chg="del">
          <ac:chgData name="moath momani" userId="720708e143949568" providerId="LiveId" clId="{D70CDAA3-EFB7-4FF1-A8E9-1594D5190568}" dt="2020-12-01T11:05:06.469" v="692" actId="478"/>
          <ac:spMkLst>
            <pc:docMk/>
            <pc:sldMk cId="1996937977" sldId="333"/>
            <ac:spMk id="12" creationId="{C467153C-592A-48AC-AAFA-E3C0B97063CF}"/>
          </ac:spMkLst>
        </pc:spChg>
        <pc:spChg chg="mod">
          <ac:chgData name="moath momani" userId="720708e143949568" providerId="LiveId" clId="{D70CDAA3-EFB7-4FF1-A8E9-1594D5190568}" dt="2020-12-01T11:39:02.932" v="774" actId="1076"/>
          <ac:spMkLst>
            <pc:docMk/>
            <pc:sldMk cId="1996937977" sldId="333"/>
            <ac:spMk id="15" creationId="{28A24EA6-6AE7-421F-9B98-AB6F1DA8EECD}"/>
          </ac:spMkLst>
        </pc:spChg>
        <pc:picChg chg="add del">
          <ac:chgData name="moath momani" userId="720708e143949568" providerId="LiveId" clId="{D70CDAA3-EFB7-4FF1-A8E9-1594D5190568}" dt="2020-12-01T11:05:09.178" v="694" actId="478"/>
          <ac:picMkLst>
            <pc:docMk/>
            <pc:sldMk cId="1996937977" sldId="333"/>
            <ac:picMk id="3" creationId="{0010360A-074E-4BD5-980C-06F2633A0EA2}"/>
          </ac:picMkLst>
        </pc:picChg>
        <pc:picChg chg="add del mod">
          <ac:chgData name="moath momani" userId="720708e143949568" providerId="LiveId" clId="{D70CDAA3-EFB7-4FF1-A8E9-1594D5190568}" dt="2020-12-01T11:38:31.106" v="761" actId="478"/>
          <ac:picMkLst>
            <pc:docMk/>
            <pc:sldMk cId="1996937977" sldId="333"/>
            <ac:picMk id="3" creationId="{ABB8A8F5-C0C9-4DAE-A868-0B906361F13D}"/>
          </ac:picMkLst>
        </pc:picChg>
        <pc:picChg chg="del">
          <ac:chgData name="moath momani" userId="720708e143949568" providerId="LiveId" clId="{D70CDAA3-EFB7-4FF1-A8E9-1594D5190568}" dt="2020-12-01T11:04:59.807" v="691" actId="478"/>
          <ac:picMkLst>
            <pc:docMk/>
            <pc:sldMk cId="1996937977" sldId="333"/>
            <ac:picMk id="5" creationId="{F7D27002-556D-498F-93A9-3000C9114198}"/>
          </ac:picMkLst>
        </pc:picChg>
        <pc:picChg chg="add del mod">
          <ac:chgData name="moath momani" userId="720708e143949568" providerId="LiveId" clId="{D70CDAA3-EFB7-4FF1-A8E9-1594D5190568}" dt="2020-12-01T11:38:54.583" v="770" actId="478"/>
          <ac:picMkLst>
            <pc:docMk/>
            <pc:sldMk cId="1996937977" sldId="333"/>
            <ac:picMk id="6" creationId="{28C47E57-A65F-4856-8959-05E2E459C773}"/>
          </ac:picMkLst>
        </pc:picChg>
        <pc:picChg chg="add mod">
          <ac:chgData name="moath momani" userId="720708e143949568" providerId="LiveId" clId="{D70CDAA3-EFB7-4FF1-A8E9-1594D5190568}" dt="2020-12-01T11:38:58.723" v="773" actId="1076"/>
          <ac:picMkLst>
            <pc:docMk/>
            <pc:sldMk cId="1996937977" sldId="333"/>
            <ac:picMk id="8" creationId="{F346B324-6BD1-4C28-85C0-FE7D9B554184}"/>
          </ac:picMkLst>
        </pc:picChg>
        <pc:picChg chg="add del mod">
          <ac:chgData name="moath momani" userId="720708e143949568" providerId="LiveId" clId="{D70CDAA3-EFB7-4FF1-A8E9-1594D5190568}" dt="2020-12-01T11:05:48.744" v="700" actId="478"/>
          <ac:picMkLst>
            <pc:docMk/>
            <pc:sldMk cId="1996937977" sldId="333"/>
            <ac:picMk id="14" creationId="{DA4284C3-F5A4-4E80-860E-59067B55AAF6}"/>
          </ac:picMkLst>
        </pc:picChg>
      </pc:sldChg>
      <pc:sldChg chg="delSp modSp add mod">
        <pc:chgData name="moath momani" userId="720708e143949568" providerId="LiveId" clId="{D70CDAA3-EFB7-4FF1-A8E9-1594D5190568}" dt="2020-12-01T11:39:34.995" v="786" actId="14100"/>
        <pc:sldMkLst>
          <pc:docMk/>
          <pc:sldMk cId="1811540757" sldId="334"/>
        </pc:sldMkLst>
        <pc:spChg chg="mod">
          <ac:chgData name="moath momani" userId="720708e143949568" providerId="LiveId" clId="{D70CDAA3-EFB7-4FF1-A8E9-1594D5190568}" dt="2020-12-01T11:39:22.395" v="781" actId="14100"/>
          <ac:spMkLst>
            <pc:docMk/>
            <pc:sldMk cId="1811540757" sldId="334"/>
            <ac:spMk id="15" creationId="{28A24EA6-6AE7-421F-9B98-AB6F1DA8EECD}"/>
          </ac:spMkLst>
        </pc:spChg>
        <pc:picChg chg="mod">
          <ac:chgData name="moath momani" userId="720708e143949568" providerId="LiveId" clId="{D70CDAA3-EFB7-4FF1-A8E9-1594D5190568}" dt="2020-12-01T11:39:34.995" v="786" actId="14100"/>
          <ac:picMkLst>
            <pc:docMk/>
            <pc:sldMk cId="1811540757" sldId="334"/>
            <ac:picMk id="4" creationId="{754547D1-BE48-4FEF-8CD3-B76FCFEA720B}"/>
          </ac:picMkLst>
        </pc:picChg>
        <pc:picChg chg="mod">
          <ac:chgData name="moath momani" userId="720708e143949568" providerId="LiveId" clId="{D70CDAA3-EFB7-4FF1-A8E9-1594D5190568}" dt="2020-12-01T11:39:27.535" v="784" actId="1076"/>
          <ac:picMkLst>
            <pc:docMk/>
            <pc:sldMk cId="1811540757" sldId="334"/>
            <ac:picMk id="6" creationId="{28C47E57-A65F-4856-8959-05E2E459C773}"/>
          </ac:picMkLst>
        </pc:picChg>
        <pc:picChg chg="del">
          <ac:chgData name="moath momani" userId="720708e143949568" providerId="LiveId" clId="{D70CDAA3-EFB7-4FF1-A8E9-1594D5190568}" dt="2020-12-01T11:39:09.442" v="775" actId="478"/>
          <ac:picMkLst>
            <pc:docMk/>
            <pc:sldMk cId="1811540757" sldId="334"/>
            <ac:picMk id="8" creationId="{F346B324-6BD1-4C28-85C0-FE7D9B554184}"/>
          </ac:picMkLst>
        </pc:pic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757C88E2-13C5-4559-94A0-4424544BBA5B}"/>
    <pc:docChg chg="custSel addSld modSld">
      <pc:chgData name="moath momani" userId="720708e143949568" providerId="LiveId" clId="{757C88E2-13C5-4559-94A0-4424544BBA5B}" dt="2020-07-21T08:34:35.834" v="189" actId="1037"/>
      <pc:docMkLst>
        <pc:docMk/>
      </pc:docMkLst>
      <pc:sldChg chg="modSp mod">
        <pc:chgData name="moath momani" userId="720708e143949568" providerId="LiveId" clId="{757C88E2-13C5-4559-94A0-4424544BBA5B}" dt="2020-07-21T08:33:08.773" v="175" actId="20577"/>
        <pc:sldMkLst>
          <pc:docMk/>
          <pc:sldMk cId="1823530429" sldId="275"/>
        </pc:sldMkLst>
        <pc:spChg chg="mod">
          <ac:chgData name="moath momani" userId="720708e143949568" providerId="LiveId" clId="{757C88E2-13C5-4559-94A0-4424544BBA5B}" dt="2020-07-21T08:33:08.773" v="175" actId="20577"/>
          <ac:spMkLst>
            <pc:docMk/>
            <pc:sldMk cId="1823530429" sldId="275"/>
            <ac:spMk id="3" creationId="{A538DF91-232F-4B65-B72F-5BAABCC43053}"/>
          </ac:spMkLst>
        </pc:spChg>
        <pc:picChg chg="mod">
          <ac:chgData name="moath momani" userId="720708e143949568" providerId="LiveId" clId="{757C88E2-13C5-4559-94A0-4424544BBA5B}" dt="2020-07-07T07:54:46.957" v="93" actId="1076"/>
          <ac:picMkLst>
            <pc:docMk/>
            <pc:sldMk cId="1823530429" sldId="275"/>
            <ac:picMk id="15" creationId="{7822E7C2-472B-44AA-A4D2-C55DE3E13740}"/>
          </ac:picMkLst>
        </pc:picChg>
      </pc:sldChg>
      <pc:sldChg chg="modSp mod">
        <pc:chgData name="moath momani" userId="720708e143949568" providerId="LiveId" clId="{757C88E2-13C5-4559-94A0-4424544BBA5B}" dt="2020-07-21T08:34:35.834" v="189" actId="1037"/>
        <pc:sldMkLst>
          <pc:docMk/>
          <pc:sldMk cId="2122620844" sldId="276"/>
        </pc:sldMkLst>
        <pc:spChg chg="mod">
          <ac:chgData name="moath momani" userId="720708e143949568" providerId="LiveId" clId="{757C88E2-13C5-4559-94A0-4424544BBA5B}" dt="2020-07-07T07:56:59.998" v="116" actId="1076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757C88E2-13C5-4559-94A0-4424544BBA5B}" dt="2020-07-07T07:57:08.735" v="126" actId="1037"/>
          <ac:spMkLst>
            <pc:docMk/>
            <pc:sldMk cId="2122620844" sldId="276"/>
            <ac:spMk id="11" creationId="{AA5FE5FB-DA11-47CD-9B2A-004E45E27903}"/>
          </ac:spMkLst>
        </pc:spChg>
        <pc:spChg chg="mod">
          <ac:chgData name="moath momani" userId="720708e143949568" providerId="LiveId" clId="{757C88E2-13C5-4559-94A0-4424544BBA5B}" dt="2020-07-21T08:34:35.834" v="189" actId="1037"/>
          <ac:spMkLst>
            <pc:docMk/>
            <pc:sldMk cId="2122620844" sldId="276"/>
            <ac:spMk id="12" creationId="{F2A6271A-E7F0-4514-A693-9DD653018A9A}"/>
          </ac:spMkLst>
        </pc:spChg>
        <pc:picChg chg="mod">
          <ac:chgData name="moath momani" userId="720708e143949568" providerId="LiveId" clId="{757C88E2-13C5-4559-94A0-4424544BBA5B}" dt="2020-07-07T07:57:08.735" v="126" actId="1037"/>
          <ac:picMkLst>
            <pc:docMk/>
            <pc:sldMk cId="2122620844" sldId="276"/>
            <ac:picMk id="16" creationId="{E768E4FF-B2F7-43F7-B6D4-A024356146CA}"/>
          </ac:picMkLst>
        </pc:picChg>
      </pc:sldChg>
      <pc:sldChg chg="addSp delSp modSp">
        <pc:chgData name="moath momani" userId="720708e143949568" providerId="LiveId" clId="{757C88E2-13C5-4559-94A0-4424544BBA5B}" dt="2020-07-07T08:05:08.571" v="168" actId="20577"/>
        <pc:sldMkLst>
          <pc:docMk/>
          <pc:sldMk cId="2044258354" sldId="278"/>
        </pc:sldMkLst>
        <pc:spChg chg="mod">
          <ac:chgData name="moath momani" userId="720708e143949568" providerId="LiveId" clId="{757C88E2-13C5-4559-94A0-4424544BBA5B}" dt="2020-07-07T08:05:08.571" v="168" actId="20577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757C88E2-13C5-4559-94A0-4424544BBA5B}" dt="2020-07-07T08:04:37.821" v="146" actId="14100"/>
          <ac:spMkLst>
            <pc:docMk/>
            <pc:sldMk cId="2044258354" sldId="278"/>
            <ac:spMk id="11" creationId="{082F3C12-09F2-45B3-9B5C-9E9FA60473C9}"/>
          </ac:spMkLst>
        </pc:spChg>
        <pc:spChg chg="add mod">
          <ac:chgData name="moath momani" userId="720708e143949568" providerId="LiveId" clId="{757C88E2-13C5-4559-94A0-4424544BBA5B}" dt="2020-07-07T08:04:57.679" v="155" actId="1038"/>
          <ac:spMkLst>
            <pc:docMk/>
            <pc:sldMk cId="2044258354" sldId="278"/>
            <ac:spMk id="12" creationId="{65904BBA-05DE-4ECC-AB98-A09F6EC9E2D8}"/>
          </ac:spMkLst>
        </pc:spChg>
        <pc:picChg chg="add del mod">
          <ac:chgData name="moath momani" userId="720708e143949568" providerId="LiveId" clId="{757C88E2-13C5-4559-94A0-4424544BBA5B}" dt="2020-07-07T07:59:14.067" v="134" actId="478"/>
          <ac:picMkLst>
            <pc:docMk/>
            <pc:sldMk cId="2044258354" sldId="278"/>
            <ac:picMk id="2" creationId="{948CF737-D0EA-41EE-94A3-29AD88A0A732}"/>
          </ac:picMkLst>
        </pc:picChg>
        <pc:picChg chg="add mod">
          <ac:chgData name="moath momani" userId="720708e143949568" providerId="LiveId" clId="{757C88E2-13C5-4559-94A0-4424544BBA5B}" dt="2020-07-07T07:59:39.541" v="140" actId="1076"/>
          <ac:picMkLst>
            <pc:docMk/>
            <pc:sldMk cId="2044258354" sldId="278"/>
            <ac:picMk id="3" creationId="{7511CF1B-10EF-496B-A5C4-22CEB9C6AB5B}"/>
          </ac:picMkLst>
        </pc:picChg>
        <pc:picChg chg="del">
          <ac:chgData name="moath momani" userId="720708e143949568" providerId="LiveId" clId="{757C88E2-13C5-4559-94A0-4424544BBA5B}" dt="2020-07-07T07:58:53.960" v="128" actId="478"/>
          <ac:picMkLst>
            <pc:docMk/>
            <pc:sldMk cId="2044258354" sldId="278"/>
            <ac:picMk id="5" creationId="{91074AEB-19AF-494D-BAED-CBF5A688124D}"/>
          </ac:picMkLst>
        </pc:picChg>
      </pc:sldChg>
      <pc:sldChg chg="add">
        <pc:chgData name="moath momani" userId="720708e143949568" providerId="LiveId" clId="{757C88E2-13C5-4559-94A0-4424544BBA5B}" dt="2020-07-07T07:58:49.118" v="127"/>
        <pc:sldMkLst>
          <pc:docMk/>
          <pc:sldMk cId="961739538" sldId="279"/>
        </pc:sldMkLst>
      </pc:sldChg>
      <pc:sldChg chg="add">
        <pc:chgData name="moath momani" userId="720708e143949568" providerId="LiveId" clId="{757C88E2-13C5-4559-94A0-4424544BBA5B}" dt="2020-07-07T08:05:14.121" v="169"/>
        <pc:sldMkLst>
          <pc:docMk/>
          <pc:sldMk cId="1955729530" sldId="280"/>
        </pc:sldMkLst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Almomani" userId="ff116c73-3ed4-4407-a8d2-899e4a260434" providerId="ADAL" clId="{ECEFBD95-523F-4AC6-9E91-2C60F7B20548}"/>
    <pc:docChg chg="modSld">
      <pc:chgData name="Moath Almomani" userId="ff116c73-3ed4-4407-a8d2-899e4a260434" providerId="ADAL" clId="{ECEFBD95-523F-4AC6-9E91-2C60F7B20548}" dt="2021-07-07T08:45:04.882" v="0" actId="207"/>
      <pc:docMkLst>
        <pc:docMk/>
      </pc:docMkLst>
      <pc:sldChg chg="modSp mod">
        <pc:chgData name="Moath Almomani" userId="ff116c73-3ed4-4407-a8d2-899e4a260434" providerId="ADAL" clId="{ECEFBD95-523F-4AC6-9E91-2C60F7B20548}" dt="2021-07-07T08:45:04.882" v="0" actId="207"/>
        <pc:sldMkLst>
          <pc:docMk/>
          <pc:sldMk cId="911208218" sldId="273"/>
        </pc:sldMkLst>
        <pc:spChg chg="mod">
          <ac:chgData name="Moath Almomani" userId="ff116c73-3ed4-4407-a8d2-899e4a260434" providerId="ADAL" clId="{ECEFBD95-523F-4AC6-9E91-2C60F7B20548}" dt="2021-07-07T08:45:04.882" v="0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Almomani" userId="ff116c73-3ed4-4407-a8d2-899e4a260434" providerId="ADAL" clId="{7DF25FEC-0214-4869-86A4-287DEE599DC2}"/>
    <pc:docChg chg="custSel addSld delSld modSld sldOrd">
      <pc:chgData name="Moath Almomani" userId="ff116c73-3ed4-4407-a8d2-899e4a260434" providerId="ADAL" clId="{7DF25FEC-0214-4869-86A4-287DEE599DC2}" dt="2021-05-04T10:46:01.692" v="502" actId="20577"/>
      <pc:docMkLst>
        <pc:docMk/>
      </pc:docMkLst>
      <pc:sldChg chg="modSp mod">
        <pc:chgData name="Moath Almomani" userId="ff116c73-3ed4-4407-a8d2-899e4a260434" providerId="ADAL" clId="{7DF25FEC-0214-4869-86A4-287DEE599DC2}" dt="2021-05-04T08:39:20.482" v="449" actId="14100"/>
        <pc:sldMkLst>
          <pc:docMk/>
          <pc:sldMk cId="911208218" sldId="273"/>
        </pc:sldMkLst>
        <pc:spChg chg="mod">
          <ac:chgData name="Moath Almomani" userId="ff116c73-3ed4-4407-a8d2-899e4a260434" providerId="ADAL" clId="{7DF25FEC-0214-4869-86A4-287DEE599DC2}" dt="2021-05-04T08:16:46.908" v="47" actId="14100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Almomani" userId="ff116c73-3ed4-4407-a8d2-899e4a260434" providerId="ADAL" clId="{7DF25FEC-0214-4869-86A4-287DEE599DC2}" dt="2021-05-04T08:39:20.482" v="449" actId="14100"/>
          <ac:spMkLst>
            <pc:docMk/>
            <pc:sldMk cId="911208218" sldId="273"/>
            <ac:spMk id="9" creationId="{BC8D75BA-0340-45F2-AAC4-819F66D9DDDD}"/>
          </ac:spMkLst>
        </pc:spChg>
      </pc:sldChg>
      <pc:sldChg chg="modSp add mod ord">
        <pc:chgData name="Moath Almomani" userId="ff116c73-3ed4-4407-a8d2-899e4a260434" providerId="ADAL" clId="{7DF25FEC-0214-4869-86A4-287DEE599DC2}" dt="2021-05-04T08:22:58.069" v="353" actId="14100"/>
        <pc:sldMkLst>
          <pc:docMk/>
          <pc:sldMk cId="4023957958" sldId="279"/>
        </pc:sldMkLst>
        <pc:spChg chg="mod">
          <ac:chgData name="Moath Almomani" userId="ff116c73-3ed4-4407-a8d2-899e4a260434" providerId="ADAL" clId="{7DF25FEC-0214-4869-86A4-287DEE599DC2}" dt="2021-05-04T08:22:58.069" v="353" actId="14100"/>
          <ac:spMkLst>
            <pc:docMk/>
            <pc:sldMk cId="4023957958" sldId="279"/>
            <ac:spMk id="11" creationId="{21145E93-6959-479A-BC9D-CD8B8034E6FB}"/>
          </ac:spMkLst>
        </pc:spChg>
      </pc:sldChg>
      <pc:sldChg chg="delSp modSp mod">
        <pc:chgData name="Moath Almomani" userId="ff116c73-3ed4-4407-a8d2-899e4a260434" providerId="ADAL" clId="{7DF25FEC-0214-4869-86A4-287DEE599DC2}" dt="2021-05-04T08:13:00.944" v="2" actId="1440"/>
        <pc:sldMkLst>
          <pc:docMk/>
          <pc:sldMk cId="433666442" sldId="291"/>
        </pc:sldMkLst>
        <pc:picChg chg="del">
          <ac:chgData name="Moath Almomani" userId="ff116c73-3ed4-4407-a8d2-899e4a260434" providerId="ADAL" clId="{7DF25FEC-0214-4869-86A4-287DEE599DC2}" dt="2021-05-04T08:12:55.371" v="0" actId="478"/>
          <ac:picMkLst>
            <pc:docMk/>
            <pc:sldMk cId="433666442" sldId="291"/>
            <ac:picMk id="10" creationId="{E8F1FCD8-9B6E-4A83-B73C-C7F493040077}"/>
          </ac:picMkLst>
        </pc:picChg>
        <pc:picChg chg="mod">
          <ac:chgData name="Moath Almomani" userId="ff116c73-3ed4-4407-a8d2-899e4a260434" providerId="ADAL" clId="{7DF25FEC-0214-4869-86A4-287DEE599DC2}" dt="2021-05-04T08:13:00.944" v="2" actId="1440"/>
          <ac:picMkLst>
            <pc:docMk/>
            <pc:sldMk cId="433666442" sldId="291"/>
            <ac:picMk id="19" creationId="{C5A63771-E1D5-455F-90B7-13A88896E774}"/>
          </ac:picMkLst>
        </pc:picChg>
      </pc:sldChg>
      <pc:sldChg chg="addSp delSp modSp mod">
        <pc:chgData name="Moath Almomani" userId="ff116c73-3ed4-4407-a8d2-899e4a260434" providerId="ADAL" clId="{7DF25FEC-0214-4869-86A4-287DEE599DC2}" dt="2021-05-04T08:27:43.197" v="406" actId="33524"/>
        <pc:sldMkLst>
          <pc:docMk/>
          <pc:sldMk cId="1052223388" sldId="324"/>
        </pc:sldMkLst>
        <pc:spChg chg="mod">
          <ac:chgData name="Moath Almomani" userId="ff116c73-3ed4-4407-a8d2-899e4a260434" providerId="ADAL" clId="{7DF25FEC-0214-4869-86A4-287DEE599DC2}" dt="2021-05-04T08:27:43.197" v="406" actId="33524"/>
          <ac:spMkLst>
            <pc:docMk/>
            <pc:sldMk cId="1052223388" sldId="324"/>
            <ac:spMk id="12" creationId="{353DED2C-7400-4351-B64A-561BBBE5B4B0}"/>
          </ac:spMkLst>
        </pc:spChg>
        <pc:picChg chg="del mod">
          <ac:chgData name="Moath Almomani" userId="ff116c73-3ed4-4407-a8d2-899e4a260434" providerId="ADAL" clId="{7DF25FEC-0214-4869-86A4-287DEE599DC2}" dt="2021-05-04T08:27:06.436" v="396" actId="478"/>
          <ac:picMkLst>
            <pc:docMk/>
            <pc:sldMk cId="1052223388" sldId="324"/>
            <ac:picMk id="3" creationId="{D2652FC3-A2BE-4216-B661-C485122A1D7C}"/>
          </ac:picMkLst>
        </pc:picChg>
        <pc:picChg chg="add mod">
          <ac:chgData name="Moath Almomani" userId="ff116c73-3ed4-4407-a8d2-899e4a260434" providerId="ADAL" clId="{7DF25FEC-0214-4869-86A4-287DEE599DC2}" dt="2021-05-04T08:27:11.289" v="400" actId="1076"/>
          <ac:picMkLst>
            <pc:docMk/>
            <pc:sldMk cId="1052223388" sldId="324"/>
            <ac:picMk id="5" creationId="{B64D6046-9F6D-43FD-97A2-F7846A9DCFED}"/>
          </ac:picMkLst>
        </pc:picChg>
        <pc:picChg chg="del">
          <ac:chgData name="Moath Almomani" userId="ff116c73-3ed4-4407-a8d2-899e4a260434" providerId="ADAL" clId="{7DF25FEC-0214-4869-86A4-287DEE599DC2}" dt="2021-05-04T08:27:30.768" v="401" actId="478"/>
          <ac:picMkLst>
            <pc:docMk/>
            <pc:sldMk cId="1052223388" sldId="324"/>
            <ac:picMk id="6" creationId="{B083D4FD-7AB9-4B55-A06A-E089746CF526}"/>
          </ac:picMkLst>
        </pc:picChg>
        <pc:picChg chg="add mod">
          <ac:chgData name="Moath Almomani" userId="ff116c73-3ed4-4407-a8d2-899e4a260434" providerId="ADAL" clId="{7DF25FEC-0214-4869-86A4-287DEE599DC2}" dt="2021-05-04T08:27:39.481" v="405" actId="1076"/>
          <ac:picMkLst>
            <pc:docMk/>
            <pc:sldMk cId="1052223388" sldId="324"/>
            <ac:picMk id="14" creationId="{6941C694-DB84-431E-9D06-9ECB87B95D72}"/>
          </ac:picMkLst>
        </pc:picChg>
      </pc:sldChg>
      <pc:sldChg chg="addSp delSp modSp mod">
        <pc:chgData name="Moath Almomani" userId="ff116c73-3ed4-4407-a8d2-899e4a260434" providerId="ADAL" clId="{7DF25FEC-0214-4869-86A4-287DEE599DC2}" dt="2021-05-04T08:25:00.547" v="394" actId="1038"/>
        <pc:sldMkLst>
          <pc:docMk/>
          <pc:sldMk cId="1483139327" sldId="326"/>
        </pc:sldMkLst>
        <pc:spChg chg="mod">
          <ac:chgData name="Moath Almomani" userId="ff116c73-3ed4-4407-a8d2-899e4a260434" providerId="ADAL" clId="{7DF25FEC-0214-4869-86A4-287DEE599DC2}" dt="2021-05-04T08:25:00.547" v="394" actId="1038"/>
          <ac:spMkLst>
            <pc:docMk/>
            <pc:sldMk cId="1483139327" sldId="326"/>
            <ac:spMk id="6" creationId="{B92E3D7B-C320-4207-A8F6-F8BC03582A6E}"/>
          </ac:spMkLst>
        </pc:spChg>
        <pc:spChg chg="del">
          <ac:chgData name="Moath Almomani" userId="ff116c73-3ed4-4407-a8d2-899e4a260434" providerId="ADAL" clId="{7DF25FEC-0214-4869-86A4-287DEE599DC2}" dt="2021-05-04T08:24:45.561" v="368" actId="478"/>
          <ac:spMkLst>
            <pc:docMk/>
            <pc:sldMk cId="1483139327" sldId="326"/>
            <ac:spMk id="14" creationId="{C5C8FB7A-47EE-4A1C-9B71-72AC1BC01D85}"/>
          </ac:spMkLst>
        </pc:spChg>
        <pc:spChg chg="mod">
          <ac:chgData name="Moath Almomani" userId="ff116c73-3ed4-4407-a8d2-899e4a260434" providerId="ADAL" clId="{7DF25FEC-0214-4869-86A4-287DEE599DC2}" dt="2021-05-04T08:25:00.547" v="394" actId="1038"/>
          <ac:spMkLst>
            <pc:docMk/>
            <pc:sldMk cId="1483139327" sldId="326"/>
            <ac:spMk id="15" creationId="{C3104B83-04C4-42E4-B727-2EEB9FBA4153}"/>
          </ac:spMkLst>
        </pc:spChg>
        <pc:picChg chg="add mod">
          <ac:chgData name="Moath Almomani" userId="ff116c73-3ed4-4407-a8d2-899e4a260434" providerId="ADAL" clId="{7DF25FEC-0214-4869-86A4-287DEE599DC2}" dt="2021-05-04T08:25:00.547" v="394" actId="1038"/>
          <ac:picMkLst>
            <pc:docMk/>
            <pc:sldMk cId="1483139327" sldId="326"/>
            <ac:picMk id="3" creationId="{B3441EA6-BA6C-460A-B9DA-184EBF456AEB}"/>
          </ac:picMkLst>
        </pc:picChg>
        <pc:picChg chg="add mod">
          <ac:chgData name="Moath Almomani" userId="ff116c73-3ed4-4407-a8d2-899e4a260434" providerId="ADAL" clId="{7DF25FEC-0214-4869-86A4-287DEE599DC2}" dt="2021-05-04T08:25:00.547" v="394" actId="1038"/>
          <ac:picMkLst>
            <pc:docMk/>
            <pc:sldMk cId="1483139327" sldId="326"/>
            <ac:picMk id="5" creationId="{5010374A-0EA4-412D-B366-FBE3F57A34AE}"/>
          </ac:picMkLst>
        </pc:picChg>
        <pc:picChg chg="del">
          <ac:chgData name="Moath Almomani" userId="ff116c73-3ed4-4407-a8d2-899e4a260434" providerId="ADAL" clId="{7DF25FEC-0214-4869-86A4-287DEE599DC2}" dt="2021-05-04T08:23:46.673" v="355" actId="478"/>
          <ac:picMkLst>
            <pc:docMk/>
            <pc:sldMk cId="1483139327" sldId="326"/>
            <ac:picMk id="8" creationId="{340A9ABE-DA1F-4398-ABA4-C2EC4FCFDA3F}"/>
          </ac:picMkLst>
        </pc:picChg>
        <pc:picChg chg="del">
          <ac:chgData name="Moath Almomani" userId="ff116c73-3ed4-4407-a8d2-899e4a260434" providerId="ADAL" clId="{7DF25FEC-0214-4869-86A4-287DEE599DC2}" dt="2021-05-04T08:23:47.247" v="356" actId="478"/>
          <ac:picMkLst>
            <pc:docMk/>
            <pc:sldMk cId="1483139327" sldId="326"/>
            <ac:picMk id="19" creationId="{FE5D374B-3D69-4C67-AC13-C218C6D6D4BA}"/>
          </ac:picMkLst>
        </pc:picChg>
        <pc:picChg chg="del">
          <ac:chgData name="Moath Almomani" userId="ff116c73-3ed4-4407-a8d2-899e4a260434" providerId="ADAL" clId="{7DF25FEC-0214-4869-86A4-287DEE599DC2}" dt="2021-05-04T08:23:47.992" v="357" actId="478"/>
          <ac:picMkLst>
            <pc:docMk/>
            <pc:sldMk cId="1483139327" sldId="326"/>
            <ac:picMk id="21" creationId="{D900AFF3-9F10-4099-8940-BA62A06C0FEC}"/>
          </ac:picMkLst>
        </pc:picChg>
      </pc:sldChg>
      <pc:sldChg chg="del">
        <pc:chgData name="Moath Almomani" userId="ff116c73-3ed4-4407-a8d2-899e4a260434" providerId="ADAL" clId="{7DF25FEC-0214-4869-86A4-287DEE599DC2}" dt="2021-05-04T08:14:08.067" v="4" actId="47"/>
        <pc:sldMkLst>
          <pc:docMk/>
          <pc:sldMk cId="587214359" sldId="330"/>
        </pc:sldMkLst>
      </pc:sldChg>
      <pc:sldChg chg="add">
        <pc:chgData name="Moath Almomani" userId="ff116c73-3ed4-4407-a8d2-899e4a260434" providerId="ADAL" clId="{7DF25FEC-0214-4869-86A4-287DEE599DC2}" dt="2021-05-04T08:15:31.418" v="7"/>
        <pc:sldMkLst>
          <pc:docMk/>
          <pc:sldMk cId="3799870960" sldId="330"/>
        </pc:sldMkLst>
      </pc:sldChg>
      <pc:sldChg chg="del">
        <pc:chgData name="Moath Almomani" userId="ff116c73-3ed4-4407-a8d2-899e4a260434" providerId="ADAL" clId="{7DF25FEC-0214-4869-86A4-287DEE599DC2}" dt="2021-05-04T08:23:17.380" v="354" actId="47"/>
        <pc:sldMkLst>
          <pc:docMk/>
          <pc:sldMk cId="2469115206" sldId="331"/>
        </pc:sldMkLst>
      </pc:sldChg>
      <pc:sldChg chg="del">
        <pc:chgData name="Moath Almomani" userId="ff116c73-3ed4-4407-a8d2-899e4a260434" providerId="ADAL" clId="{7DF25FEC-0214-4869-86A4-287DEE599DC2}" dt="2021-05-04T08:14:03.205" v="3" actId="47"/>
        <pc:sldMkLst>
          <pc:docMk/>
          <pc:sldMk cId="171892954" sldId="332"/>
        </pc:sldMkLst>
      </pc:sldChg>
      <pc:sldChg chg="add">
        <pc:chgData name="Moath Almomani" userId="ff116c73-3ed4-4407-a8d2-899e4a260434" providerId="ADAL" clId="{7DF25FEC-0214-4869-86A4-287DEE599DC2}" dt="2021-05-04T08:15:31.418" v="7"/>
        <pc:sldMkLst>
          <pc:docMk/>
          <pc:sldMk cId="2728973027" sldId="332"/>
        </pc:sldMkLst>
      </pc:sldChg>
      <pc:sldChg chg="addSp modSp add mod modNotesTx">
        <pc:chgData name="Moath Almomani" userId="ff116c73-3ed4-4407-a8d2-899e4a260434" providerId="ADAL" clId="{7DF25FEC-0214-4869-86A4-287DEE599DC2}" dt="2021-05-04T10:46:01.692" v="502" actId="20577"/>
        <pc:sldMkLst>
          <pc:docMk/>
          <pc:sldMk cId="947501355" sldId="333"/>
        </pc:sldMkLst>
        <pc:spChg chg="mod">
          <ac:chgData name="Moath Almomani" userId="ff116c73-3ed4-4407-a8d2-899e4a260434" providerId="ADAL" clId="{7DF25FEC-0214-4869-86A4-287DEE599DC2}" dt="2021-05-04T08:38:44.669" v="425" actId="1076"/>
          <ac:spMkLst>
            <pc:docMk/>
            <pc:sldMk cId="947501355" sldId="333"/>
            <ac:spMk id="11" creationId="{21145E93-6959-479A-BC9D-CD8B8034E6FB}"/>
          </ac:spMkLst>
        </pc:spChg>
        <pc:picChg chg="add mod">
          <ac:chgData name="Moath Almomani" userId="ff116c73-3ed4-4407-a8d2-899e4a260434" providerId="ADAL" clId="{7DF25FEC-0214-4869-86A4-287DEE599DC2}" dt="2021-05-04T10:45:33.314" v="454"/>
          <ac:picMkLst>
            <pc:docMk/>
            <pc:sldMk cId="947501355" sldId="333"/>
            <ac:picMk id="9" creationId="{CD462C62-4D71-47C4-B4AE-D50F26057CE0}"/>
          </ac:picMkLst>
        </pc:picChg>
        <pc:picChg chg="add mod">
          <ac:chgData name="Moath Almomani" userId="ff116c73-3ed4-4407-a8d2-899e4a260434" providerId="ADAL" clId="{7DF25FEC-0214-4869-86A4-287DEE599DC2}" dt="2021-05-04T10:45:33.314" v="454"/>
          <ac:picMkLst>
            <pc:docMk/>
            <pc:sldMk cId="947501355" sldId="333"/>
            <ac:picMk id="10" creationId="{ED2696E2-C84F-40AE-83B2-F32553E9C0EA}"/>
          </ac:picMkLst>
        </pc:picChg>
        <pc:picChg chg="add mod">
          <ac:chgData name="Moath Almomani" userId="ff116c73-3ed4-4407-a8d2-899e4a260434" providerId="ADAL" clId="{7DF25FEC-0214-4869-86A4-287DEE599DC2}" dt="2021-05-04T10:45:50.467" v="465" actId="1038"/>
          <ac:picMkLst>
            <pc:docMk/>
            <pc:sldMk cId="947501355" sldId="333"/>
            <ac:picMk id="13" creationId="{08184A0C-AFAE-4B98-9E28-26D5622F430A}"/>
          </ac:picMkLst>
        </pc:picChg>
        <pc:picChg chg="add mod">
          <ac:chgData name="Moath Almomani" userId="ff116c73-3ed4-4407-a8d2-899e4a260434" providerId="ADAL" clId="{7DF25FEC-0214-4869-86A4-287DEE599DC2}" dt="2021-05-04T10:45:33.314" v="454"/>
          <ac:picMkLst>
            <pc:docMk/>
            <pc:sldMk cId="947501355" sldId="333"/>
            <ac:picMk id="14" creationId="{9E24A3A8-2BD3-4E2C-8F03-FCE3F1D7F1DB}"/>
          </ac:picMkLst>
        </pc:picChg>
        <pc:picChg chg="add mod">
          <ac:chgData name="Moath Almomani" userId="ff116c73-3ed4-4407-a8d2-899e4a260434" providerId="ADAL" clId="{7DF25FEC-0214-4869-86A4-287DEE599DC2}" dt="2021-05-04T10:45:33.314" v="454"/>
          <ac:picMkLst>
            <pc:docMk/>
            <pc:sldMk cId="947501355" sldId="333"/>
            <ac:picMk id="15" creationId="{0AEBA838-F13C-4683-9421-D56AD181A95F}"/>
          </ac:picMkLst>
        </pc:picChg>
        <pc:picChg chg="mod">
          <ac:chgData name="Moath Almomani" userId="ff116c73-3ed4-4407-a8d2-899e4a260434" providerId="ADAL" clId="{7DF25FEC-0214-4869-86A4-287DEE599DC2}" dt="2021-05-04T10:45:45.504" v="457" actId="1076"/>
          <ac:picMkLst>
            <pc:docMk/>
            <pc:sldMk cId="947501355" sldId="333"/>
            <ac:picMk id="16" creationId="{E13A5638-89FE-45BE-B064-529076181767}"/>
          </ac:picMkLst>
        </pc:picChg>
      </pc:sldChg>
      <pc:sldChg chg="del">
        <pc:chgData name="Moath Almomani" userId="ff116c73-3ed4-4407-a8d2-899e4a260434" providerId="ADAL" clId="{7DF25FEC-0214-4869-86A4-287DEE599DC2}" dt="2021-05-04T08:15:28.484" v="5" actId="47"/>
        <pc:sldMkLst>
          <pc:docMk/>
          <pc:sldMk cId="1996937977" sldId="333"/>
        </pc:sldMkLst>
      </pc:sldChg>
      <pc:sldChg chg="addSp delSp modSp add mod">
        <pc:chgData name="Moath Almomani" userId="ff116c73-3ed4-4407-a8d2-899e4a260434" providerId="ADAL" clId="{7DF25FEC-0214-4869-86A4-287DEE599DC2}" dt="2021-05-04T10:42:35.833" v="451" actId="20577"/>
        <pc:sldMkLst>
          <pc:docMk/>
          <pc:sldMk cId="1160464742" sldId="334"/>
        </pc:sldMkLst>
        <pc:spChg chg="mod">
          <ac:chgData name="Moath Almomani" userId="ff116c73-3ed4-4407-a8d2-899e4a260434" providerId="ADAL" clId="{7DF25FEC-0214-4869-86A4-287DEE599DC2}" dt="2021-05-04T10:42:35.833" v="451" actId="20577"/>
          <ac:spMkLst>
            <pc:docMk/>
            <pc:sldMk cId="1160464742" sldId="334"/>
            <ac:spMk id="11" creationId="{21145E93-6959-479A-BC9D-CD8B8034E6FB}"/>
          </ac:spMkLst>
        </pc:spChg>
        <pc:picChg chg="add mod">
          <ac:chgData name="Moath Almomani" userId="ff116c73-3ed4-4407-a8d2-899e4a260434" providerId="ADAL" clId="{7DF25FEC-0214-4869-86A4-287DEE599DC2}" dt="2021-05-04T08:18:08.673" v="87" actId="1076"/>
          <ac:picMkLst>
            <pc:docMk/>
            <pc:sldMk cId="1160464742" sldId="334"/>
            <ac:picMk id="2" creationId="{70EBB5BF-9823-4887-AED0-37CF942C31C3}"/>
          </ac:picMkLst>
        </pc:picChg>
        <pc:picChg chg="add mod">
          <ac:chgData name="Moath Almomani" userId="ff116c73-3ed4-4407-a8d2-899e4a260434" providerId="ADAL" clId="{7DF25FEC-0214-4869-86A4-287DEE599DC2}" dt="2021-05-04T08:18:10.947" v="88" actId="1076"/>
          <ac:picMkLst>
            <pc:docMk/>
            <pc:sldMk cId="1160464742" sldId="334"/>
            <ac:picMk id="3" creationId="{7EC4CD10-5251-48CF-9A6F-E0CF5EE5751C}"/>
          </ac:picMkLst>
        </pc:picChg>
        <pc:picChg chg="add del mod">
          <ac:chgData name="Moath Almomani" userId="ff116c73-3ed4-4407-a8d2-899e4a260434" providerId="ADAL" clId="{7DF25FEC-0214-4869-86A4-287DEE599DC2}" dt="2021-05-04T08:19:19.530" v="92" actId="478"/>
          <ac:picMkLst>
            <pc:docMk/>
            <pc:sldMk cId="1160464742" sldId="334"/>
            <ac:picMk id="4" creationId="{CBD5C88D-ACDF-4060-AA8C-C728FC90B354}"/>
          </ac:picMkLst>
        </pc:picChg>
        <pc:picChg chg="del mod">
          <ac:chgData name="Moath Almomani" userId="ff116c73-3ed4-4407-a8d2-899e4a260434" providerId="ADAL" clId="{7DF25FEC-0214-4869-86A4-287DEE599DC2}" dt="2021-05-04T08:17:32.266" v="72" actId="478"/>
          <ac:picMkLst>
            <pc:docMk/>
            <pc:sldMk cId="1160464742" sldId="334"/>
            <ac:picMk id="7" creationId="{B841A2DE-F166-474F-B863-33B68E34C494}"/>
          </ac:picMkLst>
        </pc:picChg>
        <pc:picChg chg="add mod">
          <ac:chgData name="Moath Almomani" userId="ff116c73-3ed4-4407-a8d2-899e4a260434" providerId="ADAL" clId="{7DF25FEC-0214-4869-86A4-287DEE599DC2}" dt="2021-05-04T08:22:18.779" v="305" actId="1038"/>
          <ac:picMkLst>
            <pc:docMk/>
            <pc:sldMk cId="1160464742" sldId="334"/>
            <ac:picMk id="13" creationId="{8CCD4043-5852-487A-A4D0-71299A222D79}"/>
          </ac:picMkLst>
        </pc:picChg>
        <pc:picChg chg="add mod">
          <ac:chgData name="Moath Almomani" userId="ff116c73-3ed4-4407-a8d2-899e4a260434" providerId="ADAL" clId="{7DF25FEC-0214-4869-86A4-287DEE599DC2}" dt="2021-05-04T08:22:16.061" v="282" actId="1038"/>
          <ac:picMkLst>
            <pc:docMk/>
            <pc:sldMk cId="1160464742" sldId="334"/>
            <ac:picMk id="15" creationId="{86D0E247-F624-4E9E-961D-D0E5A9C07FD0}"/>
          </ac:picMkLst>
        </pc:picChg>
        <pc:picChg chg="add mod">
          <ac:chgData name="Moath Almomani" userId="ff116c73-3ed4-4407-a8d2-899e4a260434" providerId="ADAL" clId="{7DF25FEC-0214-4869-86A4-287DEE599DC2}" dt="2021-05-04T08:22:09.486" v="199" actId="1076"/>
          <ac:picMkLst>
            <pc:docMk/>
            <pc:sldMk cId="1160464742" sldId="334"/>
            <ac:picMk id="16" creationId="{8B8E7ADF-32F7-4ED2-B592-98B5E33B835B}"/>
          </ac:picMkLst>
        </pc:picChg>
        <pc:picChg chg="del">
          <ac:chgData name="Moath Almomani" userId="ff116c73-3ed4-4407-a8d2-899e4a260434" providerId="ADAL" clId="{7DF25FEC-0214-4869-86A4-287DEE599DC2}" dt="2021-05-04T08:17:33.193" v="73" actId="478"/>
          <ac:picMkLst>
            <pc:docMk/>
            <pc:sldMk cId="1160464742" sldId="334"/>
            <ac:picMk id="28" creationId="{F7D7845C-3F51-4231-AD1C-8BE51A8A56C5}"/>
          </ac:picMkLst>
        </pc:picChg>
        <pc:picChg chg="del">
          <ac:chgData name="Moath Almomani" userId="ff116c73-3ed4-4407-a8d2-899e4a260434" providerId="ADAL" clId="{7DF25FEC-0214-4869-86A4-287DEE599DC2}" dt="2021-05-04T08:17:33.774" v="74" actId="478"/>
          <ac:picMkLst>
            <pc:docMk/>
            <pc:sldMk cId="1160464742" sldId="334"/>
            <ac:picMk id="30" creationId="{1E9BBB34-B2E8-4EA2-ADA7-BDD91DBF5283}"/>
          </ac:picMkLst>
        </pc:picChg>
        <pc:picChg chg="del">
          <ac:chgData name="Moath Almomani" userId="ff116c73-3ed4-4407-a8d2-899e4a260434" providerId="ADAL" clId="{7DF25FEC-0214-4869-86A4-287DEE599DC2}" dt="2021-05-04T08:17:34.214" v="75" actId="478"/>
          <ac:picMkLst>
            <pc:docMk/>
            <pc:sldMk cId="1160464742" sldId="334"/>
            <ac:picMk id="32" creationId="{E36E2F23-1FF9-4D85-B160-28F35F87618E}"/>
          </ac:picMkLst>
        </pc:picChg>
        <pc:cxnChg chg="del">
          <ac:chgData name="Moath Almomani" userId="ff116c73-3ed4-4407-a8d2-899e4a260434" providerId="ADAL" clId="{7DF25FEC-0214-4869-86A4-287DEE599DC2}" dt="2021-05-04T08:17:36.580" v="78" actId="478"/>
          <ac:cxnSpMkLst>
            <pc:docMk/>
            <pc:sldMk cId="1160464742" sldId="334"/>
            <ac:cxnSpMk id="22" creationId="{B32C785E-A515-4B74-A69D-C1782E8273C3}"/>
          </ac:cxnSpMkLst>
        </pc:cxnChg>
        <pc:cxnChg chg="del">
          <ac:chgData name="Moath Almomani" userId="ff116c73-3ed4-4407-a8d2-899e4a260434" providerId="ADAL" clId="{7DF25FEC-0214-4869-86A4-287DEE599DC2}" dt="2021-05-04T08:17:35.582" v="77" actId="478"/>
          <ac:cxnSpMkLst>
            <pc:docMk/>
            <pc:sldMk cId="1160464742" sldId="334"/>
            <ac:cxnSpMk id="23" creationId="{C442383E-BB63-41EB-B92C-39D22C7C4BF2}"/>
          </ac:cxnSpMkLst>
        </pc:cxnChg>
        <pc:cxnChg chg="del">
          <ac:chgData name="Moath Almomani" userId="ff116c73-3ed4-4407-a8d2-899e4a260434" providerId="ADAL" clId="{7DF25FEC-0214-4869-86A4-287DEE599DC2}" dt="2021-05-04T08:17:34.863" v="76" actId="478"/>
          <ac:cxnSpMkLst>
            <pc:docMk/>
            <pc:sldMk cId="1160464742" sldId="334"/>
            <ac:cxnSpMk id="25" creationId="{7A867A8E-EAC0-4A25-8387-DC829105EF5F}"/>
          </ac:cxnSpMkLst>
        </pc:cxnChg>
      </pc:sldChg>
      <pc:sldChg chg="del">
        <pc:chgData name="Moath Almomani" userId="ff116c73-3ed4-4407-a8d2-899e4a260434" providerId="ADAL" clId="{7DF25FEC-0214-4869-86A4-287DEE599DC2}" dt="2021-05-04T08:15:29.277" v="6" actId="47"/>
        <pc:sldMkLst>
          <pc:docMk/>
          <pc:sldMk cId="1811540757" sldId="334"/>
        </pc:sldMkLst>
      </pc:sldChg>
    </pc:docChg>
  </pc:docChgLst>
  <pc:docChgLst>
    <pc:chgData name="moath momani" userId="720708e143949568" providerId="LiveId" clId="{086B41A3-0184-4EE4-A652-4D143035F388}"/>
    <pc:docChg chg="modSld">
      <pc:chgData name="moath momani" userId="720708e143949568" providerId="LiveId" clId="{086B41A3-0184-4EE4-A652-4D143035F388}" dt="2020-06-24T11:41:31.126" v="0" actId="1076"/>
      <pc:docMkLst>
        <pc:docMk/>
      </pc:docMkLst>
      <pc:sldChg chg="modSp mod">
        <pc:chgData name="moath momani" userId="720708e143949568" providerId="LiveId" clId="{086B41A3-0184-4EE4-A652-4D143035F388}" dt="2020-06-24T11:41:31.126" v="0" actId="1076"/>
        <pc:sldMkLst>
          <pc:docMk/>
          <pc:sldMk cId="1521942773" sldId="263"/>
        </pc:sldMkLst>
        <pc:picChg chg="mod">
          <ac:chgData name="moath momani" userId="720708e143949568" providerId="LiveId" clId="{086B41A3-0184-4EE4-A652-4D143035F388}" dt="2020-06-24T11:41:31.126" v="0" actId="1076"/>
          <ac:picMkLst>
            <pc:docMk/>
            <pc:sldMk cId="1521942773" sldId="263"/>
            <ac:picMk id="25" creationId="{6A9CE4D6-BDDD-464D-9DE1-7F178D769D03}"/>
          </ac:picMkLst>
        </pc:pic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  <pc:docChgLst>
    <pc:chgData name="moath momani" userId="720708e143949568" providerId="LiveId" clId="{3CFDF15F-E2FB-40CB-BAB4-6A21E848FE5C}"/>
    <pc:docChg chg="undo custSel addSld delSld modSld">
      <pc:chgData name="moath momani" userId="720708e143949568" providerId="LiveId" clId="{3CFDF15F-E2FB-40CB-BAB4-6A21E848FE5C}" dt="2020-10-10T16:02:21.737" v="856" actId="1440"/>
      <pc:docMkLst>
        <pc:docMk/>
      </pc:docMkLst>
      <pc:sldChg chg="addSp delSp modSp del mod">
        <pc:chgData name="moath momani" userId="720708e143949568" providerId="LiveId" clId="{3CFDF15F-E2FB-40CB-BAB4-6A21E848FE5C}" dt="2020-10-10T15:55:25.983" v="717" actId="47"/>
        <pc:sldMkLst>
          <pc:docMk/>
          <pc:sldMk cId="1521942773" sldId="263"/>
        </pc:sldMkLst>
        <pc:spChg chg="add mod">
          <ac:chgData name="moath momani" userId="720708e143949568" providerId="LiveId" clId="{3CFDF15F-E2FB-40CB-BAB4-6A21E848FE5C}" dt="2020-10-10T15:52:12.411" v="658" actId="1038"/>
          <ac:spMkLst>
            <pc:docMk/>
            <pc:sldMk cId="1521942773" sldId="263"/>
            <ac:spMk id="4" creationId="{8BCA1E5B-E32F-45A8-82A6-D403185208A2}"/>
          </ac:spMkLst>
        </pc:spChg>
        <pc:spChg chg="add mod">
          <ac:chgData name="moath momani" userId="720708e143949568" providerId="LiveId" clId="{3CFDF15F-E2FB-40CB-BAB4-6A21E848FE5C}" dt="2020-10-08T09:49:15.978" v="322" actId="14100"/>
          <ac:spMkLst>
            <pc:docMk/>
            <pc:sldMk cId="1521942773" sldId="263"/>
            <ac:spMk id="12" creationId="{34E0D4FA-57B2-4195-A658-9E4E1850B11A}"/>
          </ac:spMkLst>
        </pc:spChg>
        <pc:spChg chg="add del">
          <ac:chgData name="moath momani" userId="720708e143949568" providerId="LiveId" clId="{3CFDF15F-E2FB-40CB-BAB4-6A21E848FE5C}" dt="2020-10-08T09:22:26.454" v="55" actId="478"/>
          <ac:spMkLst>
            <pc:docMk/>
            <pc:sldMk cId="1521942773" sldId="263"/>
            <ac:spMk id="13" creationId="{CB3503E8-000D-4DE5-8387-6B5D134B9F76}"/>
          </ac:spMkLst>
        </pc:spChg>
        <pc:spChg chg="add del mod">
          <ac:chgData name="moath momani" userId="720708e143949568" providerId="LiveId" clId="{3CFDF15F-E2FB-40CB-BAB4-6A21E848FE5C}" dt="2020-10-10T15:51:11.242" v="599" actId="21"/>
          <ac:spMkLst>
            <pc:docMk/>
            <pc:sldMk cId="1521942773" sldId="263"/>
            <ac:spMk id="14" creationId="{D199955D-3450-4E1E-A156-275DF8BEE3C8}"/>
          </ac:spMkLst>
        </pc:spChg>
        <pc:spChg chg="add mod">
          <ac:chgData name="moath momani" userId="720708e143949568" providerId="LiveId" clId="{3CFDF15F-E2FB-40CB-BAB4-6A21E848FE5C}" dt="2020-10-10T15:54:12.842" v="690" actId="1036"/>
          <ac:spMkLst>
            <pc:docMk/>
            <pc:sldMk cId="1521942773" sldId="263"/>
            <ac:spMk id="19" creationId="{FF786B3A-1EB1-42C0-AC46-A33C39FA3D26}"/>
          </ac:spMkLst>
        </pc:spChg>
        <pc:spChg chg="add mod">
          <ac:chgData name="moath momani" userId="720708e143949568" providerId="LiveId" clId="{3CFDF15F-E2FB-40CB-BAB4-6A21E848FE5C}" dt="2020-10-08T09:49:34.370" v="329" actId="1076"/>
          <ac:spMkLst>
            <pc:docMk/>
            <pc:sldMk cId="1521942773" sldId="263"/>
            <ac:spMk id="20" creationId="{79E89140-76AF-4F62-88D0-359958405DEF}"/>
          </ac:spMkLst>
        </pc:spChg>
        <pc:spChg chg="mod">
          <ac:chgData name="moath momani" userId="720708e143949568" providerId="LiveId" clId="{3CFDF15F-E2FB-40CB-BAB4-6A21E848FE5C}" dt="2020-10-08T09:20:42.364" v="44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3CFDF15F-E2FB-40CB-BAB4-6A21E848FE5C}" dt="2020-10-10T15:52:12.411" v="658" actId="1038"/>
          <ac:picMkLst>
            <pc:docMk/>
            <pc:sldMk cId="1521942773" sldId="263"/>
            <ac:picMk id="3" creationId="{A2E30D6B-4B38-4476-8016-2927403A6AA7}"/>
          </ac:picMkLst>
        </pc:picChg>
        <pc:picChg chg="add del mod">
          <ac:chgData name="moath momani" userId="720708e143949568" providerId="LiveId" clId="{3CFDF15F-E2FB-40CB-BAB4-6A21E848FE5C}" dt="2020-10-08T09:20:32.015" v="39" actId="478"/>
          <ac:picMkLst>
            <pc:docMk/>
            <pc:sldMk cId="1521942773" sldId="263"/>
            <ac:picMk id="4" creationId="{970A1484-7B9E-4EDF-B9B9-E09195267AE6}"/>
          </ac:picMkLst>
        </pc:picChg>
        <pc:picChg chg="add del mod">
          <ac:chgData name="moath momani" userId="720708e143949568" providerId="LiveId" clId="{3CFDF15F-E2FB-40CB-BAB4-6A21E848FE5C}" dt="2020-10-10T15:51:03.727" v="594" actId="478"/>
          <ac:picMkLst>
            <pc:docMk/>
            <pc:sldMk cId="1521942773" sldId="263"/>
            <ac:picMk id="11" creationId="{AD157577-F6A7-485E-BF12-30D1866F802A}"/>
          </ac:picMkLst>
        </pc:picChg>
        <pc:picChg chg="add mod">
          <ac:chgData name="moath momani" userId="720708e143949568" providerId="LiveId" clId="{3CFDF15F-E2FB-40CB-BAB4-6A21E848FE5C}" dt="2020-10-10T15:50:59.110" v="592"/>
          <ac:picMkLst>
            <pc:docMk/>
            <pc:sldMk cId="1521942773" sldId="263"/>
            <ac:picMk id="13" creationId="{3B1B9E6F-4C70-4F48-BEF9-DAD597F852CD}"/>
          </ac:picMkLst>
        </pc:picChg>
        <pc:picChg chg="add mod">
          <ac:chgData name="moath momani" userId="720708e143949568" providerId="LiveId" clId="{3CFDF15F-E2FB-40CB-BAB4-6A21E848FE5C}" dt="2020-10-10T15:53:58.242" v="684" actId="1076"/>
          <ac:picMkLst>
            <pc:docMk/>
            <pc:sldMk cId="1521942773" sldId="263"/>
            <ac:picMk id="16" creationId="{02F6E752-2D96-4902-BCD4-5FB10E85C1E3}"/>
          </ac:picMkLst>
        </pc:picChg>
        <pc:picChg chg="del">
          <ac:chgData name="moath momani" userId="720708e143949568" providerId="LiveId" clId="{3CFDF15F-E2FB-40CB-BAB4-6A21E848FE5C}" dt="2020-10-08T09:15:51.302" v="2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3CFDF15F-E2FB-40CB-BAB4-6A21E848FE5C}" dt="2020-10-08T09:15:47.554" v="2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3CFDF15F-E2FB-40CB-BAB4-6A21E848FE5C}" dt="2020-10-08T09:15:44.460" v="2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add">
        <pc:chgData name="moath momani" userId="720708e143949568" providerId="LiveId" clId="{3CFDF15F-E2FB-40CB-BAB4-6A21E848FE5C}" dt="2020-10-08T09:00:38.472" v="0"/>
        <pc:sldMkLst>
          <pc:docMk/>
          <pc:sldMk cId="2036179745" sldId="264"/>
        </pc:sldMkLst>
      </pc:sldChg>
      <pc:sldChg chg="modSp mod">
        <pc:chgData name="moath momani" userId="720708e143949568" providerId="LiveId" clId="{3CFDF15F-E2FB-40CB-BAB4-6A21E848FE5C}" dt="2020-10-08T09:01:06.538" v="1"/>
        <pc:sldMkLst>
          <pc:docMk/>
          <pc:sldMk cId="911208218" sldId="273"/>
        </pc:sldMkLst>
        <pc:spChg chg="mod">
          <ac:chgData name="moath momani" userId="720708e143949568" providerId="LiveId" clId="{3CFDF15F-E2FB-40CB-BAB4-6A21E848FE5C}" dt="2020-10-08T09:01:06.538" v="1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3CFDF15F-E2FB-40CB-BAB4-6A21E848FE5C}" dt="2020-10-08T09:33:35.709" v="103" actId="47"/>
        <pc:sldMkLst>
          <pc:docMk/>
          <pc:sldMk cId="1823530429" sldId="275"/>
        </pc:sldMkLst>
      </pc:sldChg>
      <pc:sldChg chg="del">
        <pc:chgData name="moath momani" userId="720708e143949568" providerId="LiveId" clId="{3CFDF15F-E2FB-40CB-BAB4-6A21E848FE5C}" dt="2020-10-08T09:39:52.138" v="219" actId="47"/>
        <pc:sldMkLst>
          <pc:docMk/>
          <pc:sldMk cId="2122620844" sldId="276"/>
        </pc:sldMkLst>
      </pc:sldChg>
      <pc:sldChg chg="del">
        <pc:chgData name="moath momani" userId="720708e143949568" providerId="LiveId" clId="{3CFDF15F-E2FB-40CB-BAB4-6A21E848FE5C}" dt="2020-10-08T09:40:01.273" v="227" actId="47"/>
        <pc:sldMkLst>
          <pc:docMk/>
          <pc:sldMk cId="4162214527" sldId="277"/>
        </pc:sldMkLst>
      </pc:sldChg>
      <pc:sldChg chg="del">
        <pc:chgData name="moath momani" userId="720708e143949568" providerId="LiveId" clId="{3CFDF15F-E2FB-40CB-BAB4-6A21E848FE5C}" dt="2020-10-08T09:39:55.831" v="220" actId="47"/>
        <pc:sldMkLst>
          <pc:docMk/>
          <pc:sldMk cId="2044258354" sldId="278"/>
        </pc:sldMkLst>
      </pc:sldChg>
      <pc:sldChg chg="del">
        <pc:chgData name="moath momani" userId="720708e143949568" providerId="LiveId" clId="{3CFDF15F-E2FB-40CB-BAB4-6A21E848FE5C}" dt="2020-10-08T09:39:59.166" v="224" actId="47"/>
        <pc:sldMkLst>
          <pc:docMk/>
          <pc:sldMk cId="961739538" sldId="279"/>
        </pc:sldMkLst>
      </pc:sldChg>
      <pc:sldChg chg="del">
        <pc:chgData name="moath momani" userId="720708e143949568" providerId="LiveId" clId="{3CFDF15F-E2FB-40CB-BAB4-6A21E848FE5C}" dt="2020-10-08T09:39:56.876" v="221" actId="47"/>
        <pc:sldMkLst>
          <pc:docMk/>
          <pc:sldMk cId="1955729530" sldId="280"/>
        </pc:sldMkLst>
      </pc:sldChg>
      <pc:sldChg chg="del">
        <pc:chgData name="moath momani" userId="720708e143949568" providerId="LiveId" clId="{3CFDF15F-E2FB-40CB-BAB4-6A21E848FE5C}" dt="2020-10-08T09:39:57.686" v="222" actId="47"/>
        <pc:sldMkLst>
          <pc:docMk/>
          <pc:sldMk cId="10524869" sldId="281"/>
        </pc:sldMkLst>
      </pc:sldChg>
      <pc:sldChg chg="del">
        <pc:chgData name="moath momani" userId="720708e143949568" providerId="LiveId" clId="{3CFDF15F-E2FB-40CB-BAB4-6A21E848FE5C}" dt="2020-10-08T09:39:58.423" v="223" actId="47"/>
        <pc:sldMkLst>
          <pc:docMk/>
          <pc:sldMk cId="2167996655" sldId="282"/>
        </pc:sldMkLst>
      </pc:sldChg>
      <pc:sldChg chg="del">
        <pc:chgData name="moath momani" userId="720708e143949568" providerId="LiveId" clId="{3CFDF15F-E2FB-40CB-BAB4-6A21E848FE5C}" dt="2020-10-08T09:40:00.598" v="226" actId="47"/>
        <pc:sldMkLst>
          <pc:docMk/>
          <pc:sldMk cId="1875416068" sldId="283"/>
        </pc:sldMkLst>
      </pc:sldChg>
      <pc:sldChg chg="del">
        <pc:chgData name="moath momani" userId="720708e143949568" providerId="LiveId" clId="{3CFDF15F-E2FB-40CB-BAB4-6A21E848FE5C}" dt="2020-10-08T09:39:59.872" v="225" actId="47"/>
        <pc:sldMkLst>
          <pc:docMk/>
          <pc:sldMk cId="1012949076" sldId="284"/>
        </pc:sldMkLst>
      </pc:sldChg>
      <pc:sldChg chg="add">
        <pc:chgData name="moath momani" userId="720708e143949568" providerId="LiveId" clId="{3CFDF15F-E2FB-40CB-BAB4-6A21E848FE5C}" dt="2020-10-08T09:00:38.472" v="0"/>
        <pc:sldMkLst>
          <pc:docMk/>
          <pc:sldMk cId="3989355761" sldId="285"/>
        </pc:sldMkLst>
      </pc:sldChg>
      <pc:sldChg chg="addSp delSp modSp add mod">
        <pc:chgData name="moath momani" userId="720708e143949568" providerId="LiveId" clId="{3CFDF15F-E2FB-40CB-BAB4-6A21E848FE5C}" dt="2020-10-08T09:49:08.097" v="319" actId="1076"/>
        <pc:sldMkLst>
          <pc:docMk/>
          <pc:sldMk cId="637836894" sldId="286"/>
        </pc:sldMkLst>
        <pc:spChg chg="mod">
          <ac:chgData name="moath momani" userId="720708e143949568" providerId="LiveId" clId="{3CFDF15F-E2FB-40CB-BAB4-6A21E848FE5C}" dt="2020-10-08T09:49:01.681" v="317" actId="1076"/>
          <ac:spMkLst>
            <pc:docMk/>
            <pc:sldMk cId="637836894" sldId="286"/>
            <ac:spMk id="12" creationId="{34E0D4FA-57B2-4195-A658-9E4E1850B11A}"/>
          </ac:spMkLst>
        </pc:spChg>
        <pc:spChg chg="mod">
          <ac:chgData name="moath momani" userId="720708e143949568" providerId="LiveId" clId="{3CFDF15F-E2FB-40CB-BAB4-6A21E848FE5C}" dt="2020-10-08T09:40:59.483" v="232" actId="1076"/>
          <ac:spMkLst>
            <pc:docMk/>
            <pc:sldMk cId="637836894" sldId="286"/>
            <ac:spMk id="14" creationId="{D199955D-3450-4E1E-A156-275DF8BEE3C8}"/>
          </ac:spMkLst>
        </pc:spChg>
        <pc:spChg chg="add mod">
          <ac:chgData name="moath momani" userId="720708e143949568" providerId="LiveId" clId="{3CFDF15F-E2FB-40CB-BAB4-6A21E848FE5C}" dt="2020-10-08T09:49:08.097" v="319" actId="1076"/>
          <ac:spMkLst>
            <pc:docMk/>
            <pc:sldMk cId="637836894" sldId="286"/>
            <ac:spMk id="16" creationId="{100E8991-3FB2-4775-B857-F867882A4201}"/>
          </ac:spMkLst>
        </pc:spChg>
        <pc:picChg chg="add mod">
          <ac:chgData name="moath momani" userId="720708e143949568" providerId="LiveId" clId="{3CFDF15F-E2FB-40CB-BAB4-6A21E848FE5C}" dt="2020-10-08T09:40:59.483" v="232" actId="1076"/>
          <ac:picMkLst>
            <pc:docMk/>
            <pc:sldMk cId="637836894" sldId="286"/>
            <ac:picMk id="3" creationId="{E33DDA0E-B3F0-4D1E-A529-CCC94C2ED16A}"/>
          </ac:picMkLst>
        </pc:picChg>
        <pc:picChg chg="add mod">
          <ac:chgData name="moath momani" userId="720708e143949568" providerId="LiveId" clId="{3CFDF15F-E2FB-40CB-BAB4-6A21E848FE5C}" dt="2020-10-08T09:40:59.483" v="232" actId="1076"/>
          <ac:picMkLst>
            <pc:docMk/>
            <pc:sldMk cId="637836894" sldId="286"/>
            <ac:picMk id="5" creationId="{4B920304-8985-49A9-8DAB-77219516C8BF}"/>
          </ac:picMkLst>
        </pc:picChg>
        <pc:picChg chg="del">
          <ac:chgData name="moath momani" userId="720708e143949568" providerId="LiveId" clId="{3CFDF15F-E2FB-40CB-BAB4-6A21E848FE5C}" dt="2020-10-08T09:24:24.883" v="63" actId="478"/>
          <ac:picMkLst>
            <pc:docMk/>
            <pc:sldMk cId="637836894" sldId="286"/>
            <ac:picMk id="11" creationId="{AD157577-F6A7-485E-BF12-30D1866F802A}"/>
          </ac:picMkLst>
        </pc:picChg>
      </pc:sldChg>
      <pc:sldChg chg="addSp delSp modSp add mod">
        <pc:chgData name="moath momani" userId="720708e143949568" providerId="LiveId" clId="{3CFDF15F-E2FB-40CB-BAB4-6A21E848FE5C}" dt="2020-10-08T10:34:01.695" v="548" actId="113"/>
        <pc:sldMkLst>
          <pc:docMk/>
          <pc:sldMk cId="3558297906" sldId="287"/>
        </pc:sldMkLst>
        <pc:spChg chg="mod">
          <ac:chgData name="moath momani" userId="720708e143949568" providerId="LiveId" clId="{3CFDF15F-E2FB-40CB-BAB4-6A21E848FE5C}" dt="2020-10-08T10:34:01.695" v="548" actId="113"/>
          <ac:spMkLst>
            <pc:docMk/>
            <pc:sldMk cId="3558297906" sldId="287"/>
            <ac:spMk id="12" creationId="{34E0D4FA-57B2-4195-A658-9E4E1850B11A}"/>
          </ac:spMkLst>
        </pc:spChg>
        <pc:spChg chg="del">
          <ac:chgData name="moath momani" userId="720708e143949568" providerId="LiveId" clId="{3CFDF15F-E2FB-40CB-BAB4-6A21E848FE5C}" dt="2020-10-08T09:30:55.711" v="83" actId="478"/>
          <ac:spMkLst>
            <pc:docMk/>
            <pc:sldMk cId="3558297906" sldId="287"/>
            <ac:spMk id="14" creationId="{D199955D-3450-4E1E-A156-275DF8BEE3C8}"/>
          </ac:spMkLst>
        </pc:spChg>
        <pc:spChg chg="add mod">
          <ac:chgData name="moath momani" userId="720708e143949568" providerId="LiveId" clId="{3CFDF15F-E2FB-40CB-BAB4-6A21E848FE5C}" dt="2020-10-08T09:45:02.182" v="287" actId="14100"/>
          <ac:spMkLst>
            <pc:docMk/>
            <pc:sldMk cId="3558297906" sldId="287"/>
            <ac:spMk id="17" creationId="{AE96C8F0-F528-44F0-A9F8-40ACE17A8902}"/>
          </ac:spMkLst>
        </pc:spChg>
        <pc:picChg chg="del">
          <ac:chgData name="moath momani" userId="720708e143949568" providerId="LiveId" clId="{3CFDF15F-E2FB-40CB-BAB4-6A21E848FE5C}" dt="2020-10-08T09:30:56.337" v="84" actId="478"/>
          <ac:picMkLst>
            <pc:docMk/>
            <pc:sldMk cId="3558297906" sldId="287"/>
            <ac:picMk id="3" creationId="{E33DDA0E-B3F0-4D1E-A529-CCC94C2ED16A}"/>
          </ac:picMkLst>
        </pc:picChg>
        <pc:picChg chg="add mod">
          <ac:chgData name="moath momani" userId="720708e143949568" providerId="LiveId" clId="{3CFDF15F-E2FB-40CB-BAB4-6A21E848FE5C}" dt="2020-10-08T09:33:11.731" v="98" actId="1076"/>
          <ac:picMkLst>
            <pc:docMk/>
            <pc:sldMk cId="3558297906" sldId="287"/>
            <ac:picMk id="4" creationId="{050C3B14-6B49-454C-A185-5A170E2C0A0E}"/>
          </ac:picMkLst>
        </pc:picChg>
        <pc:picChg chg="del">
          <ac:chgData name="moath momani" userId="720708e143949568" providerId="LiveId" clId="{3CFDF15F-E2FB-40CB-BAB4-6A21E848FE5C}" dt="2020-10-08T09:30:54.807" v="82" actId="478"/>
          <ac:picMkLst>
            <pc:docMk/>
            <pc:sldMk cId="3558297906" sldId="287"/>
            <ac:picMk id="5" creationId="{4B920304-8985-49A9-8DAB-77219516C8BF}"/>
          </ac:picMkLst>
        </pc:picChg>
        <pc:picChg chg="add mod">
          <ac:chgData name="moath momani" userId="720708e143949568" providerId="LiveId" clId="{3CFDF15F-E2FB-40CB-BAB4-6A21E848FE5C}" dt="2020-10-08T09:33:20.900" v="102" actId="14100"/>
          <ac:picMkLst>
            <pc:docMk/>
            <pc:sldMk cId="3558297906" sldId="287"/>
            <ac:picMk id="13" creationId="{F7F76BE7-2BB1-4A60-A158-FED839004E58}"/>
          </ac:picMkLst>
        </pc:picChg>
      </pc:sldChg>
      <pc:sldChg chg="addSp delSp modSp add mod">
        <pc:chgData name="moath momani" userId="720708e143949568" providerId="LiveId" clId="{3CFDF15F-E2FB-40CB-BAB4-6A21E848FE5C}" dt="2020-10-08T09:49:44.525" v="330" actId="403"/>
        <pc:sldMkLst>
          <pc:docMk/>
          <pc:sldMk cId="2796415213" sldId="288"/>
        </pc:sldMkLst>
        <pc:spChg chg="add mod">
          <ac:chgData name="moath momani" userId="720708e143949568" providerId="LiveId" clId="{3CFDF15F-E2FB-40CB-BAB4-6A21E848FE5C}" dt="2020-10-08T09:36:24.880" v="122" actId="1582"/>
          <ac:spMkLst>
            <pc:docMk/>
            <pc:sldMk cId="2796415213" sldId="288"/>
            <ac:spMk id="5" creationId="{D6450575-E8E6-4BD2-B508-CA4D47FAFAB5}"/>
          </ac:spMkLst>
        </pc:spChg>
        <pc:spChg chg="add mod">
          <ac:chgData name="moath momani" userId="720708e143949568" providerId="LiveId" clId="{3CFDF15F-E2FB-40CB-BAB4-6A21E848FE5C}" dt="2020-10-08T09:36:36.217" v="124" actId="207"/>
          <ac:spMkLst>
            <pc:docMk/>
            <pc:sldMk cId="2796415213" sldId="288"/>
            <ac:spMk id="11" creationId="{28D6C5B2-5694-4D18-BAF2-7B14ED7DB632}"/>
          </ac:spMkLst>
        </pc:spChg>
        <pc:spChg chg="mod">
          <ac:chgData name="moath momani" userId="720708e143949568" providerId="LiveId" clId="{3CFDF15F-E2FB-40CB-BAB4-6A21E848FE5C}" dt="2020-10-08T09:34:52.679" v="113" actId="20577"/>
          <ac:spMkLst>
            <pc:docMk/>
            <pc:sldMk cId="2796415213" sldId="288"/>
            <ac:spMk id="12" creationId="{34E0D4FA-57B2-4195-A658-9E4E1850B11A}"/>
          </ac:spMkLst>
        </pc:spChg>
        <pc:spChg chg="add mod">
          <ac:chgData name="moath momani" userId="720708e143949568" providerId="LiveId" clId="{3CFDF15F-E2FB-40CB-BAB4-6A21E848FE5C}" dt="2020-10-08T09:37:16.258" v="141" actId="207"/>
          <ac:spMkLst>
            <pc:docMk/>
            <pc:sldMk cId="2796415213" sldId="288"/>
            <ac:spMk id="14" creationId="{552BFC21-FE02-4E69-85E8-429E815BBA2C}"/>
          </ac:spMkLst>
        </pc:spChg>
        <pc:spChg chg="add mod">
          <ac:chgData name="moath momani" userId="720708e143949568" providerId="LiveId" clId="{3CFDF15F-E2FB-40CB-BAB4-6A21E848FE5C}" dt="2020-10-08T09:49:44.525" v="330" actId="403"/>
          <ac:spMkLst>
            <pc:docMk/>
            <pc:sldMk cId="2796415213" sldId="288"/>
            <ac:spMk id="17" creationId="{340FF11B-C635-4120-B4F7-177BBEB0F0B0}"/>
          </ac:spMkLst>
        </pc:spChg>
        <pc:picChg chg="add mod">
          <ac:chgData name="moath momani" userId="720708e143949568" providerId="LiveId" clId="{3CFDF15F-E2FB-40CB-BAB4-6A21E848FE5C}" dt="2020-10-08T09:35:34.828" v="118" actId="1076"/>
          <ac:picMkLst>
            <pc:docMk/>
            <pc:sldMk cId="2796415213" sldId="288"/>
            <ac:picMk id="3" creationId="{0D417119-02C6-44CD-BA6A-0DCE194E783D}"/>
          </ac:picMkLst>
        </pc:picChg>
        <pc:picChg chg="del">
          <ac:chgData name="moath momani" userId="720708e143949568" providerId="LiveId" clId="{3CFDF15F-E2FB-40CB-BAB4-6A21E848FE5C}" dt="2020-10-08T09:35:29.243" v="114" actId="478"/>
          <ac:picMkLst>
            <pc:docMk/>
            <pc:sldMk cId="2796415213" sldId="288"/>
            <ac:picMk id="4" creationId="{050C3B14-6B49-454C-A185-5A170E2C0A0E}"/>
          </ac:picMkLst>
        </pc:picChg>
        <pc:picChg chg="del">
          <ac:chgData name="moath momani" userId="720708e143949568" providerId="LiveId" clId="{3CFDF15F-E2FB-40CB-BAB4-6A21E848FE5C}" dt="2020-10-08T09:35:29.542" v="115" actId="478"/>
          <ac:picMkLst>
            <pc:docMk/>
            <pc:sldMk cId="2796415213" sldId="288"/>
            <ac:picMk id="13" creationId="{F7F76BE7-2BB1-4A60-A158-FED839004E58}"/>
          </ac:picMkLst>
        </pc:picChg>
      </pc:sldChg>
      <pc:sldChg chg="addSp delSp modSp add mod">
        <pc:chgData name="moath momani" userId="720708e143949568" providerId="LiveId" clId="{3CFDF15F-E2FB-40CB-BAB4-6A21E848FE5C}" dt="2020-10-08T09:53:20.062" v="544" actId="313"/>
        <pc:sldMkLst>
          <pc:docMk/>
          <pc:sldMk cId="481456243" sldId="289"/>
        </pc:sldMkLst>
        <pc:spChg chg="mod">
          <ac:chgData name="moath momani" userId="720708e143949568" providerId="LiveId" clId="{3CFDF15F-E2FB-40CB-BAB4-6A21E848FE5C}" dt="2020-10-08T09:39:20.597" v="204" actId="1076"/>
          <ac:spMkLst>
            <pc:docMk/>
            <pc:sldMk cId="481456243" sldId="289"/>
            <ac:spMk id="5" creationId="{D6450575-E8E6-4BD2-B508-CA4D47FAFAB5}"/>
          </ac:spMkLst>
        </pc:spChg>
        <pc:spChg chg="mod">
          <ac:chgData name="moath momani" userId="720708e143949568" providerId="LiveId" clId="{3CFDF15F-E2FB-40CB-BAB4-6A21E848FE5C}" dt="2020-10-08T09:39:19.141" v="199" actId="1076"/>
          <ac:spMkLst>
            <pc:docMk/>
            <pc:sldMk cId="481456243" sldId="289"/>
            <ac:spMk id="11" creationId="{28D6C5B2-5694-4D18-BAF2-7B14ED7DB632}"/>
          </ac:spMkLst>
        </pc:spChg>
        <pc:spChg chg="mod">
          <ac:chgData name="moath momani" userId="720708e143949568" providerId="LiveId" clId="{3CFDF15F-E2FB-40CB-BAB4-6A21E848FE5C}" dt="2020-10-08T09:53:20.062" v="544" actId="313"/>
          <ac:spMkLst>
            <pc:docMk/>
            <pc:sldMk cId="481456243" sldId="289"/>
            <ac:spMk id="12" creationId="{34E0D4FA-57B2-4195-A658-9E4E1850B11A}"/>
          </ac:spMkLst>
        </pc:spChg>
        <pc:spChg chg="add mod">
          <ac:chgData name="moath momani" userId="720708e143949568" providerId="LiveId" clId="{3CFDF15F-E2FB-40CB-BAB4-6A21E848FE5C}" dt="2020-10-08T09:39:18.695" v="198" actId="1076"/>
          <ac:spMkLst>
            <pc:docMk/>
            <pc:sldMk cId="481456243" sldId="289"/>
            <ac:spMk id="13" creationId="{57AA1516-5E33-4440-B0D2-AE4CE5006B13}"/>
          </ac:spMkLst>
        </pc:spChg>
        <pc:spChg chg="mod">
          <ac:chgData name="moath momani" userId="720708e143949568" providerId="LiveId" clId="{3CFDF15F-E2FB-40CB-BAB4-6A21E848FE5C}" dt="2020-10-08T09:39:29.211" v="207" actId="1076"/>
          <ac:spMkLst>
            <pc:docMk/>
            <pc:sldMk cId="481456243" sldId="289"/>
            <ac:spMk id="40" creationId="{1E7FBE51-08DF-4E2E-9984-90B892A9D172}"/>
          </ac:spMkLst>
        </pc:spChg>
        <pc:picChg chg="add del mod">
          <ac:chgData name="moath momani" userId="720708e143949568" providerId="LiveId" clId="{3CFDF15F-E2FB-40CB-BAB4-6A21E848FE5C}" dt="2020-10-08T09:39:20.980" v="205" actId="14100"/>
          <ac:picMkLst>
            <pc:docMk/>
            <pc:sldMk cId="481456243" sldId="289"/>
            <ac:picMk id="3" creationId="{0D417119-02C6-44CD-BA6A-0DCE194E783D}"/>
          </ac:picMkLst>
        </pc:picChg>
      </pc:sldChg>
      <pc:sldChg chg="addSp delSp modSp add mod">
        <pc:chgData name="moath momani" userId="720708e143949568" providerId="LiveId" clId="{3CFDF15F-E2FB-40CB-BAB4-6A21E848FE5C}" dt="2020-10-10T15:44:20.901" v="549"/>
        <pc:sldMkLst>
          <pc:docMk/>
          <pc:sldMk cId="1626877317" sldId="290"/>
        </pc:sldMkLst>
        <pc:spChg chg="del">
          <ac:chgData name="moath momani" userId="720708e143949568" providerId="LiveId" clId="{3CFDF15F-E2FB-40CB-BAB4-6A21E848FE5C}" dt="2020-10-08T09:39:44.481" v="217" actId="478"/>
          <ac:spMkLst>
            <pc:docMk/>
            <pc:sldMk cId="1626877317" sldId="290"/>
            <ac:spMk id="5" creationId="{D6450575-E8E6-4BD2-B508-CA4D47FAFAB5}"/>
          </ac:spMkLst>
        </pc:spChg>
        <pc:spChg chg="del">
          <ac:chgData name="moath momani" userId="720708e143949568" providerId="LiveId" clId="{3CFDF15F-E2FB-40CB-BAB4-6A21E848FE5C}" dt="2020-10-08T09:39:44.481" v="217" actId="478"/>
          <ac:spMkLst>
            <pc:docMk/>
            <pc:sldMk cId="1626877317" sldId="290"/>
            <ac:spMk id="11" creationId="{28D6C5B2-5694-4D18-BAF2-7B14ED7DB632}"/>
          </ac:spMkLst>
        </pc:spChg>
        <pc:spChg chg="mod">
          <ac:chgData name="moath momani" userId="720708e143949568" providerId="LiveId" clId="{3CFDF15F-E2FB-40CB-BAB4-6A21E848FE5C}" dt="2020-10-08T09:53:16.574" v="543" actId="313"/>
          <ac:spMkLst>
            <pc:docMk/>
            <pc:sldMk cId="1626877317" sldId="290"/>
            <ac:spMk id="12" creationId="{34E0D4FA-57B2-4195-A658-9E4E1850B11A}"/>
          </ac:spMkLst>
        </pc:spChg>
        <pc:spChg chg="del">
          <ac:chgData name="moath momani" userId="720708e143949568" providerId="LiveId" clId="{3CFDF15F-E2FB-40CB-BAB4-6A21E848FE5C}" dt="2020-10-08T09:39:44.481" v="217" actId="478"/>
          <ac:spMkLst>
            <pc:docMk/>
            <pc:sldMk cId="1626877317" sldId="290"/>
            <ac:spMk id="13" creationId="{57AA1516-5E33-4440-B0D2-AE4CE5006B13}"/>
          </ac:spMkLst>
        </pc:spChg>
        <pc:picChg chg="del">
          <ac:chgData name="moath momani" userId="720708e143949568" providerId="LiveId" clId="{3CFDF15F-E2FB-40CB-BAB4-6A21E848FE5C}" dt="2020-10-10T15:44:20.901" v="549"/>
          <ac:picMkLst>
            <pc:docMk/>
            <pc:sldMk cId="1626877317" sldId="290"/>
            <ac:picMk id="2" creationId="{F70050AD-1F37-464C-B725-E85A6CF33B84}"/>
          </ac:picMkLst>
        </pc:picChg>
        <pc:picChg chg="del">
          <ac:chgData name="moath momani" userId="720708e143949568" providerId="LiveId" clId="{3CFDF15F-E2FB-40CB-BAB4-6A21E848FE5C}" dt="2020-10-08T09:39:34.345" v="209" actId="478"/>
          <ac:picMkLst>
            <pc:docMk/>
            <pc:sldMk cId="1626877317" sldId="290"/>
            <ac:picMk id="3" creationId="{0D417119-02C6-44CD-BA6A-0DCE194E783D}"/>
          </ac:picMkLst>
        </pc:picChg>
        <pc:picChg chg="add mod">
          <ac:chgData name="moath momani" userId="720708e143949568" providerId="LiveId" clId="{3CFDF15F-E2FB-40CB-BAB4-6A21E848FE5C}" dt="2020-10-08T10:30:18.515" v="546" actId="1076"/>
          <ac:picMkLst>
            <pc:docMk/>
            <pc:sldMk cId="1626877317" sldId="290"/>
            <ac:picMk id="4" creationId="{AAEB1ECA-52E4-4D2A-95B8-F5FE9CD5BB38}"/>
          </ac:picMkLst>
        </pc:picChg>
      </pc:sldChg>
      <pc:sldChg chg="addSp delSp modSp add mod">
        <pc:chgData name="moath momani" userId="720708e143949568" providerId="LiveId" clId="{3CFDF15F-E2FB-40CB-BAB4-6A21E848FE5C}" dt="2020-10-10T15:49:00.922" v="590" actId="1440"/>
        <pc:sldMkLst>
          <pc:docMk/>
          <pc:sldMk cId="3562490965" sldId="324"/>
        </pc:sldMkLst>
        <pc:spChg chg="mod">
          <ac:chgData name="moath momani" userId="720708e143949568" providerId="LiveId" clId="{3CFDF15F-E2FB-40CB-BAB4-6A21E848FE5C}" dt="2020-10-10T15:45:50.406" v="564"/>
          <ac:spMkLst>
            <pc:docMk/>
            <pc:sldMk cId="3562490965" sldId="324"/>
            <ac:spMk id="2" creationId="{00000000-0000-0000-0000-000000000000}"/>
          </ac:spMkLst>
        </pc:spChg>
        <pc:spChg chg="del">
          <ac:chgData name="moath momani" userId="720708e143949568" providerId="LiveId" clId="{3CFDF15F-E2FB-40CB-BAB4-6A21E848FE5C}" dt="2020-10-10T15:45:58.523" v="566" actId="478"/>
          <ac:spMkLst>
            <pc:docMk/>
            <pc:sldMk cId="3562490965" sldId="324"/>
            <ac:spMk id="4" creationId="{00000000-0000-0000-0000-000000000000}"/>
          </ac:spMkLst>
        </pc:spChg>
        <pc:spChg chg="del">
          <ac:chgData name="moath momani" userId="720708e143949568" providerId="LiveId" clId="{3CFDF15F-E2FB-40CB-BAB4-6A21E848FE5C}" dt="2020-10-10T15:45:57.047" v="565" actId="478"/>
          <ac:spMkLst>
            <pc:docMk/>
            <pc:sldMk cId="3562490965" sldId="324"/>
            <ac:spMk id="5" creationId="{00000000-0000-0000-0000-000000000000}"/>
          </ac:spMkLst>
        </pc:spChg>
        <pc:picChg chg="add mod">
          <ac:chgData name="moath momani" userId="720708e143949568" providerId="LiveId" clId="{3CFDF15F-E2FB-40CB-BAB4-6A21E848FE5C}" dt="2020-10-10T15:48:57.436" v="589" actId="1440"/>
          <ac:picMkLst>
            <pc:docMk/>
            <pc:sldMk cId="3562490965" sldId="324"/>
            <ac:picMk id="10" creationId="{578B95DB-CA80-433C-BE38-277656310D70}"/>
          </ac:picMkLst>
        </pc:picChg>
        <pc:picChg chg="del mod">
          <ac:chgData name="moath momani" userId="720708e143949568" providerId="LiveId" clId="{3CFDF15F-E2FB-40CB-BAB4-6A21E848FE5C}" dt="2020-10-10T15:48:08.799" v="581" actId="478"/>
          <ac:picMkLst>
            <pc:docMk/>
            <pc:sldMk cId="3562490965" sldId="324"/>
            <ac:picMk id="11" creationId="{C5E42528-C1B5-429B-84AA-678B65BD0D6B}"/>
          </ac:picMkLst>
        </pc:picChg>
        <pc:picChg chg="add mod">
          <ac:chgData name="moath momani" userId="720708e143949568" providerId="LiveId" clId="{3CFDF15F-E2FB-40CB-BAB4-6A21E848FE5C}" dt="2020-10-10T15:49:00.922" v="590" actId="1440"/>
          <ac:picMkLst>
            <pc:docMk/>
            <pc:sldMk cId="3562490965" sldId="324"/>
            <ac:picMk id="13" creationId="{9E0A9343-C5C7-435B-A079-06BA0BF56D6B}"/>
          </ac:picMkLst>
        </pc:picChg>
      </pc:sldChg>
      <pc:sldChg chg="addSp delSp modSp add mod">
        <pc:chgData name="moath momani" userId="720708e143949568" providerId="LiveId" clId="{3CFDF15F-E2FB-40CB-BAB4-6A21E848FE5C}" dt="2020-10-10T16:02:21.737" v="856" actId="1440"/>
        <pc:sldMkLst>
          <pc:docMk/>
          <pc:sldMk cId="626623022" sldId="325"/>
        </pc:sldMkLst>
        <pc:spChg chg="add mod">
          <ac:chgData name="moath momani" userId="720708e143949568" providerId="LiveId" clId="{3CFDF15F-E2FB-40CB-BAB4-6A21E848FE5C}" dt="2020-10-10T15:57:57.145" v="835" actId="1036"/>
          <ac:spMkLst>
            <pc:docMk/>
            <pc:sldMk cId="626623022" sldId="325"/>
            <ac:spMk id="5" creationId="{315114D4-F22E-4C6E-BB03-E3A20F69D506}"/>
          </ac:spMkLst>
        </pc:spChg>
        <pc:spChg chg="mod">
          <ac:chgData name="moath momani" userId="720708e143949568" providerId="LiveId" clId="{3CFDF15F-E2FB-40CB-BAB4-6A21E848FE5C}" dt="2020-10-10T15:58:21.277" v="844" actId="20577"/>
          <ac:spMkLst>
            <pc:docMk/>
            <pc:sldMk cId="626623022" sldId="325"/>
            <ac:spMk id="12" creationId="{34E0D4FA-57B2-4195-A658-9E4E1850B11A}"/>
          </ac:spMkLst>
        </pc:spChg>
        <pc:spChg chg="add del">
          <ac:chgData name="moath momani" userId="720708e143949568" providerId="LiveId" clId="{3CFDF15F-E2FB-40CB-BAB4-6A21E848FE5C}" dt="2020-10-10T15:58:48.508" v="846" actId="11529"/>
          <ac:spMkLst>
            <pc:docMk/>
            <pc:sldMk cId="626623022" sldId="325"/>
            <ac:spMk id="13" creationId="{6F93EA63-0D71-457E-BC5E-4CF7772AC6D8}"/>
          </ac:spMkLst>
        </pc:spChg>
        <pc:spChg chg="del mod">
          <ac:chgData name="moath momani" userId="720708e143949568" providerId="LiveId" clId="{3CFDF15F-E2FB-40CB-BAB4-6A21E848FE5C}" dt="2020-10-10T15:54:54.081" v="702" actId="21"/>
          <ac:spMkLst>
            <pc:docMk/>
            <pc:sldMk cId="626623022" sldId="325"/>
            <ac:spMk id="14" creationId="{D199955D-3450-4E1E-A156-275DF8BEE3C8}"/>
          </ac:spMkLst>
        </pc:spChg>
        <pc:spChg chg="add del">
          <ac:chgData name="moath momani" userId="720708e143949568" providerId="LiveId" clId="{3CFDF15F-E2FB-40CB-BAB4-6A21E848FE5C}" dt="2020-10-10T15:59:01.384" v="848" actId="11529"/>
          <ac:spMkLst>
            <pc:docMk/>
            <pc:sldMk cId="626623022" sldId="325"/>
            <ac:spMk id="17" creationId="{96809475-CE40-47EB-A4C5-DA85B8B13C11}"/>
          </ac:spMkLst>
        </pc:spChg>
        <pc:spChg chg="add mod">
          <ac:chgData name="moath momani" userId="720708e143949568" providerId="LiveId" clId="{3CFDF15F-E2FB-40CB-BAB4-6A21E848FE5C}" dt="2020-10-10T15:57:57.145" v="835" actId="1036"/>
          <ac:spMkLst>
            <pc:docMk/>
            <pc:sldMk cId="626623022" sldId="325"/>
            <ac:spMk id="18" creationId="{EE8AA459-8D2C-4211-B736-3563280862A2}"/>
          </ac:spMkLst>
        </pc:spChg>
        <pc:spChg chg="mod">
          <ac:chgData name="moath momani" userId="720708e143949568" providerId="LiveId" clId="{3CFDF15F-E2FB-40CB-BAB4-6A21E848FE5C}" dt="2020-10-10T15:58:05.738" v="838" actId="20577"/>
          <ac:spMkLst>
            <pc:docMk/>
            <pc:sldMk cId="626623022" sldId="325"/>
            <ac:spMk id="20" creationId="{79E89140-76AF-4F62-88D0-359958405DEF}"/>
          </ac:spMkLst>
        </pc:spChg>
        <pc:spChg chg="mod">
          <ac:chgData name="moath momani" userId="720708e143949568" providerId="LiveId" clId="{3CFDF15F-E2FB-40CB-BAB4-6A21E848FE5C}" dt="2020-10-10T15:57:10.770" v="808" actId="1076"/>
          <ac:spMkLst>
            <pc:docMk/>
            <pc:sldMk cId="626623022" sldId="325"/>
            <ac:spMk id="40" creationId="{1E7FBE51-08DF-4E2E-9984-90B892A9D172}"/>
          </ac:spMkLst>
        </pc:spChg>
        <pc:picChg chg="add del mod">
          <ac:chgData name="moath momani" userId="720708e143949568" providerId="LiveId" clId="{3CFDF15F-E2FB-40CB-BAB4-6A21E848FE5C}" dt="2020-10-10T15:53:31.466" v="671" actId="22"/>
          <ac:picMkLst>
            <pc:docMk/>
            <pc:sldMk cId="626623022" sldId="325"/>
            <ac:picMk id="3" creationId="{F3E98219-5B85-40CC-8874-3590C2C65446}"/>
          </ac:picMkLst>
        </pc:picChg>
        <pc:picChg chg="add mod">
          <ac:chgData name="moath momani" userId="720708e143949568" providerId="LiveId" clId="{3CFDF15F-E2FB-40CB-BAB4-6A21E848FE5C}" dt="2020-10-10T16:02:17.300" v="855" actId="1440"/>
          <ac:picMkLst>
            <pc:docMk/>
            <pc:sldMk cId="626623022" sldId="325"/>
            <ac:picMk id="4" creationId="{F5AFF429-69D9-4114-84F1-6420B4FB76B6}"/>
          </ac:picMkLst>
        </pc:picChg>
        <pc:picChg chg="mod">
          <ac:chgData name="moath momani" userId="720708e143949568" providerId="LiveId" clId="{3CFDF15F-E2FB-40CB-BAB4-6A21E848FE5C}" dt="2020-10-10T16:02:21.737" v="856" actId="1440"/>
          <ac:picMkLst>
            <pc:docMk/>
            <pc:sldMk cId="626623022" sldId="325"/>
            <ac:picMk id="11" creationId="{AD157577-F6A7-485E-BF12-30D1866F802A}"/>
          </ac:picMkLst>
        </pc:picChg>
        <pc:cxnChg chg="add del mod">
          <ac:chgData name="moath momani" userId="720708e143949568" providerId="LiveId" clId="{3CFDF15F-E2FB-40CB-BAB4-6A21E848FE5C}" dt="2020-10-10T15:59:44.151" v="854" actId="478"/>
          <ac:cxnSpMkLst>
            <pc:docMk/>
            <pc:sldMk cId="626623022" sldId="325"/>
            <ac:cxnSpMk id="21" creationId="{A1740693-7BFC-45F8-8828-D65C8EE8EE85}"/>
          </ac:cxnSpMkLst>
        </pc:cxn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TINKERCAD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89A57A57-AE3D-413F-9DE2-5D5E420B647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Basic objects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ar-JO" dirty="0">
              <a:latin typeface="Politica" panose="02000506060000020004"/>
            </a:rPr>
            <a:t>المجسمات البسيطة</a:t>
          </a:r>
        </a:p>
      </dgm:t>
    </dgm:pt>
    <dgm:pt modelId="{68913A42-D051-4E02-97A0-A188D873058D}" type="parTrans" cxnId="{3E82ED87-00D0-4188-844B-53FAB6F1B0EF}">
      <dgm:prSet/>
      <dgm:spPr/>
      <dgm:t>
        <a:bodyPr/>
        <a:lstStyle/>
        <a:p>
          <a:endParaRPr lang="en-US"/>
        </a:p>
      </dgm:t>
    </dgm:pt>
    <dgm:pt modelId="{7D1982DE-7BBB-4F3D-A42C-267FB0DF20BA}" type="sibTrans" cxnId="{3E82ED87-00D0-4188-844B-53FAB6F1B0EF}">
      <dgm:prSet/>
      <dgm:spPr/>
      <dgm:t>
        <a:bodyPr/>
        <a:lstStyle/>
        <a:p>
          <a:endParaRPr lang="en-US"/>
        </a:p>
      </dgm:t>
    </dgm:pt>
    <dgm:pt modelId="{BE48754E-0C20-47AF-8993-41F8B7ABAE6D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Object interaction</a:t>
          </a:r>
          <a:endParaRPr lang="ar-JO" dirty="0">
            <a:latin typeface="Politica" panose="02000506060000020004"/>
          </a:endParaRPr>
        </a:p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تفاعل </a:t>
          </a:r>
          <a:r>
            <a:rPr lang="ar-JO" dirty="0">
              <a:latin typeface="Politica" panose="02000506060000020004"/>
            </a:rPr>
            <a:t>المجسم</a:t>
          </a:r>
          <a:endParaRPr lang="en-US" dirty="0"/>
        </a:p>
      </dgm:t>
    </dgm:pt>
    <dgm:pt modelId="{E111EC56-A87A-44D9-A5F2-960F3ADD9E1E}" type="parTrans" cxnId="{4F04AF30-6A9D-40D1-9045-3ACFE1214441}">
      <dgm:prSet/>
      <dgm:spPr/>
      <dgm:t>
        <a:bodyPr/>
        <a:lstStyle/>
        <a:p>
          <a:endParaRPr lang="en-US"/>
        </a:p>
      </dgm:t>
    </dgm:pt>
    <dgm:pt modelId="{5EFBC5E4-E5FD-41DA-BE5F-BF1873154549}" type="sibTrans" cxnId="{4F04AF30-6A9D-40D1-9045-3ACFE1214441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Movement and camera control</a:t>
          </a:r>
        </a:p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الحركة والتحكم في الكاميرا</a:t>
          </a:r>
          <a:endParaRPr lang="en-US" dirty="0"/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973A1A8D-3185-4D62-959E-B164D83EC3C6}" type="pres">
      <dgm:prSet presAssocID="{4EE98993-4A22-484B-9327-98234A09E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C82D5F-328F-41C8-94B5-B397950858F2}" type="pres">
      <dgm:prSet presAssocID="{4122022D-C87B-4E53-8C79-3296941D2D55}" presName="hierRoot1" presStyleCnt="0">
        <dgm:presLayoutVars>
          <dgm:hierBranch val="init"/>
        </dgm:presLayoutVars>
      </dgm:prSet>
      <dgm:spPr/>
    </dgm:pt>
    <dgm:pt modelId="{646079C9-64E1-490E-B853-32D3E24EBA0B}" type="pres">
      <dgm:prSet presAssocID="{4122022D-C87B-4E53-8C79-3296941D2D55}" presName="rootComposite1" presStyleCnt="0"/>
      <dgm:spPr/>
    </dgm:pt>
    <dgm:pt modelId="{C0C96D9E-8B58-4863-AFF7-7D13F5B9A1D1}" type="pres">
      <dgm:prSet presAssocID="{4122022D-C87B-4E53-8C79-3296941D2D55}" presName="rootText1" presStyleLbl="node0" presStyleIdx="0" presStyleCnt="1">
        <dgm:presLayoutVars>
          <dgm:chPref val="3"/>
        </dgm:presLayoutVars>
      </dgm:prSet>
      <dgm:spPr/>
    </dgm:pt>
    <dgm:pt modelId="{A601A9B3-1109-4C70-AF88-677885FC39AC}" type="pres">
      <dgm:prSet presAssocID="{4122022D-C87B-4E53-8C79-3296941D2D55}" presName="rootConnector1" presStyleLbl="node1" presStyleIdx="0" presStyleCnt="0"/>
      <dgm:spPr/>
    </dgm:pt>
    <dgm:pt modelId="{B16A1114-9552-4973-8F82-76B64527ED57}" type="pres">
      <dgm:prSet presAssocID="{4122022D-C87B-4E53-8C79-3296941D2D55}" presName="hierChild2" presStyleCnt="0"/>
      <dgm:spPr/>
    </dgm:pt>
    <dgm:pt modelId="{0E6A00AB-9F21-43D2-A5A5-6EB74D89B07B}" type="pres">
      <dgm:prSet presAssocID="{68913A42-D051-4E02-97A0-A188D873058D}" presName="Name37" presStyleLbl="parChTrans1D2" presStyleIdx="0" presStyleCnt="3"/>
      <dgm:spPr/>
    </dgm:pt>
    <dgm:pt modelId="{AAB7DE2F-06A3-4492-A01F-E775CFFAF2BC}" type="pres">
      <dgm:prSet presAssocID="{89A57A57-AE3D-413F-9DE2-5D5E420B647D}" presName="hierRoot2" presStyleCnt="0">
        <dgm:presLayoutVars>
          <dgm:hierBranch val="init"/>
        </dgm:presLayoutVars>
      </dgm:prSet>
      <dgm:spPr/>
    </dgm:pt>
    <dgm:pt modelId="{0FF6628A-1FB6-4BBC-B85E-1CAB6797B5E8}" type="pres">
      <dgm:prSet presAssocID="{89A57A57-AE3D-413F-9DE2-5D5E420B647D}" presName="rootComposite" presStyleCnt="0"/>
      <dgm:spPr/>
    </dgm:pt>
    <dgm:pt modelId="{892CE67F-822F-4B86-9540-F8AAA7CA0B9D}" type="pres">
      <dgm:prSet presAssocID="{89A57A57-AE3D-413F-9DE2-5D5E420B647D}" presName="rootText" presStyleLbl="node2" presStyleIdx="0" presStyleCnt="3" custLinFactNeighborX="635" custLinFactNeighborY="1270">
        <dgm:presLayoutVars>
          <dgm:chPref val="3"/>
        </dgm:presLayoutVars>
      </dgm:prSet>
      <dgm:spPr/>
    </dgm:pt>
    <dgm:pt modelId="{23C5DF6D-5CD4-4C04-935E-613A0F0F600B}" type="pres">
      <dgm:prSet presAssocID="{89A57A57-AE3D-413F-9DE2-5D5E420B647D}" presName="rootConnector" presStyleLbl="node2" presStyleIdx="0" presStyleCnt="3"/>
      <dgm:spPr/>
    </dgm:pt>
    <dgm:pt modelId="{77F8A329-2936-437E-BAB7-A88BE1313433}" type="pres">
      <dgm:prSet presAssocID="{89A57A57-AE3D-413F-9DE2-5D5E420B647D}" presName="hierChild4" presStyleCnt="0"/>
      <dgm:spPr/>
    </dgm:pt>
    <dgm:pt modelId="{E4BE7C60-9360-4FFD-A208-E7A7B0BC85BA}" type="pres">
      <dgm:prSet presAssocID="{89A57A57-AE3D-413F-9DE2-5D5E420B647D}" presName="hierChild5" presStyleCnt="0"/>
      <dgm:spPr/>
    </dgm:pt>
    <dgm:pt modelId="{A533707B-88DD-4157-AE66-DAE7A16DCE5A}" type="pres">
      <dgm:prSet presAssocID="{E111EC56-A87A-44D9-A5F2-960F3ADD9E1E}" presName="Name37" presStyleLbl="parChTrans1D2" presStyleIdx="1" presStyleCnt="3"/>
      <dgm:spPr/>
    </dgm:pt>
    <dgm:pt modelId="{2F59001C-E074-46EA-9D6B-57A39956B0AF}" type="pres">
      <dgm:prSet presAssocID="{BE48754E-0C20-47AF-8993-41F8B7ABAE6D}" presName="hierRoot2" presStyleCnt="0">
        <dgm:presLayoutVars>
          <dgm:hierBranch val="init"/>
        </dgm:presLayoutVars>
      </dgm:prSet>
      <dgm:spPr/>
    </dgm:pt>
    <dgm:pt modelId="{3E12D70A-F0FB-4C26-A64F-AEA5BD655002}" type="pres">
      <dgm:prSet presAssocID="{BE48754E-0C20-47AF-8993-41F8B7ABAE6D}" presName="rootComposite" presStyleCnt="0"/>
      <dgm:spPr/>
    </dgm:pt>
    <dgm:pt modelId="{2F3A1D05-895A-45B4-8BE2-7ADC9D0FF7DF}" type="pres">
      <dgm:prSet presAssocID="{BE48754E-0C20-47AF-8993-41F8B7ABAE6D}" presName="rootText" presStyleLbl="node2" presStyleIdx="1" presStyleCnt="3">
        <dgm:presLayoutVars>
          <dgm:chPref val="3"/>
        </dgm:presLayoutVars>
      </dgm:prSet>
      <dgm:spPr/>
    </dgm:pt>
    <dgm:pt modelId="{FE226B86-1564-4528-8DD7-089049BD7910}" type="pres">
      <dgm:prSet presAssocID="{BE48754E-0C20-47AF-8993-41F8B7ABAE6D}" presName="rootConnector" presStyleLbl="node2" presStyleIdx="1" presStyleCnt="3"/>
      <dgm:spPr/>
    </dgm:pt>
    <dgm:pt modelId="{E27A5321-4908-448F-AF60-529A80EFA06C}" type="pres">
      <dgm:prSet presAssocID="{BE48754E-0C20-47AF-8993-41F8B7ABAE6D}" presName="hierChild4" presStyleCnt="0"/>
      <dgm:spPr/>
    </dgm:pt>
    <dgm:pt modelId="{6FD15F98-0957-4FC1-A5F7-DD4D89AABB02}" type="pres">
      <dgm:prSet presAssocID="{BE48754E-0C20-47AF-8993-41F8B7ABAE6D}" presName="hierChild5" presStyleCnt="0"/>
      <dgm:spPr/>
    </dgm:pt>
    <dgm:pt modelId="{1F1003B1-D30A-470B-9C0E-BCBD227FA5B6}" type="pres">
      <dgm:prSet presAssocID="{9071A269-DBE6-4D78-88B5-37BEA8857205}" presName="Name37" presStyleLbl="parChTrans1D2" presStyleIdx="2" presStyleCnt="3"/>
      <dgm:spPr/>
    </dgm:pt>
    <dgm:pt modelId="{98D197D9-39D2-4A7C-963F-64F9B6AE8DD5}" type="pres">
      <dgm:prSet presAssocID="{75A76D11-0AD4-48CB-BF9C-5EFD07BDB975}" presName="hierRoot2" presStyleCnt="0">
        <dgm:presLayoutVars>
          <dgm:hierBranch val="init"/>
        </dgm:presLayoutVars>
      </dgm:prSet>
      <dgm:spPr/>
    </dgm:pt>
    <dgm:pt modelId="{BA8F3802-354D-4FF0-A595-0FF04F4C4130}" type="pres">
      <dgm:prSet presAssocID="{75A76D11-0AD4-48CB-BF9C-5EFD07BDB975}" presName="rootComposite" presStyleCnt="0"/>
      <dgm:spPr/>
    </dgm:pt>
    <dgm:pt modelId="{C2953344-13AF-4687-9C38-1E78F7420421}" type="pres">
      <dgm:prSet presAssocID="{75A76D11-0AD4-48CB-BF9C-5EFD07BDB975}" presName="rootText" presStyleLbl="node2" presStyleIdx="2" presStyleCnt="3">
        <dgm:presLayoutVars>
          <dgm:chPref val="3"/>
        </dgm:presLayoutVars>
      </dgm:prSet>
      <dgm:spPr/>
    </dgm:pt>
    <dgm:pt modelId="{28340FBB-390C-478B-A56C-82628052EB1A}" type="pres">
      <dgm:prSet presAssocID="{75A76D11-0AD4-48CB-BF9C-5EFD07BDB975}" presName="rootConnector" presStyleLbl="node2" presStyleIdx="2" presStyleCnt="3"/>
      <dgm:spPr/>
    </dgm:pt>
    <dgm:pt modelId="{E0A9BCA7-3DEF-482D-9D68-B2DC1A5B4C2D}" type="pres">
      <dgm:prSet presAssocID="{75A76D11-0AD4-48CB-BF9C-5EFD07BDB975}" presName="hierChild4" presStyleCnt="0"/>
      <dgm:spPr/>
    </dgm:pt>
    <dgm:pt modelId="{440AF232-341E-4436-AB4E-AF45D2441BD0}" type="pres">
      <dgm:prSet presAssocID="{75A76D11-0AD4-48CB-BF9C-5EFD07BDB975}" presName="hierChild5" presStyleCnt="0"/>
      <dgm:spPr/>
    </dgm:pt>
    <dgm:pt modelId="{2A4E74DF-10D8-431E-8B06-44D3B955EA83}" type="pres">
      <dgm:prSet presAssocID="{4122022D-C87B-4E53-8C79-3296941D2D55}" presName="hierChild3" presStyleCnt="0"/>
      <dgm:spPr/>
    </dgm:pt>
  </dgm:ptLst>
  <dgm:cxnLst>
    <dgm:cxn modelId="{6857D519-C198-4E92-A84D-4BFA6A29A1D9}" type="presOf" srcId="{89A57A57-AE3D-413F-9DE2-5D5E420B647D}" destId="{23C5DF6D-5CD4-4C04-935E-613A0F0F600B}" srcOrd="1" destOrd="0" presId="urn:microsoft.com/office/officeart/2005/8/layout/orgChart1"/>
    <dgm:cxn modelId="{DFA84F24-D209-4A8B-9C9C-C3A95B20EEDA}" type="presOf" srcId="{4EE98993-4A22-484B-9327-98234A09E867}" destId="{973A1A8D-3185-4D62-959E-B164D83EC3C6}" srcOrd="0" destOrd="0" presId="urn:microsoft.com/office/officeart/2005/8/layout/orgChart1"/>
    <dgm:cxn modelId="{4F04AF30-6A9D-40D1-9045-3ACFE1214441}" srcId="{4122022D-C87B-4E53-8C79-3296941D2D55}" destId="{BE48754E-0C20-47AF-8993-41F8B7ABAE6D}" srcOrd="1" destOrd="0" parTransId="{E111EC56-A87A-44D9-A5F2-960F3ADD9E1E}" sibTransId="{5EFBC5E4-E5FD-41DA-BE5F-BF1873154549}"/>
    <dgm:cxn modelId="{42AC5E43-2099-42A4-87E3-8790F16F75BC}" type="presOf" srcId="{BE48754E-0C20-47AF-8993-41F8B7ABAE6D}" destId="{FE226B86-1564-4528-8DD7-089049BD7910}" srcOrd="1" destOrd="0" presId="urn:microsoft.com/office/officeart/2005/8/layout/orgChart1"/>
    <dgm:cxn modelId="{FAC62357-E3CE-4BA3-BF88-831AE8BA1B3B}" type="presOf" srcId="{4122022D-C87B-4E53-8C79-3296941D2D55}" destId="{A601A9B3-1109-4C70-AF88-677885FC39AC}" srcOrd="1" destOrd="0" presId="urn:microsoft.com/office/officeart/2005/8/layout/orgChart1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7EF3F87D-BFAC-4F8C-A64B-83A9B4253950}" type="presOf" srcId="{BE48754E-0C20-47AF-8993-41F8B7ABAE6D}" destId="{2F3A1D05-895A-45B4-8BE2-7ADC9D0FF7DF}" srcOrd="0" destOrd="0" presId="urn:microsoft.com/office/officeart/2005/8/layout/orgChart1"/>
    <dgm:cxn modelId="{3E82ED87-00D0-4188-844B-53FAB6F1B0EF}" srcId="{4122022D-C87B-4E53-8C79-3296941D2D55}" destId="{89A57A57-AE3D-413F-9DE2-5D5E420B647D}" srcOrd="0" destOrd="0" parTransId="{68913A42-D051-4E02-97A0-A188D873058D}" sibTransId="{7D1982DE-7BBB-4F3D-A42C-267FB0DF20BA}"/>
    <dgm:cxn modelId="{5EFEFD90-F8CB-4DD1-9252-E8895DBB2FCB}" srcId="{4122022D-C87B-4E53-8C79-3296941D2D55}" destId="{75A76D11-0AD4-48CB-BF9C-5EFD07BDB975}" srcOrd="2" destOrd="0" parTransId="{9071A269-DBE6-4D78-88B5-37BEA8857205}" sibTransId="{4B832483-2F4D-4B13-A731-8A792FCAC51F}"/>
    <dgm:cxn modelId="{D524CEAF-6838-4A4E-B25B-05D11C96DBCB}" type="presOf" srcId="{75A76D11-0AD4-48CB-BF9C-5EFD07BDB975}" destId="{C2953344-13AF-4687-9C38-1E78F7420421}" srcOrd="0" destOrd="0" presId="urn:microsoft.com/office/officeart/2005/8/layout/orgChart1"/>
    <dgm:cxn modelId="{106C97CC-000B-418D-9F72-8DE70D2FFD41}" type="presOf" srcId="{9071A269-DBE6-4D78-88B5-37BEA8857205}" destId="{1F1003B1-D30A-470B-9C0E-BCBD227FA5B6}" srcOrd="0" destOrd="0" presId="urn:microsoft.com/office/officeart/2005/8/layout/orgChart1"/>
    <dgm:cxn modelId="{90D114E2-96BA-4136-8DD7-2AC8CA6A1C15}" type="presOf" srcId="{E111EC56-A87A-44D9-A5F2-960F3ADD9E1E}" destId="{A533707B-88DD-4157-AE66-DAE7A16DCE5A}" srcOrd="0" destOrd="0" presId="urn:microsoft.com/office/officeart/2005/8/layout/orgChart1"/>
    <dgm:cxn modelId="{7E416CE2-1524-485A-B396-2E932F45CFEE}" type="presOf" srcId="{89A57A57-AE3D-413F-9DE2-5D5E420B647D}" destId="{892CE67F-822F-4B86-9540-F8AAA7CA0B9D}" srcOrd="0" destOrd="0" presId="urn:microsoft.com/office/officeart/2005/8/layout/orgChart1"/>
    <dgm:cxn modelId="{C2C084ED-8835-47AB-8C3E-AFBE003BB0F8}" type="presOf" srcId="{68913A42-D051-4E02-97A0-A188D873058D}" destId="{0E6A00AB-9F21-43D2-A5A5-6EB74D89B07B}" srcOrd="0" destOrd="0" presId="urn:microsoft.com/office/officeart/2005/8/layout/orgChart1"/>
    <dgm:cxn modelId="{1AF847F1-2A6C-495F-B6A5-0B048B59BF08}" type="presOf" srcId="{4122022D-C87B-4E53-8C79-3296941D2D55}" destId="{C0C96D9E-8B58-4863-AFF7-7D13F5B9A1D1}" srcOrd="0" destOrd="0" presId="urn:microsoft.com/office/officeart/2005/8/layout/orgChart1"/>
    <dgm:cxn modelId="{88633CF6-B6BD-4C9E-AAEC-CADF16B46BD2}" type="presOf" srcId="{75A76D11-0AD4-48CB-BF9C-5EFD07BDB975}" destId="{28340FBB-390C-478B-A56C-82628052EB1A}" srcOrd="1" destOrd="0" presId="urn:microsoft.com/office/officeart/2005/8/layout/orgChart1"/>
    <dgm:cxn modelId="{1EF5C81A-9FCD-4A09-9B6B-9603C8244146}" type="presParOf" srcId="{973A1A8D-3185-4D62-959E-B164D83EC3C6}" destId="{06C82D5F-328F-41C8-94B5-B397950858F2}" srcOrd="0" destOrd="0" presId="urn:microsoft.com/office/officeart/2005/8/layout/orgChart1"/>
    <dgm:cxn modelId="{AB156F19-643C-4FA2-9450-0466A994BC75}" type="presParOf" srcId="{06C82D5F-328F-41C8-94B5-B397950858F2}" destId="{646079C9-64E1-490E-B853-32D3E24EBA0B}" srcOrd="0" destOrd="0" presId="urn:microsoft.com/office/officeart/2005/8/layout/orgChart1"/>
    <dgm:cxn modelId="{8E5EF149-49AF-46A3-8608-CE755906ED0E}" type="presParOf" srcId="{646079C9-64E1-490E-B853-32D3E24EBA0B}" destId="{C0C96D9E-8B58-4863-AFF7-7D13F5B9A1D1}" srcOrd="0" destOrd="0" presId="urn:microsoft.com/office/officeart/2005/8/layout/orgChart1"/>
    <dgm:cxn modelId="{6CA43372-40E0-47E8-9CAA-2C423C616C6F}" type="presParOf" srcId="{646079C9-64E1-490E-B853-32D3E24EBA0B}" destId="{A601A9B3-1109-4C70-AF88-677885FC39AC}" srcOrd="1" destOrd="0" presId="urn:microsoft.com/office/officeart/2005/8/layout/orgChart1"/>
    <dgm:cxn modelId="{4F17170F-4AC7-4805-8D82-1214CD142318}" type="presParOf" srcId="{06C82D5F-328F-41C8-94B5-B397950858F2}" destId="{B16A1114-9552-4973-8F82-76B64527ED57}" srcOrd="1" destOrd="0" presId="urn:microsoft.com/office/officeart/2005/8/layout/orgChart1"/>
    <dgm:cxn modelId="{0EE943AC-7748-4F21-A918-0B097D1B058A}" type="presParOf" srcId="{B16A1114-9552-4973-8F82-76B64527ED57}" destId="{0E6A00AB-9F21-43D2-A5A5-6EB74D89B07B}" srcOrd="0" destOrd="0" presId="urn:microsoft.com/office/officeart/2005/8/layout/orgChart1"/>
    <dgm:cxn modelId="{C8D9596D-9991-4803-9B5D-3547FB8AE1D2}" type="presParOf" srcId="{B16A1114-9552-4973-8F82-76B64527ED57}" destId="{AAB7DE2F-06A3-4492-A01F-E775CFFAF2BC}" srcOrd="1" destOrd="0" presId="urn:microsoft.com/office/officeart/2005/8/layout/orgChart1"/>
    <dgm:cxn modelId="{A20B024E-08DF-42AB-99B7-FFAE406AB099}" type="presParOf" srcId="{AAB7DE2F-06A3-4492-A01F-E775CFFAF2BC}" destId="{0FF6628A-1FB6-4BBC-B85E-1CAB6797B5E8}" srcOrd="0" destOrd="0" presId="urn:microsoft.com/office/officeart/2005/8/layout/orgChart1"/>
    <dgm:cxn modelId="{43B439D7-C5FA-4624-BCBB-1AAC39283819}" type="presParOf" srcId="{0FF6628A-1FB6-4BBC-B85E-1CAB6797B5E8}" destId="{892CE67F-822F-4B86-9540-F8AAA7CA0B9D}" srcOrd="0" destOrd="0" presId="urn:microsoft.com/office/officeart/2005/8/layout/orgChart1"/>
    <dgm:cxn modelId="{D4847521-375C-42B8-A9D9-D10F53AE80E6}" type="presParOf" srcId="{0FF6628A-1FB6-4BBC-B85E-1CAB6797B5E8}" destId="{23C5DF6D-5CD4-4C04-935E-613A0F0F600B}" srcOrd="1" destOrd="0" presId="urn:microsoft.com/office/officeart/2005/8/layout/orgChart1"/>
    <dgm:cxn modelId="{2223C593-5716-4DDF-8A3A-C14E82DBCD22}" type="presParOf" srcId="{AAB7DE2F-06A3-4492-A01F-E775CFFAF2BC}" destId="{77F8A329-2936-437E-BAB7-A88BE1313433}" srcOrd="1" destOrd="0" presId="urn:microsoft.com/office/officeart/2005/8/layout/orgChart1"/>
    <dgm:cxn modelId="{1E2E95E0-CCCD-4151-A6F0-486BF5182B69}" type="presParOf" srcId="{AAB7DE2F-06A3-4492-A01F-E775CFFAF2BC}" destId="{E4BE7C60-9360-4FFD-A208-E7A7B0BC85BA}" srcOrd="2" destOrd="0" presId="urn:microsoft.com/office/officeart/2005/8/layout/orgChart1"/>
    <dgm:cxn modelId="{CA2584DE-9E64-4968-B44B-7B94273CC06E}" type="presParOf" srcId="{B16A1114-9552-4973-8F82-76B64527ED57}" destId="{A533707B-88DD-4157-AE66-DAE7A16DCE5A}" srcOrd="2" destOrd="0" presId="urn:microsoft.com/office/officeart/2005/8/layout/orgChart1"/>
    <dgm:cxn modelId="{3589ADCB-0271-4C08-9756-AE3FDF27F05D}" type="presParOf" srcId="{B16A1114-9552-4973-8F82-76B64527ED57}" destId="{2F59001C-E074-46EA-9D6B-57A39956B0AF}" srcOrd="3" destOrd="0" presId="urn:microsoft.com/office/officeart/2005/8/layout/orgChart1"/>
    <dgm:cxn modelId="{8BB344FE-BAFD-4665-B7BC-228D33706197}" type="presParOf" srcId="{2F59001C-E074-46EA-9D6B-57A39956B0AF}" destId="{3E12D70A-F0FB-4C26-A64F-AEA5BD655002}" srcOrd="0" destOrd="0" presId="urn:microsoft.com/office/officeart/2005/8/layout/orgChart1"/>
    <dgm:cxn modelId="{6A4E5301-B0B6-49E8-946A-97A795B5D2F1}" type="presParOf" srcId="{3E12D70A-F0FB-4C26-A64F-AEA5BD655002}" destId="{2F3A1D05-895A-45B4-8BE2-7ADC9D0FF7DF}" srcOrd="0" destOrd="0" presId="urn:microsoft.com/office/officeart/2005/8/layout/orgChart1"/>
    <dgm:cxn modelId="{5E481D48-1DAB-491E-B83C-6992845F71D7}" type="presParOf" srcId="{3E12D70A-F0FB-4C26-A64F-AEA5BD655002}" destId="{FE226B86-1564-4528-8DD7-089049BD7910}" srcOrd="1" destOrd="0" presId="urn:microsoft.com/office/officeart/2005/8/layout/orgChart1"/>
    <dgm:cxn modelId="{209467F1-16D1-4E33-B84F-DA9EBB89AA2C}" type="presParOf" srcId="{2F59001C-E074-46EA-9D6B-57A39956B0AF}" destId="{E27A5321-4908-448F-AF60-529A80EFA06C}" srcOrd="1" destOrd="0" presId="urn:microsoft.com/office/officeart/2005/8/layout/orgChart1"/>
    <dgm:cxn modelId="{0BD4D2B0-CEF9-48C4-B627-7067FF8F2037}" type="presParOf" srcId="{2F59001C-E074-46EA-9D6B-57A39956B0AF}" destId="{6FD15F98-0957-4FC1-A5F7-DD4D89AABB02}" srcOrd="2" destOrd="0" presId="urn:microsoft.com/office/officeart/2005/8/layout/orgChart1"/>
    <dgm:cxn modelId="{6EB82692-6F80-44E9-9D85-9052D73A54E3}" type="presParOf" srcId="{B16A1114-9552-4973-8F82-76B64527ED57}" destId="{1F1003B1-D30A-470B-9C0E-BCBD227FA5B6}" srcOrd="4" destOrd="0" presId="urn:microsoft.com/office/officeart/2005/8/layout/orgChart1"/>
    <dgm:cxn modelId="{834AEA6D-1855-42E7-96EE-E2FD75973382}" type="presParOf" srcId="{B16A1114-9552-4973-8F82-76B64527ED57}" destId="{98D197D9-39D2-4A7C-963F-64F9B6AE8DD5}" srcOrd="5" destOrd="0" presId="urn:microsoft.com/office/officeart/2005/8/layout/orgChart1"/>
    <dgm:cxn modelId="{CA693925-824B-42CF-9290-9D1F47025BAC}" type="presParOf" srcId="{98D197D9-39D2-4A7C-963F-64F9B6AE8DD5}" destId="{BA8F3802-354D-4FF0-A595-0FF04F4C4130}" srcOrd="0" destOrd="0" presId="urn:microsoft.com/office/officeart/2005/8/layout/orgChart1"/>
    <dgm:cxn modelId="{496998C0-5224-4132-8957-7C73DD4A2CDA}" type="presParOf" srcId="{BA8F3802-354D-4FF0-A595-0FF04F4C4130}" destId="{C2953344-13AF-4687-9C38-1E78F7420421}" srcOrd="0" destOrd="0" presId="urn:microsoft.com/office/officeart/2005/8/layout/orgChart1"/>
    <dgm:cxn modelId="{6288257F-6C73-4DD2-9E92-9C14D5A47B7F}" type="presParOf" srcId="{BA8F3802-354D-4FF0-A595-0FF04F4C4130}" destId="{28340FBB-390C-478B-A56C-82628052EB1A}" srcOrd="1" destOrd="0" presId="urn:microsoft.com/office/officeart/2005/8/layout/orgChart1"/>
    <dgm:cxn modelId="{452A85B2-FC23-4457-9DA6-6E2BA2722D89}" type="presParOf" srcId="{98D197D9-39D2-4A7C-963F-64F9B6AE8DD5}" destId="{E0A9BCA7-3DEF-482D-9D68-B2DC1A5B4C2D}" srcOrd="1" destOrd="0" presId="urn:microsoft.com/office/officeart/2005/8/layout/orgChart1"/>
    <dgm:cxn modelId="{FDA0D9CC-1CF4-453E-B09E-EAFA616829DE}" type="presParOf" srcId="{98D197D9-39D2-4A7C-963F-64F9B6AE8DD5}" destId="{440AF232-341E-4436-AB4E-AF45D2441BD0}" srcOrd="2" destOrd="0" presId="urn:microsoft.com/office/officeart/2005/8/layout/orgChart1"/>
    <dgm:cxn modelId="{707F3337-D216-4D94-9E46-EAFD5EDAC4D3}" type="presParOf" srcId="{06C82D5F-328F-41C8-94B5-B397950858F2}" destId="{2A4E74DF-10D8-431E-8B06-44D3B955E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03B1-D30A-470B-9C0E-BCBD227FA5B6}">
      <dsp:nvSpPr>
        <dsp:cNvPr id="0" name=""/>
        <dsp:cNvSpPr/>
      </dsp:nvSpPr>
      <dsp:spPr>
        <a:xfrm>
          <a:off x="3876292" y="1952262"/>
          <a:ext cx="2742505" cy="47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6"/>
              </a:lnTo>
              <a:lnTo>
                <a:pt x="2742505" y="237986"/>
              </a:lnTo>
              <a:lnTo>
                <a:pt x="2742505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707B-88DD-4157-AE66-DAE7A16DCE5A}">
      <dsp:nvSpPr>
        <dsp:cNvPr id="0" name=""/>
        <dsp:cNvSpPr/>
      </dsp:nvSpPr>
      <dsp:spPr>
        <a:xfrm>
          <a:off x="3830572" y="1952262"/>
          <a:ext cx="91440" cy="47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A00AB-9F21-43D2-A5A5-6EB74D89B07B}">
      <dsp:nvSpPr>
        <dsp:cNvPr id="0" name=""/>
        <dsp:cNvSpPr/>
      </dsp:nvSpPr>
      <dsp:spPr>
        <a:xfrm>
          <a:off x="1148179" y="1952262"/>
          <a:ext cx="2728112" cy="490364"/>
        </a:xfrm>
        <a:custGeom>
          <a:avLst/>
          <a:gdLst/>
          <a:ahLst/>
          <a:cxnLst/>
          <a:rect l="0" t="0" r="0" b="0"/>
          <a:pathLst>
            <a:path>
              <a:moveTo>
                <a:pt x="2728112" y="0"/>
              </a:moveTo>
              <a:lnTo>
                <a:pt x="2728112" y="252378"/>
              </a:lnTo>
              <a:lnTo>
                <a:pt x="0" y="252378"/>
              </a:lnTo>
              <a:lnTo>
                <a:pt x="0" y="4903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96D9E-8B58-4863-AFF7-7D13F5B9A1D1}">
      <dsp:nvSpPr>
        <dsp:cNvPr id="0" name=""/>
        <dsp:cNvSpPr/>
      </dsp:nvSpPr>
      <dsp:spPr>
        <a:xfrm>
          <a:off x="2743025" y="818996"/>
          <a:ext cx="2266533" cy="1133266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TINKERCAD</a:t>
          </a:r>
        </a:p>
      </dsp:txBody>
      <dsp:txXfrm>
        <a:off x="2743025" y="818996"/>
        <a:ext cx="2266533" cy="1133266"/>
      </dsp:txXfrm>
    </dsp:sp>
    <dsp:sp modelId="{892CE67F-822F-4B86-9540-F8AAA7CA0B9D}">
      <dsp:nvSpPr>
        <dsp:cNvPr id="0" name=""/>
        <dsp:cNvSpPr/>
      </dsp:nvSpPr>
      <dsp:spPr>
        <a:xfrm>
          <a:off x="14912" y="2442627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100" kern="1200" dirty="0">
              <a:latin typeface="Politica" panose="02000506060000020004"/>
            </a:rPr>
            <a:t>Basic objects</a:t>
          </a:r>
          <a:endParaRPr lang="ar-JO" sz="2100" kern="1200" dirty="0">
            <a:latin typeface="Politica" panose="02000506060000020004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JO" sz="2100" kern="1200" dirty="0">
              <a:latin typeface="Politica" panose="02000506060000020004"/>
            </a:rPr>
            <a:t>المجسمات البسيطة</a:t>
          </a:r>
        </a:p>
      </dsp:txBody>
      <dsp:txXfrm>
        <a:off x="14912" y="2442627"/>
        <a:ext cx="2266533" cy="1133266"/>
      </dsp:txXfrm>
    </dsp:sp>
    <dsp:sp modelId="{2F3A1D05-895A-45B4-8BE2-7ADC9D0FF7DF}">
      <dsp:nvSpPr>
        <dsp:cNvPr id="0" name=""/>
        <dsp:cNvSpPr/>
      </dsp:nvSpPr>
      <dsp:spPr>
        <a:xfrm>
          <a:off x="2743025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100" kern="1200" dirty="0">
              <a:latin typeface="Politica" panose="02000506060000020004"/>
            </a:rPr>
            <a:t>Object interaction</a:t>
          </a:r>
          <a:endParaRPr lang="ar-JO" sz="2100" kern="1200" dirty="0">
            <a:latin typeface="Politica" panose="02000506060000020004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100" kern="1200" dirty="0">
              <a:latin typeface="Politica" panose="02000506060000020004"/>
            </a:rPr>
            <a:t>تفاعل </a:t>
          </a:r>
          <a:r>
            <a:rPr lang="ar-JO" sz="2100" kern="1200" dirty="0">
              <a:latin typeface="Politica" panose="02000506060000020004"/>
            </a:rPr>
            <a:t>المجسم</a:t>
          </a:r>
          <a:endParaRPr lang="en-US" sz="2100" kern="1200" dirty="0"/>
        </a:p>
      </dsp:txBody>
      <dsp:txXfrm>
        <a:off x="2743025" y="2428235"/>
        <a:ext cx="2266533" cy="1133266"/>
      </dsp:txXfrm>
    </dsp:sp>
    <dsp:sp modelId="{C2953344-13AF-4687-9C38-1E78F7420421}">
      <dsp:nvSpPr>
        <dsp:cNvPr id="0" name=""/>
        <dsp:cNvSpPr/>
      </dsp:nvSpPr>
      <dsp:spPr>
        <a:xfrm>
          <a:off x="5485531" y="2428235"/>
          <a:ext cx="2266533" cy="113326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100" kern="1200" dirty="0">
              <a:latin typeface="Politica" panose="02000506060000020004"/>
            </a:rPr>
            <a:t>Movement and camera control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100" kern="1200" dirty="0">
              <a:latin typeface="Politica" panose="02000506060000020004"/>
            </a:rPr>
            <a:t>الحركة والتحكم في الكاميرا</a:t>
          </a:r>
          <a:endParaRPr lang="en-US" sz="2100" kern="1200" dirty="0"/>
        </a:p>
      </dsp:txBody>
      <dsp:txXfrm>
        <a:off x="5485531" y="2428235"/>
        <a:ext cx="2266533" cy="1133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7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09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participants what </a:t>
            </a:r>
            <a:r>
              <a:rPr lang="en-US"/>
              <a:t>to customize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3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="1" baseline="0" dirty="0"/>
              <a:t>Explain </a:t>
            </a:r>
            <a:r>
              <a:rPr lang="en-US" b="0" baseline="0" dirty="0"/>
              <a:t>the hole tool and mirror 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8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4.em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e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4.jpeg"/><Relationship Id="rId10" Type="http://schemas.openxmlformats.org/officeDocument/2006/relationships/image" Target="../media/image27.png"/><Relationship Id="rId4" Type="http://schemas.openxmlformats.org/officeDocument/2006/relationships/image" Target="../media/image3.emf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emf"/><Relationship Id="rId4" Type="http://schemas.openxmlformats.org/officeDocument/2006/relationships/diagramData" Target="../diagrams/data1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9549"/>
            <a:ext cx="12192001" cy="5554130"/>
            <a:chOff x="-1" y="1014765"/>
            <a:chExt cx="12317363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14765"/>
              <a:ext cx="6455302" cy="5526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14765"/>
              <a:ext cx="5974081" cy="5431437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5121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Politica" charset="0"/>
                <a:ea typeface="Politica" charset="0"/>
                <a:cs typeface="Politica" charset="0"/>
              </a:rPr>
              <a:t>Customize 3D Sabha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D75BA-0340-45F2-AAC4-819F66D9DDDD}"/>
              </a:ext>
            </a:extLst>
          </p:cNvPr>
          <p:cNvSpPr txBox="1"/>
          <p:nvPr/>
        </p:nvSpPr>
        <p:spPr>
          <a:xfrm>
            <a:off x="4937760" y="1116718"/>
            <a:ext cx="7209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5400" dirty="0">
                <a:solidFill>
                  <a:schemeClr val="bg1"/>
                </a:solidFill>
                <a:latin typeface="Politica" charset="0"/>
                <a:ea typeface="Politica" charset="0"/>
              </a:rPr>
              <a:t>تخصيص السبحة</a:t>
            </a:r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</a:rPr>
              <a:t> </a:t>
            </a:r>
            <a:r>
              <a:rPr lang="ar-QA" sz="5400" dirty="0">
                <a:solidFill>
                  <a:schemeClr val="bg1"/>
                </a:solidFill>
                <a:latin typeface="Politica" charset="0"/>
                <a:ea typeface="Politica" charset="0"/>
              </a:rPr>
              <a:t>ثلاثية الابعاد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A24EA6-6AE7-421F-9B98-AB6F1DA8EECD}"/>
              </a:ext>
            </a:extLst>
          </p:cNvPr>
          <p:cNvSpPr txBox="1"/>
          <p:nvPr/>
        </p:nvSpPr>
        <p:spPr>
          <a:xfrm>
            <a:off x="2148473" y="614900"/>
            <a:ext cx="10435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3- Wall thickness   </a:t>
            </a:r>
            <a:r>
              <a:rPr lang="ar-SA" sz="3200" dirty="0">
                <a:solidFill>
                  <a:srgbClr val="0070C0"/>
                </a:solidFill>
                <a:latin typeface="Politica" panose="02000506060000020004"/>
              </a:rPr>
              <a:t>سماكة الجدار</a:t>
            </a:r>
            <a:endParaRPr lang="en-US" sz="3200" dirty="0">
              <a:solidFill>
                <a:srgbClr val="0070C0"/>
              </a:solidFill>
              <a:latin typeface="Politica" panose="020005060600000200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27002-556D-498F-93A9-3000C9114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09" y="3429000"/>
            <a:ext cx="7736480" cy="2732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67153C-592A-48AC-AAFA-E3C0B97063CF}"/>
              </a:ext>
            </a:extLst>
          </p:cNvPr>
          <p:cNvSpPr txBox="1"/>
          <p:nvPr/>
        </p:nvSpPr>
        <p:spPr>
          <a:xfrm>
            <a:off x="2148473" y="1433898"/>
            <a:ext cx="93191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 it’s better to avoid thin walls with thickness less than 1.5 mm.</a:t>
            </a:r>
          </a:p>
          <a:p>
            <a:r>
              <a:rPr lang="en-US" sz="2400" dirty="0">
                <a:latin typeface="Politica" panose="02000506060000020004"/>
              </a:rPr>
              <a:t>Recommended thickness &gt; 1.5mm</a:t>
            </a:r>
          </a:p>
          <a:p>
            <a:endParaRPr lang="en-US" sz="2400" dirty="0">
              <a:latin typeface="Politica" panose="02000506060000020004"/>
            </a:endParaRPr>
          </a:p>
          <a:p>
            <a:pPr algn="r"/>
            <a:r>
              <a:rPr lang="ar-SA" sz="2400" dirty="0">
                <a:latin typeface="Politica" panose="02000506060000020004"/>
              </a:rPr>
              <a:t>من الافضل تجنب الجدران الرقيقة التي تقل سماكتها عن 1.5 مم</a:t>
            </a:r>
          </a:p>
          <a:p>
            <a:pPr algn="r"/>
            <a:r>
              <a:rPr lang="ar-SA" sz="2400" dirty="0">
                <a:latin typeface="Politica" panose="02000506060000020004"/>
              </a:rPr>
              <a:t>السماكة الموصى بها اكبر من 1.5 مم</a:t>
            </a:r>
            <a:endParaRPr lang="en-US" sz="2400" dirty="0"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15252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1585562" y="235873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Politica" charset="0"/>
                <a:ea typeface="Politica" charset="0"/>
                <a:cs typeface="Politica" charset="0"/>
              </a:rPr>
              <a:t>Types of Sabha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5EC4-7731-40CE-8013-2AAE601D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EBB5BF-9823-4887-AED0-37CF942C31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97" y="2020652"/>
            <a:ext cx="2294012" cy="2294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4CD10-5251-48CF-9A6F-E0CF5EE575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884" y="4589373"/>
            <a:ext cx="2722438" cy="2032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D4043-5852-487A-A4D0-71299A222D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15" y="2020652"/>
            <a:ext cx="2314349" cy="2294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0E247-F624-4E9E-961D-D0E5A9C07F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204" y="2025334"/>
            <a:ext cx="2294012" cy="2289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8E7ADF-32F7-4ED2-B592-98B5E33B83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85915" y="4203997"/>
            <a:ext cx="2102630" cy="28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1585562" y="235873"/>
            <a:ext cx="9988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Politica" charset="0"/>
                <a:ea typeface="Politica" charset="0"/>
                <a:cs typeface="Politica" charset="0"/>
              </a:rPr>
              <a:t>LET’S Customize a new Sabha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5EC4-7731-40CE-8013-2AAE601D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1A2DE-F166-474F-B863-33B68E34C4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562" y="1672709"/>
            <a:ext cx="6146671" cy="460112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2C785E-A515-4B74-A69D-C1782E8273C3}"/>
              </a:ext>
            </a:extLst>
          </p:cNvPr>
          <p:cNvCxnSpPr/>
          <p:nvPr/>
        </p:nvCxnSpPr>
        <p:spPr>
          <a:xfrm flipV="1">
            <a:off x="2971800" y="4953000"/>
            <a:ext cx="295275" cy="3524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42383E-BB63-41EB-B92C-39D22C7C4BF2}"/>
              </a:ext>
            </a:extLst>
          </p:cNvPr>
          <p:cNvCxnSpPr>
            <a:cxnSpLocks/>
          </p:cNvCxnSpPr>
          <p:nvPr/>
        </p:nvCxnSpPr>
        <p:spPr>
          <a:xfrm flipV="1">
            <a:off x="5791200" y="4067175"/>
            <a:ext cx="408499" cy="695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867A8E-EAC0-4A25-8387-DC829105EF5F}"/>
              </a:ext>
            </a:extLst>
          </p:cNvPr>
          <p:cNvCxnSpPr>
            <a:cxnSpLocks/>
          </p:cNvCxnSpPr>
          <p:nvPr/>
        </p:nvCxnSpPr>
        <p:spPr>
          <a:xfrm flipH="1" flipV="1">
            <a:off x="6645761" y="5938213"/>
            <a:ext cx="41203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7D7845C-3F51-4231-AD1C-8BE51A8A56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930" y="4953000"/>
            <a:ext cx="1075655" cy="112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9BBB34-B2E8-4EA2-ADA7-BDD91DBF52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93" y="5429249"/>
            <a:ext cx="862013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6E2F23-1FF9-4D85-B160-28F35F8761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09" y="2774692"/>
            <a:ext cx="881063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395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1585562" y="235873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Politica" charset="0"/>
                <a:ea typeface="Politica" charset="0"/>
                <a:cs typeface="Politica" charset="0"/>
              </a:rPr>
              <a:t>1</a:t>
            </a:r>
            <a:r>
              <a:rPr lang="en-US" sz="8000" baseline="30000" dirty="0">
                <a:latin typeface="Politica" charset="0"/>
                <a:ea typeface="Politica" charset="0"/>
                <a:cs typeface="Politica" charset="0"/>
              </a:rPr>
              <a:t>st</a:t>
            </a:r>
            <a:r>
              <a:rPr lang="en-US" sz="8000" dirty="0">
                <a:latin typeface="Politica" charset="0"/>
                <a:ea typeface="Politica" charset="0"/>
                <a:cs typeface="Politica" charset="0"/>
              </a:rPr>
              <a:t> part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5EC4-7731-40CE-8013-2AAE601D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D7845C-3F51-4231-AD1C-8BE51A8A56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55" y="355213"/>
            <a:ext cx="1075655" cy="112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5E4D23-0657-46D7-835B-71F5352BCA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933" y="1829998"/>
            <a:ext cx="9438842" cy="426600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2A4353A-F184-48ED-BDD8-A8C14E65F3A3}"/>
              </a:ext>
            </a:extLst>
          </p:cNvPr>
          <p:cNvSpPr/>
          <p:nvPr/>
        </p:nvSpPr>
        <p:spPr>
          <a:xfrm>
            <a:off x="3267075" y="3048000"/>
            <a:ext cx="504825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D53883F-8CE1-49B2-A235-927B1E39E4DC}"/>
              </a:ext>
            </a:extLst>
          </p:cNvPr>
          <p:cNvSpPr/>
          <p:nvPr/>
        </p:nvSpPr>
        <p:spPr>
          <a:xfrm>
            <a:off x="5318947" y="3048000"/>
            <a:ext cx="504825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FB57711-B003-482D-9B31-A67CEEBDB459}"/>
              </a:ext>
            </a:extLst>
          </p:cNvPr>
          <p:cNvSpPr/>
          <p:nvPr/>
        </p:nvSpPr>
        <p:spPr>
          <a:xfrm>
            <a:off x="7837544" y="3048000"/>
            <a:ext cx="504825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8E7CA1-C64A-46D9-99D5-8FA1C630E409}"/>
              </a:ext>
            </a:extLst>
          </p:cNvPr>
          <p:cNvSpPr txBox="1"/>
          <p:nvPr/>
        </p:nvSpPr>
        <p:spPr>
          <a:xfrm>
            <a:off x="1714933" y="3909236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panose="02000506060000020004" pitchFamily="2" charset="0"/>
              </a:rPr>
              <a:t>1- select a sphere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4E60AA-9F51-4391-BA3F-A0BA2B9C34F7}"/>
              </a:ext>
            </a:extLst>
          </p:cNvPr>
          <p:cNvSpPr txBox="1"/>
          <p:nvPr/>
        </p:nvSpPr>
        <p:spPr>
          <a:xfrm>
            <a:off x="3334892" y="4203710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panose="02000506060000020004" pitchFamily="2" charset="0"/>
              </a:rPr>
              <a:t>2- change the shape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79F715-2BBB-4D73-A92B-806451184B98}"/>
              </a:ext>
            </a:extLst>
          </p:cNvPr>
          <p:cNvSpPr txBox="1"/>
          <p:nvPr/>
        </p:nvSpPr>
        <p:spPr>
          <a:xfrm>
            <a:off x="5031051" y="4739211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panose="02000506060000020004" pitchFamily="2" charset="0"/>
              </a:rPr>
              <a:t>3- add the hole shapes and align them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196FB9-38A0-422E-9B8A-D4F30AE4DB49}"/>
              </a:ext>
            </a:extLst>
          </p:cNvPr>
          <p:cNvSpPr txBox="1"/>
          <p:nvPr/>
        </p:nvSpPr>
        <p:spPr>
          <a:xfrm>
            <a:off x="7765435" y="5367308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panose="02000506060000020004" pitchFamily="2" charset="0"/>
              </a:rPr>
              <a:t>4- group object and get the part </a:t>
            </a:r>
          </a:p>
        </p:txBody>
      </p:sp>
    </p:spTree>
    <p:extLst>
      <p:ext uri="{BB962C8B-B14F-4D97-AF65-F5344CB8AC3E}">
        <p14:creationId xmlns:p14="http://schemas.microsoft.com/office/powerpoint/2010/main" val="272897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1585562" y="235873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Politica" charset="0"/>
                <a:ea typeface="Politica" charset="0"/>
                <a:cs typeface="Politica" charset="0"/>
              </a:rPr>
              <a:t>2</a:t>
            </a:r>
            <a:r>
              <a:rPr lang="en-US" sz="8000" baseline="30000" dirty="0">
                <a:latin typeface="Politica" charset="0"/>
                <a:ea typeface="Politica" charset="0"/>
                <a:cs typeface="Politica" charset="0"/>
              </a:rPr>
              <a:t>nd</a:t>
            </a:r>
            <a:r>
              <a:rPr lang="en-US" sz="8000" dirty="0">
                <a:latin typeface="Politica" charset="0"/>
                <a:ea typeface="Politica" charset="0"/>
                <a:cs typeface="Politica" charset="0"/>
              </a:rPr>
              <a:t> part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5EC4-7731-40CE-8013-2AAE601D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D40C8-A70D-4DE3-B15F-02AB5C823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359" y="209727"/>
            <a:ext cx="881063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40AD5-17B0-4B9E-B69E-FD780AC828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53" y="1877558"/>
            <a:ext cx="7823366" cy="4873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707BAB-BCB7-41FF-A31C-5A136923CDBD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7983A-8612-4DE9-B301-EFBF82472755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A26F94-5EA5-45F8-BEB0-55098FE09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3952E6-1181-424B-9CFA-81E2958FF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722A64F-D9BF-4B2D-89E4-6BA14DB9D649}"/>
              </a:ext>
            </a:extLst>
          </p:cNvPr>
          <p:cNvSpPr/>
          <p:nvPr/>
        </p:nvSpPr>
        <p:spPr>
          <a:xfrm>
            <a:off x="3182381" y="4314077"/>
            <a:ext cx="504825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622DF6F-E6ED-46C5-ABAC-6B6FC63AE5DB}"/>
              </a:ext>
            </a:extLst>
          </p:cNvPr>
          <p:cNvSpPr/>
          <p:nvPr/>
        </p:nvSpPr>
        <p:spPr>
          <a:xfrm>
            <a:off x="5267834" y="4314077"/>
            <a:ext cx="504825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881D704-268D-4F08-BA0A-7A17A27066FF}"/>
              </a:ext>
            </a:extLst>
          </p:cNvPr>
          <p:cNvSpPr/>
          <p:nvPr/>
        </p:nvSpPr>
        <p:spPr>
          <a:xfrm>
            <a:off x="7353902" y="4314077"/>
            <a:ext cx="504825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1327BF-712E-4FA1-B7CA-73989FC7E81D}"/>
              </a:ext>
            </a:extLst>
          </p:cNvPr>
          <p:cNvSpPr txBox="1"/>
          <p:nvPr/>
        </p:nvSpPr>
        <p:spPr>
          <a:xfrm>
            <a:off x="1754869" y="5473668"/>
            <a:ext cx="1785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Politica" panose="02000506060000020004" pitchFamily="2" charset="0"/>
              </a:rPr>
              <a:t> select a sphere</a:t>
            </a:r>
          </a:p>
          <a:p>
            <a:r>
              <a:rPr lang="en-US" sz="2000" dirty="0">
                <a:highlight>
                  <a:srgbClr val="FFFF00"/>
                </a:highlight>
                <a:latin typeface="Politica" panose="02000506060000020004" pitchFamily="2" charset="0"/>
              </a:rPr>
              <a:t>Torus and cylinder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22DAB-3A23-473B-BA90-5111E2CFAF91}"/>
              </a:ext>
            </a:extLst>
          </p:cNvPr>
          <p:cNvSpPr txBox="1"/>
          <p:nvPr/>
        </p:nvSpPr>
        <p:spPr>
          <a:xfrm>
            <a:off x="5850190" y="5941973"/>
            <a:ext cx="1987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Politica" panose="02000506060000020004" pitchFamily="2" charset="0"/>
              </a:rPr>
              <a:t> add the hole shapes and align them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4B5DE9-59FB-43EA-8147-9CBB7D5C73E3}"/>
              </a:ext>
            </a:extLst>
          </p:cNvPr>
          <p:cNvSpPr txBox="1"/>
          <p:nvPr/>
        </p:nvSpPr>
        <p:spPr>
          <a:xfrm>
            <a:off x="9248482" y="3901466"/>
            <a:ext cx="1566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Politica" panose="02000506060000020004" pitchFamily="2" charset="0"/>
              </a:rPr>
              <a:t> group objects and get the part </a:t>
            </a:r>
          </a:p>
        </p:txBody>
      </p:sp>
    </p:spTree>
    <p:extLst>
      <p:ext uri="{BB962C8B-B14F-4D97-AF65-F5344CB8AC3E}">
        <p14:creationId xmlns:p14="http://schemas.microsoft.com/office/powerpoint/2010/main" val="379987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1857429" y="456777"/>
            <a:ext cx="8806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olitica" charset="0"/>
                <a:ea typeface="Politica" charset="0"/>
                <a:cs typeface="Politica" charset="0"/>
              </a:rPr>
              <a:t>Design the 3</a:t>
            </a:r>
            <a:r>
              <a:rPr lang="en-US" sz="6000" baseline="30000" dirty="0">
                <a:latin typeface="Politica" charset="0"/>
                <a:ea typeface="Politica" charset="0"/>
                <a:cs typeface="Politica" charset="0"/>
              </a:rPr>
              <a:t>rd</a:t>
            </a:r>
            <a:r>
              <a:rPr lang="en-US" sz="6000" dirty="0">
                <a:latin typeface="Politica" charset="0"/>
                <a:ea typeface="Politica" charset="0"/>
                <a:cs typeface="Politica" charset="0"/>
              </a:rPr>
              <a:t> part in a new shape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5EC4-7731-40CE-8013-2AAE601D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707BAB-BCB7-41FF-A31C-5A136923CDBD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7983A-8612-4DE9-B301-EFBF82472755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A26F94-5EA5-45F8-BEB0-55098FE09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3952E6-1181-424B-9CFA-81E2958FF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13A5638-89FE-45BE-B064-5290761817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729" y="484475"/>
            <a:ext cx="1298228" cy="1133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462C62-4D71-47C4-B4AE-D50F26057C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97" y="2020652"/>
            <a:ext cx="2294012" cy="2294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696E2-C84F-40AE-83B2-F32553E9C0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884" y="4589373"/>
            <a:ext cx="2722438" cy="2032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84A0C-AFAE-4B98-9E28-26D5622F43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11" y="2020652"/>
            <a:ext cx="2314349" cy="2294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24A3A8-2BD3-4E2C-8F03-FCE3F1D7F1D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204" y="2025334"/>
            <a:ext cx="2294012" cy="2289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EBA838-F13C-4683-9421-D56AD181A95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85915" y="4203997"/>
            <a:ext cx="2102630" cy="28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0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2069079" y="429431"/>
            <a:ext cx="932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design is about creating a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representation of any surface or object in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space.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1854200" y="1496270"/>
            <a:ext cx="921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يدور التصميم ثلاثي الأبعاد حول إنشاء تمثيل ثلاثي الأبعاد لأي سطح أو كائن في مساحة ثلاثية الأبعاد.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A95FAF-97E3-4072-9F04-29DE5F906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394CA-29FC-4B39-A2D5-31F09BD7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414" y="3074126"/>
            <a:ext cx="5219704" cy="29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93" y="545104"/>
            <a:ext cx="2927713" cy="82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Things you learned before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/>
        </p:nvGraphicFramePr>
        <p:xfrm>
          <a:off x="2911057" y="-432515"/>
          <a:ext cx="7752585" cy="438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1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5A63771-E1D5-455F-90B7-13A88896E7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96" y="3413349"/>
            <a:ext cx="3454105" cy="289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641EB-47A1-4ED3-9076-391712AFCD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6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8" name="Title 15">
            <a:extLst>
              <a:ext uri="{FF2B5EF4-FFF2-40B4-BE49-F238E27FC236}">
                <a16:creationId xmlns:a16="http://schemas.microsoft.com/office/drawing/2014/main" id="{A752F21C-6CCD-4700-AF6C-5D5CE2C25997}"/>
              </a:ext>
            </a:extLst>
          </p:cNvPr>
          <p:cNvSpPr txBox="1">
            <a:spLocks/>
          </p:cNvSpPr>
          <p:nvPr/>
        </p:nvSpPr>
        <p:spPr>
          <a:xfrm>
            <a:off x="1734560" y="295221"/>
            <a:ext cx="85979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Politica" panose="02000506060000020004"/>
              </a:rPr>
              <a:t>Hole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E3D7B-C320-4207-A8F6-F8BC03582A6E}"/>
              </a:ext>
            </a:extLst>
          </p:cNvPr>
          <p:cNvSpPr txBox="1"/>
          <p:nvPr/>
        </p:nvSpPr>
        <p:spPr>
          <a:xfrm flipH="1">
            <a:off x="2643174" y="4754637"/>
            <a:ext cx="247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Politica" panose="02000506060000020004" pitchFamily="2" charset="0"/>
              </a:rPr>
              <a:t>We use the hole shape to make cut or remove extra parts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04B83-04C4-42E4-B727-2EEB9FBA4153}"/>
              </a:ext>
            </a:extLst>
          </p:cNvPr>
          <p:cNvSpPr txBox="1"/>
          <p:nvPr/>
        </p:nvSpPr>
        <p:spPr>
          <a:xfrm flipH="1">
            <a:off x="6731899" y="4754637"/>
            <a:ext cx="276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Politica" panose="02000506060000020004" pitchFamily="2" charset="0"/>
              </a:rPr>
              <a:t>Group button pressed and the ping pong bat completed.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01D5F7-631F-4A89-A949-E78C80404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441EA6-BA6C-460A-B9DA-184EBF456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023" y="1896835"/>
            <a:ext cx="1876425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0374A-0EA4-412D-B366-FBE3F57A34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693" y="2425401"/>
            <a:ext cx="2006986" cy="21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7FFD3E-36CE-46D6-83CC-A3AE20F5C4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59" y="3935724"/>
            <a:ext cx="2250702" cy="2178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C2BC7-198A-42FD-AA85-3C87381E20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04" y="3934983"/>
            <a:ext cx="2570334" cy="2129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439D7-B587-4BC8-8E68-67B177017D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02" y="3934983"/>
            <a:ext cx="2776664" cy="217921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FEAA32D-23C8-42CA-82D0-F47E5C0E81CB}"/>
              </a:ext>
            </a:extLst>
          </p:cNvPr>
          <p:cNvSpPr/>
          <p:nvPr/>
        </p:nvSpPr>
        <p:spPr>
          <a:xfrm>
            <a:off x="4360461" y="4738357"/>
            <a:ext cx="595943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A080F35-464F-47A7-B2E2-DE32DF340AA9}"/>
              </a:ext>
            </a:extLst>
          </p:cNvPr>
          <p:cNvSpPr/>
          <p:nvPr/>
        </p:nvSpPr>
        <p:spPr>
          <a:xfrm>
            <a:off x="7610911" y="4726981"/>
            <a:ext cx="595943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2175117" y="371109"/>
            <a:ext cx="57337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Politica" panose="02000506060000020004"/>
              </a:rPr>
              <a:t>Align Tool</a:t>
            </a:r>
            <a:r>
              <a:rPr lang="ar-JO" sz="3200" b="1" dirty="0">
                <a:latin typeface="Politica" panose="02000506060000020004"/>
              </a:rPr>
              <a:t> اداة المحاذاة              </a:t>
            </a:r>
            <a:endParaRPr lang="en-US" sz="3200" b="1" dirty="0">
              <a:latin typeface="Politica" panose="02000506060000020004"/>
            </a:endParaRPr>
          </a:p>
          <a:p>
            <a:r>
              <a:rPr lang="en-US" sz="2800" dirty="0">
                <a:latin typeface="Politica" panose="02000506060000020004"/>
              </a:rPr>
              <a:t>When you select two objects you can </a:t>
            </a:r>
            <a:r>
              <a:rPr lang="en-US" sz="2800" i="0" dirty="0">
                <a:effectLst/>
                <a:latin typeface="Politica" panose="02000506060000020004"/>
              </a:rPr>
              <a:t>find it in the upper right corner in the adjust menu.</a:t>
            </a:r>
            <a:endParaRPr lang="ar-JO" sz="2800" i="0" dirty="0">
              <a:effectLst/>
              <a:latin typeface="Politica" panose="02000506060000020004"/>
            </a:endParaRPr>
          </a:p>
          <a:p>
            <a:pPr algn="r"/>
            <a:r>
              <a:rPr lang="ar-JO" sz="2800" dirty="0">
                <a:latin typeface="Politica" panose="02000506060000020004"/>
              </a:rPr>
              <a:t>عند تحديد جسمين يمكنك العثور عليها في الزاوية العلوية اليمنى في قائمة الضبط</a:t>
            </a:r>
            <a:endParaRPr lang="en-US" sz="2800" dirty="0">
              <a:latin typeface="Politica" panose="0200050606000002000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D7B4FC-C418-4F7D-992E-F9A81D6BEB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220" y="1469353"/>
            <a:ext cx="2980679" cy="217921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2C0C6F-337D-454C-A006-184E44D416F8}"/>
              </a:ext>
            </a:extLst>
          </p:cNvPr>
          <p:cNvSpPr/>
          <p:nvPr/>
        </p:nvSpPr>
        <p:spPr>
          <a:xfrm>
            <a:off x="10952328" y="1469353"/>
            <a:ext cx="519115" cy="4862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4EB266-C727-44FD-A334-29B52A02C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4710586" y="817312"/>
            <a:ext cx="10435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Design rules for 3D printing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4D2AD-0E2A-4613-BBF5-D376E1A5C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348" y="2824946"/>
            <a:ext cx="9267825" cy="221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37150F-4DBB-4E1E-B2F8-E93E24BCC707}"/>
              </a:ext>
            </a:extLst>
          </p:cNvPr>
          <p:cNvSpPr txBox="1"/>
          <p:nvPr/>
        </p:nvSpPr>
        <p:spPr>
          <a:xfrm>
            <a:off x="4147602" y="1724479"/>
            <a:ext cx="6411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Politica" panose="02000506060000020004"/>
              </a:rPr>
              <a:t>قواعد التصميم للطباعة ثلاثية الابعاد</a:t>
            </a:r>
            <a:r>
              <a:rPr lang="ar-JO" sz="3200" dirty="0">
                <a:solidFill>
                  <a:srgbClr val="0070C0"/>
                </a:solidFill>
                <a:latin typeface="Politica" panose="02000506060000020004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94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A24EA6-6AE7-421F-9B98-AB6F1DA8EECD}"/>
              </a:ext>
            </a:extLst>
          </p:cNvPr>
          <p:cNvSpPr txBox="1"/>
          <p:nvPr/>
        </p:nvSpPr>
        <p:spPr>
          <a:xfrm>
            <a:off x="2075144" y="460884"/>
            <a:ext cx="11098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Politica" panose="02000506060000020004"/>
              </a:rPr>
              <a:t>1- Make sure all parts are connected      </a:t>
            </a:r>
            <a:r>
              <a:rPr lang="ar-QA" sz="2800" b="1" dirty="0">
                <a:solidFill>
                  <a:srgbClr val="0070C0"/>
                </a:solidFill>
                <a:latin typeface="Politica" panose="02000506060000020004"/>
              </a:rPr>
              <a:t>التأكد ان جميع الأجزاء مترابطة</a:t>
            </a:r>
            <a:endParaRPr lang="en-US" sz="28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3DED2C-7400-4351-B64A-561BBBE5B4B0}"/>
              </a:ext>
            </a:extLst>
          </p:cNvPr>
          <p:cNvSpPr txBox="1"/>
          <p:nvPr/>
        </p:nvSpPr>
        <p:spPr>
          <a:xfrm>
            <a:off x="2146776" y="1291099"/>
            <a:ext cx="9616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Politica" panose="02000506060000020004"/>
              </a:rPr>
              <a:t>In order to get a solid body, you need to make sure that all parts with your design are connected in an appropriate way without any spaces.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C8F65-2497-4A1B-AD03-C093358282A6}"/>
              </a:ext>
            </a:extLst>
          </p:cNvPr>
          <p:cNvSpPr txBox="1"/>
          <p:nvPr/>
        </p:nvSpPr>
        <p:spPr>
          <a:xfrm>
            <a:off x="2745349" y="2264971"/>
            <a:ext cx="8616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من أجل الحصول على جسم صلب، عليك التأكد من أن جميع الأجزاء ذات التصميم الخاص بك متصلة بطريقة مناسبة دون أي فراغات.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EC05229E-D6C6-44CC-ABBE-96A0A7819357}"/>
              </a:ext>
            </a:extLst>
          </p:cNvPr>
          <p:cNvSpPr/>
          <p:nvPr/>
        </p:nvSpPr>
        <p:spPr>
          <a:xfrm>
            <a:off x="3196985" y="2875599"/>
            <a:ext cx="1088572" cy="8969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F560BF58-DF60-474A-910D-9EED2F05FA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45" y="2921081"/>
            <a:ext cx="707886" cy="707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D6046-9F6D-43FD-97A2-F7846A9DC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3" y="4231228"/>
            <a:ext cx="1274131" cy="1330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1C694-DB84-431E-9D06-9ECB87B95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827" y="4231228"/>
            <a:ext cx="1168908" cy="13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C6CBA4-8486-4FC5-8BAC-1CE79B4AE7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56" y="2491428"/>
            <a:ext cx="7179026" cy="2084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A24EA6-6AE7-421F-9B98-AB6F1DA8EECD}"/>
              </a:ext>
            </a:extLst>
          </p:cNvPr>
          <p:cNvSpPr txBox="1"/>
          <p:nvPr/>
        </p:nvSpPr>
        <p:spPr>
          <a:xfrm>
            <a:off x="2235267" y="381990"/>
            <a:ext cx="10435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2- The 45-Degree Rule               </a:t>
            </a:r>
            <a:r>
              <a:rPr lang="ar-SA" sz="3200" dirty="0">
                <a:solidFill>
                  <a:srgbClr val="0070C0"/>
                </a:solidFill>
                <a:latin typeface="Politica" panose="02000506060000020004"/>
              </a:rPr>
              <a:t>قاعدة ال 45 درجة</a:t>
            </a:r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3DED2C-7400-4351-B64A-561BBBE5B4B0}"/>
              </a:ext>
            </a:extLst>
          </p:cNvPr>
          <p:cNvSpPr txBox="1"/>
          <p:nvPr/>
        </p:nvSpPr>
        <p:spPr>
          <a:xfrm>
            <a:off x="2235267" y="1291099"/>
            <a:ext cx="826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Politica" panose="02000506060000020004"/>
              </a:rPr>
              <a:t>Remember 45-degree rule, overhangs that are greater than 45 degrees will need support material and that will waste more time and cost for less quality output.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481EC-3D0A-4132-A784-9DC90CA21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102" y="4665039"/>
            <a:ext cx="4842334" cy="17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4547D1-BE48-4FEF-8CD3-B76FCFEA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50285-0EB1-49E9-B8F9-91C944CA87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983" y="2799440"/>
            <a:ext cx="5344550" cy="2462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A283CD-7BC9-4200-9C38-C64995502150}"/>
              </a:ext>
            </a:extLst>
          </p:cNvPr>
          <p:cNvSpPr txBox="1"/>
          <p:nvPr/>
        </p:nvSpPr>
        <p:spPr>
          <a:xfrm>
            <a:off x="2139983" y="395462"/>
            <a:ext cx="8663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Politica" panose="02000506060000020004"/>
              </a:rPr>
              <a:t>Design To Avoid Using Support Material</a:t>
            </a:r>
          </a:p>
          <a:p>
            <a:pPr algn="l"/>
            <a:r>
              <a:rPr lang="en-US" sz="2400" b="0" i="0" dirty="0">
                <a:effectLst/>
                <a:latin typeface="Politica" panose="02000506060000020004"/>
              </a:rPr>
              <a:t>Although support algorithms are improving all the time, support material can leave ugly marks on the outside of your prints.</a:t>
            </a:r>
            <a:endParaRPr lang="ar-QA" sz="2400" b="0" i="0" dirty="0">
              <a:effectLst/>
              <a:latin typeface="Politica" panose="02000506060000020004"/>
            </a:endParaRPr>
          </a:p>
          <a:p>
            <a:pPr algn="r"/>
            <a:r>
              <a:rPr lang="ar-QA" sz="2400" b="1" i="0" dirty="0">
                <a:effectLst/>
                <a:latin typeface="Politica" panose="02000506060000020004"/>
              </a:rPr>
              <a:t>التصميم لتجنب استخدام مواد الدعم</a:t>
            </a:r>
          </a:p>
          <a:p>
            <a:pPr algn="r"/>
            <a:r>
              <a:rPr lang="ar-QA" sz="2400" b="0" i="0" dirty="0">
                <a:effectLst/>
                <a:latin typeface="Politica" panose="02000506060000020004"/>
              </a:rPr>
              <a:t>على الرغم من أن خوارزميات الدعم تتحسن طوال الوقت ، يمكن لمواد الدعم أن تترك علامات قبيحة على السطح الخارجي لمطبوعاتك</a:t>
            </a:r>
            <a:endParaRPr lang="en-US" sz="2400" b="0" i="0" dirty="0">
              <a:effectLst/>
              <a:latin typeface="Politica" panose="020005060600000200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BA42C-3E46-4C89-858F-E19D319D0D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10" y="2799641"/>
            <a:ext cx="3693852" cy="24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560</Words>
  <Application>Microsoft Office PowerPoint</Application>
  <PresentationFormat>Widescreen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PowerPoint Presentation</vt:lpstr>
      <vt:lpstr>Things you learned before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84</cp:revision>
  <dcterms:created xsi:type="dcterms:W3CDTF">2019-08-27T05:15:07Z</dcterms:created>
  <dcterms:modified xsi:type="dcterms:W3CDTF">2021-07-07T09:04:02Z</dcterms:modified>
</cp:coreProperties>
</file>