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3" r:id="rId2"/>
    <p:sldId id="292" r:id="rId3"/>
    <p:sldId id="303" r:id="rId4"/>
    <p:sldId id="313" r:id="rId5"/>
    <p:sldId id="314" r:id="rId6"/>
    <p:sldId id="310" r:id="rId7"/>
    <p:sldId id="311" r:id="rId8"/>
    <p:sldId id="307" r:id="rId9"/>
    <p:sldId id="308" r:id="rId10"/>
    <p:sldId id="309" r:id="rId11"/>
    <p:sldId id="301" r:id="rId12"/>
    <p:sldId id="304" r:id="rId13"/>
    <p:sldId id="295" r:id="rId14"/>
    <p:sldId id="299" r:id="rId15"/>
    <p:sldId id="300" r:id="rId16"/>
    <p:sldId id="305" r:id="rId17"/>
    <p:sldId id="306" r:id="rId18"/>
    <p:sldId id="31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as R M Mestariheh" initials="FRMM" lastIdx="2" clrIdx="0">
    <p:extLst>
      <p:ext uri="{19B8F6BF-5375-455C-9EA6-DF929625EA0E}">
        <p15:presenceInfo xmlns:p15="http://schemas.microsoft.com/office/powerpoint/2012/main" userId="S-1-5-21-462441751-3627588554-4051305203-8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64C"/>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1BCBD-F6DA-40C9-9AE8-3A7E474F1A06}" v="1" dt="2021-07-04T09:51:19.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65" autoAdjust="0"/>
    <p:restoredTop sz="95887" autoAdjust="0"/>
  </p:normalViewPr>
  <p:slideViewPr>
    <p:cSldViewPr snapToGrid="0" snapToObjects="1">
      <p:cViewPr varScale="1">
        <p:scale>
          <a:sx n="109" d="100"/>
          <a:sy n="109" d="100"/>
        </p:scale>
        <p:origin x="750"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Almomani" userId="ff116c73-3ed4-4407-a8d2-899e4a260434" providerId="ADAL" clId="{A2B89BCF-2A1B-4951-9A7F-48C18EDDC4E9}"/>
    <pc:docChg chg="undo custSel addSld delSld modSld sldOrd">
      <pc:chgData name="Moath Almomani" userId="ff116c73-3ed4-4407-a8d2-899e4a260434" providerId="ADAL" clId="{A2B89BCF-2A1B-4951-9A7F-48C18EDDC4E9}" dt="2021-06-14T08:34:16.289" v="343"/>
      <pc:docMkLst>
        <pc:docMk/>
      </pc:docMkLst>
      <pc:sldChg chg="addSp delSp modSp add del mod ord">
        <pc:chgData name="Moath Almomani" userId="ff116c73-3ed4-4407-a8d2-899e4a260434" providerId="ADAL" clId="{A2B89BCF-2A1B-4951-9A7F-48C18EDDC4E9}" dt="2021-06-14T08:34:16.289" v="343"/>
        <pc:sldMkLst>
          <pc:docMk/>
          <pc:sldMk cId="716480122" sldId="303"/>
        </pc:sldMkLst>
        <pc:spChg chg="mod">
          <ac:chgData name="Moath Almomani" userId="ff116c73-3ed4-4407-a8d2-899e4a260434" providerId="ADAL" clId="{A2B89BCF-2A1B-4951-9A7F-48C18EDDC4E9}" dt="2021-06-14T08:03:37.994" v="119" actId="1076"/>
          <ac:spMkLst>
            <pc:docMk/>
            <pc:sldMk cId="716480122" sldId="303"/>
            <ac:spMk id="12" creationId="{E85FB7DF-70D1-447B-A8F5-27519DE2DB1D}"/>
          </ac:spMkLst>
        </pc:spChg>
        <pc:spChg chg="mod">
          <ac:chgData name="Moath Almomani" userId="ff116c73-3ed4-4407-a8d2-899e4a260434" providerId="ADAL" clId="{A2B89BCF-2A1B-4951-9A7F-48C18EDDC4E9}" dt="2021-06-14T08:03:40.670" v="120" actId="1076"/>
          <ac:spMkLst>
            <pc:docMk/>
            <pc:sldMk cId="716480122" sldId="303"/>
            <ac:spMk id="13" creationId="{B59AD36D-48B2-4484-8570-84240F85F14E}"/>
          </ac:spMkLst>
        </pc:spChg>
        <pc:picChg chg="add del mod">
          <ac:chgData name="Moath Almomani" userId="ff116c73-3ed4-4407-a8d2-899e4a260434" providerId="ADAL" clId="{A2B89BCF-2A1B-4951-9A7F-48C18EDDC4E9}" dt="2021-06-14T08:03:06.787" v="104"/>
          <ac:picMkLst>
            <pc:docMk/>
            <pc:sldMk cId="716480122" sldId="303"/>
            <ac:picMk id="2" creationId="{1818AD0C-DEB9-4034-83F9-53C69CFEE71C}"/>
          </ac:picMkLst>
        </pc:picChg>
        <pc:picChg chg="add mod">
          <ac:chgData name="Moath Almomani" userId="ff116c73-3ed4-4407-a8d2-899e4a260434" providerId="ADAL" clId="{A2B89BCF-2A1B-4951-9A7F-48C18EDDC4E9}" dt="2021-06-14T08:10:22.328" v="308" actId="1076"/>
          <ac:picMkLst>
            <pc:docMk/>
            <pc:sldMk cId="716480122" sldId="303"/>
            <ac:picMk id="3" creationId="{EF358021-629A-44BD-882A-E7630624D9B6}"/>
          </ac:picMkLst>
        </pc:picChg>
        <pc:picChg chg="add del mod">
          <ac:chgData name="Moath Almomani" userId="ff116c73-3ed4-4407-a8d2-899e4a260434" providerId="ADAL" clId="{A2B89BCF-2A1B-4951-9A7F-48C18EDDC4E9}" dt="2021-06-14T08:06:44.555" v="289"/>
          <ac:picMkLst>
            <pc:docMk/>
            <pc:sldMk cId="716480122" sldId="303"/>
            <ac:picMk id="4" creationId="{D624CF76-BCDD-4864-8116-B920F596D6CB}"/>
          </ac:picMkLst>
        </pc:picChg>
        <pc:picChg chg="add del">
          <ac:chgData name="Moath Almomani" userId="ff116c73-3ed4-4407-a8d2-899e4a260434" providerId="ADAL" clId="{A2B89BCF-2A1B-4951-9A7F-48C18EDDC4E9}" dt="2021-06-14T08:03:10.530" v="108" actId="478"/>
          <ac:picMkLst>
            <pc:docMk/>
            <pc:sldMk cId="716480122" sldId="303"/>
            <ac:picMk id="8" creationId="{9877E961-1FA6-4DD6-9E45-22B0E1E157FB}"/>
          </ac:picMkLst>
        </pc:picChg>
        <pc:picChg chg="add del">
          <ac:chgData name="Moath Almomani" userId="ff116c73-3ed4-4407-a8d2-899e4a260434" providerId="ADAL" clId="{A2B89BCF-2A1B-4951-9A7F-48C18EDDC4E9}" dt="2021-06-14T08:03:12.437" v="109" actId="478"/>
          <ac:picMkLst>
            <pc:docMk/>
            <pc:sldMk cId="716480122" sldId="303"/>
            <ac:picMk id="10" creationId="{DFA1FBC0-A167-4B6D-8C7B-674836345A2F}"/>
          </ac:picMkLst>
        </pc:picChg>
        <pc:picChg chg="add del mod">
          <ac:chgData name="Moath Almomani" userId="ff116c73-3ed4-4407-a8d2-899e4a260434" providerId="ADAL" clId="{A2B89BCF-2A1B-4951-9A7F-48C18EDDC4E9}" dt="2021-06-14T08:10:25.191" v="309" actId="1076"/>
          <ac:picMkLst>
            <pc:docMk/>
            <pc:sldMk cId="716480122" sldId="303"/>
            <ac:picMk id="14" creationId="{F582C38C-D3F4-4751-9161-C1858FA2920A}"/>
          </ac:picMkLst>
        </pc:picChg>
      </pc:sldChg>
      <pc:sldChg chg="addSp delSp modSp mod">
        <pc:chgData name="Moath Almomani" userId="ff116c73-3ed4-4407-a8d2-899e4a260434" providerId="ADAL" clId="{A2B89BCF-2A1B-4951-9A7F-48C18EDDC4E9}" dt="2021-06-07T09:23:12.542" v="93" actId="1440"/>
        <pc:sldMkLst>
          <pc:docMk/>
          <pc:sldMk cId="1377812273" sldId="306"/>
        </pc:sldMkLst>
        <pc:spChg chg="del mod">
          <ac:chgData name="Moath Almomani" userId="ff116c73-3ed4-4407-a8d2-899e4a260434" providerId="ADAL" clId="{A2B89BCF-2A1B-4951-9A7F-48C18EDDC4E9}" dt="2021-06-07T09:19:31.016" v="70" actId="21"/>
          <ac:spMkLst>
            <pc:docMk/>
            <pc:sldMk cId="1377812273" sldId="306"/>
            <ac:spMk id="2" creationId="{00000000-0000-0000-0000-000000000000}"/>
          </ac:spMkLst>
        </pc:spChg>
        <pc:spChg chg="add del mod">
          <ac:chgData name="Moath Almomani" userId="ff116c73-3ed4-4407-a8d2-899e4a260434" providerId="ADAL" clId="{A2B89BCF-2A1B-4951-9A7F-48C18EDDC4E9}" dt="2021-06-07T09:19:33.146" v="71" actId="478"/>
          <ac:spMkLst>
            <pc:docMk/>
            <pc:sldMk cId="1377812273" sldId="306"/>
            <ac:spMk id="11" creationId="{A22E4688-F79A-4125-9C64-508D7599BCCB}"/>
          </ac:spMkLst>
        </pc:spChg>
        <pc:picChg chg="add del mod">
          <ac:chgData name="Moath Almomani" userId="ff116c73-3ed4-4407-a8d2-899e4a260434" providerId="ADAL" clId="{A2B89BCF-2A1B-4951-9A7F-48C18EDDC4E9}" dt="2021-06-07T09:19:13.298" v="63" actId="21"/>
          <ac:picMkLst>
            <pc:docMk/>
            <pc:sldMk cId="1377812273" sldId="306"/>
            <ac:picMk id="4" creationId="{2AC464DB-B6BD-466E-85B2-0AA5E4C4B8D5}"/>
          </ac:picMkLst>
        </pc:picChg>
        <pc:picChg chg="mod">
          <ac:chgData name="Moath Almomani" userId="ff116c73-3ed4-4407-a8d2-899e4a260434" providerId="ADAL" clId="{A2B89BCF-2A1B-4951-9A7F-48C18EDDC4E9}" dt="2021-06-07T09:23:12.542" v="93" actId="1440"/>
          <ac:picMkLst>
            <pc:docMk/>
            <pc:sldMk cId="1377812273" sldId="306"/>
            <ac:picMk id="12" creationId="{7DF284E9-37D0-4D05-9CB0-5DEC4799053D}"/>
          </ac:picMkLst>
        </pc:picChg>
      </pc:sldChg>
      <pc:sldChg chg="addSp delSp modSp add mod ord">
        <pc:chgData name="Moath Almomani" userId="ff116c73-3ed4-4407-a8d2-899e4a260434" providerId="ADAL" clId="{A2B89BCF-2A1B-4951-9A7F-48C18EDDC4E9}" dt="2021-06-07T09:20:07.317" v="88" actId="1440"/>
        <pc:sldMkLst>
          <pc:docMk/>
          <pc:sldMk cId="3908808879" sldId="312"/>
        </pc:sldMkLst>
        <pc:spChg chg="add del mod">
          <ac:chgData name="Moath Almomani" userId="ff116c73-3ed4-4407-a8d2-899e4a260434" providerId="ADAL" clId="{A2B89BCF-2A1B-4951-9A7F-48C18EDDC4E9}" dt="2021-06-07T09:19:57.182" v="83" actId="478"/>
          <ac:spMkLst>
            <pc:docMk/>
            <pc:sldMk cId="3908808879" sldId="312"/>
            <ac:spMk id="2" creationId="{00000000-0000-0000-0000-000000000000}"/>
          </ac:spMkLst>
        </pc:spChg>
        <pc:spChg chg="add del mod">
          <ac:chgData name="Moath Almomani" userId="ff116c73-3ed4-4407-a8d2-899e4a260434" providerId="ADAL" clId="{A2B89BCF-2A1B-4951-9A7F-48C18EDDC4E9}" dt="2021-06-07T09:19:51.486" v="82" actId="478"/>
          <ac:spMkLst>
            <pc:docMk/>
            <pc:sldMk cId="3908808879" sldId="312"/>
            <ac:spMk id="4" creationId="{424F1C3F-8B07-4FAD-92EC-7097DDE38B88}"/>
          </ac:spMkLst>
        </pc:spChg>
        <pc:spChg chg="add del mod">
          <ac:chgData name="Moath Almomani" userId="ff116c73-3ed4-4407-a8d2-899e4a260434" providerId="ADAL" clId="{A2B89BCF-2A1B-4951-9A7F-48C18EDDC4E9}" dt="2021-06-07T09:19:59.712" v="85" actId="478"/>
          <ac:spMkLst>
            <pc:docMk/>
            <pc:sldMk cId="3908808879" sldId="312"/>
            <ac:spMk id="14" creationId="{10E591CD-D3BF-4135-A93F-7423B616C6C2}"/>
          </ac:spMkLst>
        </pc:spChg>
        <pc:spChg chg="add mod">
          <ac:chgData name="Moath Almomani" userId="ff116c73-3ed4-4407-a8d2-899e4a260434" providerId="ADAL" clId="{A2B89BCF-2A1B-4951-9A7F-48C18EDDC4E9}" dt="2021-06-07T09:20:03.283" v="86" actId="1076"/>
          <ac:spMkLst>
            <pc:docMk/>
            <pc:sldMk cId="3908808879" sldId="312"/>
            <ac:spMk id="15" creationId="{DB186D0B-6347-4105-8B59-2D61B97E865D}"/>
          </ac:spMkLst>
        </pc:spChg>
        <pc:picChg chg="add mod">
          <ac:chgData name="Moath Almomani" userId="ff116c73-3ed4-4407-a8d2-899e4a260434" providerId="ADAL" clId="{A2B89BCF-2A1B-4951-9A7F-48C18EDDC4E9}" dt="2021-06-07T09:20:07.317" v="88" actId="1440"/>
          <ac:picMkLst>
            <pc:docMk/>
            <pc:sldMk cId="3908808879" sldId="312"/>
            <ac:picMk id="9" creationId="{C68038BF-22CD-4A34-ADE6-EB08FFE37D6E}"/>
          </ac:picMkLst>
        </pc:picChg>
        <pc:picChg chg="add del mod">
          <ac:chgData name="Moath Almomani" userId="ff116c73-3ed4-4407-a8d2-899e4a260434" providerId="ADAL" clId="{A2B89BCF-2A1B-4951-9A7F-48C18EDDC4E9}" dt="2021-06-07T09:19:50.440" v="80"/>
          <ac:picMkLst>
            <pc:docMk/>
            <pc:sldMk cId="3908808879" sldId="312"/>
            <ac:picMk id="11" creationId="{F30725AE-B208-4CE7-BF5F-2150AF63B2CF}"/>
          </ac:picMkLst>
        </pc:picChg>
        <pc:picChg chg="del">
          <ac:chgData name="Moath Almomani" userId="ff116c73-3ed4-4407-a8d2-899e4a260434" providerId="ADAL" clId="{A2B89BCF-2A1B-4951-9A7F-48C18EDDC4E9}" dt="2021-06-07T09:19:15.096" v="64" actId="478"/>
          <ac:picMkLst>
            <pc:docMk/>
            <pc:sldMk cId="3908808879" sldId="312"/>
            <ac:picMk id="12" creationId="{7DF284E9-37D0-4D05-9CB0-5DEC4799053D}"/>
          </ac:picMkLst>
        </pc:picChg>
      </pc:sldChg>
      <pc:sldChg chg="addSp delSp modSp add mod ord setBg">
        <pc:chgData name="Moath Almomani" userId="ff116c73-3ed4-4407-a8d2-899e4a260434" providerId="ADAL" clId="{A2B89BCF-2A1B-4951-9A7F-48C18EDDC4E9}" dt="2021-06-14T08:34:16.289" v="343"/>
        <pc:sldMkLst>
          <pc:docMk/>
          <pc:sldMk cId="1125768264" sldId="313"/>
        </pc:sldMkLst>
        <pc:spChg chg="ord">
          <ac:chgData name="Moath Almomani" userId="ff116c73-3ed4-4407-a8d2-899e4a260434" providerId="ADAL" clId="{A2B89BCF-2A1B-4951-9A7F-48C18EDDC4E9}" dt="2021-06-14T08:09:52.651" v="307" actId="26606"/>
          <ac:spMkLst>
            <pc:docMk/>
            <pc:sldMk cId="1125768264" sldId="313"/>
            <ac:spMk id="5" creationId="{00000000-0000-0000-0000-000000000000}"/>
          </ac:spMkLst>
        </pc:spChg>
        <pc:spChg chg="ord">
          <ac:chgData name="Moath Almomani" userId="ff116c73-3ed4-4407-a8d2-899e4a260434" providerId="ADAL" clId="{A2B89BCF-2A1B-4951-9A7F-48C18EDDC4E9}" dt="2021-06-14T08:09:52.651" v="307" actId="26606"/>
          <ac:spMkLst>
            <pc:docMk/>
            <pc:sldMk cId="1125768264" sldId="313"/>
            <ac:spMk id="6" creationId="{00000000-0000-0000-0000-000000000000}"/>
          </ac:spMkLst>
        </pc:spChg>
        <pc:spChg chg="add">
          <ac:chgData name="Moath Almomani" userId="ff116c73-3ed4-4407-a8d2-899e4a260434" providerId="ADAL" clId="{A2B89BCF-2A1B-4951-9A7F-48C18EDDC4E9}" dt="2021-06-14T08:09:52.651" v="307" actId="26606"/>
          <ac:spMkLst>
            <pc:docMk/>
            <pc:sldMk cId="1125768264" sldId="313"/>
            <ac:spMk id="10" creationId="{6C2997EE-0889-44C3-AC0D-18F26AC9AAAB}"/>
          </ac:spMkLst>
        </pc:spChg>
        <pc:spChg chg="del">
          <ac:chgData name="Moath Almomani" userId="ff116c73-3ed4-4407-a8d2-899e4a260434" providerId="ADAL" clId="{A2B89BCF-2A1B-4951-9A7F-48C18EDDC4E9}" dt="2021-06-14T08:07:34.252" v="302" actId="478"/>
          <ac:spMkLst>
            <pc:docMk/>
            <pc:sldMk cId="1125768264" sldId="313"/>
            <ac:spMk id="12" creationId="{E85FB7DF-70D1-447B-A8F5-27519DE2DB1D}"/>
          </ac:spMkLst>
        </pc:spChg>
        <pc:spChg chg="del">
          <ac:chgData name="Moath Almomani" userId="ff116c73-3ed4-4407-a8d2-899e4a260434" providerId="ADAL" clId="{A2B89BCF-2A1B-4951-9A7F-48C18EDDC4E9}" dt="2021-06-14T08:07:31.890" v="301" actId="478"/>
          <ac:spMkLst>
            <pc:docMk/>
            <pc:sldMk cId="1125768264" sldId="313"/>
            <ac:spMk id="13" creationId="{B59AD36D-48B2-4484-8570-84240F85F14E}"/>
          </ac:spMkLst>
        </pc:spChg>
        <pc:picChg chg="add mod">
          <ac:chgData name="Moath Almomani" userId="ff116c73-3ed4-4407-a8d2-899e4a260434" providerId="ADAL" clId="{A2B89BCF-2A1B-4951-9A7F-48C18EDDC4E9}" dt="2021-06-14T08:09:52.651" v="307" actId="26606"/>
          <ac:picMkLst>
            <pc:docMk/>
            <pc:sldMk cId="1125768264" sldId="313"/>
            <ac:picMk id="2" creationId="{04539AB7-1A14-4BA6-8FC3-BB270CAD2281}"/>
          </ac:picMkLst>
        </pc:picChg>
        <pc:picChg chg="del">
          <ac:chgData name="Moath Almomani" userId="ff116c73-3ed4-4407-a8d2-899e4a260434" providerId="ADAL" clId="{A2B89BCF-2A1B-4951-9A7F-48C18EDDC4E9}" dt="2021-06-14T08:06:53.453" v="293" actId="478"/>
          <ac:picMkLst>
            <pc:docMk/>
            <pc:sldMk cId="1125768264" sldId="313"/>
            <ac:picMk id="3" creationId="{EF358021-629A-44BD-882A-E7630624D9B6}"/>
          </ac:picMkLst>
        </pc:picChg>
        <pc:picChg chg="add mod">
          <ac:chgData name="Moath Almomani" userId="ff116c73-3ed4-4407-a8d2-899e4a260434" providerId="ADAL" clId="{A2B89BCF-2A1B-4951-9A7F-48C18EDDC4E9}" dt="2021-06-14T08:09:52.651" v="307" actId="26606"/>
          <ac:picMkLst>
            <pc:docMk/>
            <pc:sldMk cId="1125768264" sldId="313"/>
            <ac:picMk id="4" creationId="{9D83A55C-939E-4D7C-B895-4E0A3AB35661}"/>
          </ac:picMkLst>
        </pc:picChg>
        <pc:picChg chg="add mod ord">
          <ac:chgData name="Moath Almomani" userId="ff116c73-3ed4-4407-a8d2-899e4a260434" providerId="ADAL" clId="{A2B89BCF-2A1B-4951-9A7F-48C18EDDC4E9}" dt="2021-06-14T08:09:52.651" v="307" actId="26606"/>
          <ac:picMkLst>
            <pc:docMk/>
            <pc:sldMk cId="1125768264" sldId="313"/>
            <ac:picMk id="8" creationId="{9189B08F-FCE5-48BB-B3E7-5FC831120118}"/>
          </ac:picMkLst>
        </pc:picChg>
        <pc:picChg chg="del mod">
          <ac:chgData name="Moath Almomani" userId="ff116c73-3ed4-4407-a8d2-899e4a260434" providerId="ADAL" clId="{A2B89BCF-2A1B-4951-9A7F-48C18EDDC4E9}" dt="2021-06-14T08:06:56.586" v="296" actId="478"/>
          <ac:picMkLst>
            <pc:docMk/>
            <pc:sldMk cId="1125768264" sldId="313"/>
            <ac:picMk id="14" creationId="{F582C38C-D3F4-4751-9161-C1858FA2920A}"/>
          </ac:picMkLst>
        </pc:picChg>
      </pc:sldChg>
      <pc:sldChg chg="addSp delSp add del mod">
        <pc:chgData name="Moath Almomani" userId="ff116c73-3ed4-4407-a8d2-899e4a260434" providerId="ADAL" clId="{A2B89BCF-2A1B-4951-9A7F-48C18EDDC4E9}" dt="2021-06-14T08:06:38.502" v="282" actId="2890"/>
        <pc:sldMkLst>
          <pc:docMk/>
          <pc:sldMk cId="2526794519" sldId="313"/>
        </pc:sldMkLst>
        <pc:picChg chg="add del">
          <ac:chgData name="Moath Almomani" userId="ff116c73-3ed4-4407-a8d2-899e4a260434" providerId="ADAL" clId="{A2B89BCF-2A1B-4951-9A7F-48C18EDDC4E9}" dt="2021-06-14T08:06:36.642" v="281" actId="21"/>
          <ac:picMkLst>
            <pc:docMk/>
            <pc:sldMk cId="2526794519" sldId="313"/>
            <ac:picMk id="4" creationId="{D624CF76-BCDD-4864-8116-B920F596D6CB}"/>
          </ac:picMkLst>
        </pc:picChg>
      </pc:sldChg>
      <pc:sldChg chg="addSp delSp modSp add mod ord setBg">
        <pc:chgData name="Moath Almomani" userId="ff116c73-3ed4-4407-a8d2-899e4a260434" providerId="ADAL" clId="{A2B89BCF-2A1B-4951-9A7F-48C18EDDC4E9}" dt="2021-06-14T08:34:16.289" v="343"/>
        <pc:sldMkLst>
          <pc:docMk/>
          <pc:sldMk cId="3279560504" sldId="314"/>
        </pc:sldMkLst>
        <pc:spChg chg="ord">
          <ac:chgData name="Moath Almomani" userId="ff116c73-3ed4-4407-a8d2-899e4a260434" providerId="ADAL" clId="{A2B89BCF-2A1B-4951-9A7F-48C18EDDC4E9}" dt="2021-06-14T08:33:38.123" v="335" actId="26606"/>
          <ac:spMkLst>
            <pc:docMk/>
            <pc:sldMk cId="3279560504" sldId="314"/>
            <ac:spMk id="5" creationId="{00000000-0000-0000-0000-000000000000}"/>
          </ac:spMkLst>
        </pc:spChg>
        <pc:spChg chg="ord">
          <ac:chgData name="Moath Almomani" userId="ff116c73-3ed4-4407-a8d2-899e4a260434" providerId="ADAL" clId="{A2B89BCF-2A1B-4951-9A7F-48C18EDDC4E9}" dt="2021-06-14T08:33:38.123" v="335" actId="26606"/>
          <ac:spMkLst>
            <pc:docMk/>
            <pc:sldMk cId="3279560504" sldId="314"/>
            <ac:spMk id="6" creationId="{00000000-0000-0000-0000-000000000000}"/>
          </ac:spMkLst>
        </pc:spChg>
        <pc:spChg chg="add del">
          <ac:chgData name="Moath Almomani" userId="ff116c73-3ed4-4407-a8d2-899e4a260434" providerId="ADAL" clId="{A2B89BCF-2A1B-4951-9A7F-48C18EDDC4E9}" dt="2021-06-14T08:33:16.307" v="330" actId="26606"/>
          <ac:spMkLst>
            <pc:docMk/>
            <pc:sldMk cId="3279560504" sldId="314"/>
            <ac:spMk id="11" creationId="{CFE55B3F-4634-4A41-B146-E6251581E807}"/>
          </ac:spMkLst>
        </pc:spChg>
        <pc:spChg chg="del">
          <ac:chgData name="Moath Almomani" userId="ff116c73-3ed4-4407-a8d2-899e4a260434" providerId="ADAL" clId="{A2B89BCF-2A1B-4951-9A7F-48C18EDDC4E9}" dt="2021-06-14T08:11:19.136" v="315" actId="478"/>
          <ac:spMkLst>
            <pc:docMk/>
            <pc:sldMk cId="3279560504" sldId="314"/>
            <ac:spMk id="12" creationId="{E85FB7DF-70D1-447B-A8F5-27519DE2DB1D}"/>
          </ac:spMkLst>
        </pc:spChg>
        <pc:spChg chg="del">
          <ac:chgData name="Moath Almomani" userId="ff116c73-3ed4-4407-a8d2-899e4a260434" providerId="ADAL" clId="{A2B89BCF-2A1B-4951-9A7F-48C18EDDC4E9}" dt="2021-06-14T08:11:16.940" v="314" actId="478"/>
          <ac:spMkLst>
            <pc:docMk/>
            <pc:sldMk cId="3279560504" sldId="314"/>
            <ac:spMk id="13" creationId="{B59AD36D-48B2-4484-8570-84240F85F14E}"/>
          </ac:spMkLst>
        </pc:spChg>
        <pc:spChg chg="add">
          <ac:chgData name="Moath Almomani" userId="ff116c73-3ed4-4407-a8d2-899e4a260434" providerId="ADAL" clId="{A2B89BCF-2A1B-4951-9A7F-48C18EDDC4E9}" dt="2021-06-14T08:33:38.123" v="335" actId="26606"/>
          <ac:spMkLst>
            <pc:docMk/>
            <pc:sldMk cId="3279560504" sldId="314"/>
            <ac:spMk id="15" creationId="{4F7B9026-36AD-42E4-B172-8D68F3A339B4}"/>
          </ac:spMkLst>
        </pc:spChg>
        <pc:spChg chg="add del">
          <ac:chgData name="Moath Almomani" userId="ff116c73-3ed4-4407-a8d2-899e4a260434" providerId="ADAL" clId="{A2B89BCF-2A1B-4951-9A7F-48C18EDDC4E9}" dt="2021-06-14T08:33:16.307" v="330" actId="26606"/>
          <ac:spMkLst>
            <pc:docMk/>
            <pc:sldMk cId="3279560504" sldId="314"/>
            <ac:spMk id="16" creationId="{5CD271E5-55BF-4266-A3A7-CFCC30518840}"/>
          </ac:spMkLst>
        </pc:spChg>
        <pc:spChg chg="add del">
          <ac:chgData name="Moath Almomani" userId="ff116c73-3ed4-4407-a8d2-899e4a260434" providerId="ADAL" clId="{A2B89BCF-2A1B-4951-9A7F-48C18EDDC4E9}" dt="2021-06-14T08:33:29.717" v="332" actId="26606"/>
          <ac:spMkLst>
            <pc:docMk/>
            <pc:sldMk cId="3279560504" sldId="314"/>
            <ac:spMk id="18" creationId="{4F7B9026-36AD-42E4-B172-8D68F3A339B4}"/>
          </ac:spMkLst>
        </pc:spChg>
        <pc:picChg chg="add mod ord">
          <ac:chgData name="Moath Almomani" userId="ff116c73-3ed4-4407-a8d2-899e4a260434" providerId="ADAL" clId="{A2B89BCF-2A1B-4951-9A7F-48C18EDDC4E9}" dt="2021-06-14T08:33:38.123" v="335" actId="26606"/>
          <ac:picMkLst>
            <pc:docMk/>
            <pc:sldMk cId="3279560504" sldId="314"/>
            <ac:picMk id="2" creationId="{840B02E1-5CD1-475B-A136-E652A5098BCB}"/>
          </ac:picMkLst>
        </pc:picChg>
        <pc:picChg chg="del">
          <ac:chgData name="Moath Almomani" userId="ff116c73-3ed4-4407-a8d2-899e4a260434" providerId="ADAL" clId="{A2B89BCF-2A1B-4951-9A7F-48C18EDDC4E9}" dt="2021-06-14T08:11:19.136" v="315" actId="478"/>
          <ac:picMkLst>
            <pc:docMk/>
            <pc:sldMk cId="3279560504" sldId="314"/>
            <ac:picMk id="3" creationId="{EF358021-629A-44BD-882A-E7630624D9B6}"/>
          </ac:picMkLst>
        </pc:picChg>
        <pc:picChg chg="add del mod">
          <ac:chgData name="Moath Almomani" userId="ff116c73-3ed4-4407-a8d2-899e4a260434" providerId="ADAL" clId="{A2B89BCF-2A1B-4951-9A7F-48C18EDDC4E9}" dt="2021-06-14T08:32:21.492" v="321" actId="478"/>
          <ac:picMkLst>
            <pc:docMk/>
            <pc:sldMk cId="3279560504" sldId="314"/>
            <ac:picMk id="4" creationId="{22076922-092C-48A3-8F8B-2F639252C255}"/>
          </ac:picMkLst>
        </pc:picChg>
        <pc:picChg chg="add mod ord">
          <ac:chgData name="Moath Almomani" userId="ff116c73-3ed4-4407-a8d2-899e4a260434" providerId="ADAL" clId="{A2B89BCF-2A1B-4951-9A7F-48C18EDDC4E9}" dt="2021-06-14T08:33:38.123" v="335" actId="26606"/>
          <ac:picMkLst>
            <pc:docMk/>
            <pc:sldMk cId="3279560504" sldId="314"/>
            <ac:picMk id="7" creationId="{7C4C1887-8413-4700-8D3B-49F698E88A4D}"/>
          </ac:picMkLst>
        </pc:picChg>
        <pc:picChg chg="add del mod">
          <ac:chgData name="Moath Almomani" userId="ff116c73-3ed4-4407-a8d2-899e4a260434" providerId="ADAL" clId="{A2B89BCF-2A1B-4951-9A7F-48C18EDDC4E9}" dt="2021-06-14T08:11:16.940" v="314" actId="478"/>
          <ac:picMkLst>
            <pc:docMk/>
            <pc:sldMk cId="3279560504" sldId="314"/>
            <ac:picMk id="8" creationId="{9CFF81D9-FD34-4684-8184-36B59775DBD5}"/>
          </ac:picMkLst>
        </pc:picChg>
        <pc:picChg chg="add mod ord">
          <ac:chgData name="Moath Almomani" userId="ff116c73-3ed4-4407-a8d2-899e4a260434" providerId="ADAL" clId="{A2B89BCF-2A1B-4951-9A7F-48C18EDDC4E9}" dt="2021-06-14T08:33:38.123" v="335" actId="26606"/>
          <ac:picMkLst>
            <pc:docMk/>
            <pc:sldMk cId="3279560504" sldId="314"/>
            <ac:picMk id="9" creationId="{36E13CDF-12ED-47F7-89F6-B05C81DFCF9A}"/>
          </ac:picMkLst>
        </pc:picChg>
        <pc:picChg chg="del">
          <ac:chgData name="Moath Almomani" userId="ff116c73-3ed4-4407-a8d2-899e4a260434" providerId="ADAL" clId="{A2B89BCF-2A1B-4951-9A7F-48C18EDDC4E9}" dt="2021-06-14T08:11:16.940" v="314" actId="478"/>
          <ac:picMkLst>
            <pc:docMk/>
            <pc:sldMk cId="3279560504" sldId="314"/>
            <ac:picMk id="14" creationId="{F582C38C-D3F4-4751-9161-C1858FA2920A}"/>
          </ac:picMkLst>
        </pc:picChg>
      </pc:sldChg>
    </pc:docChg>
  </pc:docChgLst>
  <pc:docChgLst>
    <pc:chgData name="moath momani" userId="720708e143949568" providerId="LiveId" clId="{02494459-B6B2-463C-9C1F-2F04792D32D2}"/>
    <pc:docChg chg="undo custSel addSld delSld modSld sldOrd">
      <pc:chgData name="moath momani" userId="720708e143949568" providerId="LiveId" clId="{02494459-B6B2-463C-9C1F-2F04792D32D2}" dt="2020-11-04T07:13:08.519" v="1452" actId="403"/>
      <pc:docMkLst>
        <pc:docMk/>
      </pc:docMkLst>
      <pc:sldChg chg="modSp mod">
        <pc:chgData name="moath momani" userId="720708e143949568" providerId="LiveId" clId="{02494459-B6B2-463C-9C1F-2F04792D32D2}" dt="2020-11-04T05:14:04.003" v="1" actId="1076"/>
        <pc:sldMkLst>
          <pc:docMk/>
          <pc:sldMk cId="1825782188" sldId="259"/>
        </pc:sldMkLst>
        <pc:spChg chg="mod">
          <ac:chgData name="moath momani" userId="720708e143949568" providerId="LiveId" clId="{02494459-B6B2-463C-9C1F-2F04792D32D2}" dt="2020-11-04T05:14:04.003" v="1" actId="1076"/>
          <ac:spMkLst>
            <pc:docMk/>
            <pc:sldMk cId="1825782188" sldId="259"/>
            <ac:spMk id="19" creationId="{78502A33-B4DF-4044-8A0C-46E01A06850A}"/>
          </ac:spMkLst>
        </pc:spChg>
      </pc:sldChg>
      <pc:sldChg chg="addSp delSp add mod">
        <pc:chgData name="moath momani" userId="720708e143949568" providerId="LiveId" clId="{02494459-B6B2-463C-9C1F-2F04792D32D2}" dt="2020-11-04T05:21:04.739" v="150" actId="22"/>
        <pc:sldMkLst>
          <pc:docMk/>
          <pc:sldMk cId="2036179745" sldId="264"/>
        </pc:sldMkLst>
        <pc:picChg chg="add">
          <ac:chgData name="moath momani" userId="720708e143949568" providerId="LiveId" clId="{02494459-B6B2-463C-9C1F-2F04792D32D2}" dt="2020-11-04T05:21:04.739" v="150" actId="22"/>
          <ac:picMkLst>
            <pc:docMk/>
            <pc:sldMk cId="2036179745" sldId="264"/>
            <ac:picMk id="2" creationId="{01DF8ABF-D874-48D7-9508-4C31D54A0356}"/>
          </ac:picMkLst>
        </pc:picChg>
        <pc:picChg chg="del">
          <ac:chgData name="moath momani" userId="720708e143949568" providerId="LiveId" clId="{02494459-B6B2-463C-9C1F-2F04792D32D2}" dt="2020-11-04T05:21:04.230" v="149" actId="478"/>
          <ac:picMkLst>
            <pc:docMk/>
            <pc:sldMk cId="2036179745" sldId="264"/>
            <ac:picMk id="6" creationId="{00000000-0000-0000-0000-000000000000}"/>
          </ac:picMkLst>
        </pc:picChg>
      </pc:sldChg>
      <pc:sldChg chg="del">
        <pc:chgData name="moath momani" userId="720708e143949568" providerId="LiveId" clId="{02494459-B6B2-463C-9C1F-2F04792D32D2}" dt="2020-11-04T05:13:45.186" v="0" actId="47"/>
        <pc:sldMkLst>
          <pc:docMk/>
          <pc:sldMk cId="894173370" sldId="270"/>
        </pc:sldMkLst>
      </pc:sldChg>
      <pc:sldChg chg="del">
        <pc:chgData name="moath momani" userId="720708e143949568" providerId="LiveId" clId="{02494459-B6B2-463C-9C1F-2F04792D32D2}" dt="2020-11-04T05:13:45.186" v="0" actId="47"/>
        <pc:sldMkLst>
          <pc:docMk/>
          <pc:sldMk cId="4124230599" sldId="272"/>
        </pc:sldMkLst>
      </pc:sldChg>
      <pc:sldChg chg="delSp modSp add mod modNotesTx">
        <pc:chgData name="moath momani" userId="720708e143949568" providerId="LiveId" clId="{02494459-B6B2-463C-9C1F-2F04792D32D2}" dt="2020-11-04T05:22:47.289" v="159" actId="1076"/>
        <pc:sldMkLst>
          <pc:docMk/>
          <pc:sldMk cId="2293705616" sldId="277"/>
        </pc:sldMkLst>
        <pc:spChg chg="mod">
          <ac:chgData name="moath momani" userId="720708e143949568" providerId="LiveId" clId="{02494459-B6B2-463C-9C1F-2F04792D32D2}" dt="2020-11-04T05:22:13.574" v="157" actId="403"/>
          <ac:spMkLst>
            <pc:docMk/>
            <pc:sldMk cId="2293705616" sldId="277"/>
            <ac:spMk id="12" creationId="{3E969209-77B6-4539-8ACE-44A3F8688896}"/>
          </ac:spMkLst>
        </pc:spChg>
        <pc:picChg chg="mod">
          <ac:chgData name="moath momani" userId="720708e143949568" providerId="LiveId" clId="{02494459-B6B2-463C-9C1F-2F04792D32D2}" dt="2020-11-04T05:22:16.908" v="158" actId="1076"/>
          <ac:picMkLst>
            <pc:docMk/>
            <pc:sldMk cId="2293705616" sldId="277"/>
            <ac:picMk id="3" creationId="{FAA65F2C-77CB-4A2E-B256-3F565B6B986A}"/>
          </ac:picMkLst>
        </pc:picChg>
        <pc:picChg chg="mod">
          <ac:chgData name="moath momani" userId="720708e143949568" providerId="LiveId" clId="{02494459-B6B2-463C-9C1F-2F04792D32D2}" dt="2020-11-04T05:22:47.289" v="159" actId="1076"/>
          <ac:picMkLst>
            <pc:docMk/>
            <pc:sldMk cId="2293705616" sldId="277"/>
            <ac:picMk id="7" creationId="{00000000-0000-0000-0000-000000000000}"/>
          </ac:picMkLst>
        </pc:picChg>
        <pc:picChg chg="del">
          <ac:chgData name="moath momani" userId="720708e143949568" providerId="LiveId" clId="{02494459-B6B2-463C-9C1F-2F04792D32D2}" dt="2020-11-04T05:19:02.595" v="40" actId="478"/>
          <ac:picMkLst>
            <pc:docMk/>
            <pc:sldMk cId="2293705616" sldId="277"/>
            <ac:picMk id="1026" creationId="{D467BB56-4EB1-4AF8-900F-C7A20771220E}"/>
          </ac:picMkLst>
        </pc:picChg>
      </pc:sldChg>
      <pc:sldChg chg="addSp modSp mod">
        <pc:chgData name="moath momani" userId="720708e143949568" providerId="LiveId" clId="{02494459-B6B2-463C-9C1F-2F04792D32D2}" dt="2020-11-04T05:15:02.243" v="37" actId="1076"/>
        <pc:sldMkLst>
          <pc:docMk/>
          <pc:sldMk cId="1982408467" sldId="281"/>
        </pc:sldMkLst>
        <pc:spChg chg="add mod">
          <ac:chgData name="moath momani" userId="720708e143949568" providerId="LiveId" clId="{02494459-B6B2-463C-9C1F-2F04792D32D2}" dt="2020-11-04T05:15:02.243" v="37" actId="1076"/>
          <ac:spMkLst>
            <pc:docMk/>
            <pc:sldMk cId="1982408467" sldId="281"/>
            <ac:spMk id="4" creationId="{A073F8D6-E1B1-40E5-9C96-FCE7B72540D8}"/>
          </ac:spMkLst>
        </pc:spChg>
      </pc:sldChg>
      <pc:sldChg chg="del">
        <pc:chgData name="moath momani" userId="720708e143949568" providerId="LiveId" clId="{02494459-B6B2-463C-9C1F-2F04792D32D2}" dt="2020-11-04T05:13:45.186" v="0" actId="47"/>
        <pc:sldMkLst>
          <pc:docMk/>
          <pc:sldMk cId="2921388132" sldId="283"/>
        </pc:sldMkLst>
      </pc:sldChg>
      <pc:sldChg chg="addSp delSp modSp add mod ord">
        <pc:chgData name="moath momani" userId="720708e143949568" providerId="LiveId" clId="{02494459-B6B2-463C-9C1F-2F04792D32D2}" dt="2020-11-04T05:28:30.531" v="298" actId="20577"/>
        <pc:sldMkLst>
          <pc:docMk/>
          <pc:sldMk cId="1995653795" sldId="285"/>
        </pc:sldMkLst>
        <pc:spChg chg="add mod">
          <ac:chgData name="moath momani" userId="720708e143949568" providerId="LiveId" clId="{02494459-B6B2-463C-9C1F-2F04792D32D2}" dt="2020-11-04T05:28:30.531" v="298" actId="20577"/>
          <ac:spMkLst>
            <pc:docMk/>
            <pc:sldMk cId="1995653795" sldId="285"/>
            <ac:spMk id="11" creationId="{9B281AF9-C699-4FD6-A037-F59C5593206F}"/>
          </ac:spMkLst>
        </pc:spChg>
        <pc:spChg chg="mod">
          <ac:chgData name="moath momani" userId="720708e143949568" providerId="LiveId" clId="{02494459-B6B2-463C-9C1F-2F04792D32D2}" dt="2020-11-04T05:27:06.125" v="200" actId="1076"/>
          <ac:spMkLst>
            <pc:docMk/>
            <pc:sldMk cId="1995653795" sldId="285"/>
            <ac:spMk id="12" creationId="{3E969209-77B6-4539-8ACE-44A3F8688896}"/>
          </ac:spMkLst>
        </pc:spChg>
        <pc:picChg chg="add del">
          <ac:chgData name="moath momani" userId="720708e143949568" providerId="LiveId" clId="{02494459-B6B2-463C-9C1F-2F04792D32D2}" dt="2020-11-04T05:25:49.484" v="189" actId="478"/>
          <ac:picMkLst>
            <pc:docMk/>
            <pc:sldMk cId="1995653795" sldId="285"/>
            <ac:picMk id="2" creationId="{C1E34907-5FD4-41E8-9148-4A822990243D}"/>
          </ac:picMkLst>
        </pc:picChg>
        <pc:picChg chg="del">
          <ac:chgData name="moath momani" userId="720708e143949568" providerId="LiveId" clId="{02494459-B6B2-463C-9C1F-2F04792D32D2}" dt="2020-11-04T05:23:40.736" v="187" actId="478"/>
          <ac:picMkLst>
            <pc:docMk/>
            <pc:sldMk cId="1995653795" sldId="285"/>
            <ac:picMk id="3" creationId="{FAA65F2C-77CB-4A2E-B256-3F565B6B986A}"/>
          </ac:picMkLst>
        </pc:picChg>
        <pc:picChg chg="add mod">
          <ac:chgData name="moath momani" userId="720708e143949568" providerId="LiveId" clId="{02494459-B6B2-463C-9C1F-2F04792D32D2}" dt="2020-11-04T05:27:02.462" v="199" actId="1076"/>
          <ac:picMkLst>
            <pc:docMk/>
            <pc:sldMk cId="1995653795" sldId="285"/>
            <ac:picMk id="5" creationId="{2683901D-07C4-4875-8F9B-B95CD52D7B6B}"/>
          </ac:picMkLst>
        </pc:picChg>
        <pc:picChg chg="del">
          <ac:chgData name="moath momani" userId="720708e143949568" providerId="LiveId" clId="{02494459-B6B2-463C-9C1F-2F04792D32D2}" dt="2020-11-04T05:26:55.516" v="196" actId="478"/>
          <ac:picMkLst>
            <pc:docMk/>
            <pc:sldMk cId="1995653795" sldId="285"/>
            <ac:picMk id="7" creationId="{00000000-0000-0000-0000-000000000000}"/>
          </ac:picMkLst>
        </pc:picChg>
      </pc:sldChg>
      <pc:sldChg chg="del">
        <pc:chgData name="moath momani" userId="720708e143949568" providerId="LiveId" clId="{02494459-B6B2-463C-9C1F-2F04792D32D2}" dt="2020-11-04T05:13:45.186" v="0" actId="47"/>
        <pc:sldMkLst>
          <pc:docMk/>
          <pc:sldMk cId="2276950543" sldId="285"/>
        </pc:sldMkLst>
      </pc:sldChg>
      <pc:sldChg chg="addSp delSp modSp add del mod modNotesTx">
        <pc:chgData name="moath momani" userId="720708e143949568" providerId="LiveId" clId="{02494459-B6B2-463C-9C1F-2F04792D32D2}" dt="2020-11-04T05:39:49.895" v="559" actId="114"/>
        <pc:sldMkLst>
          <pc:docMk/>
          <pc:sldMk cId="2857569542" sldId="286"/>
        </pc:sldMkLst>
        <pc:spChg chg="add del mod">
          <ac:chgData name="moath momani" userId="720708e143949568" providerId="LiveId" clId="{02494459-B6B2-463C-9C1F-2F04792D32D2}" dt="2020-11-04T05:37:31.413" v="409" actId="478"/>
          <ac:spMkLst>
            <pc:docMk/>
            <pc:sldMk cId="2857569542" sldId="286"/>
            <ac:spMk id="4" creationId="{C18BD013-58B7-48D8-B6D4-0FF2A50142E9}"/>
          </ac:spMkLst>
        </pc:spChg>
        <pc:spChg chg="del mod">
          <ac:chgData name="moath momani" userId="720708e143949568" providerId="LiveId" clId="{02494459-B6B2-463C-9C1F-2F04792D32D2}" dt="2020-11-04T05:36:30.739" v="307" actId="21"/>
          <ac:spMkLst>
            <pc:docMk/>
            <pc:sldMk cId="2857569542" sldId="286"/>
            <ac:spMk id="11" creationId="{9B281AF9-C699-4FD6-A037-F59C5593206F}"/>
          </ac:spMkLst>
        </pc:spChg>
        <pc:spChg chg="add mod">
          <ac:chgData name="moath momani" userId="720708e143949568" providerId="LiveId" clId="{02494459-B6B2-463C-9C1F-2F04792D32D2}" dt="2020-11-04T05:39:49.895" v="559" actId="114"/>
          <ac:spMkLst>
            <pc:docMk/>
            <pc:sldMk cId="2857569542" sldId="286"/>
            <ac:spMk id="14" creationId="{F9A9F4DE-53FB-43CA-8185-4068C5531BEB}"/>
          </ac:spMkLst>
        </pc:spChg>
        <pc:spChg chg="add mod">
          <ac:chgData name="moath momani" userId="720708e143949568" providerId="LiveId" clId="{02494459-B6B2-463C-9C1F-2F04792D32D2}" dt="2020-11-04T05:39:39.199" v="550" actId="113"/>
          <ac:spMkLst>
            <pc:docMk/>
            <pc:sldMk cId="2857569542" sldId="286"/>
            <ac:spMk id="16" creationId="{69D6E9B2-8E9C-4E22-A719-A16318450566}"/>
          </ac:spMkLst>
        </pc:spChg>
        <pc:spChg chg="add mod">
          <ac:chgData name="moath momani" userId="720708e143949568" providerId="LiveId" clId="{02494459-B6B2-463C-9C1F-2F04792D32D2}" dt="2020-11-04T05:39:29.964" v="545" actId="1076"/>
          <ac:spMkLst>
            <pc:docMk/>
            <pc:sldMk cId="2857569542" sldId="286"/>
            <ac:spMk id="17" creationId="{5D0D3526-C543-4182-87F4-DFA625BC3D4A}"/>
          </ac:spMkLst>
        </pc:spChg>
        <pc:picChg chg="add mod">
          <ac:chgData name="moath momani" userId="720708e143949568" providerId="LiveId" clId="{02494459-B6B2-463C-9C1F-2F04792D32D2}" dt="2020-11-04T05:36:27.166" v="305" actId="1076"/>
          <ac:picMkLst>
            <pc:docMk/>
            <pc:sldMk cId="2857569542" sldId="286"/>
            <ac:picMk id="3" creationId="{DFADE603-E461-4000-AD4F-ADCDFA8D78D2}"/>
          </ac:picMkLst>
        </pc:picChg>
        <pc:picChg chg="del">
          <ac:chgData name="moath momani" userId="720708e143949568" providerId="LiveId" clId="{02494459-B6B2-463C-9C1F-2F04792D32D2}" dt="2020-11-04T05:36:21.660" v="302" actId="478"/>
          <ac:picMkLst>
            <pc:docMk/>
            <pc:sldMk cId="2857569542" sldId="286"/>
            <ac:picMk id="5" creationId="{2683901D-07C4-4875-8F9B-B95CD52D7B6B}"/>
          </ac:picMkLst>
        </pc:picChg>
      </pc:sldChg>
      <pc:sldChg chg="addSp delSp modSp add mod ord">
        <pc:chgData name="moath momani" userId="720708e143949568" providerId="LiveId" clId="{02494459-B6B2-463C-9C1F-2F04792D32D2}" dt="2020-11-04T06:52:48.340" v="851" actId="208"/>
        <pc:sldMkLst>
          <pc:docMk/>
          <pc:sldMk cId="1494324908" sldId="287"/>
        </pc:sldMkLst>
        <pc:spChg chg="add mod">
          <ac:chgData name="moath momani" userId="720708e143949568" providerId="LiveId" clId="{02494459-B6B2-463C-9C1F-2F04792D32D2}" dt="2020-11-04T06:42:38.220" v="756" actId="20577"/>
          <ac:spMkLst>
            <pc:docMk/>
            <pc:sldMk cId="1494324908" sldId="287"/>
            <ac:spMk id="4" creationId="{E3729A81-4A55-4302-B5F6-94CD3E53D983}"/>
          </ac:spMkLst>
        </pc:spChg>
        <pc:spChg chg="del">
          <ac:chgData name="moath momani" userId="720708e143949568" providerId="LiveId" clId="{02494459-B6B2-463C-9C1F-2F04792D32D2}" dt="2020-11-04T06:26:59.369" v="563" actId="478"/>
          <ac:spMkLst>
            <pc:docMk/>
            <pc:sldMk cId="1494324908" sldId="287"/>
            <ac:spMk id="11" creationId="{9B281AF9-C699-4FD6-A037-F59C5593206F}"/>
          </ac:spMkLst>
        </pc:spChg>
        <pc:spChg chg="mod">
          <ac:chgData name="moath momani" userId="720708e143949568" providerId="LiveId" clId="{02494459-B6B2-463C-9C1F-2F04792D32D2}" dt="2020-11-04T06:27:14.361" v="591" actId="20577"/>
          <ac:spMkLst>
            <pc:docMk/>
            <pc:sldMk cId="1494324908" sldId="287"/>
            <ac:spMk id="12" creationId="{3E969209-77B6-4539-8ACE-44A3F8688896}"/>
          </ac:spMkLst>
        </pc:spChg>
        <pc:spChg chg="add mod">
          <ac:chgData name="moath momani" userId="720708e143949568" providerId="LiveId" clId="{02494459-B6B2-463C-9C1F-2F04792D32D2}" dt="2020-11-04T06:44:33.412" v="844" actId="1076"/>
          <ac:spMkLst>
            <pc:docMk/>
            <pc:sldMk cId="1494324908" sldId="287"/>
            <ac:spMk id="13" creationId="{ACD01D4F-5B73-4E2B-B1DD-E2BB8446B545}"/>
          </ac:spMkLst>
        </pc:spChg>
        <pc:picChg chg="add mod">
          <ac:chgData name="moath momani" userId="720708e143949568" providerId="LiveId" clId="{02494459-B6B2-463C-9C1F-2F04792D32D2}" dt="2020-11-04T06:29:06.461" v="595" actId="1076"/>
          <ac:picMkLst>
            <pc:docMk/>
            <pc:sldMk cId="1494324908" sldId="287"/>
            <ac:picMk id="3" creationId="{7D2407F2-85AB-4C2D-93EE-FEAFFF8AEF31}"/>
          </ac:picMkLst>
        </pc:picChg>
        <pc:picChg chg="del">
          <ac:chgData name="moath momani" userId="720708e143949568" providerId="LiveId" clId="{02494459-B6B2-463C-9C1F-2F04792D32D2}" dt="2020-11-04T06:26:59.369" v="563" actId="478"/>
          <ac:picMkLst>
            <pc:docMk/>
            <pc:sldMk cId="1494324908" sldId="287"/>
            <ac:picMk id="5" creationId="{2683901D-07C4-4875-8F9B-B95CD52D7B6B}"/>
          </ac:picMkLst>
        </pc:picChg>
        <pc:cxnChg chg="add mod">
          <ac:chgData name="moath momani" userId="720708e143949568" providerId="LiveId" clId="{02494459-B6B2-463C-9C1F-2F04792D32D2}" dt="2020-11-04T06:52:28.939" v="847" actId="208"/>
          <ac:cxnSpMkLst>
            <pc:docMk/>
            <pc:sldMk cId="1494324908" sldId="287"/>
            <ac:cxnSpMk id="14" creationId="{2159C85C-B6C9-4280-933B-516DE8D92600}"/>
          </ac:cxnSpMkLst>
        </pc:cxnChg>
        <pc:cxnChg chg="add mod">
          <ac:chgData name="moath momani" userId="720708e143949568" providerId="LiveId" clId="{02494459-B6B2-463C-9C1F-2F04792D32D2}" dt="2020-11-04T06:52:48.340" v="851" actId="208"/>
          <ac:cxnSpMkLst>
            <pc:docMk/>
            <pc:sldMk cId="1494324908" sldId="287"/>
            <ac:cxnSpMk id="16" creationId="{21F1AA98-694F-4311-930B-EDF2014CE4AD}"/>
          </ac:cxnSpMkLst>
        </pc:cxnChg>
      </pc:sldChg>
      <pc:sldChg chg="addSp delSp modSp add mod ord">
        <pc:chgData name="moath momani" userId="720708e143949568" providerId="LiveId" clId="{02494459-B6B2-463C-9C1F-2F04792D32D2}" dt="2020-11-04T06:58:10.392" v="1029" actId="20577"/>
        <pc:sldMkLst>
          <pc:docMk/>
          <pc:sldMk cId="2272806566" sldId="288"/>
        </pc:sldMkLst>
        <pc:spChg chg="add mod">
          <ac:chgData name="moath momani" userId="720708e143949568" providerId="LiveId" clId="{02494459-B6B2-463C-9C1F-2F04792D32D2}" dt="2020-11-04T06:58:10.392" v="1029" actId="20577"/>
          <ac:spMkLst>
            <pc:docMk/>
            <pc:sldMk cId="2272806566" sldId="288"/>
            <ac:spMk id="4" creationId="{361E1363-622A-4D89-9103-60E57B7261FE}"/>
          </ac:spMkLst>
        </pc:spChg>
        <pc:spChg chg="del">
          <ac:chgData name="moath momani" userId="720708e143949568" providerId="LiveId" clId="{02494459-B6B2-463C-9C1F-2F04792D32D2}" dt="2020-11-04T06:53:34.945" v="856" actId="478"/>
          <ac:spMkLst>
            <pc:docMk/>
            <pc:sldMk cId="2272806566" sldId="288"/>
            <ac:spMk id="11" creationId="{9B281AF9-C699-4FD6-A037-F59C5593206F}"/>
          </ac:spMkLst>
        </pc:spChg>
        <pc:spChg chg="add mod">
          <ac:chgData name="moath momani" userId="720708e143949568" providerId="LiveId" clId="{02494459-B6B2-463C-9C1F-2F04792D32D2}" dt="2020-11-04T06:56:59.252" v="952" actId="208"/>
          <ac:spMkLst>
            <pc:docMk/>
            <pc:sldMk cId="2272806566" sldId="288"/>
            <ac:spMk id="14" creationId="{730372B7-4CBB-4BEA-9314-96FCF9976893}"/>
          </ac:spMkLst>
        </pc:spChg>
        <pc:spChg chg="add mod">
          <ac:chgData name="moath momani" userId="720708e143949568" providerId="LiveId" clId="{02494459-B6B2-463C-9C1F-2F04792D32D2}" dt="2020-11-04T06:57:21.981" v="980" actId="14100"/>
          <ac:spMkLst>
            <pc:docMk/>
            <pc:sldMk cId="2272806566" sldId="288"/>
            <ac:spMk id="15" creationId="{6772984A-45D0-4356-AFAA-4CEE162E1C9C}"/>
          </ac:spMkLst>
        </pc:spChg>
        <pc:picChg chg="add mod">
          <ac:chgData name="moath momani" userId="720708e143949568" providerId="LiveId" clId="{02494459-B6B2-463C-9C1F-2F04792D32D2}" dt="2020-11-04T06:56:34.789" v="948" actId="1076"/>
          <ac:picMkLst>
            <pc:docMk/>
            <pc:sldMk cId="2272806566" sldId="288"/>
            <ac:picMk id="3" creationId="{81C0E98F-155C-4A90-8959-98BDBC455BE2}"/>
          </ac:picMkLst>
        </pc:picChg>
        <pc:picChg chg="del">
          <ac:chgData name="moath momani" userId="720708e143949568" providerId="LiveId" clId="{02494459-B6B2-463C-9C1F-2F04792D32D2}" dt="2020-11-04T06:53:34.131" v="855" actId="478"/>
          <ac:picMkLst>
            <pc:docMk/>
            <pc:sldMk cId="2272806566" sldId="288"/>
            <ac:picMk id="5" creationId="{2683901D-07C4-4875-8F9B-B95CD52D7B6B}"/>
          </ac:picMkLst>
        </pc:picChg>
        <pc:picChg chg="add mod">
          <ac:chgData name="moath momani" userId="720708e143949568" providerId="LiveId" clId="{02494459-B6B2-463C-9C1F-2F04792D32D2}" dt="2020-11-04T06:56:28.277" v="946" actId="1076"/>
          <ac:picMkLst>
            <pc:docMk/>
            <pc:sldMk cId="2272806566" sldId="288"/>
            <ac:picMk id="13" creationId="{A5BD248E-9D08-435D-B01B-97E18DF826EB}"/>
          </ac:picMkLst>
        </pc:picChg>
      </pc:sldChg>
      <pc:sldChg chg="addSp delSp modSp add mod">
        <pc:chgData name="moath momani" userId="720708e143949568" providerId="LiveId" clId="{02494459-B6B2-463C-9C1F-2F04792D32D2}" dt="2020-11-04T07:02:48.381" v="1350" actId="1076"/>
        <pc:sldMkLst>
          <pc:docMk/>
          <pc:sldMk cId="4176583791" sldId="289"/>
        </pc:sldMkLst>
        <pc:spChg chg="del">
          <ac:chgData name="moath momani" userId="720708e143949568" providerId="LiveId" clId="{02494459-B6B2-463C-9C1F-2F04792D32D2}" dt="2020-11-04T06:59:17.338" v="1031" actId="478"/>
          <ac:spMkLst>
            <pc:docMk/>
            <pc:sldMk cId="4176583791" sldId="289"/>
            <ac:spMk id="4" creationId="{361E1363-622A-4D89-9103-60E57B7261FE}"/>
          </ac:spMkLst>
        </pc:spChg>
        <pc:spChg chg="add mod">
          <ac:chgData name="moath momani" userId="720708e143949568" providerId="LiveId" clId="{02494459-B6B2-463C-9C1F-2F04792D32D2}" dt="2020-11-04T07:02:48.381" v="1350" actId="1076"/>
          <ac:spMkLst>
            <pc:docMk/>
            <pc:sldMk cId="4176583791" sldId="289"/>
            <ac:spMk id="7" creationId="{F38DA29A-B447-4711-A2D0-D34B39248E15}"/>
          </ac:spMkLst>
        </pc:spChg>
        <pc:spChg chg="del">
          <ac:chgData name="moath momani" userId="720708e143949568" providerId="LiveId" clId="{02494459-B6B2-463C-9C1F-2F04792D32D2}" dt="2020-11-04T06:59:17.338" v="1031" actId="478"/>
          <ac:spMkLst>
            <pc:docMk/>
            <pc:sldMk cId="4176583791" sldId="289"/>
            <ac:spMk id="14" creationId="{730372B7-4CBB-4BEA-9314-96FCF9976893}"/>
          </ac:spMkLst>
        </pc:spChg>
        <pc:spChg chg="del">
          <ac:chgData name="moath momani" userId="720708e143949568" providerId="LiveId" clId="{02494459-B6B2-463C-9C1F-2F04792D32D2}" dt="2020-11-04T06:59:17.338" v="1031" actId="478"/>
          <ac:spMkLst>
            <pc:docMk/>
            <pc:sldMk cId="4176583791" sldId="289"/>
            <ac:spMk id="15" creationId="{6772984A-45D0-4356-AFAA-4CEE162E1C9C}"/>
          </ac:spMkLst>
        </pc:spChg>
        <pc:picChg chg="del">
          <ac:chgData name="moath momani" userId="720708e143949568" providerId="LiveId" clId="{02494459-B6B2-463C-9C1F-2F04792D32D2}" dt="2020-11-04T06:59:17.338" v="1031" actId="478"/>
          <ac:picMkLst>
            <pc:docMk/>
            <pc:sldMk cId="4176583791" sldId="289"/>
            <ac:picMk id="3" creationId="{81C0E98F-155C-4A90-8959-98BDBC455BE2}"/>
          </ac:picMkLst>
        </pc:picChg>
        <pc:picChg chg="add mod">
          <ac:chgData name="moath momani" userId="720708e143949568" providerId="LiveId" clId="{02494459-B6B2-463C-9C1F-2F04792D32D2}" dt="2020-11-04T06:59:21.045" v="1033" actId="1076"/>
          <ac:picMkLst>
            <pc:docMk/>
            <pc:sldMk cId="4176583791" sldId="289"/>
            <ac:picMk id="5" creationId="{07AC7BF8-B2C9-43E4-906F-C5E2D494234B}"/>
          </ac:picMkLst>
        </pc:picChg>
        <pc:picChg chg="del">
          <ac:chgData name="moath momani" userId="720708e143949568" providerId="LiveId" clId="{02494459-B6B2-463C-9C1F-2F04792D32D2}" dt="2020-11-04T06:59:17.338" v="1031" actId="478"/>
          <ac:picMkLst>
            <pc:docMk/>
            <pc:sldMk cId="4176583791" sldId="289"/>
            <ac:picMk id="13" creationId="{A5BD248E-9D08-435D-B01B-97E18DF826EB}"/>
          </ac:picMkLst>
        </pc:picChg>
      </pc:sldChg>
      <pc:sldChg chg="addSp delSp modSp add mod">
        <pc:chgData name="moath momani" userId="720708e143949568" providerId="LiveId" clId="{02494459-B6B2-463C-9C1F-2F04792D32D2}" dt="2020-11-04T07:13:08.519" v="1452" actId="403"/>
        <pc:sldMkLst>
          <pc:docMk/>
          <pc:sldMk cId="549436865" sldId="290"/>
        </pc:sldMkLst>
        <pc:spChg chg="add mod">
          <ac:chgData name="moath momani" userId="720708e143949568" providerId="LiveId" clId="{02494459-B6B2-463C-9C1F-2F04792D32D2}" dt="2020-11-04T07:13:08.519" v="1452" actId="403"/>
          <ac:spMkLst>
            <pc:docMk/>
            <pc:sldMk cId="549436865" sldId="290"/>
            <ac:spMk id="4" creationId="{6B14CD2C-5577-4F86-944D-3F4551192690}"/>
          </ac:spMkLst>
        </pc:spChg>
        <pc:spChg chg="del">
          <ac:chgData name="moath momani" userId="720708e143949568" providerId="LiveId" clId="{02494459-B6B2-463C-9C1F-2F04792D32D2}" dt="2020-11-04T07:11:44.592" v="1353" actId="478"/>
          <ac:spMkLst>
            <pc:docMk/>
            <pc:sldMk cId="549436865" sldId="290"/>
            <ac:spMk id="7" creationId="{F38DA29A-B447-4711-A2D0-D34B39248E15}"/>
          </ac:spMkLst>
        </pc:spChg>
        <pc:picChg chg="add mod">
          <ac:chgData name="moath momani" userId="720708e143949568" providerId="LiveId" clId="{02494459-B6B2-463C-9C1F-2F04792D32D2}" dt="2020-11-04T07:11:49.558" v="1355" actId="1076"/>
          <ac:picMkLst>
            <pc:docMk/>
            <pc:sldMk cId="549436865" sldId="290"/>
            <ac:picMk id="3" creationId="{7D641C93-6D85-4A3F-99B9-183E1CA00A57}"/>
          </ac:picMkLst>
        </pc:picChg>
        <pc:picChg chg="del">
          <ac:chgData name="moath momani" userId="720708e143949568" providerId="LiveId" clId="{02494459-B6B2-463C-9C1F-2F04792D32D2}" dt="2020-11-04T07:11:42.595" v="1352" actId="478"/>
          <ac:picMkLst>
            <pc:docMk/>
            <pc:sldMk cId="549436865" sldId="290"/>
            <ac:picMk id="5" creationId="{07AC7BF8-B2C9-43E4-906F-C5E2D494234B}"/>
          </ac:picMkLst>
        </pc:picChg>
      </pc:sldChg>
    </pc:docChg>
  </pc:docChgLst>
  <pc:docChgLst>
    <pc:chgData name="moath momani" userId="720708e143949568" providerId="LiveId" clId="{F87D9C28-CE8E-415A-B4CF-7AC76B0E8D6D}"/>
    <pc:docChg chg="custSel modSld">
      <pc:chgData name="moath momani" userId="720708e143949568" providerId="LiveId" clId="{F87D9C28-CE8E-415A-B4CF-7AC76B0E8D6D}" dt="2020-10-17T12:46:24.105" v="401" actId="20577"/>
      <pc:docMkLst>
        <pc:docMk/>
      </pc:docMkLst>
      <pc:sldChg chg="modSp mod">
        <pc:chgData name="moath momani" userId="720708e143949568" providerId="LiveId" clId="{F87D9C28-CE8E-415A-B4CF-7AC76B0E8D6D}" dt="2020-10-17T07:34:31.745" v="54" actId="20577"/>
        <pc:sldMkLst>
          <pc:docMk/>
          <pc:sldMk cId="1259126751" sldId="258"/>
        </pc:sldMkLst>
        <pc:spChg chg="mod">
          <ac:chgData name="moath momani" userId="720708e143949568" providerId="LiveId" clId="{F87D9C28-CE8E-415A-B4CF-7AC76B0E8D6D}" dt="2020-10-17T07:34:31.745" v="54" actId="20577"/>
          <ac:spMkLst>
            <pc:docMk/>
            <pc:sldMk cId="1259126751" sldId="258"/>
            <ac:spMk id="13" creationId="{CF8DF623-03E8-4688-BADC-09A9A4417BCD}"/>
          </ac:spMkLst>
        </pc:spChg>
      </pc:sldChg>
      <pc:sldChg chg="modNotesTx">
        <pc:chgData name="moath momani" userId="720708e143949568" providerId="LiveId" clId="{F87D9C28-CE8E-415A-B4CF-7AC76B0E8D6D}" dt="2020-10-17T12:46:24.105" v="401" actId="20577"/>
        <pc:sldMkLst>
          <pc:docMk/>
          <pc:sldMk cId="2284319360" sldId="269"/>
        </pc:sldMkLst>
      </pc:sldChg>
      <pc:sldChg chg="addSp modSp mod">
        <pc:chgData name="moath momani" userId="720708e143949568" providerId="LiveId" clId="{F87D9C28-CE8E-415A-B4CF-7AC76B0E8D6D}" dt="2020-10-17T07:43:03.194" v="231" actId="1037"/>
        <pc:sldMkLst>
          <pc:docMk/>
          <pc:sldMk cId="894173370" sldId="270"/>
        </pc:sldMkLst>
        <pc:spChg chg="add mod">
          <ac:chgData name="moath momani" userId="720708e143949568" providerId="LiveId" clId="{F87D9C28-CE8E-415A-B4CF-7AC76B0E8D6D}" dt="2020-10-17T07:42:53.470" v="224" actId="1076"/>
          <ac:spMkLst>
            <pc:docMk/>
            <pc:sldMk cId="894173370" sldId="270"/>
            <ac:spMk id="14" creationId="{BF4AF6A2-8479-495B-BC24-4BC4DEB2A005}"/>
          </ac:spMkLst>
        </pc:spChg>
        <pc:spChg chg="add mod">
          <ac:chgData name="moath momani" userId="720708e143949568" providerId="LiveId" clId="{F87D9C28-CE8E-415A-B4CF-7AC76B0E8D6D}" dt="2020-10-17T07:37:23.021" v="91" actId="571"/>
          <ac:spMkLst>
            <pc:docMk/>
            <pc:sldMk cId="894173370" sldId="270"/>
            <ac:spMk id="15" creationId="{3DE0F76F-AA79-4EEB-837F-9E1407BA58FE}"/>
          </ac:spMkLst>
        </pc:spChg>
        <pc:spChg chg="add mod">
          <ac:chgData name="moath momani" userId="720708e143949568" providerId="LiveId" clId="{F87D9C28-CE8E-415A-B4CF-7AC76B0E8D6D}" dt="2020-10-17T07:41:31.359" v="181" actId="1076"/>
          <ac:spMkLst>
            <pc:docMk/>
            <pc:sldMk cId="894173370" sldId="270"/>
            <ac:spMk id="16" creationId="{19102796-ED25-4FB4-9960-EC4DBE0ED571}"/>
          </ac:spMkLst>
        </pc:spChg>
        <pc:spChg chg="add mod">
          <ac:chgData name="moath momani" userId="720708e143949568" providerId="LiveId" clId="{F87D9C28-CE8E-415A-B4CF-7AC76B0E8D6D}" dt="2020-10-17T07:42:51.578" v="223" actId="1076"/>
          <ac:spMkLst>
            <pc:docMk/>
            <pc:sldMk cId="894173370" sldId="270"/>
            <ac:spMk id="17" creationId="{496AA3EC-73BE-427F-BDE8-D4690904AE5D}"/>
          </ac:spMkLst>
        </pc:spChg>
        <pc:spChg chg="mod">
          <ac:chgData name="moath momani" userId="720708e143949568" providerId="LiveId" clId="{F87D9C28-CE8E-415A-B4CF-7AC76B0E8D6D}" dt="2020-10-17T07:36:56.977" v="80" actId="20577"/>
          <ac:spMkLst>
            <pc:docMk/>
            <pc:sldMk cId="894173370" sldId="270"/>
            <ac:spMk id="22" creationId="{1C9DE95B-AA72-4B22-9958-7124FED21CBD}"/>
          </ac:spMkLst>
        </pc:spChg>
        <pc:spChg chg="mod">
          <ac:chgData name="moath momani" userId="720708e143949568" providerId="LiveId" clId="{F87D9C28-CE8E-415A-B4CF-7AC76B0E8D6D}" dt="2020-10-17T07:39:49.871" v="131" actId="1076"/>
          <ac:spMkLst>
            <pc:docMk/>
            <pc:sldMk cId="894173370" sldId="270"/>
            <ac:spMk id="24" creationId="{5D593910-6467-4B20-9C20-1CE0D7D3FC07}"/>
          </ac:spMkLst>
        </pc:spChg>
        <pc:picChg chg="mod">
          <ac:chgData name="moath momani" userId="720708e143949568" providerId="LiveId" clId="{F87D9C28-CE8E-415A-B4CF-7AC76B0E8D6D}" dt="2020-10-17T07:43:03.194" v="231" actId="1037"/>
          <ac:picMkLst>
            <pc:docMk/>
            <pc:sldMk cId="894173370" sldId="270"/>
            <ac:picMk id="2" creationId="{00000000-0000-0000-0000-000000000000}"/>
          </ac:picMkLst>
        </pc:picChg>
        <pc:picChg chg="add mod">
          <ac:chgData name="moath momani" userId="720708e143949568" providerId="LiveId" clId="{F87D9C28-CE8E-415A-B4CF-7AC76B0E8D6D}" dt="2020-10-17T07:40:06.939" v="137" actId="1440"/>
          <ac:picMkLst>
            <pc:docMk/>
            <pc:sldMk cId="894173370" sldId="270"/>
            <ac:picMk id="5" creationId="{FB4CA9A6-AB36-428A-8611-1DCB45DD4525}"/>
          </ac:picMkLst>
        </pc:picChg>
        <pc:picChg chg="mod">
          <ac:chgData name="moath momani" userId="720708e143949568" providerId="LiveId" clId="{F87D9C28-CE8E-415A-B4CF-7AC76B0E8D6D}" dt="2020-10-17T07:40:04.339" v="135" actId="1076"/>
          <ac:picMkLst>
            <pc:docMk/>
            <pc:sldMk cId="894173370" sldId="270"/>
            <ac:picMk id="23" creationId="{FA661E88-2D09-4971-8507-43B65DF7CD8A}"/>
          </ac:picMkLst>
        </pc:picChg>
      </pc:sldChg>
      <pc:sldChg chg="modSp mod">
        <pc:chgData name="moath momani" userId="720708e143949568" providerId="LiveId" clId="{F87D9C28-CE8E-415A-B4CF-7AC76B0E8D6D}" dt="2020-10-17T07:43:12.678" v="233" actId="1076"/>
        <pc:sldMkLst>
          <pc:docMk/>
          <pc:sldMk cId="708451443" sldId="271"/>
        </pc:sldMkLst>
        <pc:picChg chg="mod">
          <ac:chgData name="moath momani" userId="720708e143949568" providerId="LiveId" clId="{F87D9C28-CE8E-415A-B4CF-7AC76B0E8D6D}" dt="2020-10-17T07:43:12.678" v="233" actId="1076"/>
          <ac:picMkLst>
            <pc:docMk/>
            <pc:sldMk cId="708451443" sldId="271"/>
            <ac:picMk id="8" creationId="{545212FA-AC3F-4DF6-92A3-EEB25F02C8E1}"/>
          </ac:picMkLst>
        </pc:picChg>
      </pc:sldChg>
      <pc:sldChg chg="modNotesTx">
        <pc:chgData name="moath momani" userId="720708e143949568" providerId="LiveId" clId="{F87D9C28-CE8E-415A-B4CF-7AC76B0E8D6D}" dt="2020-10-17T06:49:35.565" v="0" actId="20577"/>
        <pc:sldMkLst>
          <pc:docMk/>
          <pc:sldMk cId="1982408467" sldId="281"/>
        </pc:sldMkLst>
      </pc:sldChg>
    </pc:docChg>
  </pc:docChgLst>
  <pc:docChgLst>
    <pc:chgData name="Moath Almomani" userId="ff116c73-3ed4-4407-a8d2-899e4a260434" providerId="ADAL" clId="{90DE274A-5B9E-447F-B594-C273AF20C354}"/>
    <pc:docChg chg="undo custSel addSld delSld modSld">
      <pc:chgData name="Moath Almomani" userId="ff116c73-3ed4-4407-a8d2-899e4a260434" providerId="ADAL" clId="{90DE274A-5B9E-447F-B594-C273AF20C354}" dt="2021-05-02T12:00:43.458" v="888" actId="20577"/>
      <pc:docMkLst>
        <pc:docMk/>
      </pc:docMkLst>
      <pc:sldChg chg="modSp mod">
        <pc:chgData name="Moath Almomani" userId="ff116c73-3ed4-4407-a8d2-899e4a260434" providerId="ADAL" clId="{90DE274A-5B9E-447F-B594-C273AF20C354}" dt="2021-04-28T10:12:01.020" v="0" actId="207"/>
        <pc:sldMkLst>
          <pc:docMk/>
          <pc:sldMk cId="911208218" sldId="273"/>
        </pc:sldMkLst>
        <pc:spChg chg="mod">
          <ac:chgData name="Moath Almomani" userId="ff116c73-3ed4-4407-a8d2-899e4a260434" providerId="ADAL" clId="{90DE274A-5B9E-447F-B594-C273AF20C354}" dt="2021-04-28T10:12:01.020" v="0" actId="207"/>
          <ac:spMkLst>
            <pc:docMk/>
            <pc:sldMk cId="911208218" sldId="273"/>
            <ac:spMk id="6" creationId="{A4131900-6A4A-4509-97D0-B9BAF02B6E12}"/>
          </ac:spMkLst>
        </pc:spChg>
      </pc:sldChg>
      <pc:sldChg chg="modSp">
        <pc:chgData name="Moath Almomani" userId="ff116c73-3ed4-4407-a8d2-899e4a260434" providerId="ADAL" clId="{90DE274A-5B9E-447F-B594-C273AF20C354}" dt="2021-05-02T12:00:43.458" v="888" actId="20577"/>
        <pc:sldMkLst>
          <pc:docMk/>
          <pc:sldMk cId="674610973" sldId="292"/>
        </pc:sldMkLst>
        <pc:graphicFrameChg chg="mod">
          <ac:chgData name="Moath Almomani" userId="ff116c73-3ed4-4407-a8d2-899e4a260434" providerId="ADAL" clId="{90DE274A-5B9E-447F-B594-C273AF20C354}" dt="2021-05-02T12:00:43.458" v="888" actId="20577"/>
          <ac:graphicFrameMkLst>
            <pc:docMk/>
            <pc:sldMk cId="674610973" sldId="292"/>
            <ac:graphicFrameMk id="12" creationId="{C66B1251-B2A5-4026-A6D7-B22504781E3A}"/>
          </ac:graphicFrameMkLst>
        </pc:graphicFrameChg>
      </pc:sldChg>
      <pc:sldChg chg="delSp mod">
        <pc:chgData name="Moath Almomani" userId="ff116c73-3ed4-4407-a8d2-899e4a260434" providerId="ADAL" clId="{90DE274A-5B9E-447F-B594-C273AF20C354}" dt="2021-04-28T10:22:59.545" v="1" actId="478"/>
        <pc:sldMkLst>
          <pc:docMk/>
          <pc:sldMk cId="2757797331" sldId="295"/>
        </pc:sldMkLst>
        <pc:picChg chg="del">
          <ac:chgData name="Moath Almomani" userId="ff116c73-3ed4-4407-a8d2-899e4a260434" providerId="ADAL" clId="{90DE274A-5B9E-447F-B594-C273AF20C354}" dt="2021-04-28T10:22:59.545" v="1" actId="478"/>
          <ac:picMkLst>
            <pc:docMk/>
            <pc:sldMk cId="2757797331" sldId="295"/>
            <ac:picMk id="18" creationId="{5DB10FC7-C445-45B1-B2B0-CFE23C584AFA}"/>
          </ac:picMkLst>
        </pc:picChg>
      </pc:sldChg>
      <pc:sldChg chg="addSp delSp modSp mod">
        <pc:chgData name="Moath Almomani" userId="ff116c73-3ed4-4407-a8d2-899e4a260434" providerId="ADAL" clId="{90DE274A-5B9E-447F-B594-C273AF20C354}" dt="2021-04-28T10:24:01.753" v="16"/>
        <pc:sldMkLst>
          <pc:docMk/>
          <pc:sldMk cId="1983168192" sldId="299"/>
        </pc:sldMkLst>
        <pc:spChg chg="del">
          <ac:chgData name="Moath Almomani" userId="ff116c73-3ed4-4407-a8d2-899e4a260434" providerId="ADAL" clId="{90DE274A-5B9E-447F-B594-C273AF20C354}" dt="2021-04-28T10:24:01.435" v="15" actId="21"/>
          <ac:spMkLst>
            <pc:docMk/>
            <pc:sldMk cId="1983168192" sldId="299"/>
            <ac:spMk id="5" creationId="{FD80D67D-648A-4D40-B43F-22BD53F43591}"/>
          </ac:spMkLst>
        </pc:spChg>
        <pc:spChg chg="add del mod">
          <ac:chgData name="Moath Almomani" userId="ff116c73-3ed4-4407-a8d2-899e4a260434" providerId="ADAL" clId="{90DE274A-5B9E-447F-B594-C273AF20C354}" dt="2021-04-28T10:23:59.292" v="14" actId="478"/>
          <ac:spMkLst>
            <pc:docMk/>
            <pc:sldMk cId="1983168192" sldId="299"/>
            <ac:spMk id="13" creationId="{728BA998-796E-4E59-A106-C9EF09DD73BA}"/>
          </ac:spMkLst>
        </pc:spChg>
        <pc:spChg chg="del">
          <ac:chgData name="Moath Almomani" userId="ff116c73-3ed4-4407-a8d2-899e4a260434" providerId="ADAL" clId="{90DE274A-5B9E-447F-B594-C273AF20C354}" dt="2021-04-28T10:23:39.521" v="9" actId="21"/>
          <ac:spMkLst>
            <pc:docMk/>
            <pc:sldMk cId="1983168192" sldId="299"/>
            <ac:spMk id="17" creationId="{9DF7A52A-E8FD-4172-B21F-CED7A63EC2FA}"/>
          </ac:spMkLst>
        </pc:spChg>
        <pc:spChg chg="add del mod">
          <ac:chgData name="Moath Almomani" userId="ff116c73-3ed4-4407-a8d2-899e4a260434" providerId="ADAL" clId="{90DE274A-5B9E-447F-B594-C273AF20C354}" dt="2021-04-28T10:23:49.723" v="13" actId="478"/>
          <ac:spMkLst>
            <pc:docMk/>
            <pc:sldMk cId="1983168192" sldId="299"/>
            <ac:spMk id="20" creationId="{0852A1BE-04E3-46E2-BF02-437B8B62C0DF}"/>
          </ac:spMkLst>
        </pc:spChg>
        <pc:spChg chg="add mod">
          <ac:chgData name="Moath Almomani" userId="ff116c73-3ed4-4407-a8d2-899e4a260434" providerId="ADAL" clId="{90DE274A-5B9E-447F-B594-C273AF20C354}" dt="2021-04-28T10:24:01.753" v="16"/>
          <ac:spMkLst>
            <pc:docMk/>
            <pc:sldMk cId="1983168192" sldId="299"/>
            <ac:spMk id="21" creationId="{52F305B7-F84A-4ACF-B21B-1D844836B83F}"/>
          </ac:spMkLst>
        </pc:spChg>
        <pc:grpChg chg="del">
          <ac:chgData name="Moath Almomani" userId="ff116c73-3ed4-4407-a8d2-899e4a260434" providerId="ADAL" clId="{90DE274A-5B9E-447F-B594-C273AF20C354}" dt="2021-04-28T10:24:01.435" v="15" actId="21"/>
          <ac:grpSpMkLst>
            <pc:docMk/>
            <pc:sldMk cId="1983168192" sldId="299"/>
            <ac:grpSpMk id="6" creationId="{30F8E2AD-F48E-4A0F-8A1F-154FA32B590F}"/>
          </ac:grpSpMkLst>
        </pc:grpChg>
        <pc:grpChg chg="add del mod">
          <ac:chgData name="Moath Almomani" userId="ff116c73-3ed4-4407-a8d2-899e4a260434" providerId="ADAL" clId="{90DE274A-5B9E-447F-B594-C273AF20C354}" dt="2021-04-28T10:23:59.292" v="14" actId="478"/>
          <ac:grpSpMkLst>
            <pc:docMk/>
            <pc:sldMk cId="1983168192" sldId="299"/>
            <ac:grpSpMk id="16" creationId="{B46B08FA-37B7-4091-AF82-89107BC8D0B3}"/>
          </ac:grpSpMkLst>
        </pc:grpChg>
        <pc:grpChg chg="add mod">
          <ac:chgData name="Moath Almomani" userId="ff116c73-3ed4-4407-a8d2-899e4a260434" providerId="ADAL" clId="{90DE274A-5B9E-447F-B594-C273AF20C354}" dt="2021-04-28T10:24:01.753" v="16"/>
          <ac:grpSpMkLst>
            <pc:docMk/>
            <pc:sldMk cId="1983168192" sldId="299"/>
            <ac:grpSpMk id="22" creationId="{CFF067BB-A67C-45E5-B695-9E26D31E8C22}"/>
          </ac:grpSpMkLst>
        </pc:grpChg>
        <pc:picChg chg="add mod">
          <ac:chgData name="Moath Almomani" userId="ff116c73-3ed4-4407-a8d2-899e4a260434" providerId="ADAL" clId="{90DE274A-5B9E-447F-B594-C273AF20C354}" dt="2021-04-28T10:23:31.710" v="7" actId="1076"/>
          <ac:picMkLst>
            <pc:docMk/>
            <pc:sldMk cId="1983168192" sldId="299"/>
            <ac:picMk id="3" creationId="{707B637A-0330-4278-9AB1-3942B48FE345}"/>
          </ac:picMkLst>
        </pc:picChg>
        <pc:picChg chg="del">
          <ac:chgData name="Moath Almomani" userId="ff116c73-3ed4-4407-a8d2-899e4a260434" providerId="ADAL" clId="{90DE274A-5B9E-447F-B594-C273AF20C354}" dt="2021-04-28T10:23:10.707" v="4" actId="478"/>
          <ac:picMkLst>
            <pc:docMk/>
            <pc:sldMk cId="1983168192" sldId="299"/>
            <ac:picMk id="10" creationId="{660E5364-80FC-4C19-8BE3-0405995D0663}"/>
          </ac:picMkLst>
        </pc:picChg>
        <pc:picChg chg="del">
          <ac:chgData name="Moath Almomani" userId="ff116c73-3ed4-4407-a8d2-899e4a260434" providerId="ADAL" clId="{90DE274A-5B9E-447F-B594-C273AF20C354}" dt="2021-04-28T10:23:12.281" v="5" actId="478"/>
          <ac:picMkLst>
            <pc:docMk/>
            <pc:sldMk cId="1983168192" sldId="299"/>
            <ac:picMk id="14" creationId="{BC4B7F16-7574-4B80-9DC3-C7E448830D38}"/>
          </ac:picMkLst>
        </pc:picChg>
        <pc:picChg chg="mod">
          <ac:chgData name="Moath Almomani" userId="ff116c73-3ed4-4407-a8d2-899e4a260434" providerId="ADAL" clId="{90DE274A-5B9E-447F-B594-C273AF20C354}" dt="2021-04-28T10:23:34.749" v="8"/>
          <ac:picMkLst>
            <pc:docMk/>
            <pc:sldMk cId="1983168192" sldId="299"/>
            <ac:picMk id="18" creationId="{199D57AF-4FCC-4C40-BBA7-AFB0FEEF9C0F}"/>
          </ac:picMkLst>
        </pc:picChg>
        <pc:picChg chg="mod">
          <ac:chgData name="Moath Almomani" userId="ff116c73-3ed4-4407-a8d2-899e4a260434" providerId="ADAL" clId="{90DE274A-5B9E-447F-B594-C273AF20C354}" dt="2021-04-28T10:23:34.749" v="8"/>
          <ac:picMkLst>
            <pc:docMk/>
            <pc:sldMk cId="1983168192" sldId="299"/>
            <ac:picMk id="19" creationId="{9A52AA79-B378-4FF8-B951-8505F5623ECF}"/>
          </ac:picMkLst>
        </pc:picChg>
        <pc:picChg chg="mod">
          <ac:chgData name="Moath Almomani" userId="ff116c73-3ed4-4407-a8d2-899e4a260434" providerId="ADAL" clId="{90DE274A-5B9E-447F-B594-C273AF20C354}" dt="2021-04-28T10:24:01.753" v="16"/>
          <ac:picMkLst>
            <pc:docMk/>
            <pc:sldMk cId="1983168192" sldId="299"/>
            <ac:picMk id="23" creationId="{31A1CFA8-719D-4F20-9662-C0526CA4A4CC}"/>
          </ac:picMkLst>
        </pc:picChg>
        <pc:picChg chg="mod">
          <ac:chgData name="Moath Almomani" userId="ff116c73-3ed4-4407-a8d2-899e4a260434" providerId="ADAL" clId="{90DE274A-5B9E-447F-B594-C273AF20C354}" dt="2021-04-28T10:24:01.753" v="16"/>
          <ac:picMkLst>
            <pc:docMk/>
            <pc:sldMk cId="1983168192" sldId="299"/>
            <ac:picMk id="24" creationId="{3FFF87AC-D4B8-434A-A4E6-D2C82FCD5416}"/>
          </ac:picMkLst>
        </pc:picChg>
      </pc:sldChg>
      <pc:sldChg chg="addSp delSp modSp mod">
        <pc:chgData name="Moath Almomani" userId="ff116c73-3ed4-4407-a8d2-899e4a260434" providerId="ADAL" clId="{90DE274A-5B9E-447F-B594-C273AF20C354}" dt="2021-04-28T17:52:22.984" v="710" actId="20577"/>
        <pc:sldMkLst>
          <pc:docMk/>
          <pc:sldMk cId="2761371224" sldId="300"/>
        </pc:sldMkLst>
        <pc:spChg chg="mod">
          <ac:chgData name="Moath Almomani" userId="ff116c73-3ed4-4407-a8d2-899e4a260434" providerId="ADAL" clId="{90DE274A-5B9E-447F-B594-C273AF20C354}" dt="2021-04-28T17:52:22.984" v="710" actId="20577"/>
          <ac:spMkLst>
            <pc:docMk/>
            <pc:sldMk cId="2761371224" sldId="300"/>
            <ac:spMk id="2" creationId="{00000000-0000-0000-0000-000000000000}"/>
          </ac:spMkLst>
        </pc:spChg>
        <pc:spChg chg="add mod">
          <ac:chgData name="Moath Almomani" userId="ff116c73-3ed4-4407-a8d2-899e4a260434" providerId="ADAL" clId="{90DE274A-5B9E-447F-B594-C273AF20C354}" dt="2021-04-28T10:29:33.127" v="87" actId="1076"/>
          <ac:spMkLst>
            <pc:docMk/>
            <pc:sldMk cId="2761371224" sldId="300"/>
            <ac:spMk id="13" creationId="{5689C0BC-3966-4B86-9261-03748ACFAEBB}"/>
          </ac:spMkLst>
        </pc:spChg>
        <pc:picChg chg="del">
          <ac:chgData name="Moath Almomani" userId="ff116c73-3ed4-4407-a8d2-899e4a260434" providerId="ADAL" clId="{90DE274A-5B9E-447F-B594-C273AF20C354}" dt="2021-04-28T10:25:21.666" v="17" actId="478"/>
          <ac:picMkLst>
            <pc:docMk/>
            <pc:sldMk cId="2761371224" sldId="300"/>
            <ac:picMk id="4" creationId="{368283BE-0BBD-464D-B9A6-40AF234B8497}"/>
          </ac:picMkLst>
        </pc:picChg>
        <pc:picChg chg="add del mod">
          <ac:chgData name="Moath Almomani" userId="ff116c73-3ed4-4407-a8d2-899e4a260434" providerId="ADAL" clId="{90DE274A-5B9E-447F-B594-C273AF20C354}" dt="2021-04-28T10:28:30.807" v="74" actId="478"/>
          <ac:picMkLst>
            <pc:docMk/>
            <pc:sldMk cId="2761371224" sldId="300"/>
            <ac:picMk id="9" creationId="{015F9FC1-22B2-45FE-BB24-5A53C09A127C}"/>
          </ac:picMkLst>
        </pc:picChg>
        <pc:picChg chg="del">
          <ac:chgData name="Moath Almomani" userId="ff116c73-3ed4-4407-a8d2-899e4a260434" providerId="ADAL" clId="{90DE274A-5B9E-447F-B594-C273AF20C354}" dt="2021-04-28T10:25:23.500" v="18" actId="478"/>
          <ac:picMkLst>
            <pc:docMk/>
            <pc:sldMk cId="2761371224" sldId="300"/>
            <ac:picMk id="11" creationId="{4607D532-D7AD-4360-BF88-831400130CD9}"/>
          </ac:picMkLst>
        </pc:picChg>
        <pc:picChg chg="add mod">
          <ac:chgData name="Moath Almomani" userId="ff116c73-3ed4-4407-a8d2-899e4a260434" providerId="ADAL" clId="{90DE274A-5B9E-447F-B594-C273AF20C354}" dt="2021-04-28T10:29:31.574" v="86" actId="1076"/>
          <ac:picMkLst>
            <pc:docMk/>
            <pc:sldMk cId="2761371224" sldId="300"/>
            <ac:picMk id="12" creationId="{DCB6943D-2643-4B29-822D-0DD9262955C1}"/>
          </ac:picMkLst>
        </pc:picChg>
        <pc:picChg chg="add mod">
          <ac:chgData name="Moath Almomani" userId="ff116c73-3ed4-4407-a8d2-899e4a260434" providerId="ADAL" clId="{90DE274A-5B9E-447F-B594-C273AF20C354}" dt="2021-04-28T10:26:20.052" v="65"/>
          <ac:picMkLst>
            <pc:docMk/>
            <pc:sldMk cId="2761371224" sldId="300"/>
            <ac:picMk id="14" creationId="{5CF0F60E-D08B-4B57-B6CA-DA524FDCBB15}"/>
          </ac:picMkLst>
        </pc:picChg>
        <pc:picChg chg="add del mod">
          <ac:chgData name="Moath Almomani" userId="ff116c73-3ed4-4407-a8d2-899e4a260434" providerId="ADAL" clId="{90DE274A-5B9E-447F-B594-C273AF20C354}" dt="2021-04-28T10:29:19.312" v="81" actId="478"/>
          <ac:picMkLst>
            <pc:docMk/>
            <pc:sldMk cId="2761371224" sldId="300"/>
            <ac:picMk id="16" creationId="{FA75D445-4E2A-4C49-8705-A7A676F03630}"/>
          </ac:picMkLst>
        </pc:picChg>
        <pc:picChg chg="add mod">
          <ac:chgData name="Moath Almomani" userId="ff116c73-3ed4-4407-a8d2-899e4a260434" providerId="ADAL" clId="{90DE274A-5B9E-447F-B594-C273AF20C354}" dt="2021-04-28T10:29:34.960" v="88" actId="1076"/>
          <ac:picMkLst>
            <pc:docMk/>
            <pc:sldMk cId="2761371224" sldId="300"/>
            <ac:picMk id="18" creationId="{6638CA39-E67F-4C15-AC89-8EECE0FAA7FE}"/>
          </ac:picMkLst>
        </pc:picChg>
      </pc:sldChg>
      <pc:sldChg chg="addSp delSp modSp mod">
        <pc:chgData name="Moath Almomani" userId="ff116c73-3ed4-4407-a8d2-899e4a260434" providerId="ADAL" clId="{90DE274A-5B9E-447F-B594-C273AF20C354}" dt="2021-04-28T17:12:17.164" v="112" actId="571"/>
        <pc:sldMkLst>
          <pc:docMk/>
          <pc:sldMk cId="38760368" sldId="301"/>
        </pc:sldMkLst>
        <pc:spChg chg="add mod">
          <ac:chgData name="Moath Almomani" userId="ff116c73-3ed4-4407-a8d2-899e4a260434" providerId="ADAL" clId="{90DE274A-5B9E-447F-B594-C273AF20C354}" dt="2021-04-28T17:12:17.164" v="112" actId="571"/>
          <ac:spMkLst>
            <pc:docMk/>
            <pc:sldMk cId="38760368" sldId="301"/>
            <ac:spMk id="10" creationId="{22D4DBC0-F832-4AFA-9A25-3AC250990B93}"/>
          </ac:spMkLst>
        </pc:spChg>
        <pc:spChg chg="add mod">
          <ac:chgData name="Moath Almomani" userId="ff116c73-3ed4-4407-a8d2-899e4a260434" providerId="ADAL" clId="{90DE274A-5B9E-447F-B594-C273AF20C354}" dt="2021-04-28T17:12:17.164" v="112" actId="571"/>
          <ac:spMkLst>
            <pc:docMk/>
            <pc:sldMk cId="38760368" sldId="301"/>
            <ac:spMk id="11" creationId="{303CC2AB-8D6F-4F3C-84B7-805F0D3D879E}"/>
          </ac:spMkLst>
        </pc:spChg>
        <pc:picChg chg="del">
          <ac:chgData name="Moath Almomani" userId="ff116c73-3ed4-4407-a8d2-899e4a260434" providerId="ADAL" clId="{90DE274A-5B9E-447F-B594-C273AF20C354}" dt="2021-04-28T10:23:02.452" v="2" actId="478"/>
          <ac:picMkLst>
            <pc:docMk/>
            <pc:sldMk cId="38760368" sldId="301"/>
            <ac:picMk id="19" creationId="{D00B2492-1815-4273-ACCD-9C37C1DC2485}"/>
          </ac:picMkLst>
        </pc:picChg>
        <pc:picChg chg="del">
          <ac:chgData name="Moath Almomani" userId="ff116c73-3ed4-4407-a8d2-899e4a260434" providerId="ADAL" clId="{90DE274A-5B9E-447F-B594-C273AF20C354}" dt="2021-04-28T10:23:03.987" v="3" actId="478"/>
          <ac:picMkLst>
            <pc:docMk/>
            <pc:sldMk cId="38760368" sldId="301"/>
            <ac:picMk id="21" creationId="{D647E6A6-3CA2-4259-BC79-FBB83375B589}"/>
          </ac:picMkLst>
        </pc:picChg>
      </pc:sldChg>
      <pc:sldChg chg="del">
        <pc:chgData name="Moath Almomani" userId="ff116c73-3ed4-4407-a8d2-899e4a260434" providerId="ADAL" clId="{90DE274A-5B9E-447F-B594-C273AF20C354}" dt="2021-04-28T10:26:22.887" v="66" actId="47"/>
        <pc:sldMkLst>
          <pc:docMk/>
          <pc:sldMk cId="1898157941" sldId="302"/>
        </pc:sldMkLst>
      </pc:sldChg>
      <pc:sldChg chg="addSp delSp modSp add mod">
        <pc:chgData name="Moath Almomani" userId="ff116c73-3ed4-4407-a8d2-899e4a260434" providerId="ADAL" clId="{90DE274A-5B9E-447F-B594-C273AF20C354}" dt="2021-04-28T17:52:38.294" v="724" actId="20577"/>
        <pc:sldMkLst>
          <pc:docMk/>
          <pc:sldMk cId="1659210546" sldId="305"/>
        </pc:sldMkLst>
        <pc:spChg chg="mod">
          <ac:chgData name="Moath Almomani" userId="ff116c73-3ed4-4407-a8d2-899e4a260434" providerId="ADAL" clId="{90DE274A-5B9E-447F-B594-C273AF20C354}" dt="2021-04-28T17:52:38.294" v="724" actId="20577"/>
          <ac:spMkLst>
            <pc:docMk/>
            <pc:sldMk cId="1659210546" sldId="305"/>
            <ac:spMk id="2" creationId="{00000000-0000-0000-0000-000000000000}"/>
          </ac:spMkLst>
        </pc:spChg>
        <pc:spChg chg="del">
          <ac:chgData name="Moath Almomani" userId="ff116c73-3ed4-4407-a8d2-899e4a260434" providerId="ADAL" clId="{90DE274A-5B9E-447F-B594-C273AF20C354}" dt="2021-04-28T10:28:04.184" v="71" actId="478"/>
          <ac:spMkLst>
            <pc:docMk/>
            <pc:sldMk cId="1659210546" sldId="305"/>
            <ac:spMk id="13" creationId="{5689C0BC-3966-4B86-9261-03748ACFAEBB}"/>
          </ac:spMkLst>
        </pc:spChg>
        <pc:picChg chg="add">
          <ac:chgData name="Moath Almomani" userId="ff116c73-3ed4-4407-a8d2-899e4a260434" providerId="ADAL" clId="{90DE274A-5B9E-447F-B594-C273AF20C354}" dt="2021-04-28T10:28:04.654" v="72" actId="22"/>
          <ac:picMkLst>
            <pc:docMk/>
            <pc:sldMk cId="1659210546" sldId="305"/>
            <ac:picMk id="4" creationId="{C0BB8761-2261-4078-BDF3-F892BB780EDC}"/>
          </ac:picMkLst>
        </pc:picChg>
        <pc:picChg chg="del">
          <ac:chgData name="Moath Almomani" userId="ff116c73-3ed4-4407-a8d2-899e4a260434" providerId="ADAL" clId="{90DE274A-5B9E-447F-B594-C273AF20C354}" dt="2021-04-28T10:28:04.184" v="71" actId="478"/>
          <ac:picMkLst>
            <pc:docMk/>
            <pc:sldMk cId="1659210546" sldId="305"/>
            <ac:picMk id="9" creationId="{015F9FC1-22B2-45FE-BB24-5A53C09A127C}"/>
          </ac:picMkLst>
        </pc:picChg>
        <pc:picChg chg="del">
          <ac:chgData name="Moath Almomani" userId="ff116c73-3ed4-4407-a8d2-899e4a260434" providerId="ADAL" clId="{90DE274A-5B9E-447F-B594-C273AF20C354}" dt="2021-04-28T10:28:04.184" v="71" actId="478"/>
          <ac:picMkLst>
            <pc:docMk/>
            <pc:sldMk cId="1659210546" sldId="305"/>
            <ac:picMk id="12" creationId="{DCB6943D-2643-4B29-822D-0DD9262955C1}"/>
          </ac:picMkLst>
        </pc:picChg>
        <pc:picChg chg="del">
          <ac:chgData name="Moath Almomani" userId="ff116c73-3ed4-4407-a8d2-899e4a260434" providerId="ADAL" clId="{90DE274A-5B9E-447F-B594-C273AF20C354}" dt="2021-04-28T10:28:06.991" v="73" actId="478"/>
          <ac:picMkLst>
            <pc:docMk/>
            <pc:sldMk cId="1659210546" sldId="305"/>
            <ac:picMk id="14" creationId="{5CF0F60E-D08B-4B57-B6CA-DA524FDCBB15}"/>
          </ac:picMkLst>
        </pc:picChg>
      </pc:sldChg>
      <pc:sldChg chg="del">
        <pc:chgData name="Moath Almomani" userId="ff116c73-3ed4-4407-a8d2-899e4a260434" providerId="ADAL" clId="{90DE274A-5B9E-447F-B594-C273AF20C354}" dt="2021-04-28T10:26:31.717" v="69" actId="47"/>
        <pc:sldMkLst>
          <pc:docMk/>
          <pc:sldMk cId="3057235838" sldId="305"/>
        </pc:sldMkLst>
      </pc:sldChg>
      <pc:sldChg chg="del">
        <pc:chgData name="Moath Almomani" userId="ff116c73-3ed4-4407-a8d2-899e4a260434" providerId="ADAL" clId="{90DE274A-5B9E-447F-B594-C273AF20C354}" dt="2021-04-28T10:26:29.780" v="67" actId="47"/>
        <pc:sldMkLst>
          <pc:docMk/>
          <pc:sldMk cId="941013248" sldId="306"/>
        </pc:sldMkLst>
      </pc:sldChg>
      <pc:sldChg chg="addSp delSp modSp add mod">
        <pc:chgData name="Moath Almomani" userId="ff116c73-3ed4-4407-a8d2-899e4a260434" providerId="ADAL" clId="{90DE274A-5B9E-447F-B594-C273AF20C354}" dt="2021-04-28T18:35:53.414" v="838" actId="1076"/>
        <pc:sldMkLst>
          <pc:docMk/>
          <pc:sldMk cId="1377812273" sldId="306"/>
        </pc:sldMkLst>
        <pc:spChg chg="mod">
          <ac:chgData name="Moath Almomani" userId="ff116c73-3ed4-4407-a8d2-899e4a260434" providerId="ADAL" clId="{90DE274A-5B9E-447F-B594-C273AF20C354}" dt="2021-04-28T17:53:49.278" v="780" actId="1076"/>
          <ac:spMkLst>
            <pc:docMk/>
            <pc:sldMk cId="1377812273" sldId="306"/>
            <ac:spMk id="2" creationId="{00000000-0000-0000-0000-000000000000}"/>
          </ac:spMkLst>
        </pc:spChg>
        <pc:picChg chg="add del mod">
          <ac:chgData name="Moath Almomani" userId="ff116c73-3ed4-4407-a8d2-899e4a260434" providerId="ADAL" clId="{90DE274A-5B9E-447F-B594-C273AF20C354}" dt="2021-04-28T18:35:48.917" v="835" actId="478"/>
          <ac:picMkLst>
            <pc:docMk/>
            <pc:sldMk cId="1377812273" sldId="306"/>
            <ac:picMk id="4" creationId="{8404A9F3-DD85-4927-8B0E-2F5A2D79A3E0}"/>
          </ac:picMkLst>
        </pc:picChg>
        <pc:picChg chg="del">
          <ac:chgData name="Moath Almomani" userId="ff116c73-3ed4-4407-a8d2-899e4a260434" providerId="ADAL" clId="{90DE274A-5B9E-447F-B594-C273AF20C354}" dt="2021-04-28T10:41:14.870" v="90" actId="478"/>
          <ac:picMkLst>
            <pc:docMk/>
            <pc:sldMk cId="1377812273" sldId="306"/>
            <ac:picMk id="4" creationId="{C0BB8761-2261-4078-BDF3-F892BB780EDC}"/>
          </ac:picMkLst>
        </pc:picChg>
        <pc:picChg chg="add del mod">
          <ac:chgData name="Moath Almomani" userId="ff116c73-3ed4-4407-a8d2-899e4a260434" providerId="ADAL" clId="{90DE274A-5B9E-447F-B594-C273AF20C354}" dt="2021-04-28T17:51:43.503" v="704" actId="478"/>
          <ac:picMkLst>
            <pc:docMk/>
            <pc:sldMk cId="1377812273" sldId="306"/>
            <ac:picMk id="9" creationId="{0AB61F2D-18FD-4D83-9C60-FA75E199C036}"/>
          </ac:picMkLst>
        </pc:picChg>
        <pc:picChg chg="add mod">
          <ac:chgData name="Moath Almomani" userId="ff116c73-3ed4-4407-a8d2-899e4a260434" providerId="ADAL" clId="{90DE274A-5B9E-447F-B594-C273AF20C354}" dt="2021-04-28T17:52:53.211" v="726"/>
          <ac:picMkLst>
            <pc:docMk/>
            <pc:sldMk cId="1377812273" sldId="306"/>
            <ac:picMk id="10" creationId="{D1BC0624-DEEB-465A-907D-B1FC97FC1FC9}"/>
          </ac:picMkLst>
        </pc:picChg>
        <pc:picChg chg="add mod">
          <ac:chgData name="Moath Almomani" userId="ff116c73-3ed4-4407-a8d2-899e4a260434" providerId="ADAL" clId="{90DE274A-5B9E-447F-B594-C273AF20C354}" dt="2021-04-28T18:35:53.414" v="838" actId="1076"/>
          <ac:picMkLst>
            <pc:docMk/>
            <pc:sldMk cId="1377812273" sldId="306"/>
            <ac:picMk id="12" creationId="{7DF284E9-37D0-4D05-9CB0-5DEC4799053D}"/>
          </ac:picMkLst>
        </pc:picChg>
      </pc:sldChg>
      <pc:sldChg chg="addSp delSp modSp add mod">
        <pc:chgData name="Moath Almomani" userId="ff116c73-3ed4-4407-a8d2-899e4a260434" providerId="ADAL" clId="{90DE274A-5B9E-447F-B594-C273AF20C354}" dt="2021-04-28T17:49:24.243" v="700" actId="21"/>
        <pc:sldMkLst>
          <pc:docMk/>
          <pc:sldMk cId="1685658941" sldId="307"/>
        </pc:sldMkLst>
        <pc:spChg chg="add mod">
          <ac:chgData name="Moath Almomani" userId="ff116c73-3ed4-4407-a8d2-899e4a260434" providerId="ADAL" clId="{90DE274A-5B9E-447F-B594-C273AF20C354}" dt="2021-04-28T17:14:28.877" v="238" actId="13926"/>
          <ac:spMkLst>
            <pc:docMk/>
            <pc:sldMk cId="1685658941" sldId="307"/>
            <ac:spMk id="9" creationId="{E7C870E8-F650-46AA-8825-BF2E3458F1D5}"/>
          </ac:spMkLst>
        </pc:spChg>
        <pc:spChg chg="add mod">
          <ac:chgData name="Moath Almomani" userId="ff116c73-3ed4-4407-a8d2-899e4a260434" providerId="ADAL" clId="{90DE274A-5B9E-447F-B594-C273AF20C354}" dt="2021-04-28T17:40:44.867" v="688" actId="1076"/>
          <ac:spMkLst>
            <pc:docMk/>
            <pc:sldMk cId="1685658941" sldId="307"/>
            <ac:spMk id="10" creationId="{7AF5F831-C5F4-48B0-8897-15F0423F8FF6}"/>
          </ac:spMkLst>
        </pc:spChg>
        <pc:spChg chg="add mod">
          <ac:chgData name="Moath Almomani" userId="ff116c73-3ed4-4407-a8d2-899e4a260434" providerId="ADAL" clId="{90DE274A-5B9E-447F-B594-C273AF20C354}" dt="2021-04-28T17:40:47.035" v="689" actId="1076"/>
          <ac:spMkLst>
            <pc:docMk/>
            <pc:sldMk cId="1685658941" sldId="307"/>
            <ac:spMk id="11" creationId="{1EF94ECE-D079-4E71-900A-7411518AB2FF}"/>
          </ac:spMkLst>
        </pc:spChg>
        <pc:spChg chg="add mod">
          <ac:chgData name="Moath Almomani" userId="ff116c73-3ed4-4407-a8d2-899e4a260434" providerId="ADAL" clId="{90DE274A-5B9E-447F-B594-C273AF20C354}" dt="2021-04-28T17:14:28.877" v="238" actId="13926"/>
          <ac:spMkLst>
            <pc:docMk/>
            <pc:sldMk cId="1685658941" sldId="307"/>
            <ac:spMk id="13" creationId="{77AF78E7-3955-4D0E-8FD9-4FFD9F9BFF0C}"/>
          </ac:spMkLst>
        </pc:spChg>
        <pc:spChg chg="add mod">
          <ac:chgData name="Moath Almomani" userId="ff116c73-3ed4-4407-a8d2-899e4a260434" providerId="ADAL" clId="{90DE274A-5B9E-447F-B594-C273AF20C354}" dt="2021-04-28T17:14:43.706" v="241" actId="207"/>
          <ac:spMkLst>
            <pc:docMk/>
            <pc:sldMk cId="1685658941" sldId="307"/>
            <ac:spMk id="14" creationId="{29A4125F-AD58-48C3-B5BF-579EEC0B995C}"/>
          </ac:spMkLst>
        </pc:spChg>
        <pc:spChg chg="add del mod">
          <ac:chgData name="Moath Almomani" userId="ff116c73-3ed4-4407-a8d2-899e4a260434" providerId="ADAL" clId="{90DE274A-5B9E-447F-B594-C273AF20C354}" dt="2021-04-28T17:49:24.243" v="700" actId="21"/>
          <ac:spMkLst>
            <pc:docMk/>
            <pc:sldMk cId="1685658941" sldId="307"/>
            <ac:spMk id="15" creationId="{7721911C-D698-410C-A0A8-497990D25578}"/>
          </ac:spMkLst>
        </pc:spChg>
        <pc:spChg chg="add del mod">
          <ac:chgData name="Moath Almomani" userId="ff116c73-3ed4-4407-a8d2-899e4a260434" providerId="ADAL" clId="{90DE274A-5B9E-447F-B594-C273AF20C354}" dt="2021-04-28T17:49:24.243" v="700" actId="21"/>
          <ac:spMkLst>
            <pc:docMk/>
            <pc:sldMk cId="1685658941" sldId="307"/>
            <ac:spMk id="17" creationId="{5FF829A9-01C0-45D3-8507-44CFB61C0B2C}"/>
          </ac:spMkLst>
        </pc:spChg>
        <pc:graphicFrameChg chg="del">
          <ac:chgData name="Moath Almomani" userId="ff116c73-3ed4-4407-a8d2-899e4a260434" providerId="ADAL" clId="{90DE274A-5B9E-447F-B594-C273AF20C354}" dt="2021-04-28T17:12:04.266" v="109" actId="478"/>
          <ac:graphicFrameMkLst>
            <pc:docMk/>
            <pc:sldMk cId="1685658941" sldId="307"/>
            <ac:graphicFrameMk id="12" creationId="{C66B1251-B2A5-4026-A6D7-B22504781E3A}"/>
          </ac:graphicFrameMkLst>
        </pc:graphicFrameChg>
        <pc:picChg chg="del">
          <ac:chgData name="Moath Almomani" userId="ff116c73-3ed4-4407-a8d2-899e4a260434" providerId="ADAL" clId="{90DE274A-5B9E-447F-B594-C273AF20C354}" dt="2021-04-28T17:12:08.662" v="111" actId="478"/>
          <ac:picMkLst>
            <pc:docMk/>
            <pc:sldMk cId="1685658941" sldId="307"/>
            <ac:picMk id="2" creationId="{4C610969-62DB-40AF-9D5A-1C8C0F43275E}"/>
          </ac:picMkLst>
        </pc:picChg>
        <pc:picChg chg="add">
          <ac:chgData name="Moath Almomani" userId="ff116c73-3ed4-4407-a8d2-899e4a260434" providerId="ADAL" clId="{90DE274A-5B9E-447F-B594-C273AF20C354}" dt="2021-04-28T17:12:05.902" v="110" actId="22"/>
          <ac:picMkLst>
            <pc:docMk/>
            <pc:sldMk cId="1685658941" sldId="307"/>
            <ac:picMk id="4" creationId="{8C38F05B-02E5-4F03-A9B3-A40ACC7B0C29}"/>
          </ac:picMkLst>
        </pc:picChg>
      </pc:sldChg>
      <pc:sldChg chg="del">
        <pc:chgData name="Moath Almomani" userId="ff116c73-3ed4-4407-a8d2-899e4a260434" providerId="ADAL" clId="{90DE274A-5B9E-447F-B594-C273AF20C354}" dt="2021-04-28T10:26:30.452" v="68" actId="47"/>
        <pc:sldMkLst>
          <pc:docMk/>
          <pc:sldMk cId="4287412284" sldId="307"/>
        </pc:sldMkLst>
      </pc:sldChg>
      <pc:sldChg chg="addSp delSp modSp add mod">
        <pc:chgData name="Moath Almomani" userId="ff116c73-3ed4-4407-a8d2-899e4a260434" providerId="ADAL" clId="{90DE274A-5B9E-447F-B594-C273AF20C354}" dt="2021-04-28T17:23:44.686" v="472" actId="1076"/>
        <pc:sldMkLst>
          <pc:docMk/>
          <pc:sldMk cId="3775822435" sldId="308"/>
        </pc:sldMkLst>
        <pc:spChg chg="del">
          <ac:chgData name="Moath Almomani" userId="ff116c73-3ed4-4407-a8d2-899e4a260434" providerId="ADAL" clId="{90DE274A-5B9E-447F-B594-C273AF20C354}" dt="2021-04-28T17:20:00.006" v="290" actId="21"/>
          <ac:spMkLst>
            <pc:docMk/>
            <pc:sldMk cId="3775822435" sldId="308"/>
            <ac:spMk id="5" creationId="{FD80D67D-648A-4D40-B43F-22BD53F43591}"/>
          </ac:spMkLst>
        </pc:spChg>
        <pc:spChg chg="del">
          <ac:chgData name="Moath Almomani" userId="ff116c73-3ed4-4407-a8d2-899e4a260434" providerId="ADAL" clId="{90DE274A-5B9E-447F-B594-C273AF20C354}" dt="2021-04-28T17:20:00.006" v="290" actId="21"/>
          <ac:spMkLst>
            <pc:docMk/>
            <pc:sldMk cId="3775822435" sldId="308"/>
            <ac:spMk id="9" creationId="{E7C870E8-F650-46AA-8825-BF2E3458F1D5}"/>
          </ac:spMkLst>
        </pc:spChg>
        <pc:spChg chg="del">
          <ac:chgData name="Moath Almomani" userId="ff116c73-3ed4-4407-a8d2-899e4a260434" providerId="ADAL" clId="{90DE274A-5B9E-447F-B594-C273AF20C354}" dt="2021-04-28T17:20:00.006" v="290" actId="21"/>
          <ac:spMkLst>
            <pc:docMk/>
            <pc:sldMk cId="3775822435" sldId="308"/>
            <ac:spMk id="10" creationId="{7AF5F831-C5F4-48B0-8897-15F0423F8FF6}"/>
          </ac:spMkLst>
        </pc:spChg>
        <pc:spChg chg="del">
          <ac:chgData name="Moath Almomani" userId="ff116c73-3ed4-4407-a8d2-899e4a260434" providerId="ADAL" clId="{90DE274A-5B9E-447F-B594-C273AF20C354}" dt="2021-04-28T17:20:00.006" v="290" actId="21"/>
          <ac:spMkLst>
            <pc:docMk/>
            <pc:sldMk cId="3775822435" sldId="308"/>
            <ac:spMk id="11" creationId="{1EF94ECE-D079-4E71-900A-7411518AB2FF}"/>
          </ac:spMkLst>
        </pc:spChg>
        <pc:spChg chg="del">
          <ac:chgData name="Moath Almomani" userId="ff116c73-3ed4-4407-a8d2-899e4a260434" providerId="ADAL" clId="{90DE274A-5B9E-447F-B594-C273AF20C354}" dt="2021-04-28T17:20:00.006" v="290" actId="21"/>
          <ac:spMkLst>
            <pc:docMk/>
            <pc:sldMk cId="3775822435" sldId="308"/>
            <ac:spMk id="13" creationId="{77AF78E7-3955-4D0E-8FD9-4FFD9F9BFF0C}"/>
          </ac:spMkLst>
        </pc:spChg>
        <pc:spChg chg="del">
          <ac:chgData name="Moath Almomani" userId="ff116c73-3ed4-4407-a8d2-899e4a260434" providerId="ADAL" clId="{90DE274A-5B9E-447F-B594-C273AF20C354}" dt="2021-04-28T17:20:00.006" v="290" actId="21"/>
          <ac:spMkLst>
            <pc:docMk/>
            <pc:sldMk cId="3775822435" sldId="308"/>
            <ac:spMk id="14" creationId="{29A4125F-AD58-48C3-B5BF-579EEC0B995C}"/>
          </ac:spMkLst>
        </pc:spChg>
        <pc:spChg chg="add mod">
          <ac:chgData name="Moath Almomani" userId="ff116c73-3ed4-4407-a8d2-899e4a260434" providerId="ADAL" clId="{90DE274A-5B9E-447F-B594-C273AF20C354}" dt="2021-04-28T17:20:00.772" v="291"/>
          <ac:spMkLst>
            <pc:docMk/>
            <pc:sldMk cId="3775822435" sldId="308"/>
            <ac:spMk id="15" creationId="{D9999006-262F-4BAB-9A86-F1EAF2FD8D0A}"/>
          </ac:spMkLst>
        </pc:spChg>
        <pc:spChg chg="add mod">
          <ac:chgData name="Moath Almomani" userId="ff116c73-3ed4-4407-a8d2-899e4a260434" providerId="ADAL" clId="{90DE274A-5B9E-447F-B594-C273AF20C354}" dt="2021-04-28T17:21:57.194" v="405" actId="20577"/>
          <ac:spMkLst>
            <pc:docMk/>
            <pc:sldMk cId="3775822435" sldId="308"/>
            <ac:spMk id="19" creationId="{65D88A62-F5A4-41C7-9F37-455A336A13D0}"/>
          </ac:spMkLst>
        </pc:spChg>
        <pc:spChg chg="add mod">
          <ac:chgData name="Moath Almomani" userId="ff116c73-3ed4-4407-a8d2-899e4a260434" providerId="ADAL" clId="{90DE274A-5B9E-447F-B594-C273AF20C354}" dt="2021-04-28T17:21:17.185" v="347" actId="20577"/>
          <ac:spMkLst>
            <pc:docMk/>
            <pc:sldMk cId="3775822435" sldId="308"/>
            <ac:spMk id="20" creationId="{DCD01EC8-E792-4445-8BC5-D437B2D1F5AD}"/>
          </ac:spMkLst>
        </pc:spChg>
        <pc:spChg chg="add del mod">
          <ac:chgData name="Moath Almomani" userId="ff116c73-3ed4-4407-a8d2-899e4a260434" providerId="ADAL" clId="{90DE274A-5B9E-447F-B594-C273AF20C354}" dt="2021-04-28T17:23:44.686" v="472" actId="1076"/>
          <ac:spMkLst>
            <pc:docMk/>
            <pc:sldMk cId="3775822435" sldId="308"/>
            <ac:spMk id="21" creationId="{1A25A2DA-189F-4849-BDE9-4F82DB0006D4}"/>
          </ac:spMkLst>
        </pc:spChg>
        <pc:spChg chg="add mod">
          <ac:chgData name="Moath Almomani" userId="ff116c73-3ed4-4407-a8d2-899e4a260434" providerId="ADAL" clId="{90DE274A-5B9E-447F-B594-C273AF20C354}" dt="2021-04-28T17:23:31.613" v="465" actId="1076"/>
          <ac:spMkLst>
            <pc:docMk/>
            <pc:sldMk cId="3775822435" sldId="308"/>
            <ac:spMk id="22" creationId="{B77F0489-E034-4383-A51A-BE3C9969B820}"/>
          </ac:spMkLst>
        </pc:spChg>
        <pc:spChg chg="add mod">
          <ac:chgData name="Moath Almomani" userId="ff116c73-3ed4-4407-a8d2-899e4a260434" providerId="ADAL" clId="{90DE274A-5B9E-447F-B594-C273AF20C354}" dt="2021-04-28T17:22:40.918" v="421" actId="1076"/>
          <ac:spMkLst>
            <pc:docMk/>
            <pc:sldMk cId="3775822435" sldId="308"/>
            <ac:spMk id="23" creationId="{633362DD-D3BE-4BFB-9213-1564105206E7}"/>
          </ac:spMkLst>
        </pc:spChg>
        <pc:spChg chg="add mod">
          <ac:chgData name="Moath Almomani" userId="ff116c73-3ed4-4407-a8d2-899e4a260434" providerId="ADAL" clId="{90DE274A-5B9E-447F-B594-C273AF20C354}" dt="2021-04-28T17:22:44.749" v="423" actId="1076"/>
          <ac:spMkLst>
            <pc:docMk/>
            <pc:sldMk cId="3775822435" sldId="308"/>
            <ac:spMk id="24" creationId="{B2344462-7BCD-4745-AD3C-BB3A3A9D1311}"/>
          </ac:spMkLst>
        </pc:spChg>
        <pc:grpChg chg="del">
          <ac:chgData name="Moath Almomani" userId="ff116c73-3ed4-4407-a8d2-899e4a260434" providerId="ADAL" clId="{90DE274A-5B9E-447F-B594-C273AF20C354}" dt="2021-04-28T17:20:00.006" v="290" actId="21"/>
          <ac:grpSpMkLst>
            <pc:docMk/>
            <pc:sldMk cId="3775822435" sldId="308"/>
            <ac:grpSpMk id="6" creationId="{30F8E2AD-F48E-4A0F-8A1F-154FA32B590F}"/>
          </ac:grpSpMkLst>
        </pc:grpChg>
        <pc:grpChg chg="add mod">
          <ac:chgData name="Moath Almomani" userId="ff116c73-3ed4-4407-a8d2-899e4a260434" providerId="ADAL" clId="{90DE274A-5B9E-447F-B594-C273AF20C354}" dt="2021-04-28T17:20:00.772" v="291"/>
          <ac:grpSpMkLst>
            <pc:docMk/>
            <pc:sldMk cId="3775822435" sldId="308"/>
            <ac:grpSpMk id="16" creationId="{37FC9B22-272A-4B36-80C0-1CD55A3B9AA4}"/>
          </ac:grpSpMkLst>
        </pc:grpChg>
        <pc:picChg chg="add">
          <ac:chgData name="Moath Almomani" userId="ff116c73-3ed4-4407-a8d2-899e4a260434" providerId="ADAL" clId="{90DE274A-5B9E-447F-B594-C273AF20C354}" dt="2021-04-28T17:19:56.659" v="289" actId="22"/>
          <ac:picMkLst>
            <pc:docMk/>
            <pc:sldMk cId="3775822435" sldId="308"/>
            <ac:picMk id="3" creationId="{8DDB3212-1CCF-4862-B885-627904FD605C}"/>
          </ac:picMkLst>
        </pc:picChg>
        <pc:picChg chg="del">
          <ac:chgData name="Moath Almomani" userId="ff116c73-3ed4-4407-a8d2-899e4a260434" providerId="ADAL" clId="{90DE274A-5B9E-447F-B594-C273AF20C354}" dt="2021-04-28T17:19:55.593" v="288" actId="478"/>
          <ac:picMkLst>
            <pc:docMk/>
            <pc:sldMk cId="3775822435" sldId="308"/>
            <ac:picMk id="4" creationId="{8C38F05B-02E5-4F03-A9B3-A40ACC7B0C29}"/>
          </ac:picMkLst>
        </pc:picChg>
        <pc:picChg chg="mod">
          <ac:chgData name="Moath Almomani" userId="ff116c73-3ed4-4407-a8d2-899e4a260434" providerId="ADAL" clId="{90DE274A-5B9E-447F-B594-C273AF20C354}" dt="2021-04-28T17:20:00.772" v="291"/>
          <ac:picMkLst>
            <pc:docMk/>
            <pc:sldMk cId="3775822435" sldId="308"/>
            <ac:picMk id="17" creationId="{89F1D5CA-43B3-4202-A2EE-3505618BE591}"/>
          </ac:picMkLst>
        </pc:picChg>
        <pc:picChg chg="mod">
          <ac:chgData name="Moath Almomani" userId="ff116c73-3ed4-4407-a8d2-899e4a260434" providerId="ADAL" clId="{90DE274A-5B9E-447F-B594-C273AF20C354}" dt="2021-04-28T17:20:00.772" v="291"/>
          <ac:picMkLst>
            <pc:docMk/>
            <pc:sldMk cId="3775822435" sldId="308"/>
            <ac:picMk id="18" creationId="{DC367EC8-5CD3-4C8E-8160-087B42B04C21}"/>
          </ac:picMkLst>
        </pc:picChg>
      </pc:sldChg>
      <pc:sldChg chg="addSp delSp modSp add mod">
        <pc:chgData name="Moath Almomani" userId="ff116c73-3ed4-4407-a8d2-899e4a260434" providerId="ADAL" clId="{90DE274A-5B9E-447F-B594-C273AF20C354}" dt="2021-04-28T17:27:05.600" v="537" actId="478"/>
        <pc:sldMkLst>
          <pc:docMk/>
          <pc:sldMk cId="2784158589" sldId="309"/>
        </pc:sldMkLst>
        <pc:spChg chg="del">
          <ac:chgData name="Moath Almomani" userId="ff116c73-3ed4-4407-a8d2-899e4a260434" providerId="ADAL" clId="{90DE274A-5B9E-447F-B594-C273AF20C354}" dt="2021-04-28T17:25:57.676" v="476" actId="21"/>
          <ac:spMkLst>
            <pc:docMk/>
            <pc:sldMk cId="2784158589" sldId="309"/>
            <ac:spMk id="15" creationId="{D9999006-262F-4BAB-9A86-F1EAF2FD8D0A}"/>
          </ac:spMkLst>
        </pc:spChg>
        <pc:spChg chg="del">
          <ac:chgData name="Moath Almomani" userId="ff116c73-3ed4-4407-a8d2-899e4a260434" providerId="ADAL" clId="{90DE274A-5B9E-447F-B594-C273AF20C354}" dt="2021-04-28T17:25:57.676" v="476" actId="21"/>
          <ac:spMkLst>
            <pc:docMk/>
            <pc:sldMk cId="2784158589" sldId="309"/>
            <ac:spMk id="19" creationId="{65D88A62-F5A4-41C7-9F37-455A336A13D0}"/>
          </ac:spMkLst>
        </pc:spChg>
        <pc:spChg chg="del">
          <ac:chgData name="Moath Almomani" userId="ff116c73-3ed4-4407-a8d2-899e4a260434" providerId="ADAL" clId="{90DE274A-5B9E-447F-B594-C273AF20C354}" dt="2021-04-28T17:25:57.676" v="476" actId="21"/>
          <ac:spMkLst>
            <pc:docMk/>
            <pc:sldMk cId="2784158589" sldId="309"/>
            <ac:spMk id="20" creationId="{DCD01EC8-E792-4445-8BC5-D437B2D1F5AD}"/>
          </ac:spMkLst>
        </pc:spChg>
        <pc:spChg chg="del">
          <ac:chgData name="Moath Almomani" userId="ff116c73-3ed4-4407-a8d2-899e4a260434" providerId="ADAL" clId="{90DE274A-5B9E-447F-B594-C273AF20C354}" dt="2021-04-28T17:25:57.676" v="476" actId="21"/>
          <ac:spMkLst>
            <pc:docMk/>
            <pc:sldMk cId="2784158589" sldId="309"/>
            <ac:spMk id="21" creationId="{1A25A2DA-189F-4849-BDE9-4F82DB0006D4}"/>
          </ac:spMkLst>
        </pc:spChg>
        <pc:spChg chg="del">
          <ac:chgData name="Moath Almomani" userId="ff116c73-3ed4-4407-a8d2-899e4a260434" providerId="ADAL" clId="{90DE274A-5B9E-447F-B594-C273AF20C354}" dt="2021-04-28T17:25:57.676" v="476" actId="21"/>
          <ac:spMkLst>
            <pc:docMk/>
            <pc:sldMk cId="2784158589" sldId="309"/>
            <ac:spMk id="22" creationId="{B77F0489-E034-4383-A51A-BE3C9969B820}"/>
          </ac:spMkLst>
        </pc:spChg>
        <pc:spChg chg="del">
          <ac:chgData name="Moath Almomani" userId="ff116c73-3ed4-4407-a8d2-899e4a260434" providerId="ADAL" clId="{90DE274A-5B9E-447F-B594-C273AF20C354}" dt="2021-04-28T17:25:57.676" v="476" actId="21"/>
          <ac:spMkLst>
            <pc:docMk/>
            <pc:sldMk cId="2784158589" sldId="309"/>
            <ac:spMk id="23" creationId="{633362DD-D3BE-4BFB-9213-1564105206E7}"/>
          </ac:spMkLst>
        </pc:spChg>
        <pc:spChg chg="del">
          <ac:chgData name="Moath Almomani" userId="ff116c73-3ed4-4407-a8d2-899e4a260434" providerId="ADAL" clId="{90DE274A-5B9E-447F-B594-C273AF20C354}" dt="2021-04-28T17:25:57.676" v="476" actId="21"/>
          <ac:spMkLst>
            <pc:docMk/>
            <pc:sldMk cId="2784158589" sldId="309"/>
            <ac:spMk id="24" creationId="{B2344462-7BCD-4745-AD3C-BB3A3A9D1311}"/>
          </ac:spMkLst>
        </pc:spChg>
        <pc:spChg chg="add mod">
          <ac:chgData name="Moath Almomani" userId="ff116c73-3ed4-4407-a8d2-899e4a260434" providerId="ADAL" clId="{90DE274A-5B9E-447F-B594-C273AF20C354}" dt="2021-04-28T17:25:57.991" v="477"/>
          <ac:spMkLst>
            <pc:docMk/>
            <pc:sldMk cId="2784158589" sldId="309"/>
            <ac:spMk id="25" creationId="{AAB44477-5FE9-4B2A-8B6D-FC138FD1AE9C}"/>
          </ac:spMkLst>
        </pc:spChg>
        <pc:spChg chg="add mod">
          <ac:chgData name="Moath Almomani" userId="ff116c73-3ed4-4407-a8d2-899e4a260434" providerId="ADAL" clId="{90DE274A-5B9E-447F-B594-C273AF20C354}" dt="2021-04-28T17:26:35.404" v="534" actId="313"/>
          <ac:spMkLst>
            <pc:docMk/>
            <pc:sldMk cId="2784158589" sldId="309"/>
            <ac:spMk id="26" creationId="{596A9186-1AB6-44C2-B4AE-8C4AE898FF71}"/>
          </ac:spMkLst>
        </pc:spChg>
        <pc:spChg chg="add mod">
          <ac:chgData name="Moath Almomani" userId="ff116c73-3ed4-4407-a8d2-899e4a260434" providerId="ADAL" clId="{90DE274A-5B9E-447F-B594-C273AF20C354}" dt="2021-04-28T17:26:59.911" v="536" actId="20577"/>
          <ac:spMkLst>
            <pc:docMk/>
            <pc:sldMk cId="2784158589" sldId="309"/>
            <ac:spMk id="27" creationId="{035F3099-3B55-4051-AFC4-B08E1F0BE0A8}"/>
          </ac:spMkLst>
        </pc:spChg>
        <pc:spChg chg="add del mod">
          <ac:chgData name="Moath Almomani" userId="ff116c73-3ed4-4407-a8d2-899e4a260434" providerId="ADAL" clId="{90DE274A-5B9E-447F-B594-C273AF20C354}" dt="2021-04-28T17:27:05.600" v="537" actId="478"/>
          <ac:spMkLst>
            <pc:docMk/>
            <pc:sldMk cId="2784158589" sldId="309"/>
            <ac:spMk id="28" creationId="{D9FC864C-CA37-42FF-8197-299D8E595484}"/>
          </ac:spMkLst>
        </pc:spChg>
        <pc:spChg chg="add del mod">
          <ac:chgData name="Moath Almomani" userId="ff116c73-3ed4-4407-a8d2-899e4a260434" providerId="ADAL" clId="{90DE274A-5B9E-447F-B594-C273AF20C354}" dt="2021-04-28T17:27:05.600" v="537" actId="478"/>
          <ac:spMkLst>
            <pc:docMk/>
            <pc:sldMk cId="2784158589" sldId="309"/>
            <ac:spMk id="29" creationId="{4F3FEC10-CA01-4CFC-9040-146511C158C6}"/>
          </ac:spMkLst>
        </pc:spChg>
        <pc:spChg chg="add del mod">
          <ac:chgData name="Moath Almomani" userId="ff116c73-3ed4-4407-a8d2-899e4a260434" providerId="ADAL" clId="{90DE274A-5B9E-447F-B594-C273AF20C354}" dt="2021-04-28T17:27:05.600" v="537" actId="478"/>
          <ac:spMkLst>
            <pc:docMk/>
            <pc:sldMk cId="2784158589" sldId="309"/>
            <ac:spMk id="30" creationId="{9CA1D8E0-6C13-4BF1-BE10-7CCC3405B076}"/>
          </ac:spMkLst>
        </pc:spChg>
        <pc:spChg chg="add del mod">
          <ac:chgData name="Moath Almomani" userId="ff116c73-3ed4-4407-a8d2-899e4a260434" providerId="ADAL" clId="{90DE274A-5B9E-447F-B594-C273AF20C354}" dt="2021-04-28T17:27:05.600" v="537" actId="478"/>
          <ac:spMkLst>
            <pc:docMk/>
            <pc:sldMk cId="2784158589" sldId="309"/>
            <ac:spMk id="31" creationId="{092C488F-FB91-433C-8EC4-5A5CF9EF1CC3}"/>
          </ac:spMkLst>
        </pc:spChg>
        <pc:picChg chg="del">
          <ac:chgData name="Moath Almomani" userId="ff116c73-3ed4-4407-a8d2-899e4a260434" providerId="ADAL" clId="{90DE274A-5B9E-447F-B594-C273AF20C354}" dt="2021-04-28T17:25:51.878" v="474" actId="478"/>
          <ac:picMkLst>
            <pc:docMk/>
            <pc:sldMk cId="2784158589" sldId="309"/>
            <ac:picMk id="3" creationId="{8DDB3212-1CCF-4862-B885-627904FD605C}"/>
          </ac:picMkLst>
        </pc:picChg>
        <pc:picChg chg="add">
          <ac:chgData name="Moath Almomani" userId="ff116c73-3ed4-4407-a8d2-899e4a260434" providerId="ADAL" clId="{90DE274A-5B9E-447F-B594-C273AF20C354}" dt="2021-04-28T17:25:53.858" v="475" actId="22"/>
          <ac:picMkLst>
            <pc:docMk/>
            <pc:sldMk cId="2784158589" sldId="309"/>
            <ac:picMk id="4" creationId="{77A3B99F-82D9-449E-BA84-BF05F242C9A4}"/>
          </ac:picMkLst>
        </pc:picChg>
      </pc:sldChg>
      <pc:sldChg chg="addSp delSp modSp add mod modNotesTx">
        <pc:chgData name="Moath Almomani" userId="ff116c73-3ed4-4407-a8d2-899e4a260434" providerId="ADAL" clId="{90DE274A-5B9E-447F-B594-C273AF20C354}" dt="2021-04-28T17:56:12.621" v="834" actId="20577"/>
        <pc:sldMkLst>
          <pc:docMk/>
          <pc:sldMk cId="392035885" sldId="310"/>
        </pc:sldMkLst>
        <pc:spChg chg="add mod">
          <ac:chgData name="Moath Almomani" userId="ff116c73-3ed4-4407-a8d2-899e4a260434" providerId="ADAL" clId="{90DE274A-5B9E-447F-B594-C273AF20C354}" dt="2021-04-28T17:28:17.123" v="556" actId="1076"/>
          <ac:spMkLst>
            <pc:docMk/>
            <pc:sldMk cId="392035885" sldId="310"/>
            <ac:spMk id="9" creationId="{75643C18-6243-48CB-8EC7-759B4FB5F904}"/>
          </ac:spMkLst>
        </pc:spChg>
        <pc:spChg chg="add mod">
          <ac:chgData name="Moath Almomani" userId="ff116c73-3ed4-4407-a8d2-899e4a260434" providerId="ADAL" clId="{90DE274A-5B9E-447F-B594-C273AF20C354}" dt="2021-04-28T17:28:19.975" v="557" actId="1076"/>
          <ac:spMkLst>
            <pc:docMk/>
            <pc:sldMk cId="392035885" sldId="310"/>
            <ac:spMk id="11" creationId="{5D82DADE-3D56-4306-84B1-599D7F8B724F}"/>
          </ac:spMkLst>
        </pc:spChg>
        <pc:spChg chg="add mod">
          <ac:chgData name="Moath Almomani" userId="ff116c73-3ed4-4407-a8d2-899e4a260434" providerId="ADAL" clId="{90DE274A-5B9E-447F-B594-C273AF20C354}" dt="2021-04-28T17:55:47.792" v="807" actId="20577"/>
          <ac:spMkLst>
            <pc:docMk/>
            <pc:sldMk cId="392035885" sldId="310"/>
            <ac:spMk id="13" creationId="{31C69780-29EE-4F65-ADAE-74DCE14F1E10}"/>
          </ac:spMkLst>
        </pc:spChg>
        <pc:spChg chg="add mod">
          <ac:chgData name="Moath Almomani" userId="ff116c73-3ed4-4407-a8d2-899e4a260434" providerId="ADAL" clId="{90DE274A-5B9E-447F-B594-C273AF20C354}" dt="2021-04-28T17:56:12.621" v="834" actId="20577"/>
          <ac:spMkLst>
            <pc:docMk/>
            <pc:sldMk cId="392035885" sldId="310"/>
            <ac:spMk id="15" creationId="{5354C80E-672A-4464-9CAD-F7A40DCFFFA5}"/>
          </ac:spMkLst>
        </pc:spChg>
        <pc:graphicFrameChg chg="del">
          <ac:chgData name="Moath Almomani" userId="ff116c73-3ed4-4407-a8d2-899e4a260434" providerId="ADAL" clId="{90DE274A-5B9E-447F-B594-C273AF20C354}" dt="2021-04-28T17:27:38.980" v="539" actId="478"/>
          <ac:graphicFrameMkLst>
            <pc:docMk/>
            <pc:sldMk cId="392035885" sldId="310"/>
            <ac:graphicFrameMk id="12" creationId="{C66B1251-B2A5-4026-A6D7-B22504781E3A}"/>
          </ac:graphicFrameMkLst>
        </pc:graphicFrameChg>
        <pc:picChg chg="add mod">
          <ac:chgData name="Moath Almomani" userId="ff116c73-3ed4-4407-a8d2-899e4a260434" providerId="ADAL" clId="{90DE274A-5B9E-447F-B594-C273AF20C354}" dt="2021-04-28T17:30:53.693" v="584" actId="1076"/>
          <ac:picMkLst>
            <pc:docMk/>
            <pc:sldMk cId="392035885" sldId="310"/>
            <ac:picMk id="17" creationId="{B1D7B978-FA3F-4274-BE85-FFD28DEFD485}"/>
          </ac:picMkLst>
        </pc:picChg>
      </pc:sldChg>
      <pc:sldChg chg="addSp delSp modSp add mod">
        <pc:chgData name="Moath Almomani" userId="ff116c73-3ed4-4407-a8d2-899e4a260434" providerId="ADAL" clId="{90DE274A-5B9E-447F-B594-C273AF20C354}" dt="2021-04-28T17:49:32.017" v="703" actId="1076"/>
        <pc:sldMkLst>
          <pc:docMk/>
          <pc:sldMk cId="612129355" sldId="311"/>
        </pc:sldMkLst>
        <pc:spChg chg="del">
          <ac:chgData name="Moath Almomani" userId="ff116c73-3ed4-4407-a8d2-899e4a260434" providerId="ADAL" clId="{90DE274A-5B9E-447F-B594-C273AF20C354}" dt="2021-04-28T17:49:14.721" v="696" actId="478"/>
          <ac:spMkLst>
            <pc:docMk/>
            <pc:sldMk cId="612129355" sldId="311"/>
            <ac:spMk id="9" creationId="{75643C18-6243-48CB-8EC7-759B4FB5F904}"/>
          </ac:spMkLst>
        </pc:spChg>
        <pc:spChg chg="del">
          <ac:chgData name="Moath Almomani" userId="ff116c73-3ed4-4407-a8d2-899e4a260434" providerId="ADAL" clId="{90DE274A-5B9E-447F-B594-C273AF20C354}" dt="2021-04-28T17:49:14.721" v="696" actId="478"/>
          <ac:spMkLst>
            <pc:docMk/>
            <pc:sldMk cId="612129355" sldId="311"/>
            <ac:spMk id="11" creationId="{5D82DADE-3D56-4306-84B1-599D7F8B724F}"/>
          </ac:spMkLst>
        </pc:spChg>
        <pc:spChg chg="del">
          <ac:chgData name="Moath Almomani" userId="ff116c73-3ed4-4407-a8d2-899e4a260434" providerId="ADAL" clId="{90DE274A-5B9E-447F-B594-C273AF20C354}" dt="2021-04-28T17:49:14.721" v="696" actId="478"/>
          <ac:spMkLst>
            <pc:docMk/>
            <pc:sldMk cId="612129355" sldId="311"/>
            <ac:spMk id="13" creationId="{31C69780-29EE-4F65-ADAE-74DCE14F1E10}"/>
          </ac:spMkLst>
        </pc:spChg>
        <pc:spChg chg="add mod">
          <ac:chgData name="Moath Almomani" userId="ff116c73-3ed4-4407-a8d2-899e4a260434" providerId="ADAL" clId="{90DE274A-5B9E-447F-B594-C273AF20C354}" dt="2021-04-28T17:49:32.017" v="703" actId="1076"/>
          <ac:spMkLst>
            <pc:docMk/>
            <pc:sldMk cId="612129355" sldId="311"/>
            <ac:spMk id="14" creationId="{670F4C8C-8F22-4BA3-A9D7-FF79ABD1F253}"/>
          </ac:spMkLst>
        </pc:spChg>
        <pc:spChg chg="del">
          <ac:chgData name="Moath Almomani" userId="ff116c73-3ed4-4407-a8d2-899e4a260434" providerId="ADAL" clId="{90DE274A-5B9E-447F-B594-C273AF20C354}" dt="2021-04-28T17:49:14.721" v="696" actId="478"/>
          <ac:spMkLst>
            <pc:docMk/>
            <pc:sldMk cId="612129355" sldId="311"/>
            <ac:spMk id="15" creationId="{5354C80E-672A-4464-9CAD-F7A40DCFFFA5}"/>
          </ac:spMkLst>
        </pc:spChg>
        <pc:spChg chg="add mod">
          <ac:chgData name="Moath Almomani" userId="ff116c73-3ed4-4407-a8d2-899e4a260434" providerId="ADAL" clId="{90DE274A-5B9E-447F-B594-C273AF20C354}" dt="2021-04-28T17:49:32.017" v="703" actId="1076"/>
          <ac:spMkLst>
            <pc:docMk/>
            <pc:sldMk cId="612129355" sldId="311"/>
            <ac:spMk id="16" creationId="{1406795C-A04E-43AA-ADF5-330F355644C1}"/>
          </ac:spMkLst>
        </pc:spChg>
        <pc:picChg chg="del">
          <ac:chgData name="Moath Almomani" userId="ff116c73-3ed4-4407-a8d2-899e4a260434" providerId="ADAL" clId="{90DE274A-5B9E-447F-B594-C273AF20C354}" dt="2021-04-28T17:49:14.721" v="696" actId="478"/>
          <ac:picMkLst>
            <pc:docMk/>
            <pc:sldMk cId="612129355" sldId="311"/>
            <ac:picMk id="17" creationId="{B1D7B978-FA3F-4274-BE85-FFD28DEFD485}"/>
          </ac:picMkLst>
        </pc:picChg>
        <pc:picChg chg="add mod">
          <ac:chgData name="Moath Almomani" userId="ff116c73-3ed4-4407-a8d2-899e4a260434" providerId="ADAL" clId="{90DE274A-5B9E-447F-B594-C273AF20C354}" dt="2021-04-28T17:49:21.010" v="699" actId="1076"/>
          <ac:picMkLst>
            <pc:docMk/>
            <pc:sldMk cId="612129355" sldId="311"/>
            <ac:picMk id="1026" creationId="{4E67B039-B225-44C7-9D46-1A2E63A1B6CB}"/>
          </ac:picMkLst>
        </pc:picChg>
      </pc:sldChg>
    </pc:docChg>
  </pc:docChgLst>
  <pc:docChgLst>
    <pc:chgData name="Moath Almomani" userId="ff116c73-3ed4-4407-a8d2-899e4a260434" providerId="ADAL" clId="{7B57DFC6-8344-4C69-B8E2-CB09B3546741}"/>
    <pc:docChg chg="modSld">
      <pc:chgData name="Moath Almomani" userId="ff116c73-3ed4-4407-a8d2-899e4a260434" providerId="ADAL" clId="{7B57DFC6-8344-4C69-B8E2-CB09B3546741}" dt="2021-04-19T11:55:17.081" v="8" actId="1076"/>
      <pc:docMkLst>
        <pc:docMk/>
      </pc:docMkLst>
      <pc:sldChg chg="modSp mod">
        <pc:chgData name="Moath Almomani" userId="ff116c73-3ed4-4407-a8d2-899e4a260434" providerId="ADAL" clId="{7B57DFC6-8344-4C69-B8E2-CB09B3546741}" dt="2021-04-19T11:52:13.863" v="0" actId="207"/>
        <pc:sldMkLst>
          <pc:docMk/>
          <pc:sldMk cId="911208218" sldId="273"/>
        </pc:sldMkLst>
        <pc:spChg chg="mod">
          <ac:chgData name="Moath Almomani" userId="ff116c73-3ed4-4407-a8d2-899e4a260434" providerId="ADAL" clId="{7B57DFC6-8344-4C69-B8E2-CB09B3546741}" dt="2021-04-19T11:52:13.863" v="0" actId="207"/>
          <ac:spMkLst>
            <pc:docMk/>
            <pc:sldMk cId="911208218" sldId="273"/>
            <ac:spMk id="6" creationId="{A4131900-6A4A-4509-97D0-B9BAF02B6E12}"/>
          </ac:spMkLst>
        </pc:spChg>
      </pc:sldChg>
      <pc:sldChg chg="modSp mod">
        <pc:chgData name="Moath Almomani" userId="ff116c73-3ed4-4407-a8d2-899e4a260434" providerId="ADAL" clId="{7B57DFC6-8344-4C69-B8E2-CB09B3546741}" dt="2021-04-19T11:54:38.359" v="4" actId="1076"/>
        <pc:sldMkLst>
          <pc:docMk/>
          <pc:sldMk cId="3057235838" sldId="305"/>
        </pc:sldMkLst>
        <pc:spChg chg="mod">
          <ac:chgData name="Moath Almomani" userId="ff116c73-3ed4-4407-a8d2-899e4a260434" providerId="ADAL" clId="{7B57DFC6-8344-4C69-B8E2-CB09B3546741}" dt="2021-04-19T11:54:30.131" v="3" actId="1076"/>
          <ac:spMkLst>
            <pc:docMk/>
            <pc:sldMk cId="3057235838" sldId="305"/>
            <ac:spMk id="2" creationId="{00000000-0000-0000-0000-000000000000}"/>
          </ac:spMkLst>
        </pc:spChg>
        <pc:spChg chg="mod">
          <ac:chgData name="Moath Almomani" userId="ff116c73-3ed4-4407-a8d2-899e4a260434" providerId="ADAL" clId="{7B57DFC6-8344-4C69-B8E2-CB09B3546741}" dt="2021-04-19T11:54:27.559" v="2" actId="1076"/>
          <ac:spMkLst>
            <pc:docMk/>
            <pc:sldMk cId="3057235838" sldId="305"/>
            <ac:spMk id="17" creationId="{5F697327-02C5-4A82-ACAB-B7C7B8C23FF5}"/>
          </ac:spMkLst>
        </pc:spChg>
        <pc:picChg chg="mod">
          <ac:chgData name="Moath Almomani" userId="ff116c73-3ed4-4407-a8d2-899e4a260434" providerId="ADAL" clId="{7B57DFC6-8344-4C69-B8E2-CB09B3546741}" dt="2021-04-19T11:54:38.359" v="4" actId="1076"/>
          <ac:picMkLst>
            <pc:docMk/>
            <pc:sldMk cId="3057235838" sldId="305"/>
            <ac:picMk id="11" creationId="{9617B4A3-8E37-44BE-A008-9D3CBFE93899}"/>
          </ac:picMkLst>
        </pc:picChg>
      </pc:sldChg>
      <pc:sldChg chg="modSp mod">
        <pc:chgData name="Moath Almomani" userId="ff116c73-3ed4-4407-a8d2-899e4a260434" providerId="ADAL" clId="{7B57DFC6-8344-4C69-B8E2-CB09B3546741}" dt="2021-04-19T11:55:17.081" v="8" actId="1076"/>
        <pc:sldMkLst>
          <pc:docMk/>
          <pc:sldMk cId="4287412284" sldId="307"/>
        </pc:sldMkLst>
        <pc:picChg chg="mod">
          <ac:chgData name="Moath Almomani" userId="ff116c73-3ed4-4407-a8d2-899e4a260434" providerId="ADAL" clId="{7B57DFC6-8344-4C69-B8E2-CB09B3546741}" dt="2021-04-19T11:55:17.081" v="8" actId="1076"/>
          <ac:picMkLst>
            <pc:docMk/>
            <pc:sldMk cId="4287412284" sldId="307"/>
            <ac:picMk id="9" creationId="{F226195F-1107-472A-B090-5FE04208B0B3}"/>
          </ac:picMkLst>
        </pc:picChg>
      </pc:sldChg>
    </pc:docChg>
  </pc:docChgLst>
  <pc:docChgLst>
    <pc:chgData name="Moath Almomani" userId="ff116c73-3ed4-4407-a8d2-899e4a260434" providerId="ADAL" clId="{C911BCBD-F6DA-40C9-9AE8-3A7E474F1A06}"/>
    <pc:docChg chg="modSld">
      <pc:chgData name="Moath Almomani" userId="ff116c73-3ed4-4407-a8d2-899e4a260434" providerId="ADAL" clId="{C911BCBD-F6DA-40C9-9AE8-3A7E474F1A06}" dt="2021-07-04T09:39:03.309" v="0" actId="207"/>
      <pc:docMkLst>
        <pc:docMk/>
      </pc:docMkLst>
      <pc:sldChg chg="modSp mod">
        <pc:chgData name="Moath Almomani" userId="ff116c73-3ed4-4407-a8d2-899e4a260434" providerId="ADAL" clId="{C911BCBD-F6DA-40C9-9AE8-3A7E474F1A06}" dt="2021-07-04T09:39:03.309" v="0" actId="207"/>
        <pc:sldMkLst>
          <pc:docMk/>
          <pc:sldMk cId="911208218" sldId="273"/>
        </pc:sldMkLst>
        <pc:spChg chg="mod">
          <ac:chgData name="Moath Almomani" userId="ff116c73-3ed4-4407-a8d2-899e4a260434" providerId="ADAL" clId="{C911BCBD-F6DA-40C9-9AE8-3A7E474F1A06}" dt="2021-07-04T09:39:03.309" v="0" actId="207"/>
          <ac:spMkLst>
            <pc:docMk/>
            <pc:sldMk cId="911208218" sldId="273"/>
            <ac:spMk id="6" creationId="{A4131900-6A4A-4509-97D0-B9BAF02B6E12}"/>
          </ac:spMkLst>
        </pc:spChg>
      </pc:sldChg>
    </pc:docChg>
  </pc:docChgLst>
  <pc:docChgLst>
    <pc:chgData name="moath momani" userId="720708e143949568" providerId="LiveId" clId="{0DA0E40D-0C9C-4AE0-B189-F14C9B165B7E}"/>
    <pc:docChg chg="undo custSel addSld delSld modSld sldOrd">
      <pc:chgData name="moath momani" userId="720708e143949568" providerId="LiveId" clId="{0DA0E40D-0C9C-4AE0-B189-F14C9B165B7E}" dt="2020-11-04T04:55:14.025" v="483" actId="47"/>
      <pc:docMkLst>
        <pc:docMk/>
      </pc:docMkLst>
      <pc:sldChg chg="del">
        <pc:chgData name="moath momani" userId="720708e143949568" providerId="LiveId" clId="{0DA0E40D-0C9C-4AE0-B189-F14C9B165B7E}" dt="2020-10-29T08:57:13.934" v="373" actId="47"/>
        <pc:sldMkLst>
          <pc:docMk/>
          <pc:sldMk cId="197467808" sldId="256"/>
        </pc:sldMkLst>
      </pc:sldChg>
      <pc:sldChg chg="addSp delSp modSp add del mod">
        <pc:chgData name="moath momani" userId="720708e143949568" providerId="LiveId" clId="{0DA0E40D-0C9C-4AE0-B189-F14C9B165B7E}" dt="2020-11-04T04:48:44.528" v="463"/>
        <pc:sldMkLst>
          <pc:docMk/>
          <pc:sldMk cId="1259126751" sldId="258"/>
        </pc:sldMkLst>
        <pc:spChg chg="mod">
          <ac:chgData name="moath momani" userId="720708e143949568" providerId="LiveId" clId="{0DA0E40D-0C9C-4AE0-B189-F14C9B165B7E}" dt="2020-10-29T06:24:09.024" v="89" actId="1076"/>
          <ac:spMkLst>
            <pc:docMk/>
            <pc:sldMk cId="1259126751" sldId="258"/>
            <ac:spMk id="12" creationId="{06594FC6-F4CB-4E85-AAD7-70B20A110168}"/>
          </ac:spMkLst>
        </pc:spChg>
        <pc:spChg chg="mod">
          <ac:chgData name="moath momani" userId="720708e143949568" providerId="LiveId" clId="{0DA0E40D-0C9C-4AE0-B189-F14C9B165B7E}" dt="2020-10-29T06:24:05.607" v="88" actId="1076"/>
          <ac:spMkLst>
            <pc:docMk/>
            <pc:sldMk cId="1259126751" sldId="258"/>
            <ac:spMk id="13" creationId="{CF8DF623-03E8-4688-BADC-09A9A4417BCD}"/>
          </ac:spMkLst>
        </pc:spChg>
        <pc:spChg chg="mod">
          <ac:chgData name="moath momani" userId="720708e143949568" providerId="LiveId" clId="{0DA0E40D-0C9C-4AE0-B189-F14C9B165B7E}" dt="2020-10-29T06:23:34.248" v="82" actId="14100"/>
          <ac:spMkLst>
            <pc:docMk/>
            <pc:sldMk cId="1259126751" sldId="258"/>
            <ac:spMk id="19" creationId="{09088DA4-5BE1-4CF5-83BB-0C17EA144419}"/>
          </ac:spMkLst>
        </pc:spChg>
        <pc:picChg chg="mod">
          <ac:chgData name="moath momani" userId="720708e143949568" providerId="LiveId" clId="{0DA0E40D-0C9C-4AE0-B189-F14C9B165B7E}" dt="2020-10-29T06:22:34.872" v="58" actId="14100"/>
          <ac:picMkLst>
            <pc:docMk/>
            <pc:sldMk cId="1259126751" sldId="258"/>
            <ac:picMk id="5" creationId="{00000000-0000-0000-0000-000000000000}"/>
          </ac:picMkLst>
        </pc:picChg>
        <pc:picChg chg="add del">
          <ac:chgData name="moath momani" userId="720708e143949568" providerId="LiveId" clId="{0DA0E40D-0C9C-4AE0-B189-F14C9B165B7E}" dt="2020-10-29T06:21:53.612" v="44" actId="478"/>
          <ac:picMkLst>
            <pc:docMk/>
            <pc:sldMk cId="1259126751" sldId="258"/>
            <ac:picMk id="10" creationId="{50BB823C-2AC4-4FD3-8D8E-92BDDAC12002}"/>
          </ac:picMkLst>
        </pc:picChg>
        <pc:picChg chg="del">
          <ac:chgData name="moath momani" userId="720708e143949568" providerId="LiveId" clId="{0DA0E40D-0C9C-4AE0-B189-F14C9B165B7E}" dt="2020-10-29T06:21:53.612" v="44" actId="478"/>
          <ac:picMkLst>
            <pc:docMk/>
            <pc:sldMk cId="1259126751" sldId="258"/>
            <ac:picMk id="11" creationId="{6BAF3F15-3850-47C1-9FC1-FEDEA3134BAE}"/>
          </ac:picMkLst>
        </pc:picChg>
        <pc:picChg chg="add mod">
          <ac:chgData name="moath momani" userId="720708e143949568" providerId="LiveId" clId="{0DA0E40D-0C9C-4AE0-B189-F14C9B165B7E}" dt="2020-10-29T06:23:27.855" v="80" actId="14100"/>
          <ac:picMkLst>
            <pc:docMk/>
            <pc:sldMk cId="1259126751" sldId="258"/>
            <ac:picMk id="1026" creationId="{4319F4D9-90C2-4A64-8B53-626A91C821FE}"/>
          </ac:picMkLst>
        </pc:picChg>
      </pc:sldChg>
      <pc:sldChg chg="addSp delSp modSp mod ord">
        <pc:chgData name="moath momani" userId="720708e143949568" providerId="LiveId" clId="{0DA0E40D-0C9C-4AE0-B189-F14C9B165B7E}" dt="2020-10-29T08:57:53.146" v="375"/>
        <pc:sldMkLst>
          <pc:docMk/>
          <pc:sldMk cId="1825782188" sldId="259"/>
        </pc:sldMkLst>
        <pc:spChg chg="mod">
          <ac:chgData name="moath momani" userId="720708e143949568" providerId="LiveId" clId="{0DA0E40D-0C9C-4AE0-B189-F14C9B165B7E}" dt="2020-10-29T06:25:51.384" v="91" actId="1076"/>
          <ac:spMkLst>
            <pc:docMk/>
            <pc:sldMk cId="1825782188" sldId="259"/>
            <ac:spMk id="10" creationId="{000FF15E-A267-4FB8-8F62-6058042044B3}"/>
          </ac:spMkLst>
        </pc:spChg>
        <pc:spChg chg="mod">
          <ac:chgData name="moath momani" userId="720708e143949568" providerId="LiveId" clId="{0DA0E40D-0C9C-4AE0-B189-F14C9B165B7E}" dt="2020-10-29T06:49:22.106" v="115" actId="403"/>
          <ac:spMkLst>
            <pc:docMk/>
            <pc:sldMk cId="1825782188" sldId="259"/>
            <ac:spMk id="12" creationId="{05FE2D00-F684-4AE0-8830-D761C2B4DB57}"/>
          </ac:spMkLst>
        </pc:spChg>
        <pc:spChg chg="mod">
          <ac:chgData name="moath momani" userId="720708e143949568" providerId="LiveId" clId="{0DA0E40D-0C9C-4AE0-B189-F14C9B165B7E}" dt="2020-10-29T06:49:44.383" v="119" actId="1076"/>
          <ac:spMkLst>
            <pc:docMk/>
            <pc:sldMk cId="1825782188" sldId="259"/>
            <ac:spMk id="13" creationId="{F47D9517-258D-4B68-8CB2-F1B6CD24FEB7}"/>
          </ac:spMkLst>
        </pc:spChg>
        <pc:spChg chg="mod">
          <ac:chgData name="moath momani" userId="720708e143949568" providerId="LiveId" clId="{0DA0E40D-0C9C-4AE0-B189-F14C9B165B7E}" dt="2020-10-29T07:25:38.790" v="126" actId="1076"/>
          <ac:spMkLst>
            <pc:docMk/>
            <pc:sldMk cId="1825782188" sldId="259"/>
            <ac:spMk id="15" creationId="{68E1D4DC-B5FB-4723-919D-8D448EA6ED59}"/>
          </ac:spMkLst>
        </pc:spChg>
        <pc:spChg chg="mod">
          <ac:chgData name="moath momani" userId="720708e143949568" providerId="LiveId" clId="{0DA0E40D-0C9C-4AE0-B189-F14C9B165B7E}" dt="2020-10-29T06:49:22.106" v="115" actId="403"/>
          <ac:spMkLst>
            <pc:docMk/>
            <pc:sldMk cId="1825782188" sldId="259"/>
            <ac:spMk id="19" creationId="{78502A33-B4DF-4044-8A0C-46E01A06850A}"/>
          </ac:spMkLst>
        </pc:spChg>
        <pc:spChg chg="mod">
          <ac:chgData name="moath momani" userId="720708e143949568" providerId="LiveId" clId="{0DA0E40D-0C9C-4AE0-B189-F14C9B165B7E}" dt="2020-10-29T06:49:40.439" v="118" actId="1076"/>
          <ac:spMkLst>
            <pc:docMk/>
            <pc:sldMk cId="1825782188" sldId="259"/>
            <ac:spMk id="20" creationId="{D509EB5F-95E9-40BD-840E-3F417F229B0D}"/>
          </ac:spMkLst>
        </pc:spChg>
        <pc:spChg chg="mod">
          <ac:chgData name="moath momani" userId="720708e143949568" providerId="LiveId" clId="{0DA0E40D-0C9C-4AE0-B189-F14C9B165B7E}" dt="2020-10-29T07:25:44.726" v="128" actId="1076"/>
          <ac:spMkLst>
            <pc:docMk/>
            <pc:sldMk cId="1825782188" sldId="259"/>
            <ac:spMk id="21" creationId="{0D69A002-78D1-4DF4-AE92-EBC258B7EFFA}"/>
          </ac:spMkLst>
        </pc:spChg>
        <pc:grpChg chg="mod">
          <ac:chgData name="moath momani" userId="720708e143949568" providerId="LiveId" clId="{0DA0E40D-0C9C-4AE0-B189-F14C9B165B7E}" dt="2020-10-29T06:28:07.728" v="104" actId="1076"/>
          <ac:grpSpMkLst>
            <pc:docMk/>
            <pc:sldMk cId="1825782188" sldId="259"/>
            <ac:grpSpMk id="22" creationId="{F9C1B65E-8F5C-4FF5-A1F4-1D4CC342CB7C}"/>
          </ac:grpSpMkLst>
        </pc:grpChg>
        <pc:grpChg chg="mod">
          <ac:chgData name="moath momani" userId="720708e143949568" providerId="LiveId" clId="{0DA0E40D-0C9C-4AE0-B189-F14C9B165B7E}" dt="2020-10-29T06:27:58.807" v="103" actId="1076"/>
          <ac:grpSpMkLst>
            <pc:docMk/>
            <pc:sldMk cId="1825782188" sldId="259"/>
            <ac:grpSpMk id="23" creationId="{C4C8F569-E2FA-4C52-A282-C4726F4E02BC}"/>
          </ac:grpSpMkLst>
        </pc:grpChg>
        <pc:picChg chg="del">
          <ac:chgData name="moath momani" userId="720708e143949568" providerId="LiveId" clId="{0DA0E40D-0C9C-4AE0-B189-F14C9B165B7E}" dt="2020-10-29T06:25:55.135" v="92" actId="478"/>
          <ac:picMkLst>
            <pc:docMk/>
            <pc:sldMk cId="1825782188" sldId="259"/>
            <ac:picMk id="11" creationId="{BA22787E-9868-409F-A579-270BE4F6E221}"/>
          </ac:picMkLst>
        </pc:picChg>
        <pc:picChg chg="add mod">
          <ac:chgData name="moath momani" userId="720708e143949568" providerId="LiveId" clId="{0DA0E40D-0C9C-4AE0-B189-F14C9B165B7E}" dt="2020-10-29T07:25:47.094" v="129" actId="1076"/>
          <ac:picMkLst>
            <pc:docMk/>
            <pc:sldMk cId="1825782188" sldId="259"/>
            <ac:picMk id="14" creationId="{928637AA-042C-444F-809E-993E1A6C2935}"/>
          </ac:picMkLst>
        </pc:picChg>
        <pc:picChg chg="del">
          <ac:chgData name="moath momani" userId="720708e143949568" providerId="LiveId" clId="{0DA0E40D-0C9C-4AE0-B189-F14C9B165B7E}" dt="2020-10-29T06:27:15.619" v="93" actId="478"/>
          <ac:picMkLst>
            <pc:docMk/>
            <pc:sldMk cId="1825782188" sldId="259"/>
            <ac:picMk id="17" creationId="{3DAD08A8-A17F-4E66-8B2A-4D9653E62518}"/>
          </ac:picMkLst>
        </pc:picChg>
        <pc:picChg chg="add mod">
          <ac:chgData name="moath momani" userId="720708e143949568" providerId="LiveId" clId="{0DA0E40D-0C9C-4AE0-B189-F14C9B165B7E}" dt="2020-10-29T06:33:34.118" v="111" actId="1076"/>
          <ac:picMkLst>
            <pc:docMk/>
            <pc:sldMk cId="1825782188" sldId="259"/>
            <ac:picMk id="25" creationId="{CAFB630D-79B1-4D38-A670-FA0F84327AFD}"/>
          </ac:picMkLst>
        </pc:picChg>
      </pc:sldChg>
      <pc:sldChg chg="del">
        <pc:chgData name="moath momani" userId="720708e143949568" providerId="LiveId" clId="{0DA0E40D-0C9C-4AE0-B189-F14C9B165B7E}" dt="2020-11-04T04:48:42.507" v="460" actId="47"/>
        <pc:sldMkLst>
          <pc:docMk/>
          <pc:sldMk cId="1375915362" sldId="260"/>
        </pc:sldMkLst>
      </pc:sldChg>
      <pc:sldChg chg="del">
        <pc:chgData name="moath momani" userId="720708e143949568" providerId="LiveId" clId="{0DA0E40D-0C9C-4AE0-B189-F14C9B165B7E}" dt="2020-10-29T08:56:32.356" v="368" actId="47"/>
        <pc:sldMkLst>
          <pc:docMk/>
          <pc:sldMk cId="2147215869" sldId="264"/>
        </pc:sldMkLst>
      </pc:sldChg>
      <pc:sldChg chg="addSp delSp modSp del mod ord">
        <pc:chgData name="moath momani" userId="720708e143949568" providerId="LiveId" clId="{0DA0E40D-0C9C-4AE0-B189-F14C9B165B7E}" dt="2020-11-04T04:48:42.507" v="460" actId="47"/>
        <pc:sldMkLst>
          <pc:docMk/>
          <pc:sldMk cId="738361665" sldId="268"/>
        </pc:sldMkLst>
        <pc:spChg chg="mod">
          <ac:chgData name="moath momani" userId="720708e143949568" providerId="LiveId" clId="{0DA0E40D-0C9C-4AE0-B189-F14C9B165B7E}" dt="2020-10-29T08:53:32.844" v="365" actId="1076"/>
          <ac:spMkLst>
            <pc:docMk/>
            <pc:sldMk cId="738361665" sldId="268"/>
            <ac:spMk id="2" creationId="{82C2EA83-CD59-41C5-BA23-74C274A31C51}"/>
          </ac:spMkLst>
        </pc:spChg>
        <pc:spChg chg="mod">
          <ac:chgData name="moath momani" userId="720708e143949568" providerId="LiveId" clId="{0DA0E40D-0C9C-4AE0-B189-F14C9B165B7E}" dt="2020-10-29T08:53:32.844" v="365" actId="1076"/>
          <ac:spMkLst>
            <pc:docMk/>
            <pc:sldMk cId="738361665" sldId="268"/>
            <ac:spMk id="5" creationId="{C821038D-AA31-4069-BA9D-92E666202629}"/>
          </ac:spMkLst>
        </pc:spChg>
        <pc:spChg chg="mod">
          <ac:chgData name="moath momani" userId="720708e143949568" providerId="LiveId" clId="{0DA0E40D-0C9C-4AE0-B189-F14C9B165B7E}" dt="2020-10-29T08:50:42.188" v="354" actId="1076"/>
          <ac:spMkLst>
            <pc:docMk/>
            <pc:sldMk cId="738361665" sldId="268"/>
            <ac:spMk id="17" creationId="{935AE7CF-9ACB-45FC-8DBE-EA60AB833E50}"/>
          </ac:spMkLst>
        </pc:spChg>
        <pc:spChg chg="mod">
          <ac:chgData name="moath momani" userId="720708e143949568" providerId="LiveId" clId="{0DA0E40D-0C9C-4AE0-B189-F14C9B165B7E}" dt="2020-10-29T08:50:48.654" v="355" actId="1076"/>
          <ac:spMkLst>
            <pc:docMk/>
            <pc:sldMk cId="738361665" sldId="268"/>
            <ac:spMk id="18" creationId="{C3823797-B0FA-4FAA-A8CE-BFCA521E4DAE}"/>
          </ac:spMkLst>
        </pc:spChg>
        <pc:spChg chg="mod">
          <ac:chgData name="moath momani" userId="720708e143949568" providerId="LiveId" clId="{0DA0E40D-0C9C-4AE0-B189-F14C9B165B7E}" dt="2020-10-29T08:50:26.665" v="350" actId="1076"/>
          <ac:spMkLst>
            <pc:docMk/>
            <pc:sldMk cId="738361665" sldId="268"/>
            <ac:spMk id="19" creationId="{229B6706-E1C0-4705-B828-1F590669EE70}"/>
          </ac:spMkLst>
        </pc:spChg>
        <pc:spChg chg="mod">
          <ac:chgData name="moath momani" userId="720708e143949568" providerId="LiveId" clId="{0DA0E40D-0C9C-4AE0-B189-F14C9B165B7E}" dt="2020-10-29T08:50:26.665" v="350" actId="1076"/>
          <ac:spMkLst>
            <pc:docMk/>
            <pc:sldMk cId="738361665" sldId="268"/>
            <ac:spMk id="20" creationId="{4EA04B26-7AD7-4193-A813-67B6E34F952A}"/>
          </ac:spMkLst>
        </pc:spChg>
        <pc:grpChg chg="mod">
          <ac:chgData name="moath momani" userId="720708e143949568" providerId="LiveId" clId="{0DA0E40D-0C9C-4AE0-B189-F14C9B165B7E}" dt="2020-10-29T08:50:26.665" v="350" actId="1076"/>
          <ac:grpSpMkLst>
            <pc:docMk/>
            <pc:sldMk cId="738361665" sldId="268"/>
            <ac:grpSpMk id="11" creationId="{DE204D6D-6C13-47FB-86EE-2537E05E7D90}"/>
          </ac:grpSpMkLst>
        </pc:grpChg>
        <pc:picChg chg="del">
          <ac:chgData name="moath momani" userId="720708e143949568" providerId="LiveId" clId="{0DA0E40D-0C9C-4AE0-B189-F14C9B165B7E}" dt="2020-10-29T08:50:20.672" v="349" actId="478"/>
          <ac:picMkLst>
            <pc:docMk/>
            <pc:sldMk cId="738361665" sldId="268"/>
            <ac:picMk id="6" creationId="{00000000-0000-0000-0000-000000000000}"/>
          </ac:picMkLst>
        </pc:picChg>
        <pc:picChg chg="add del">
          <ac:chgData name="moath momani" userId="720708e143949568" providerId="LiveId" clId="{0DA0E40D-0C9C-4AE0-B189-F14C9B165B7E}" dt="2020-10-29T08:50:28.906" v="352" actId="478"/>
          <ac:picMkLst>
            <pc:docMk/>
            <pc:sldMk cId="738361665" sldId="268"/>
            <ac:picMk id="14" creationId="{CC4757CA-8094-402F-9605-8747E7A674D8}"/>
          </ac:picMkLst>
        </pc:picChg>
        <pc:picChg chg="del">
          <ac:chgData name="moath momani" userId="720708e143949568" providerId="LiveId" clId="{0DA0E40D-0C9C-4AE0-B189-F14C9B165B7E}" dt="2020-10-29T08:50:52.037" v="356" actId="478"/>
          <ac:picMkLst>
            <pc:docMk/>
            <pc:sldMk cId="738361665" sldId="268"/>
            <ac:picMk id="15" creationId="{43F25CCB-8A43-4D73-9F45-26D43F3D2478}"/>
          </ac:picMkLst>
        </pc:picChg>
        <pc:picChg chg="add">
          <ac:chgData name="moath momani" userId="720708e143949568" providerId="LiveId" clId="{0DA0E40D-0C9C-4AE0-B189-F14C9B165B7E}" dt="2020-10-29T08:50:35.124" v="353" actId="22"/>
          <ac:picMkLst>
            <pc:docMk/>
            <pc:sldMk cId="738361665" sldId="268"/>
            <ac:picMk id="22" creationId="{8A68D160-261F-4C1B-9352-F551AF0AF81A}"/>
          </ac:picMkLst>
        </pc:picChg>
        <pc:picChg chg="add del mod">
          <ac:chgData name="moath momani" userId="720708e143949568" providerId="LiveId" clId="{0DA0E40D-0C9C-4AE0-B189-F14C9B165B7E}" dt="2020-10-29T08:51:29.393" v="359" actId="478"/>
          <ac:picMkLst>
            <pc:docMk/>
            <pc:sldMk cId="738361665" sldId="268"/>
            <ac:picMk id="3074" creationId="{F72E3922-E7AC-45BA-9A04-2EFE8C72E2AE}"/>
          </ac:picMkLst>
        </pc:picChg>
        <pc:picChg chg="add mod">
          <ac:chgData name="moath momani" userId="720708e143949568" providerId="LiveId" clId="{0DA0E40D-0C9C-4AE0-B189-F14C9B165B7E}" dt="2020-10-29T08:53:27.723" v="364" actId="1076"/>
          <ac:picMkLst>
            <pc:docMk/>
            <pc:sldMk cId="738361665" sldId="268"/>
            <ac:picMk id="3076" creationId="{56659759-9B84-47F4-9240-543CA3F319B9}"/>
          </ac:picMkLst>
        </pc:picChg>
      </pc:sldChg>
      <pc:sldChg chg="addSp delSp modSp del mod">
        <pc:chgData name="moath momani" userId="720708e143949568" providerId="LiveId" clId="{0DA0E40D-0C9C-4AE0-B189-F14C9B165B7E}" dt="2020-11-04T04:48:42.507" v="460" actId="47"/>
        <pc:sldMkLst>
          <pc:docMk/>
          <pc:sldMk cId="2284319360" sldId="269"/>
        </pc:sldMkLst>
        <pc:spChg chg="mod">
          <ac:chgData name="moath momani" userId="720708e143949568" providerId="LiveId" clId="{0DA0E40D-0C9C-4AE0-B189-F14C9B165B7E}" dt="2020-10-29T06:21:35.351" v="28" actId="1076"/>
          <ac:spMkLst>
            <pc:docMk/>
            <pc:sldMk cId="2284319360" sldId="269"/>
            <ac:spMk id="3" creationId="{00000000-0000-0000-0000-000000000000}"/>
          </ac:spMkLst>
        </pc:spChg>
        <pc:spChg chg="mod">
          <ac:chgData name="moath momani" userId="720708e143949568" providerId="LiveId" clId="{0DA0E40D-0C9C-4AE0-B189-F14C9B165B7E}" dt="2020-10-29T06:21:45.624" v="43" actId="1076"/>
          <ac:spMkLst>
            <pc:docMk/>
            <pc:sldMk cId="2284319360" sldId="269"/>
            <ac:spMk id="10" creationId="{54850724-3125-41A2-9A7B-7C5C23C4C615}"/>
          </ac:spMkLst>
        </pc:spChg>
        <pc:spChg chg="mod">
          <ac:chgData name="moath momani" userId="720708e143949568" providerId="LiveId" clId="{0DA0E40D-0C9C-4AE0-B189-F14C9B165B7E}" dt="2020-10-29T06:21:45.624" v="43" actId="1076"/>
          <ac:spMkLst>
            <pc:docMk/>
            <pc:sldMk cId="2284319360" sldId="269"/>
            <ac:spMk id="11" creationId="{CE2B866A-84E3-4C87-BA43-0CDEA406EEE1}"/>
          </ac:spMkLst>
        </pc:spChg>
        <pc:spChg chg="mod">
          <ac:chgData name="moath momani" userId="720708e143949568" providerId="LiveId" clId="{0DA0E40D-0C9C-4AE0-B189-F14C9B165B7E}" dt="2020-10-29T06:21:45.624" v="43" actId="1076"/>
          <ac:spMkLst>
            <pc:docMk/>
            <pc:sldMk cId="2284319360" sldId="269"/>
            <ac:spMk id="12" creationId="{3F617055-1511-40E8-BC92-7C4E055CDCDF}"/>
          </ac:spMkLst>
        </pc:spChg>
        <pc:spChg chg="mod">
          <ac:chgData name="moath momani" userId="720708e143949568" providerId="LiveId" clId="{0DA0E40D-0C9C-4AE0-B189-F14C9B165B7E}" dt="2020-10-29T06:21:45.624" v="43" actId="1076"/>
          <ac:spMkLst>
            <pc:docMk/>
            <pc:sldMk cId="2284319360" sldId="269"/>
            <ac:spMk id="13" creationId="{5C400CF0-E394-4CE8-86CE-2BF92A96FBA3}"/>
          </ac:spMkLst>
        </pc:spChg>
        <pc:spChg chg="mod">
          <ac:chgData name="moath momani" userId="720708e143949568" providerId="LiveId" clId="{0DA0E40D-0C9C-4AE0-B189-F14C9B165B7E}" dt="2020-10-29T06:21:45.624" v="43" actId="1076"/>
          <ac:spMkLst>
            <pc:docMk/>
            <pc:sldMk cId="2284319360" sldId="269"/>
            <ac:spMk id="15" creationId="{1ED92882-2E84-449D-A942-B069FB5482EA}"/>
          </ac:spMkLst>
        </pc:spChg>
        <pc:spChg chg="mod">
          <ac:chgData name="moath momani" userId="720708e143949568" providerId="LiveId" clId="{0DA0E40D-0C9C-4AE0-B189-F14C9B165B7E}" dt="2020-10-29T06:21:45.624" v="43" actId="1076"/>
          <ac:spMkLst>
            <pc:docMk/>
            <pc:sldMk cId="2284319360" sldId="269"/>
            <ac:spMk id="25" creationId="{FD5F4147-FA9C-4835-87AB-68FF1CF32C2F}"/>
          </ac:spMkLst>
        </pc:spChg>
        <pc:grpChg chg="mod">
          <ac:chgData name="moath momani" userId="720708e143949568" providerId="LiveId" clId="{0DA0E40D-0C9C-4AE0-B189-F14C9B165B7E}" dt="2020-10-29T06:21:35.351" v="28" actId="1076"/>
          <ac:grpSpMkLst>
            <pc:docMk/>
            <pc:sldMk cId="2284319360" sldId="269"/>
            <ac:grpSpMk id="6" creationId="{00000000-0000-0000-0000-000000000000}"/>
          </ac:grpSpMkLst>
        </pc:grpChg>
        <pc:picChg chg="add del mod">
          <ac:chgData name="moath momani" userId="720708e143949568" providerId="LiveId" clId="{0DA0E40D-0C9C-4AE0-B189-F14C9B165B7E}" dt="2020-10-29T06:21:37.835" v="37"/>
          <ac:picMkLst>
            <pc:docMk/>
            <pc:sldMk cId="2284319360" sldId="269"/>
            <ac:picMk id="2" creationId="{9A14794E-D6AD-4155-A161-9FD34FDC9DD8}"/>
          </ac:picMkLst>
        </pc:picChg>
        <pc:picChg chg="add del mod">
          <ac:chgData name="moath momani" userId="720708e143949568" providerId="LiveId" clId="{0DA0E40D-0C9C-4AE0-B189-F14C9B165B7E}" dt="2020-10-29T06:21:32.291" v="22"/>
          <ac:picMkLst>
            <pc:docMk/>
            <pc:sldMk cId="2284319360" sldId="269"/>
            <ac:picMk id="4" creationId="{E3C17A53-64FD-4B7F-B336-D67C6A659180}"/>
          </ac:picMkLst>
        </pc:picChg>
        <pc:picChg chg="mod">
          <ac:chgData name="moath momani" userId="720708e143949568" providerId="LiveId" clId="{0DA0E40D-0C9C-4AE0-B189-F14C9B165B7E}" dt="2020-10-29T07:52:33.789" v="201" actId="14100"/>
          <ac:picMkLst>
            <pc:docMk/>
            <pc:sldMk cId="2284319360" sldId="269"/>
            <ac:picMk id="5" creationId="{00000000-0000-0000-0000-000000000000}"/>
          </ac:picMkLst>
        </pc:picChg>
        <pc:picChg chg="add del mod">
          <ac:chgData name="moath momani" userId="720708e143949568" providerId="LiveId" clId="{0DA0E40D-0C9C-4AE0-B189-F14C9B165B7E}" dt="2020-10-29T06:21:45.624" v="43" actId="1076"/>
          <ac:picMkLst>
            <pc:docMk/>
            <pc:sldMk cId="2284319360" sldId="269"/>
            <ac:picMk id="16" creationId="{3F20C9CD-959E-4C7A-8982-CA99BBEF9239}"/>
          </ac:picMkLst>
        </pc:picChg>
        <pc:picChg chg="add del mod">
          <ac:chgData name="moath momani" userId="720708e143949568" providerId="LiveId" clId="{0DA0E40D-0C9C-4AE0-B189-F14C9B165B7E}" dt="2020-10-29T06:21:45.624" v="43" actId="1076"/>
          <ac:picMkLst>
            <pc:docMk/>
            <pc:sldMk cId="2284319360" sldId="269"/>
            <ac:picMk id="17" creationId="{C179D197-1908-4A05-8412-1AC0ADEA9C71}"/>
          </ac:picMkLst>
        </pc:picChg>
      </pc:sldChg>
      <pc:sldChg chg="add del">
        <pc:chgData name="moath momani" userId="720708e143949568" providerId="LiveId" clId="{0DA0E40D-0C9C-4AE0-B189-F14C9B165B7E}" dt="2020-11-04T04:48:44.528" v="463"/>
        <pc:sldMkLst>
          <pc:docMk/>
          <pc:sldMk cId="894173370" sldId="270"/>
        </pc:sldMkLst>
      </pc:sldChg>
      <pc:sldChg chg="addSp delSp del mod">
        <pc:chgData name="moath momani" userId="720708e143949568" providerId="LiveId" clId="{0DA0E40D-0C9C-4AE0-B189-F14C9B165B7E}" dt="2020-11-04T04:48:49.225" v="464" actId="47"/>
        <pc:sldMkLst>
          <pc:docMk/>
          <pc:sldMk cId="708451443" sldId="271"/>
        </pc:sldMkLst>
        <pc:picChg chg="del">
          <ac:chgData name="moath momani" userId="720708e143949568" providerId="LiveId" clId="{0DA0E40D-0C9C-4AE0-B189-F14C9B165B7E}" dt="2020-10-29T07:52:41.525" v="202" actId="478"/>
          <ac:picMkLst>
            <pc:docMk/>
            <pc:sldMk cId="708451443" sldId="271"/>
            <ac:picMk id="2" creationId="{00000000-0000-0000-0000-000000000000}"/>
          </ac:picMkLst>
        </pc:picChg>
        <pc:picChg chg="add">
          <ac:chgData name="moath momani" userId="720708e143949568" providerId="LiveId" clId="{0DA0E40D-0C9C-4AE0-B189-F14C9B165B7E}" dt="2020-10-29T07:52:41.836" v="203" actId="22"/>
          <ac:picMkLst>
            <pc:docMk/>
            <pc:sldMk cId="708451443" sldId="271"/>
            <ac:picMk id="4" creationId="{6482B201-2958-4245-97E4-59ABADB5FE8F}"/>
          </ac:picMkLst>
        </pc:picChg>
      </pc:sldChg>
      <pc:sldChg chg="addSp delSp mod ord">
        <pc:chgData name="moath momani" userId="720708e143949568" providerId="LiveId" clId="{0DA0E40D-0C9C-4AE0-B189-F14C9B165B7E}" dt="2020-11-04T04:49:30.033" v="470"/>
        <pc:sldMkLst>
          <pc:docMk/>
          <pc:sldMk cId="4124230599" sldId="272"/>
        </pc:sldMkLst>
        <pc:picChg chg="del">
          <ac:chgData name="moath momani" userId="720708e143949568" providerId="LiveId" clId="{0DA0E40D-0C9C-4AE0-B189-F14C9B165B7E}" dt="2020-10-29T07:52:44.165" v="204" actId="478"/>
          <ac:picMkLst>
            <pc:docMk/>
            <pc:sldMk cId="4124230599" sldId="272"/>
            <ac:picMk id="2" creationId="{00000000-0000-0000-0000-000000000000}"/>
          </ac:picMkLst>
        </pc:picChg>
        <pc:picChg chg="add">
          <ac:chgData name="moath momani" userId="720708e143949568" providerId="LiveId" clId="{0DA0E40D-0C9C-4AE0-B189-F14C9B165B7E}" dt="2020-10-29T07:52:44.408" v="205" actId="22"/>
          <ac:picMkLst>
            <pc:docMk/>
            <pc:sldMk cId="4124230599" sldId="272"/>
            <ac:picMk id="4" creationId="{EDA9A070-EB2D-4454-A42F-F1FF13418BD1}"/>
          </ac:picMkLst>
        </pc:picChg>
      </pc:sldChg>
      <pc:sldChg chg="addSp delSp modSp add mod">
        <pc:chgData name="moath momani" userId="720708e143949568" providerId="LiveId" clId="{0DA0E40D-0C9C-4AE0-B189-F14C9B165B7E}" dt="2020-11-02T09:29:58.853" v="459"/>
        <pc:sldMkLst>
          <pc:docMk/>
          <pc:sldMk cId="911208218" sldId="273"/>
        </pc:sldMkLst>
        <pc:spChg chg="del">
          <ac:chgData name="moath momani" userId="720708e143949568" providerId="LiveId" clId="{0DA0E40D-0C9C-4AE0-B189-F14C9B165B7E}" dt="2020-10-29T08:57:06.415" v="371" actId="478"/>
          <ac:spMkLst>
            <pc:docMk/>
            <pc:sldMk cId="911208218" sldId="273"/>
            <ac:spMk id="4" creationId="{00000000-0000-0000-0000-000000000000}"/>
          </ac:spMkLst>
        </pc:spChg>
        <pc:spChg chg="add mod">
          <ac:chgData name="moath momani" userId="720708e143949568" providerId="LiveId" clId="{0DA0E40D-0C9C-4AE0-B189-F14C9B165B7E}" dt="2020-11-02T09:29:58.295" v="457" actId="255"/>
          <ac:spMkLst>
            <pc:docMk/>
            <pc:sldMk cId="911208218" sldId="273"/>
            <ac:spMk id="6" creationId="{A4131900-6A4A-4509-97D0-B9BAF02B6E12}"/>
          </ac:spMkLst>
        </pc:spChg>
        <pc:spChg chg="add del mod">
          <ac:chgData name="moath momani" userId="720708e143949568" providerId="LiveId" clId="{0DA0E40D-0C9C-4AE0-B189-F14C9B165B7E}" dt="2020-11-02T09:29:58.853" v="459"/>
          <ac:spMkLst>
            <pc:docMk/>
            <pc:sldMk cId="911208218" sldId="273"/>
            <ac:spMk id="10" creationId="{D509EA31-2923-4F7A-8829-A9342F51946A}"/>
          </ac:spMkLst>
        </pc:spChg>
        <pc:spChg chg="add mod">
          <ac:chgData name="moath momani" userId="720708e143949568" providerId="LiveId" clId="{0DA0E40D-0C9C-4AE0-B189-F14C9B165B7E}" dt="2020-11-02T09:29:21.676" v="437" actId="313"/>
          <ac:spMkLst>
            <pc:docMk/>
            <pc:sldMk cId="911208218" sldId="273"/>
            <ac:spMk id="12" creationId="{5CACE3BA-F8DE-4A14-B149-65EF53A3CC1B}"/>
          </ac:spMkLst>
        </pc:spChg>
        <pc:spChg chg="del">
          <ac:chgData name="moath momani" userId="720708e143949568" providerId="LiveId" clId="{0DA0E40D-0C9C-4AE0-B189-F14C9B165B7E}" dt="2020-10-29T08:57:06.415" v="371" actId="478"/>
          <ac:spMkLst>
            <pc:docMk/>
            <pc:sldMk cId="911208218" sldId="273"/>
            <ac:spMk id="14" creationId="{00000000-0000-0000-0000-000000000000}"/>
          </ac:spMkLst>
        </pc:spChg>
      </pc:sldChg>
      <pc:sldChg chg="add">
        <pc:chgData name="moath momani" userId="720708e143949568" providerId="LiveId" clId="{0DA0E40D-0C9C-4AE0-B189-F14C9B165B7E}" dt="2020-10-29T08:56:34.700" v="369"/>
        <pc:sldMkLst>
          <pc:docMk/>
          <pc:sldMk cId="1582608556" sldId="274"/>
        </pc:sldMkLst>
      </pc:sldChg>
      <pc:sldChg chg="addSp delSp del mod">
        <pc:chgData name="moath momani" userId="720708e143949568" providerId="LiveId" clId="{0DA0E40D-0C9C-4AE0-B189-F14C9B165B7E}" dt="2020-11-04T04:48:52.786" v="465" actId="47"/>
        <pc:sldMkLst>
          <pc:docMk/>
          <pc:sldMk cId="106721241" sldId="275"/>
        </pc:sldMkLst>
        <pc:picChg chg="del">
          <ac:chgData name="moath momani" userId="720708e143949568" providerId="LiveId" clId="{0DA0E40D-0C9C-4AE0-B189-F14C9B165B7E}" dt="2020-10-29T07:52:48.160" v="206" actId="478"/>
          <ac:picMkLst>
            <pc:docMk/>
            <pc:sldMk cId="106721241" sldId="275"/>
            <ac:picMk id="2" creationId="{00000000-0000-0000-0000-000000000000}"/>
          </ac:picMkLst>
        </pc:picChg>
        <pc:picChg chg="add">
          <ac:chgData name="moath momani" userId="720708e143949568" providerId="LiveId" clId="{0DA0E40D-0C9C-4AE0-B189-F14C9B165B7E}" dt="2020-10-29T07:52:48.356" v="207" actId="22"/>
          <ac:picMkLst>
            <pc:docMk/>
            <pc:sldMk cId="106721241" sldId="275"/>
            <ac:picMk id="4" creationId="{E4A10D6C-60EC-4FE4-80ED-34756A90C6BD}"/>
          </ac:picMkLst>
        </pc:picChg>
      </pc:sldChg>
      <pc:sldChg chg="addSp delSp mod">
        <pc:chgData name="moath momani" userId="720708e143949568" providerId="LiveId" clId="{0DA0E40D-0C9C-4AE0-B189-F14C9B165B7E}" dt="2020-10-29T08:55:18.172" v="367"/>
        <pc:sldMkLst>
          <pc:docMk/>
          <pc:sldMk cId="1982408467" sldId="281"/>
        </pc:sldMkLst>
        <pc:picChg chg="del">
          <ac:chgData name="moath momani" userId="720708e143949568" providerId="LiveId" clId="{0DA0E40D-0C9C-4AE0-B189-F14C9B165B7E}" dt="2020-10-29T08:55:15.893" v="366" actId="478"/>
          <ac:picMkLst>
            <pc:docMk/>
            <pc:sldMk cId="1982408467" sldId="281"/>
            <ac:picMk id="4" creationId="{A8B81111-DBE8-4C48-895B-F2E60EE405B7}"/>
          </ac:picMkLst>
        </pc:picChg>
        <pc:picChg chg="add">
          <ac:chgData name="moath momani" userId="720708e143949568" providerId="LiveId" clId="{0DA0E40D-0C9C-4AE0-B189-F14C9B165B7E}" dt="2020-10-29T08:55:18.172" v="367"/>
          <ac:picMkLst>
            <pc:docMk/>
            <pc:sldMk cId="1982408467" sldId="281"/>
            <ac:picMk id="4098" creationId="{083D5CFC-2F42-4AE9-8B65-56A9E00B6A09}"/>
          </ac:picMkLst>
        </pc:picChg>
      </pc:sldChg>
      <pc:sldChg chg="addSp delSp modSp add del mod">
        <pc:chgData name="moath momani" userId="720708e143949568" providerId="LiveId" clId="{0DA0E40D-0C9C-4AE0-B189-F14C9B165B7E}" dt="2020-11-04T04:48:54.127" v="466" actId="47"/>
        <pc:sldMkLst>
          <pc:docMk/>
          <pc:sldMk cId="603920196" sldId="282"/>
        </pc:sldMkLst>
        <pc:spChg chg="mod">
          <ac:chgData name="moath momani" userId="720708e143949568" providerId="LiveId" clId="{0DA0E40D-0C9C-4AE0-B189-F14C9B165B7E}" dt="2020-10-29T07:56:38.437" v="306" actId="14100"/>
          <ac:spMkLst>
            <pc:docMk/>
            <pc:sldMk cId="603920196" sldId="282"/>
            <ac:spMk id="8" creationId="{72A92FB9-7B40-4858-B502-0E8A8BC68B2F}"/>
          </ac:spMkLst>
        </pc:spChg>
        <pc:spChg chg="mod">
          <ac:chgData name="moath momani" userId="720708e143949568" providerId="LiveId" clId="{0DA0E40D-0C9C-4AE0-B189-F14C9B165B7E}" dt="2020-10-29T07:57:03.637" v="307"/>
          <ac:spMkLst>
            <pc:docMk/>
            <pc:sldMk cId="603920196" sldId="282"/>
            <ac:spMk id="14" creationId="{457D4CC6-67F2-4892-948F-6D9814D3CB9D}"/>
          </ac:spMkLst>
        </pc:spChg>
        <pc:picChg chg="del mod">
          <ac:chgData name="moath momani" userId="720708e143949568" providerId="LiveId" clId="{0DA0E40D-0C9C-4AE0-B189-F14C9B165B7E}" dt="2020-10-29T07:52:50.576" v="208" actId="478"/>
          <ac:picMkLst>
            <pc:docMk/>
            <pc:sldMk cId="603920196" sldId="282"/>
            <ac:picMk id="2" creationId="{00000000-0000-0000-0000-000000000000}"/>
          </ac:picMkLst>
        </pc:picChg>
        <pc:picChg chg="add mod">
          <ac:chgData name="moath momani" userId="720708e143949568" providerId="LiveId" clId="{0DA0E40D-0C9C-4AE0-B189-F14C9B165B7E}" dt="2020-10-29T07:59:41.961" v="345" actId="1035"/>
          <ac:picMkLst>
            <pc:docMk/>
            <pc:sldMk cId="603920196" sldId="282"/>
            <ac:picMk id="5" creationId="{E01A6479-BD0C-4C9B-BACE-ED4F73434372}"/>
          </ac:picMkLst>
        </pc:picChg>
        <pc:picChg chg="add del">
          <ac:chgData name="moath momani" userId="720708e143949568" providerId="LiveId" clId="{0DA0E40D-0C9C-4AE0-B189-F14C9B165B7E}" dt="2020-10-29T07:59:26.494" v="334" actId="478"/>
          <ac:picMkLst>
            <pc:docMk/>
            <pc:sldMk cId="603920196" sldId="282"/>
            <ac:picMk id="6" creationId="{BB31B9A2-B444-43A7-8FBB-6FD1EBD8A8E2}"/>
          </ac:picMkLst>
        </pc:picChg>
        <pc:picChg chg="del">
          <ac:chgData name="moath momani" userId="720708e143949568" providerId="LiveId" clId="{0DA0E40D-0C9C-4AE0-B189-F14C9B165B7E}" dt="2020-10-29T07:50:49.771" v="131" actId="478"/>
          <ac:picMkLst>
            <pc:docMk/>
            <pc:sldMk cId="603920196" sldId="282"/>
            <ac:picMk id="9" creationId="{2FEAEF21-BE9E-42F9-9EA2-A2D9076E9995}"/>
          </ac:picMkLst>
        </pc:picChg>
        <pc:picChg chg="add mod">
          <ac:chgData name="moath momani" userId="720708e143949568" providerId="LiveId" clId="{0DA0E40D-0C9C-4AE0-B189-F14C9B165B7E}" dt="2020-10-29T07:59:43.056" v="348" actId="1035"/>
          <ac:picMkLst>
            <pc:docMk/>
            <pc:sldMk cId="603920196" sldId="282"/>
            <ac:picMk id="16" creationId="{7106613A-3E1E-4CF7-AE6B-855763D536D2}"/>
          </ac:picMkLst>
        </pc:picChg>
        <pc:picChg chg="add del mod">
          <ac:chgData name="moath momani" userId="720708e143949568" providerId="LiveId" clId="{0DA0E40D-0C9C-4AE0-B189-F14C9B165B7E}" dt="2020-10-29T07:58:37.040" v="316" actId="478"/>
          <ac:picMkLst>
            <pc:docMk/>
            <pc:sldMk cId="603920196" sldId="282"/>
            <ac:picMk id="2050" creationId="{6ECD8E0F-4427-42B1-B61E-F1AF6F3EB9CA}"/>
          </ac:picMkLst>
        </pc:picChg>
      </pc:sldChg>
      <pc:sldChg chg="delSp add setBg delDesignElem">
        <pc:chgData name="moath momani" userId="720708e143949568" providerId="LiveId" clId="{0DA0E40D-0C9C-4AE0-B189-F14C9B165B7E}" dt="2020-11-04T04:48:44.528" v="463"/>
        <pc:sldMkLst>
          <pc:docMk/>
          <pc:sldMk cId="2921388132" sldId="283"/>
        </pc:sldMkLst>
        <pc:spChg chg="del">
          <ac:chgData name="moath momani" userId="720708e143949568" providerId="LiveId" clId="{0DA0E40D-0C9C-4AE0-B189-F14C9B165B7E}" dt="2020-11-04T04:48:44.528" v="463"/>
          <ac:spMkLst>
            <pc:docMk/>
            <pc:sldMk cId="2921388132" sldId="283"/>
            <ac:spMk id="71" creationId="{42A4FC2C-047E-45A5-965D-8E1E3BF09BC6}"/>
          </ac:spMkLst>
        </pc:spChg>
      </pc:sldChg>
      <pc:sldChg chg="add ord">
        <pc:chgData name="moath momani" userId="720708e143949568" providerId="LiveId" clId="{0DA0E40D-0C9C-4AE0-B189-F14C9B165B7E}" dt="2020-11-04T04:49:02.453" v="468"/>
        <pc:sldMkLst>
          <pc:docMk/>
          <pc:sldMk cId="1014880555" sldId="284"/>
        </pc:sldMkLst>
      </pc:sldChg>
      <pc:sldChg chg="delSp add setBg delDesignElem">
        <pc:chgData name="moath momani" userId="720708e143949568" providerId="LiveId" clId="{0DA0E40D-0C9C-4AE0-B189-F14C9B165B7E}" dt="2020-11-04T04:48:44.528" v="463"/>
        <pc:sldMkLst>
          <pc:docMk/>
          <pc:sldMk cId="2276950543" sldId="285"/>
        </pc:sldMkLst>
        <pc:spChg chg="del">
          <ac:chgData name="moath momani" userId="720708e143949568" providerId="LiveId" clId="{0DA0E40D-0C9C-4AE0-B189-F14C9B165B7E}" dt="2020-11-04T04:48:44.528" v="463"/>
          <ac:spMkLst>
            <pc:docMk/>
            <pc:sldMk cId="2276950543" sldId="285"/>
            <ac:spMk id="1028" creationId="{42A4FC2C-047E-45A5-965D-8E1E3BF09BC6}"/>
          </ac:spMkLst>
        </pc:spChg>
      </pc:sldChg>
      <pc:sldChg chg="addSp delSp modSp add del mod">
        <pc:chgData name="moath momani" userId="720708e143949568" providerId="LiveId" clId="{0DA0E40D-0C9C-4AE0-B189-F14C9B165B7E}" dt="2020-11-04T04:55:14.025" v="483" actId="47"/>
        <pc:sldMkLst>
          <pc:docMk/>
          <pc:sldMk cId="2977424751" sldId="286"/>
        </pc:sldMkLst>
        <pc:spChg chg="mod">
          <ac:chgData name="moath momani" userId="720708e143949568" providerId="LiveId" clId="{0DA0E40D-0C9C-4AE0-B189-F14C9B165B7E}" dt="2020-11-04T04:55:00.173" v="481" actId="1076"/>
          <ac:spMkLst>
            <pc:docMk/>
            <pc:sldMk cId="2977424751" sldId="286"/>
            <ac:spMk id="13" creationId="{F47D9517-258D-4B68-8CB2-F1B6CD24FEB7}"/>
          </ac:spMkLst>
        </pc:spChg>
        <pc:spChg chg="mod">
          <ac:chgData name="moath momani" userId="720708e143949568" providerId="LiveId" clId="{0DA0E40D-0C9C-4AE0-B189-F14C9B165B7E}" dt="2020-11-04T04:54:55.836" v="479" actId="20577"/>
          <ac:spMkLst>
            <pc:docMk/>
            <pc:sldMk cId="2977424751" sldId="286"/>
            <ac:spMk id="20" creationId="{D509EB5F-95E9-40BD-840E-3F417F229B0D}"/>
          </ac:spMkLst>
        </pc:spChg>
        <pc:grpChg chg="mod">
          <ac:chgData name="moath momani" userId="720708e143949568" providerId="LiveId" clId="{0DA0E40D-0C9C-4AE0-B189-F14C9B165B7E}" dt="2020-11-04T04:55:03.637" v="482" actId="1076"/>
          <ac:grpSpMkLst>
            <pc:docMk/>
            <pc:sldMk cId="2977424751" sldId="286"/>
            <ac:grpSpMk id="5" creationId="{1D1B02D8-9B8A-42DB-8984-0670E8E21596}"/>
          </ac:grpSpMkLst>
        </pc:grpChg>
        <pc:picChg chg="add mod">
          <ac:chgData name="moath momani" userId="720708e143949568" providerId="LiveId" clId="{0DA0E40D-0C9C-4AE0-B189-F14C9B165B7E}" dt="2020-11-04T04:54:42.060" v="478" actId="14100"/>
          <ac:picMkLst>
            <pc:docMk/>
            <pc:sldMk cId="2977424751" sldId="286"/>
            <ac:picMk id="4" creationId="{84FBC29F-46BB-46E0-8980-C8444DC21A7E}"/>
          </ac:picMkLst>
        </pc:picChg>
        <pc:picChg chg="del">
          <ac:chgData name="moath momani" userId="720708e143949568" providerId="LiveId" clId="{0DA0E40D-0C9C-4AE0-B189-F14C9B165B7E}" dt="2020-11-04T04:49:36.888" v="471" actId="478"/>
          <ac:picMkLst>
            <pc:docMk/>
            <pc:sldMk cId="2977424751" sldId="286"/>
            <ac:picMk id="14" creationId="{45AF6029-A8D0-445B-9042-4BD689686B6F}"/>
          </ac:picMkLst>
        </pc:picChg>
      </pc:sldChg>
    </pc:docChg>
  </pc:docChgLst>
  <pc:docChgLst>
    <pc:chgData name="moath momani" userId="720708e143949568" providerId="LiveId" clId="{70D0E77C-1B8E-4276-9FFC-B7164D5CDCD4}"/>
    <pc:docChg chg="undo custSel addSld delSld modSld sldOrd">
      <pc:chgData name="moath momani" userId="720708e143949568" providerId="LiveId" clId="{70D0E77C-1B8E-4276-9FFC-B7164D5CDCD4}" dt="2020-11-17T06:02:18.414" v="2729" actId="1076"/>
      <pc:docMkLst>
        <pc:docMk/>
      </pc:docMkLst>
      <pc:sldChg chg="del">
        <pc:chgData name="moath momani" userId="720708e143949568" providerId="LiveId" clId="{70D0E77C-1B8E-4276-9FFC-B7164D5CDCD4}" dt="2020-11-04T07:22:35.379" v="0" actId="47"/>
        <pc:sldMkLst>
          <pc:docMk/>
          <pc:sldMk cId="1259126751" sldId="258"/>
        </pc:sldMkLst>
      </pc:sldChg>
      <pc:sldChg chg="del">
        <pc:chgData name="moath momani" userId="720708e143949568" providerId="LiveId" clId="{70D0E77C-1B8E-4276-9FFC-B7164D5CDCD4}" dt="2020-11-04T08:42:07.811" v="718" actId="47"/>
        <pc:sldMkLst>
          <pc:docMk/>
          <pc:sldMk cId="1825782188" sldId="259"/>
        </pc:sldMkLst>
      </pc:sldChg>
      <pc:sldChg chg="del">
        <pc:chgData name="moath momani" userId="720708e143949568" providerId="LiveId" clId="{70D0E77C-1B8E-4276-9FFC-B7164D5CDCD4}" dt="2020-11-04T08:42:08.690" v="719" actId="47"/>
        <pc:sldMkLst>
          <pc:docMk/>
          <pc:sldMk cId="2036179745" sldId="264"/>
        </pc:sldMkLst>
      </pc:sldChg>
      <pc:sldChg chg="modSp mod">
        <pc:chgData name="moath momani" userId="720708e143949568" providerId="LiveId" clId="{70D0E77C-1B8E-4276-9FFC-B7164D5CDCD4}" dt="2020-11-11T06:45:44.252" v="2120" actId="782"/>
        <pc:sldMkLst>
          <pc:docMk/>
          <pc:sldMk cId="911208218" sldId="273"/>
        </pc:sldMkLst>
        <pc:spChg chg="mod">
          <ac:chgData name="moath momani" userId="720708e143949568" providerId="LiveId" clId="{70D0E77C-1B8E-4276-9FFC-B7164D5CDCD4}" dt="2020-11-11T06:45:10.438" v="2117" actId="255"/>
          <ac:spMkLst>
            <pc:docMk/>
            <pc:sldMk cId="911208218" sldId="273"/>
            <ac:spMk id="6" creationId="{A4131900-6A4A-4509-97D0-B9BAF02B6E12}"/>
          </ac:spMkLst>
        </pc:spChg>
        <pc:spChg chg="mod">
          <ac:chgData name="moath momani" userId="720708e143949568" providerId="LiveId" clId="{70D0E77C-1B8E-4276-9FFC-B7164D5CDCD4}" dt="2020-11-11T06:45:44.252" v="2120" actId="782"/>
          <ac:spMkLst>
            <pc:docMk/>
            <pc:sldMk cId="911208218" sldId="273"/>
            <ac:spMk id="12" creationId="{5CACE3BA-F8DE-4A14-B149-65EF53A3CC1B}"/>
          </ac:spMkLst>
        </pc:spChg>
      </pc:sldChg>
      <pc:sldChg chg="del">
        <pc:chgData name="moath momani" userId="720708e143949568" providerId="LiveId" clId="{70D0E77C-1B8E-4276-9FFC-B7164D5CDCD4}" dt="2020-11-04T08:42:10.005" v="720" actId="47"/>
        <pc:sldMkLst>
          <pc:docMk/>
          <pc:sldMk cId="2293705616" sldId="277"/>
        </pc:sldMkLst>
      </pc:sldChg>
      <pc:sldChg chg="del">
        <pc:chgData name="moath momani" userId="720708e143949568" providerId="LiveId" clId="{70D0E77C-1B8E-4276-9FFC-B7164D5CDCD4}" dt="2020-11-04T08:42:53.563" v="721" actId="47"/>
        <pc:sldMkLst>
          <pc:docMk/>
          <pc:sldMk cId="1982408467" sldId="281"/>
        </pc:sldMkLst>
      </pc:sldChg>
      <pc:sldChg chg="modSp add del mod">
        <pc:chgData name="moath momani" userId="720708e143949568" providerId="LiveId" clId="{70D0E77C-1B8E-4276-9FFC-B7164D5CDCD4}" dt="2020-11-04T08:53:38.449" v="910" actId="47"/>
        <pc:sldMkLst>
          <pc:docMk/>
          <pc:sldMk cId="726861172" sldId="282"/>
        </pc:sldMkLst>
        <pc:spChg chg="mod">
          <ac:chgData name="moath momani" userId="720708e143949568" providerId="LiveId" clId="{70D0E77C-1B8E-4276-9FFC-B7164D5CDCD4}" dt="2020-11-04T08:16:59.403" v="230" actId="20577"/>
          <ac:spMkLst>
            <pc:docMk/>
            <pc:sldMk cId="726861172" sldId="282"/>
            <ac:spMk id="9" creationId="{8C86B758-F35E-4F64-B765-9552F9E6979B}"/>
          </ac:spMkLst>
        </pc:spChg>
      </pc:sldChg>
      <pc:sldChg chg="del">
        <pc:chgData name="moath momani" userId="720708e143949568" providerId="LiveId" clId="{70D0E77C-1B8E-4276-9FFC-B7164D5CDCD4}" dt="2020-11-04T08:42:05.730" v="717" actId="47"/>
        <pc:sldMkLst>
          <pc:docMk/>
          <pc:sldMk cId="1014880555" sldId="284"/>
        </pc:sldMkLst>
      </pc:sldChg>
      <pc:sldChg chg="del">
        <pc:chgData name="moath momani" userId="720708e143949568" providerId="LiveId" clId="{70D0E77C-1B8E-4276-9FFC-B7164D5CDCD4}" dt="2020-11-04T09:04:24.483" v="967" actId="47"/>
        <pc:sldMkLst>
          <pc:docMk/>
          <pc:sldMk cId="1995653795" sldId="285"/>
        </pc:sldMkLst>
      </pc:sldChg>
      <pc:sldChg chg="del">
        <pc:chgData name="moath momani" userId="720708e143949568" providerId="LiveId" clId="{70D0E77C-1B8E-4276-9FFC-B7164D5CDCD4}" dt="2020-11-04T09:45:11.108" v="968" actId="47"/>
        <pc:sldMkLst>
          <pc:docMk/>
          <pc:sldMk cId="2857569542" sldId="286"/>
        </pc:sldMkLst>
      </pc:sldChg>
      <pc:sldChg chg="del">
        <pc:chgData name="moath momani" userId="720708e143949568" providerId="LiveId" clId="{70D0E77C-1B8E-4276-9FFC-B7164D5CDCD4}" dt="2020-11-04T09:45:25.219" v="969" actId="47"/>
        <pc:sldMkLst>
          <pc:docMk/>
          <pc:sldMk cId="1494324908" sldId="287"/>
        </pc:sldMkLst>
      </pc:sldChg>
      <pc:sldChg chg="addSp delSp modSp del mod ord">
        <pc:chgData name="moath momani" userId="720708e143949568" providerId="LiveId" clId="{70D0E77C-1B8E-4276-9FFC-B7164D5CDCD4}" dt="2020-11-10T12:21:42.685" v="2053" actId="47"/>
        <pc:sldMkLst>
          <pc:docMk/>
          <pc:sldMk cId="2272806566" sldId="288"/>
        </pc:sldMkLst>
        <pc:spChg chg="del">
          <ac:chgData name="moath momani" userId="720708e143949568" providerId="LiveId" clId="{70D0E77C-1B8E-4276-9FFC-B7164D5CDCD4}" dt="2020-11-04T09:46:41.907" v="970" actId="478"/>
          <ac:spMkLst>
            <pc:docMk/>
            <pc:sldMk cId="2272806566" sldId="288"/>
            <ac:spMk id="4" creationId="{361E1363-622A-4D89-9103-60E57B7261FE}"/>
          </ac:spMkLst>
        </pc:spChg>
        <pc:spChg chg="add mod">
          <ac:chgData name="moath momani" userId="720708e143949568" providerId="LiveId" clId="{70D0E77C-1B8E-4276-9FFC-B7164D5CDCD4}" dt="2020-11-04T09:47:11.207" v="979" actId="208"/>
          <ac:spMkLst>
            <pc:docMk/>
            <pc:sldMk cId="2272806566" sldId="288"/>
            <ac:spMk id="7" creationId="{5610A601-5561-4EBF-B8AE-DB1D4985CFC9}"/>
          </ac:spMkLst>
        </pc:spChg>
        <pc:spChg chg="add mod">
          <ac:chgData name="moath momani" userId="720708e143949568" providerId="LiveId" clId="{70D0E77C-1B8E-4276-9FFC-B7164D5CDCD4}" dt="2020-11-04T09:47:41.390" v="982" actId="207"/>
          <ac:spMkLst>
            <pc:docMk/>
            <pc:sldMk cId="2272806566" sldId="288"/>
            <ac:spMk id="11" creationId="{85A145C8-AF29-418E-8E68-57529944E672}"/>
          </ac:spMkLst>
        </pc:spChg>
        <pc:spChg chg="del mod">
          <ac:chgData name="moath momani" userId="720708e143949568" providerId="LiveId" clId="{70D0E77C-1B8E-4276-9FFC-B7164D5CDCD4}" dt="2020-11-04T10:02:18.514" v="1210" actId="478"/>
          <ac:spMkLst>
            <pc:docMk/>
            <pc:sldMk cId="2272806566" sldId="288"/>
            <ac:spMk id="12" creationId="{3E969209-77B6-4539-8ACE-44A3F8688896}"/>
          </ac:spMkLst>
        </pc:spChg>
        <pc:spChg chg="del">
          <ac:chgData name="moath momani" userId="720708e143949568" providerId="LiveId" clId="{70D0E77C-1B8E-4276-9FFC-B7164D5CDCD4}" dt="2020-11-04T09:46:41.907" v="970" actId="478"/>
          <ac:spMkLst>
            <pc:docMk/>
            <pc:sldMk cId="2272806566" sldId="288"/>
            <ac:spMk id="14" creationId="{730372B7-4CBB-4BEA-9314-96FCF9976893}"/>
          </ac:spMkLst>
        </pc:spChg>
        <pc:spChg chg="del">
          <ac:chgData name="moath momani" userId="720708e143949568" providerId="LiveId" clId="{70D0E77C-1B8E-4276-9FFC-B7164D5CDCD4}" dt="2020-11-04T09:46:41.907" v="970" actId="478"/>
          <ac:spMkLst>
            <pc:docMk/>
            <pc:sldMk cId="2272806566" sldId="288"/>
            <ac:spMk id="15" creationId="{6772984A-45D0-4356-AFAA-4CEE162E1C9C}"/>
          </ac:spMkLst>
        </pc:spChg>
        <pc:spChg chg="add mod">
          <ac:chgData name="moath momani" userId="720708e143949568" providerId="LiveId" clId="{70D0E77C-1B8E-4276-9FFC-B7164D5CDCD4}" dt="2020-11-04T09:47:49.845" v="1005" actId="1038"/>
          <ac:spMkLst>
            <pc:docMk/>
            <pc:sldMk cId="2272806566" sldId="288"/>
            <ac:spMk id="16" creationId="{61B887D0-98A5-4A32-B77A-613187051D7D}"/>
          </ac:spMkLst>
        </pc:spChg>
        <pc:spChg chg="add mod">
          <ac:chgData name="moath momani" userId="720708e143949568" providerId="LiveId" clId="{70D0E77C-1B8E-4276-9FFC-B7164D5CDCD4}" dt="2020-11-04T09:48:25.719" v="1103" actId="1038"/>
          <ac:spMkLst>
            <pc:docMk/>
            <pc:sldMk cId="2272806566" sldId="288"/>
            <ac:spMk id="17" creationId="{15A5AF9C-A843-4A05-A8EC-E925B0C31800}"/>
          </ac:spMkLst>
        </pc:spChg>
        <pc:spChg chg="add mod">
          <ac:chgData name="moath momani" userId="720708e143949568" providerId="LiveId" clId="{70D0E77C-1B8E-4276-9FFC-B7164D5CDCD4}" dt="2020-11-04T09:48:21.435" v="1099" actId="1037"/>
          <ac:spMkLst>
            <pc:docMk/>
            <pc:sldMk cId="2272806566" sldId="288"/>
            <ac:spMk id="18" creationId="{FF7452AC-D44A-442D-9BAF-097866A30275}"/>
          </ac:spMkLst>
        </pc:spChg>
        <pc:spChg chg="add mod">
          <ac:chgData name="moath momani" userId="720708e143949568" providerId="LiveId" clId="{70D0E77C-1B8E-4276-9FFC-B7164D5CDCD4}" dt="2020-11-04T09:48:14.375" v="1079" actId="1035"/>
          <ac:spMkLst>
            <pc:docMk/>
            <pc:sldMk cId="2272806566" sldId="288"/>
            <ac:spMk id="19" creationId="{183C24F6-4FB4-4ACF-976A-596D84D9C271}"/>
          </ac:spMkLst>
        </pc:spChg>
        <pc:spChg chg="add del mod">
          <ac:chgData name="moath momani" userId="720708e143949568" providerId="LiveId" clId="{70D0E77C-1B8E-4276-9FFC-B7164D5CDCD4}" dt="2020-11-05T07:34:40.397" v="1344" actId="478"/>
          <ac:spMkLst>
            <pc:docMk/>
            <pc:sldMk cId="2272806566" sldId="288"/>
            <ac:spMk id="21" creationId="{96E05EF8-05B0-48CB-975A-944230107210}"/>
          </ac:spMkLst>
        </pc:spChg>
        <pc:spChg chg="add mod">
          <ac:chgData name="moath momani" userId="720708e143949568" providerId="LiveId" clId="{70D0E77C-1B8E-4276-9FFC-B7164D5CDCD4}" dt="2020-11-04T10:02:52.729" v="1213" actId="207"/>
          <ac:spMkLst>
            <pc:docMk/>
            <pc:sldMk cId="2272806566" sldId="288"/>
            <ac:spMk id="23" creationId="{73AEFD71-D903-4E28-94CF-2CDDEF4C00A4}"/>
          </ac:spMkLst>
        </pc:spChg>
        <pc:spChg chg="add mod">
          <ac:chgData name="moath momani" userId="720708e143949568" providerId="LiveId" clId="{70D0E77C-1B8E-4276-9FFC-B7164D5CDCD4}" dt="2020-11-04T10:03:12.303" v="1217" actId="1076"/>
          <ac:spMkLst>
            <pc:docMk/>
            <pc:sldMk cId="2272806566" sldId="288"/>
            <ac:spMk id="25" creationId="{EDA50405-5622-4E73-A2E1-C879A2AD3F10}"/>
          </ac:spMkLst>
        </pc:spChg>
        <pc:picChg chg="del">
          <ac:chgData name="moath momani" userId="720708e143949568" providerId="LiveId" clId="{70D0E77C-1B8E-4276-9FFC-B7164D5CDCD4}" dt="2020-11-04T09:46:41.907" v="970" actId="478"/>
          <ac:picMkLst>
            <pc:docMk/>
            <pc:sldMk cId="2272806566" sldId="288"/>
            <ac:picMk id="3" creationId="{81C0E98F-155C-4A90-8959-98BDBC455BE2}"/>
          </ac:picMkLst>
        </pc:picChg>
        <pc:picChg chg="add del">
          <ac:chgData name="moath momani" userId="720708e143949568" providerId="LiveId" clId="{70D0E77C-1B8E-4276-9FFC-B7164D5CDCD4}" dt="2020-11-05T07:34:36.953" v="1342" actId="478"/>
          <ac:picMkLst>
            <pc:docMk/>
            <pc:sldMk cId="2272806566" sldId="288"/>
            <ac:picMk id="5" creationId="{834E5DFB-AB1D-42E3-9DC4-0C0D09E0B2AB}"/>
          </ac:picMkLst>
        </pc:picChg>
        <pc:picChg chg="del">
          <ac:chgData name="moath momani" userId="720708e143949568" providerId="LiveId" clId="{70D0E77C-1B8E-4276-9FFC-B7164D5CDCD4}" dt="2020-11-04T09:46:41.907" v="970" actId="478"/>
          <ac:picMkLst>
            <pc:docMk/>
            <pc:sldMk cId="2272806566" sldId="288"/>
            <ac:picMk id="13" creationId="{A5BD248E-9D08-435D-B01B-97E18DF826EB}"/>
          </ac:picMkLst>
        </pc:picChg>
      </pc:sldChg>
      <pc:sldChg chg="addSp delSp modSp del mod ord">
        <pc:chgData name="moath momani" userId="720708e143949568" providerId="LiveId" clId="{70D0E77C-1B8E-4276-9FFC-B7164D5CDCD4}" dt="2020-11-10T12:21:43.625" v="2054" actId="47"/>
        <pc:sldMkLst>
          <pc:docMk/>
          <pc:sldMk cId="4176583791" sldId="289"/>
        </pc:sldMkLst>
        <pc:spChg chg="del">
          <ac:chgData name="moath momani" userId="720708e143949568" providerId="LiveId" clId="{70D0E77C-1B8E-4276-9FFC-B7164D5CDCD4}" dt="2020-11-04T09:58:16.660" v="1112" actId="478"/>
          <ac:spMkLst>
            <pc:docMk/>
            <pc:sldMk cId="4176583791" sldId="289"/>
            <ac:spMk id="7" creationId="{F38DA29A-B447-4711-A2D0-D34B39248E15}"/>
          </ac:spMkLst>
        </pc:spChg>
        <pc:spChg chg="add del mod">
          <ac:chgData name="moath momani" userId="720708e143949568" providerId="LiveId" clId="{70D0E77C-1B8E-4276-9FFC-B7164D5CDCD4}" dt="2020-11-04T09:59:16.369" v="1197" actId="478"/>
          <ac:spMkLst>
            <pc:docMk/>
            <pc:sldMk cId="4176583791" sldId="289"/>
            <ac:spMk id="11" creationId="{C9DA96EC-C01A-4913-ADD6-B082C8ED21C0}"/>
          </ac:spMkLst>
        </pc:spChg>
        <pc:spChg chg="del">
          <ac:chgData name="moath momani" userId="720708e143949568" providerId="LiveId" clId="{70D0E77C-1B8E-4276-9FFC-B7164D5CDCD4}" dt="2020-11-04T09:58:23.027" v="1115" actId="21"/>
          <ac:spMkLst>
            <pc:docMk/>
            <pc:sldMk cId="4176583791" sldId="289"/>
            <ac:spMk id="12" creationId="{3E969209-77B6-4539-8ACE-44A3F8688896}"/>
          </ac:spMkLst>
        </pc:spChg>
        <pc:spChg chg="add mod">
          <ac:chgData name="moath momani" userId="720708e143949568" providerId="LiveId" clId="{70D0E77C-1B8E-4276-9FFC-B7164D5CDCD4}" dt="2020-11-04T09:59:25.188" v="1200" actId="14100"/>
          <ac:spMkLst>
            <pc:docMk/>
            <pc:sldMk cId="4176583791" sldId="289"/>
            <ac:spMk id="13" creationId="{1DCC1D2C-DA89-4A02-AF79-7957E68C0768}"/>
          </ac:spMkLst>
        </pc:spChg>
        <pc:picChg chg="add mod">
          <ac:chgData name="moath momani" userId="720708e143949568" providerId="LiveId" clId="{70D0E77C-1B8E-4276-9FFC-B7164D5CDCD4}" dt="2020-11-04T09:58:34.499" v="1119" actId="1076"/>
          <ac:picMkLst>
            <pc:docMk/>
            <pc:sldMk cId="4176583791" sldId="289"/>
            <ac:picMk id="3" creationId="{E2EC0B8D-9909-4E3B-A29F-C6730831F3AC}"/>
          </ac:picMkLst>
        </pc:picChg>
        <pc:picChg chg="del">
          <ac:chgData name="moath momani" userId="720708e143949568" providerId="LiveId" clId="{70D0E77C-1B8E-4276-9FFC-B7164D5CDCD4}" dt="2020-11-04T09:58:14.912" v="1111" actId="478"/>
          <ac:picMkLst>
            <pc:docMk/>
            <pc:sldMk cId="4176583791" sldId="289"/>
            <ac:picMk id="5" creationId="{07AC7BF8-B2C9-43E4-906F-C5E2D494234B}"/>
          </ac:picMkLst>
        </pc:picChg>
      </pc:sldChg>
      <pc:sldChg chg="del">
        <pc:chgData name="moath momani" userId="720708e143949568" providerId="LiveId" clId="{70D0E77C-1B8E-4276-9FFC-B7164D5CDCD4}" dt="2020-11-04T09:59:32.708" v="1201" actId="47"/>
        <pc:sldMkLst>
          <pc:docMk/>
          <pc:sldMk cId="549436865" sldId="290"/>
        </pc:sldMkLst>
      </pc:sldChg>
      <pc:sldChg chg="addSp delSp modSp add mod">
        <pc:chgData name="moath momani" userId="720708e143949568" providerId="LiveId" clId="{70D0E77C-1B8E-4276-9FFC-B7164D5CDCD4}" dt="2020-11-11T07:28:28.306" v="2408" actId="22"/>
        <pc:sldMkLst>
          <pc:docMk/>
          <pc:sldMk cId="674610973" sldId="292"/>
        </pc:sldMkLst>
        <pc:spChg chg="mod">
          <ac:chgData name="moath momani" userId="720708e143949568" providerId="LiveId" clId="{70D0E77C-1B8E-4276-9FFC-B7164D5CDCD4}" dt="2020-11-05T07:34:06.788" v="1336" actId="1036"/>
          <ac:spMkLst>
            <pc:docMk/>
            <pc:sldMk cId="674610973" sldId="292"/>
            <ac:spMk id="5" creationId="{FD80D67D-648A-4D40-B43F-22BD53F43591}"/>
          </ac:spMkLst>
        </pc:spChg>
        <pc:grpChg chg="mod">
          <ac:chgData name="moath momani" userId="720708e143949568" providerId="LiveId" clId="{70D0E77C-1B8E-4276-9FFC-B7164D5CDCD4}" dt="2020-11-05T07:34:06.788" v="1336" actId="1036"/>
          <ac:grpSpMkLst>
            <pc:docMk/>
            <pc:sldMk cId="674610973" sldId="292"/>
            <ac:grpSpMk id="6" creationId="{30F8E2AD-F48E-4A0F-8A1F-154FA32B590F}"/>
          </ac:grpSpMkLst>
        </pc:grpChg>
        <pc:graphicFrameChg chg="mod">
          <ac:chgData name="moath momani" userId="720708e143949568" providerId="LiveId" clId="{70D0E77C-1B8E-4276-9FFC-B7164D5CDCD4}" dt="2020-11-11T07:15:10.885" v="2265" actId="1076"/>
          <ac:graphicFrameMkLst>
            <pc:docMk/>
            <pc:sldMk cId="674610973" sldId="292"/>
            <ac:graphicFrameMk id="12" creationId="{C66B1251-B2A5-4026-A6D7-B22504781E3A}"/>
          </ac:graphicFrameMkLst>
        </pc:graphicFrameChg>
        <pc:picChg chg="add del mod">
          <ac:chgData name="moath momani" userId="720708e143949568" providerId="LiveId" clId="{70D0E77C-1B8E-4276-9FFC-B7164D5CDCD4}" dt="2020-11-10T12:12:22.177" v="2019" actId="478"/>
          <ac:picMkLst>
            <pc:docMk/>
            <pc:sldMk cId="674610973" sldId="292"/>
            <ac:picMk id="2" creationId="{13A49472-C28D-4D20-933B-3C845A031AEC}"/>
          </ac:picMkLst>
        </pc:picChg>
        <pc:picChg chg="add">
          <ac:chgData name="moath momani" userId="720708e143949568" providerId="LiveId" clId="{70D0E77C-1B8E-4276-9FFC-B7164D5CDCD4}" dt="2020-11-11T07:28:28.306" v="2408" actId="22"/>
          <ac:picMkLst>
            <pc:docMk/>
            <pc:sldMk cId="674610973" sldId="292"/>
            <ac:picMk id="2" creationId="{4C610969-62DB-40AF-9D5A-1C8C0F43275E}"/>
          </ac:picMkLst>
        </pc:picChg>
        <pc:picChg chg="add del mod">
          <ac:chgData name="moath momani" userId="720708e143949568" providerId="LiveId" clId="{70D0E77C-1B8E-4276-9FFC-B7164D5CDCD4}" dt="2020-11-05T07:33:04.292" v="1316" actId="478"/>
          <ac:picMkLst>
            <pc:docMk/>
            <pc:sldMk cId="674610973" sldId="292"/>
            <ac:picMk id="3" creationId="{A275E2E4-E727-4ACB-A4F3-31F932DBE671}"/>
          </ac:picMkLst>
        </pc:picChg>
        <pc:picChg chg="add del mod">
          <ac:chgData name="moath momani" userId="720708e143949568" providerId="LiveId" clId="{70D0E77C-1B8E-4276-9FFC-B7164D5CDCD4}" dt="2020-11-10T12:12:22.747" v="2020" actId="478"/>
          <ac:picMkLst>
            <pc:docMk/>
            <pc:sldMk cId="674610973" sldId="292"/>
            <ac:picMk id="4" creationId="{5218061E-C951-4069-A51B-8401E0F8C87F}"/>
          </ac:picMkLst>
        </pc:picChg>
        <pc:picChg chg="add del mod">
          <ac:chgData name="moath momani" userId="720708e143949568" providerId="LiveId" clId="{70D0E77C-1B8E-4276-9FFC-B7164D5CDCD4}" dt="2020-11-11T06:51:37.408" v="2188" actId="478"/>
          <ac:picMkLst>
            <pc:docMk/>
            <pc:sldMk cId="674610973" sldId="292"/>
            <ac:picMk id="9" creationId="{19618E61-C463-4D58-AE8F-C19167BB1F20}"/>
          </ac:picMkLst>
        </pc:picChg>
        <pc:picChg chg="del">
          <ac:chgData name="moath momani" userId="720708e143949568" providerId="LiveId" clId="{70D0E77C-1B8E-4276-9FFC-B7164D5CDCD4}" dt="2020-11-04T07:25:08.173" v="180" actId="478"/>
          <ac:picMkLst>
            <pc:docMk/>
            <pc:sldMk cId="674610973" sldId="292"/>
            <ac:picMk id="10" creationId="{4A88E683-5EFE-420D-89A9-7FCCCB685A1C}"/>
          </ac:picMkLst>
        </pc:picChg>
        <pc:picChg chg="add del mod">
          <ac:chgData name="moath momani" userId="720708e143949568" providerId="LiveId" clId="{70D0E77C-1B8E-4276-9FFC-B7164D5CDCD4}" dt="2020-11-10T12:12:23.176" v="2021" actId="478"/>
          <ac:picMkLst>
            <pc:docMk/>
            <pc:sldMk cId="674610973" sldId="292"/>
            <ac:picMk id="10" creationId="{D38EB702-0656-4440-8E70-5AE9E17B8012}"/>
          </ac:picMkLst>
        </pc:picChg>
        <pc:picChg chg="del">
          <ac:chgData name="moath momani" userId="720708e143949568" providerId="LiveId" clId="{70D0E77C-1B8E-4276-9FFC-B7164D5CDCD4}" dt="2020-11-11T07:28:28.105" v="2407" actId="478"/>
          <ac:picMkLst>
            <pc:docMk/>
            <pc:sldMk cId="674610973" sldId="292"/>
            <ac:picMk id="17" creationId="{CF676154-980B-4106-900B-FA1C37E30CF3}"/>
          </ac:picMkLst>
        </pc:picChg>
      </pc:sldChg>
      <pc:sldChg chg="addSp delSp modSp add del mod">
        <pc:chgData name="moath momani" userId="720708e143949568" providerId="LiveId" clId="{70D0E77C-1B8E-4276-9FFC-B7164D5CDCD4}" dt="2020-11-11T06:54:44.259" v="2220" actId="47"/>
        <pc:sldMkLst>
          <pc:docMk/>
          <pc:sldMk cId="2974894659" sldId="293"/>
        </pc:sldMkLst>
        <pc:spChg chg="mod">
          <ac:chgData name="moath momani" userId="720708e143949568" providerId="LiveId" clId="{70D0E77C-1B8E-4276-9FFC-B7164D5CDCD4}" dt="2020-11-04T08:32:19.331" v="442" actId="113"/>
          <ac:spMkLst>
            <pc:docMk/>
            <pc:sldMk cId="2974894659" sldId="293"/>
            <ac:spMk id="2" creationId="{00000000-0000-0000-0000-000000000000}"/>
          </ac:spMkLst>
        </pc:spChg>
        <pc:spChg chg="add del mod">
          <ac:chgData name="moath momani" userId="720708e143949568" providerId="LiveId" clId="{70D0E77C-1B8E-4276-9FFC-B7164D5CDCD4}" dt="2020-11-04T08:17:10.210" v="234" actId="478"/>
          <ac:spMkLst>
            <pc:docMk/>
            <pc:sldMk cId="2974894659" sldId="293"/>
            <ac:spMk id="3" creationId="{30355026-489C-46EF-937B-1A00A2106617}"/>
          </ac:spMkLst>
        </pc:spChg>
        <pc:spChg chg="mod">
          <ac:chgData name="moath momani" userId="720708e143949568" providerId="LiveId" clId="{70D0E77C-1B8E-4276-9FFC-B7164D5CDCD4}" dt="2020-11-05T07:39:45.459" v="1446" actId="20577"/>
          <ac:spMkLst>
            <pc:docMk/>
            <pc:sldMk cId="2974894659" sldId="293"/>
            <ac:spMk id="9" creationId="{8C86B758-F35E-4F64-B765-9552F9E6979B}"/>
          </ac:spMkLst>
        </pc:spChg>
        <pc:spChg chg="mod">
          <ac:chgData name="moath momani" userId="720708e143949568" providerId="LiveId" clId="{70D0E77C-1B8E-4276-9FFC-B7164D5CDCD4}" dt="2020-11-05T07:43:09.920" v="1537" actId="20577"/>
          <ac:spMkLst>
            <pc:docMk/>
            <pc:sldMk cId="2974894659" sldId="293"/>
            <ac:spMk id="15" creationId="{25E41919-33CC-4848-B429-AE373B607F71}"/>
          </ac:spMkLst>
        </pc:spChg>
        <pc:picChg chg="del">
          <ac:chgData name="moath momani" userId="720708e143949568" providerId="LiveId" clId="{70D0E77C-1B8E-4276-9FFC-B7164D5CDCD4}" dt="2020-11-04T08:17:03.930" v="232" actId="478"/>
          <ac:picMkLst>
            <pc:docMk/>
            <pc:sldMk cId="2974894659" sldId="293"/>
            <ac:picMk id="11" creationId="{7CD33244-0A29-4753-97CF-76841B4E545A}"/>
          </ac:picMkLst>
        </pc:picChg>
      </pc:sldChg>
      <pc:sldChg chg="addSp delSp modSp add del mod ord modNotesTx">
        <pc:chgData name="moath momani" userId="720708e143949568" providerId="LiveId" clId="{70D0E77C-1B8E-4276-9FFC-B7164D5CDCD4}" dt="2020-11-11T06:54:47.598" v="2221" actId="47"/>
        <pc:sldMkLst>
          <pc:docMk/>
          <pc:sldMk cId="434220920" sldId="294"/>
        </pc:sldMkLst>
        <pc:spChg chg="mod">
          <ac:chgData name="moath momani" userId="720708e143949568" providerId="LiveId" clId="{70D0E77C-1B8E-4276-9FFC-B7164D5CDCD4}" dt="2020-11-05T07:45:51.756" v="1580" actId="20577"/>
          <ac:spMkLst>
            <pc:docMk/>
            <pc:sldMk cId="434220920" sldId="294"/>
            <ac:spMk id="2" creationId="{00000000-0000-0000-0000-000000000000}"/>
          </ac:spMkLst>
        </pc:spChg>
        <pc:spChg chg="del">
          <ac:chgData name="moath momani" userId="720708e143949568" providerId="LiveId" clId="{70D0E77C-1B8E-4276-9FFC-B7164D5CDCD4}" dt="2020-11-05T07:46:46.908" v="1583" actId="478"/>
          <ac:spMkLst>
            <pc:docMk/>
            <pc:sldMk cId="434220920" sldId="294"/>
            <ac:spMk id="5" creationId="{FD80D67D-648A-4D40-B43F-22BD53F43591}"/>
          </ac:spMkLst>
        </pc:spChg>
        <pc:spChg chg="del mod">
          <ac:chgData name="moath momani" userId="720708e143949568" providerId="LiveId" clId="{70D0E77C-1B8E-4276-9FFC-B7164D5CDCD4}" dt="2020-11-05T07:47:37.320" v="1614" actId="478"/>
          <ac:spMkLst>
            <pc:docMk/>
            <pc:sldMk cId="434220920" sldId="294"/>
            <ac:spMk id="9" creationId="{8C86B758-F35E-4F64-B765-9552F9E6979B}"/>
          </ac:spMkLst>
        </pc:spChg>
        <pc:spChg chg="add mod">
          <ac:chgData name="moath momani" userId="720708e143949568" providerId="LiveId" clId="{70D0E77C-1B8E-4276-9FFC-B7164D5CDCD4}" dt="2020-11-05T07:47:14.882" v="1609" actId="14100"/>
          <ac:spMkLst>
            <pc:docMk/>
            <pc:sldMk cId="434220920" sldId="294"/>
            <ac:spMk id="10" creationId="{EE635814-8BB1-4549-BD61-F8A9F1646F6F}"/>
          </ac:spMkLst>
        </pc:spChg>
        <pc:spChg chg="add mod">
          <ac:chgData name="moath momani" userId="720708e143949568" providerId="LiveId" clId="{70D0E77C-1B8E-4276-9FFC-B7164D5CDCD4}" dt="2020-11-05T07:47:35.005" v="1613" actId="14100"/>
          <ac:spMkLst>
            <pc:docMk/>
            <pc:sldMk cId="434220920" sldId="294"/>
            <ac:spMk id="11" creationId="{9D2C61C8-72A6-499F-B83E-5CFE2057AA31}"/>
          </ac:spMkLst>
        </pc:spChg>
        <pc:spChg chg="del mod">
          <ac:chgData name="moath momani" userId="720708e143949568" providerId="LiveId" clId="{70D0E77C-1B8E-4276-9FFC-B7164D5CDCD4}" dt="2020-11-05T07:47:39.944" v="1615" actId="478"/>
          <ac:spMkLst>
            <pc:docMk/>
            <pc:sldMk cId="434220920" sldId="294"/>
            <ac:spMk id="15" creationId="{25E41919-33CC-4848-B429-AE373B607F71}"/>
          </ac:spMkLst>
        </pc:spChg>
        <pc:spChg chg="add del mod">
          <ac:chgData name="moath momani" userId="720708e143949568" providerId="LiveId" clId="{70D0E77C-1B8E-4276-9FFC-B7164D5CDCD4}" dt="2020-11-05T07:45:10.587" v="1543" actId="478"/>
          <ac:spMkLst>
            <pc:docMk/>
            <pc:sldMk cId="434220920" sldId="294"/>
            <ac:spMk id="19" creationId="{F55DBEAC-639C-478F-BD1F-D01C93EE3EF1}"/>
          </ac:spMkLst>
        </pc:spChg>
        <pc:grpChg chg="del">
          <ac:chgData name="moath momani" userId="720708e143949568" providerId="LiveId" clId="{70D0E77C-1B8E-4276-9FFC-B7164D5CDCD4}" dt="2020-11-05T07:46:46.908" v="1583" actId="478"/>
          <ac:grpSpMkLst>
            <pc:docMk/>
            <pc:sldMk cId="434220920" sldId="294"/>
            <ac:grpSpMk id="6" creationId="{30F8E2AD-F48E-4A0F-8A1F-154FA32B590F}"/>
          </ac:grpSpMkLst>
        </pc:grpChg>
        <pc:picChg chg="add del mod">
          <ac:chgData name="moath momani" userId="720708e143949568" providerId="LiveId" clId="{70D0E77C-1B8E-4276-9FFC-B7164D5CDCD4}" dt="2020-11-04T08:38:25.782" v="574" actId="478"/>
          <ac:picMkLst>
            <pc:docMk/>
            <pc:sldMk cId="434220920" sldId="294"/>
            <ac:picMk id="4" creationId="{2E9EF843-B127-4669-8385-28C088A03135}"/>
          </ac:picMkLst>
        </pc:picChg>
        <pc:picChg chg="add mod">
          <ac:chgData name="moath momani" userId="720708e143949568" providerId="LiveId" clId="{70D0E77C-1B8E-4276-9FFC-B7164D5CDCD4}" dt="2020-11-05T07:46:48.428" v="1584" actId="1076"/>
          <ac:picMkLst>
            <pc:docMk/>
            <pc:sldMk cId="434220920" sldId="294"/>
            <ac:picMk id="4" creationId="{757D5929-8BB9-4B31-BA6C-C97D09763C24}"/>
          </ac:picMkLst>
        </pc:picChg>
        <pc:picChg chg="add del mod">
          <ac:chgData name="moath momani" userId="720708e143949568" providerId="LiveId" clId="{70D0E77C-1B8E-4276-9FFC-B7164D5CDCD4}" dt="2020-11-04T08:38:25.402" v="573" actId="478"/>
          <ac:picMkLst>
            <pc:docMk/>
            <pc:sldMk cId="434220920" sldId="294"/>
            <ac:picMk id="11" creationId="{71152AAB-C3B5-4436-9B06-DED602E440E6}"/>
          </ac:picMkLst>
        </pc:picChg>
        <pc:picChg chg="add del mod">
          <ac:chgData name="moath momani" userId="720708e143949568" providerId="LiveId" clId="{70D0E77C-1B8E-4276-9FFC-B7164D5CDCD4}" dt="2020-11-05T07:43:59.883" v="1538" actId="478"/>
          <ac:picMkLst>
            <pc:docMk/>
            <pc:sldMk cId="434220920" sldId="294"/>
            <ac:picMk id="13" creationId="{1E3DAF96-337E-4293-9192-FC5C88944271}"/>
          </ac:picMkLst>
        </pc:picChg>
        <pc:picChg chg="add del mod">
          <ac:chgData name="moath momani" userId="720708e143949568" providerId="LiveId" clId="{70D0E77C-1B8E-4276-9FFC-B7164D5CDCD4}" dt="2020-11-05T07:44:00.305" v="1539" actId="478"/>
          <ac:picMkLst>
            <pc:docMk/>
            <pc:sldMk cId="434220920" sldId="294"/>
            <ac:picMk id="18" creationId="{E64F035F-3567-4052-A64E-7BB425C33B6B}"/>
          </ac:picMkLst>
        </pc:picChg>
      </pc:sldChg>
      <pc:sldChg chg="addSp delSp modSp add mod">
        <pc:chgData name="moath momani" userId="720708e143949568" providerId="LiveId" clId="{70D0E77C-1B8E-4276-9FFC-B7164D5CDCD4}" dt="2020-11-11T07:30:39.167" v="2432" actId="1076"/>
        <pc:sldMkLst>
          <pc:docMk/>
          <pc:sldMk cId="2757797331" sldId="295"/>
        </pc:sldMkLst>
        <pc:spChg chg="del mod">
          <ac:chgData name="moath momani" userId="720708e143949568" providerId="LiveId" clId="{70D0E77C-1B8E-4276-9FFC-B7164D5CDCD4}" dt="2020-11-05T08:12:56.029" v="1635" actId="478"/>
          <ac:spMkLst>
            <pc:docMk/>
            <pc:sldMk cId="2757797331" sldId="295"/>
            <ac:spMk id="2" creationId="{00000000-0000-0000-0000-000000000000}"/>
          </ac:spMkLst>
        </pc:spChg>
        <pc:spChg chg="add del mod">
          <ac:chgData name="moath momani" userId="720708e143949568" providerId="LiveId" clId="{70D0E77C-1B8E-4276-9FFC-B7164D5CDCD4}" dt="2020-11-05T08:12:42.087" v="1629" actId="478"/>
          <ac:spMkLst>
            <pc:docMk/>
            <pc:sldMk cId="2757797331" sldId="295"/>
            <ac:spMk id="3" creationId="{7D65E516-2927-4FE1-A80A-CFF3BE8656EC}"/>
          </ac:spMkLst>
        </pc:spChg>
        <pc:spChg chg="del mod">
          <ac:chgData name="moath momani" userId="720708e143949568" providerId="LiveId" clId="{70D0E77C-1B8E-4276-9FFC-B7164D5CDCD4}" dt="2020-11-05T08:12:42.087" v="1629" actId="478"/>
          <ac:spMkLst>
            <pc:docMk/>
            <pc:sldMk cId="2757797331" sldId="295"/>
            <ac:spMk id="9" creationId="{8C86B758-F35E-4F64-B765-9552F9E6979B}"/>
          </ac:spMkLst>
        </pc:spChg>
        <pc:spChg chg="add del mod">
          <ac:chgData name="moath momani" userId="720708e143949568" providerId="LiveId" clId="{70D0E77C-1B8E-4276-9FFC-B7164D5CDCD4}" dt="2020-11-11T07:27:38.239" v="2393" actId="478"/>
          <ac:spMkLst>
            <pc:docMk/>
            <pc:sldMk cId="2757797331" sldId="295"/>
            <ac:spMk id="9" creationId="{DEC4B54A-A77A-4330-9166-A09E68BCFEA2}"/>
          </ac:spMkLst>
        </pc:spChg>
        <pc:spChg chg="add del mod">
          <ac:chgData name="moath momani" userId="720708e143949568" providerId="LiveId" clId="{70D0E77C-1B8E-4276-9FFC-B7164D5CDCD4}" dt="2020-11-05T08:12:58.064" v="1636" actId="478"/>
          <ac:spMkLst>
            <pc:docMk/>
            <pc:sldMk cId="2757797331" sldId="295"/>
            <ac:spMk id="13" creationId="{9987ECEC-DA1D-4876-8FAB-5C8956A814EC}"/>
          </ac:spMkLst>
        </pc:spChg>
        <pc:spChg chg="add mod">
          <ac:chgData name="moath momani" userId="720708e143949568" providerId="LiveId" clId="{70D0E77C-1B8E-4276-9FFC-B7164D5CDCD4}" dt="2020-11-11T07:29:25.775" v="2418" actId="27107"/>
          <ac:spMkLst>
            <pc:docMk/>
            <pc:sldMk cId="2757797331" sldId="295"/>
            <ac:spMk id="13" creationId="{B89AE16D-2065-4033-AAA1-8D0D731DFBDC}"/>
          </ac:spMkLst>
        </pc:spChg>
        <pc:spChg chg="del mod">
          <ac:chgData name="moath momani" userId="720708e143949568" providerId="LiveId" clId="{70D0E77C-1B8E-4276-9FFC-B7164D5CDCD4}" dt="2020-11-04T08:48:15.532" v="838" actId="478"/>
          <ac:spMkLst>
            <pc:docMk/>
            <pc:sldMk cId="2757797331" sldId="295"/>
            <ac:spMk id="15" creationId="{25E41919-33CC-4848-B429-AE373B607F71}"/>
          </ac:spMkLst>
        </pc:spChg>
        <pc:spChg chg="add mod">
          <ac:chgData name="moath momani" userId="720708e143949568" providerId="LiveId" clId="{70D0E77C-1B8E-4276-9FFC-B7164D5CDCD4}" dt="2020-11-11T07:29:31.687" v="2419" actId="1076"/>
          <ac:spMkLst>
            <pc:docMk/>
            <pc:sldMk cId="2757797331" sldId="295"/>
            <ac:spMk id="17" creationId="{7CFBD61D-0E56-4482-A360-E7BEE0A90DB0}"/>
          </ac:spMkLst>
        </pc:spChg>
        <pc:spChg chg="add del mod">
          <ac:chgData name="moath momani" userId="720708e143949568" providerId="LiveId" clId="{70D0E77C-1B8E-4276-9FFC-B7164D5CDCD4}" dt="2020-11-11T07:27:36.266" v="2392" actId="478"/>
          <ac:spMkLst>
            <pc:docMk/>
            <pc:sldMk cId="2757797331" sldId="295"/>
            <ac:spMk id="19" creationId="{A8A6FC16-B201-49C0-9E97-FA27C1544DD8}"/>
          </ac:spMkLst>
        </pc:spChg>
        <pc:spChg chg="del">
          <ac:chgData name="moath momani" userId="720708e143949568" providerId="LiveId" clId="{70D0E77C-1B8E-4276-9FFC-B7164D5CDCD4}" dt="2020-11-04T08:43:00.212" v="723" actId="478"/>
          <ac:spMkLst>
            <pc:docMk/>
            <pc:sldMk cId="2757797331" sldId="295"/>
            <ac:spMk id="19" creationId="{F55DBEAC-639C-478F-BD1F-D01C93EE3EF1}"/>
          </ac:spMkLst>
        </pc:spChg>
        <pc:spChg chg="add del mod">
          <ac:chgData name="moath momani" userId="720708e143949568" providerId="LiveId" clId="{70D0E77C-1B8E-4276-9FFC-B7164D5CDCD4}" dt="2020-11-05T08:12:42.087" v="1629" actId="478"/>
          <ac:spMkLst>
            <pc:docMk/>
            <pc:sldMk cId="2757797331" sldId="295"/>
            <ac:spMk id="20" creationId="{2547286C-7DB6-4D8B-A5E1-BBAD1D418E3E}"/>
          </ac:spMkLst>
        </pc:spChg>
        <pc:spChg chg="add del mod">
          <ac:chgData name="moath momani" userId="720708e143949568" providerId="LiveId" clId="{70D0E77C-1B8E-4276-9FFC-B7164D5CDCD4}" dt="2020-11-05T08:12:42.087" v="1629" actId="478"/>
          <ac:spMkLst>
            <pc:docMk/>
            <pc:sldMk cId="2757797331" sldId="295"/>
            <ac:spMk id="21" creationId="{357D0925-A214-47F0-ACC2-763E6F3F046F}"/>
          </ac:spMkLst>
        </pc:spChg>
        <pc:spChg chg="add del mod">
          <ac:chgData name="moath momani" userId="720708e143949568" providerId="LiveId" clId="{70D0E77C-1B8E-4276-9FFC-B7164D5CDCD4}" dt="2020-11-05T08:12:42.087" v="1629" actId="478"/>
          <ac:spMkLst>
            <pc:docMk/>
            <pc:sldMk cId="2757797331" sldId="295"/>
            <ac:spMk id="22" creationId="{6C1F2B96-410A-42B9-8DFC-CD8A36E05E73}"/>
          </ac:spMkLst>
        </pc:spChg>
        <pc:picChg chg="add del mod">
          <ac:chgData name="moath momani" userId="720708e143949568" providerId="LiveId" clId="{70D0E77C-1B8E-4276-9FFC-B7164D5CDCD4}" dt="2020-11-11T06:58:49.359" v="2228" actId="478"/>
          <ac:picMkLst>
            <pc:docMk/>
            <pc:sldMk cId="2757797331" sldId="295"/>
            <ac:picMk id="3" creationId="{675C26FA-5666-42BD-A900-53B4E912F896}"/>
          </ac:picMkLst>
        </pc:picChg>
        <pc:picChg chg="add del mod">
          <ac:chgData name="moath momani" userId="720708e143949568" providerId="LiveId" clId="{70D0E77C-1B8E-4276-9FFC-B7164D5CDCD4}" dt="2020-11-05T08:12:42.087" v="1629" actId="478"/>
          <ac:picMkLst>
            <pc:docMk/>
            <pc:sldMk cId="2757797331" sldId="295"/>
            <ac:picMk id="10" creationId="{CCC935D5-DCD8-417A-816A-3F5D83461349}"/>
          </ac:picMkLst>
        </pc:picChg>
        <pc:picChg chg="add del mod">
          <ac:chgData name="moath momani" userId="720708e143949568" providerId="LiveId" clId="{70D0E77C-1B8E-4276-9FFC-B7164D5CDCD4}" dt="2020-11-11T07:27:33.887" v="2391" actId="478"/>
          <ac:picMkLst>
            <pc:docMk/>
            <pc:sldMk cId="2757797331" sldId="295"/>
            <ac:picMk id="11" creationId="{066E091A-732F-40F6-8FEC-51083B291125}"/>
          </ac:picMkLst>
        </pc:picChg>
        <pc:picChg chg="add">
          <ac:chgData name="moath momani" userId="720708e143949568" providerId="LiveId" clId="{70D0E77C-1B8E-4276-9FFC-B7164D5CDCD4}" dt="2020-11-11T07:28:14.838" v="2401" actId="22"/>
          <ac:picMkLst>
            <pc:docMk/>
            <pc:sldMk cId="2757797331" sldId="295"/>
            <ac:picMk id="12" creationId="{D749199A-B37C-4B4D-A4E4-DFF8715BE535}"/>
          </ac:picMkLst>
        </pc:picChg>
        <pc:picChg chg="del">
          <ac:chgData name="moath momani" userId="720708e143949568" providerId="LiveId" clId="{70D0E77C-1B8E-4276-9FFC-B7164D5CDCD4}" dt="2020-11-04T08:43:23.457" v="726" actId="478"/>
          <ac:picMkLst>
            <pc:docMk/>
            <pc:sldMk cId="2757797331" sldId="295"/>
            <ac:picMk id="13" creationId="{1E3DAF96-337E-4293-9192-FC5C88944271}"/>
          </ac:picMkLst>
        </pc:picChg>
        <pc:picChg chg="add mod">
          <ac:chgData name="moath momani" userId="720708e143949568" providerId="LiveId" clId="{70D0E77C-1B8E-4276-9FFC-B7164D5CDCD4}" dt="2020-11-11T07:30:19.984" v="2428" actId="1076"/>
          <ac:picMkLst>
            <pc:docMk/>
            <pc:sldMk cId="2757797331" sldId="295"/>
            <ac:picMk id="16" creationId="{0ACFF7C9-D0C0-4155-BCAD-1950A89DF01A}"/>
          </ac:picMkLst>
        </pc:picChg>
        <pc:picChg chg="del">
          <ac:chgData name="moath momani" userId="720708e143949568" providerId="LiveId" clId="{70D0E77C-1B8E-4276-9FFC-B7164D5CDCD4}" dt="2020-11-04T08:45:24.027" v="733" actId="478"/>
          <ac:picMkLst>
            <pc:docMk/>
            <pc:sldMk cId="2757797331" sldId="295"/>
            <ac:picMk id="16" creationId="{74C8FCC3-7586-40DB-A757-B9E8C36DF27D}"/>
          </ac:picMkLst>
        </pc:picChg>
        <pc:picChg chg="del">
          <ac:chgData name="moath momani" userId="720708e143949568" providerId="LiveId" clId="{70D0E77C-1B8E-4276-9FFC-B7164D5CDCD4}" dt="2020-11-05T08:12:50.984" v="1633" actId="478"/>
          <ac:picMkLst>
            <pc:docMk/>
            <pc:sldMk cId="2757797331" sldId="295"/>
            <ac:picMk id="17" creationId="{CF676154-980B-4106-900B-FA1C37E30CF3}"/>
          </ac:picMkLst>
        </pc:picChg>
        <pc:picChg chg="add mod">
          <ac:chgData name="moath momani" userId="720708e143949568" providerId="LiveId" clId="{70D0E77C-1B8E-4276-9FFC-B7164D5CDCD4}" dt="2020-11-11T07:30:25.694" v="2430" actId="14100"/>
          <ac:picMkLst>
            <pc:docMk/>
            <pc:sldMk cId="2757797331" sldId="295"/>
            <ac:picMk id="18" creationId="{5DB10FC7-C445-45B1-B2B0-CFE23C584AFA}"/>
          </ac:picMkLst>
        </pc:picChg>
        <pc:picChg chg="del mod">
          <ac:chgData name="moath momani" userId="720708e143949568" providerId="LiveId" clId="{70D0E77C-1B8E-4276-9FFC-B7164D5CDCD4}" dt="2020-11-05T08:12:42.087" v="1629" actId="478"/>
          <ac:picMkLst>
            <pc:docMk/>
            <pc:sldMk cId="2757797331" sldId="295"/>
            <ac:picMk id="18" creationId="{E64F035F-3567-4052-A64E-7BB425C33B6B}"/>
          </ac:picMkLst>
        </pc:picChg>
        <pc:picChg chg="add mod">
          <ac:chgData name="moath momani" userId="720708e143949568" providerId="LiveId" clId="{70D0E77C-1B8E-4276-9FFC-B7164D5CDCD4}" dt="2020-11-11T07:30:39.167" v="2432" actId="1076"/>
          <ac:picMkLst>
            <pc:docMk/>
            <pc:sldMk cId="2757797331" sldId="295"/>
            <ac:picMk id="22" creationId="{584BCF2E-9B5C-4A57-96AE-CB19132612FE}"/>
          </ac:picMkLst>
        </pc:picChg>
      </pc:sldChg>
      <pc:sldChg chg="addSp delSp modSp add del mod modNotesTx">
        <pc:chgData name="moath momani" userId="720708e143949568" providerId="LiveId" clId="{70D0E77C-1B8E-4276-9FFC-B7164D5CDCD4}" dt="2020-11-05T08:15:19.949" v="1638" actId="47"/>
        <pc:sldMkLst>
          <pc:docMk/>
          <pc:sldMk cId="1160694557" sldId="296"/>
        </pc:sldMkLst>
        <pc:spChg chg="mod">
          <ac:chgData name="moath momani" userId="720708e143949568" providerId="LiveId" clId="{70D0E77C-1B8E-4276-9FFC-B7164D5CDCD4}" dt="2020-11-04T08:54:40.865" v="931" actId="1076"/>
          <ac:spMkLst>
            <pc:docMk/>
            <pc:sldMk cId="1160694557" sldId="296"/>
            <ac:spMk id="2" creationId="{00000000-0000-0000-0000-000000000000}"/>
          </ac:spMkLst>
        </pc:spChg>
        <pc:spChg chg="mod">
          <ac:chgData name="moath momani" userId="720708e143949568" providerId="LiveId" clId="{70D0E77C-1B8E-4276-9FFC-B7164D5CDCD4}" dt="2020-11-04T08:54:30.391" v="925" actId="1076"/>
          <ac:spMkLst>
            <pc:docMk/>
            <pc:sldMk cId="1160694557" sldId="296"/>
            <ac:spMk id="3" creationId="{7D65E516-2927-4FE1-A80A-CFF3BE8656EC}"/>
          </ac:spMkLst>
        </pc:spChg>
        <pc:spChg chg="add del mod">
          <ac:chgData name="moath momani" userId="720708e143949568" providerId="LiveId" clId="{70D0E77C-1B8E-4276-9FFC-B7164D5CDCD4}" dt="2020-11-04T08:54:30.391" v="925" actId="1076"/>
          <ac:spMkLst>
            <pc:docMk/>
            <pc:sldMk cId="1160694557" sldId="296"/>
            <ac:spMk id="9" creationId="{8C86B758-F35E-4F64-B765-9552F9E6979B}"/>
          </ac:spMkLst>
        </pc:spChg>
        <pc:spChg chg="mod">
          <ac:chgData name="moath momani" userId="720708e143949568" providerId="LiveId" clId="{70D0E77C-1B8E-4276-9FFC-B7164D5CDCD4}" dt="2020-11-04T08:54:30.391" v="925" actId="1076"/>
          <ac:spMkLst>
            <pc:docMk/>
            <pc:sldMk cId="1160694557" sldId="296"/>
            <ac:spMk id="20" creationId="{2547286C-7DB6-4D8B-A5E1-BBAD1D418E3E}"/>
          </ac:spMkLst>
        </pc:spChg>
        <pc:spChg chg="mod">
          <ac:chgData name="moath momani" userId="720708e143949568" providerId="LiveId" clId="{70D0E77C-1B8E-4276-9FFC-B7164D5CDCD4}" dt="2020-11-04T08:54:30.391" v="925" actId="1076"/>
          <ac:spMkLst>
            <pc:docMk/>
            <pc:sldMk cId="1160694557" sldId="296"/>
            <ac:spMk id="21" creationId="{357D0925-A214-47F0-ACC2-763E6F3F046F}"/>
          </ac:spMkLst>
        </pc:spChg>
        <pc:spChg chg="add del mod">
          <ac:chgData name="moath momani" userId="720708e143949568" providerId="LiveId" clId="{70D0E77C-1B8E-4276-9FFC-B7164D5CDCD4}" dt="2020-11-04T08:54:30.391" v="925" actId="1076"/>
          <ac:spMkLst>
            <pc:docMk/>
            <pc:sldMk cId="1160694557" sldId="296"/>
            <ac:spMk id="22" creationId="{6C1F2B96-410A-42B9-8DFC-CD8A36E05E73}"/>
          </ac:spMkLst>
        </pc:spChg>
        <pc:picChg chg="del">
          <ac:chgData name="moath momani" userId="720708e143949568" providerId="LiveId" clId="{70D0E77C-1B8E-4276-9FFC-B7164D5CDCD4}" dt="2020-11-04T08:51:28.804" v="863" actId="478"/>
          <ac:picMkLst>
            <pc:docMk/>
            <pc:sldMk cId="1160694557" sldId="296"/>
            <ac:picMk id="10" creationId="{CCC935D5-DCD8-417A-816A-3F5D83461349}"/>
          </ac:picMkLst>
        </pc:picChg>
        <pc:picChg chg="add mod">
          <ac:chgData name="moath momani" userId="720708e143949568" providerId="LiveId" clId="{70D0E77C-1B8E-4276-9FFC-B7164D5CDCD4}" dt="2020-11-04T08:54:30.391" v="925" actId="1076"/>
          <ac:picMkLst>
            <pc:docMk/>
            <pc:sldMk cId="1160694557" sldId="296"/>
            <ac:picMk id="11" creationId="{22B0D139-32F7-4C86-9E26-08411E88403C}"/>
          </ac:picMkLst>
        </pc:picChg>
        <pc:picChg chg="add mod">
          <ac:chgData name="moath momani" userId="720708e143949568" providerId="LiveId" clId="{70D0E77C-1B8E-4276-9FFC-B7164D5CDCD4}" dt="2020-11-04T08:54:30.391" v="925" actId="1076"/>
          <ac:picMkLst>
            <pc:docMk/>
            <pc:sldMk cId="1160694557" sldId="296"/>
            <ac:picMk id="13" creationId="{86628F2D-5F53-40D8-98DB-44E3EB0747C5}"/>
          </ac:picMkLst>
        </pc:picChg>
        <pc:picChg chg="del">
          <ac:chgData name="moath momani" userId="720708e143949568" providerId="LiveId" clId="{70D0E77C-1B8E-4276-9FFC-B7164D5CDCD4}" dt="2020-11-04T08:51:56.540" v="869" actId="478"/>
          <ac:picMkLst>
            <pc:docMk/>
            <pc:sldMk cId="1160694557" sldId="296"/>
            <ac:picMk id="18" creationId="{E64F035F-3567-4052-A64E-7BB425C33B6B}"/>
          </ac:picMkLst>
        </pc:picChg>
      </pc:sldChg>
      <pc:sldChg chg="addSp delSp modSp add del mod">
        <pc:chgData name="moath momani" userId="720708e143949568" providerId="LiveId" clId="{70D0E77C-1B8E-4276-9FFC-B7164D5CDCD4}" dt="2020-11-11T06:54:58.742" v="2223" actId="47"/>
        <pc:sldMkLst>
          <pc:docMk/>
          <pc:sldMk cId="1101161628" sldId="297"/>
        </pc:sldMkLst>
        <pc:spChg chg="mod">
          <ac:chgData name="moath momani" userId="720708e143949568" providerId="LiveId" clId="{70D0E77C-1B8E-4276-9FFC-B7164D5CDCD4}" dt="2020-11-05T08:16:57.857" v="1678" actId="20577"/>
          <ac:spMkLst>
            <pc:docMk/>
            <pc:sldMk cId="1101161628" sldId="297"/>
            <ac:spMk id="2" creationId="{00000000-0000-0000-0000-000000000000}"/>
          </ac:spMkLst>
        </pc:spChg>
        <pc:spChg chg="mod">
          <ac:chgData name="moath momani" userId="720708e143949568" providerId="LiveId" clId="{70D0E77C-1B8E-4276-9FFC-B7164D5CDCD4}" dt="2020-11-05T08:16:10.673" v="1655" actId="1076"/>
          <ac:spMkLst>
            <pc:docMk/>
            <pc:sldMk cId="1101161628" sldId="297"/>
            <ac:spMk id="3" creationId="{7D65E516-2927-4FE1-A80A-CFF3BE8656EC}"/>
          </ac:spMkLst>
        </pc:spChg>
        <pc:spChg chg="mod">
          <ac:chgData name="moath momani" userId="720708e143949568" providerId="LiveId" clId="{70D0E77C-1B8E-4276-9FFC-B7164D5CDCD4}" dt="2020-11-05T08:15:43.905" v="1649" actId="1076"/>
          <ac:spMkLst>
            <pc:docMk/>
            <pc:sldMk cId="1101161628" sldId="297"/>
            <ac:spMk id="9" creationId="{8C86B758-F35E-4F64-B765-9552F9E6979B}"/>
          </ac:spMkLst>
        </pc:spChg>
        <pc:spChg chg="add del mod">
          <ac:chgData name="moath momani" userId="720708e143949568" providerId="LiveId" clId="{70D0E77C-1B8E-4276-9FFC-B7164D5CDCD4}" dt="2020-11-05T08:16:20.426" v="1659" actId="1076"/>
          <ac:spMkLst>
            <pc:docMk/>
            <pc:sldMk cId="1101161628" sldId="297"/>
            <ac:spMk id="20" creationId="{2547286C-7DB6-4D8B-A5E1-BBAD1D418E3E}"/>
          </ac:spMkLst>
        </pc:spChg>
        <pc:spChg chg="add del mod">
          <ac:chgData name="moath momani" userId="720708e143949568" providerId="LiveId" clId="{70D0E77C-1B8E-4276-9FFC-B7164D5CDCD4}" dt="2020-11-05T08:16:20.426" v="1659" actId="1076"/>
          <ac:spMkLst>
            <pc:docMk/>
            <pc:sldMk cId="1101161628" sldId="297"/>
            <ac:spMk id="21" creationId="{357D0925-A214-47F0-ACC2-763E6F3F046F}"/>
          </ac:spMkLst>
        </pc:spChg>
        <pc:spChg chg="mod">
          <ac:chgData name="moath momani" userId="720708e143949568" providerId="LiveId" clId="{70D0E77C-1B8E-4276-9FFC-B7164D5CDCD4}" dt="2020-11-05T08:15:43.905" v="1649" actId="1076"/>
          <ac:spMkLst>
            <pc:docMk/>
            <pc:sldMk cId="1101161628" sldId="297"/>
            <ac:spMk id="22" creationId="{6C1F2B96-410A-42B9-8DFC-CD8A36E05E73}"/>
          </ac:spMkLst>
        </pc:spChg>
        <pc:picChg chg="add del">
          <ac:chgData name="moath momani" userId="720708e143949568" providerId="LiveId" clId="{70D0E77C-1B8E-4276-9FFC-B7164D5CDCD4}" dt="2020-11-05T07:33:37.083" v="1325" actId="22"/>
          <ac:picMkLst>
            <pc:docMk/>
            <pc:sldMk cId="1101161628" sldId="297"/>
            <ac:picMk id="4" creationId="{B9352BC6-038B-45AA-BF3D-32AA95B91EDB}"/>
          </ac:picMkLst>
        </pc:picChg>
        <pc:picChg chg="add del mod">
          <ac:chgData name="moath momani" userId="720708e143949568" providerId="LiveId" clId="{70D0E77C-1B8E-4276-9FFC-B7164D5CDCD4}" dt="2020-11-05T08:15:29.620" v="1641" actId="478"/>
          <ac:picMkLst>
            <pc:docMk/>
            <pc:sldMk cId="1101161628" sldId="297"/>
            <ac:picMk id="10" creationId="{48C86DC3-EDE8-4600-9047-F66DA56E4416}"/>
          </ac:picMkLst>
        </pc:picChg>
        <pc:picChg chg="del">
          <ac:chgData name="moath momani" userId="720708e143949568" providerId="LiveId" clId="{70D0E77C-1B8E-4276-9FFC-B7164D5CDCD4}" dt="2020-11-04T09:01:16.981" v="953" actId="478"/>
          <ac:picMkLst>
            <pc:docMk/>
            <pc:sldMk cId="1101161628" sldId="297"/>
            <ac:picMk id="11" creationId="{22B0D139-32F7-4C86-9E26-08411E88403C}"/>
          </ac:picMkLst>
        </pc:picChg>
        <pc:picChg chg="add mod">
          <ac:chgData name="moath momani" userId="720708e143949568" providerId="LiveId" clId="{70D0E77C-1B8E-4276-9FFC-B7164D5CDCD4}" dt="2020-11-05T08:16:08.547" v="1654" actId="1076"/>
          <ac:picMkLst>
            <pc:docMk/>
            <pc:sldMk cId="1101161628" sldId="297"/>
            <ac:picMk id="12" creationId="{04E6A83D-C05D-459A-9CA1-3B2EB26FD06A}"/>
          </ac:picMkLst>
        </pc:picChg>
        <pc:picChg chg="del">
          <ac:chgData name="moath momani" userId="720708e143949568" providerId="LiveId" clId="{70D0E77C-1B8E-4276-9FFC-B7164D5CDCD4}" dt="2020-11-04T09:01:28.773" v="961" actId="478"/>
          <ac:picMkLst>
            <pc:docMk/>
            <pc:sldMk cId="1101161628" sldId="297"/>
            <ac:picMk id="13" creationId="{86628F2D-5F53-40D8-98DB-44E3EB0747C5}"/>
          </ac:picMkLst>
        </pc:picChg>
        <pc:picChg chg="add del mod">
          <ac:chgData name="moath momani" userId="720708e143949568" providerId="LiveId" clId="{70D0E77C-1B8E-4276-9FFC-B7164D5CDCD4}" dt="2020-11-05T08:15:45.173" v="1650" actId="478"/>
          <ac:picMkLst>
            <pc:docMk/>
            <pc:sldMk cId="1101161628" sldId="297"/>
            <ac:picMk id="14" creationId="{82F8FFC5-A82F-4D26-9CAA-9A0D68D1E9D5}"/>
          </ac:picMkLst>
        </pc:picChg>
        <pc:picChg chg="add mod">
          <ac:chgData name="moath momani" userId="720708e143949568" providerId="LiveId" clId="{70D0E77C-1B8E-4276-9FFC-B7164D5CDCD4}" dt="2020-11-05T08:16:14.913" v="1658" actId="1076"/>
          <ac:picMkLst>
            <pc:docMk/>
            <pc:sldMk cId="1101161628" sldId="297"/>
            <ac:picMk id="16" creationId="{6BEF3523-DE06-445F-8794-C4ED511217AE}"/>
          </ac:picMkLst>
        </pc:picChg>
        <pc:picChg chg="del">
          <ac:chgData name="moath momani" userId="720708e143949568" providerId="LiveId" clId="{70D0E77C-1B8E-4276-9FFC-B7164D5CDCD4}" dt="2020-11-05T08:15:34.586" v="1645" actId="478"/>
          <ac:picMkLst>
            <pc:docMk/>
            <pc:sldMk cId="1101161628" sldId="297"/>
            <ac:picMk id="17" creationId="{CF676154-980B-4106-900B-FA1C37E30CF3}"/>
          </ac:picMkLst>
        </pc:picChg>
      </pc:sldChg>
      <pc:sldChg chg="addSp delSp modSp add del mod modAnim">
        <pc:chgData name="moath momani" userId="720708e143949568" providerId="LiveId" clId="{70D0E77C-1B8E-4276-9FFC-B7164D5CDCD4}" dt="2020-11-11T06:54:48.377" v="2222" actId="47"/>
        <pc:sldMkLst>
          <pc:docMk/>
          <pc:sldMk cId="1855836027" sldId="298"/>
        </pc:sldMkLst>
        <pc:spChg chg="mod">
          <ac:chgData name="moath momani" userId="720708e143949568" providerId="LiveId" clId="{70D0E77C-1B8E-4276-9FFC-B7164D5CDCD4}" dt="2020-11-05T08:00:14.577" v="1628" actId="1076"/>
          <ac:spMkLst>
            <pc:docMk/>
            <pc:sldMk cId="1855836027" sldId="298"/>
            <ac:spMk id="2" creationId="{00000000-0000-0000-0000-000000000000}"/>
          </ac:spMkLst>
        </pc:spChg>
        <pc:spChg chg="del">
          <ac:chgData name="moath momani" userId="720708e143949568" providerId="LiveId" clId="{70D0E77C-1B8E-4276-9FFC-B7164D5CDCD4}" dt="2020-11-05T07:59:52.042" v="1618" actId="478"/>
          <ac:spMkLst>
            <pc:docMk/>
            <pc:sldMk cId="1855836027" sldId="298"/>
            <ac:spMk id="10" creationId="{EE635814-8BB1-4549-BD61-F8A9F1646F6F}"/>
          </ac:spMkLst>
        </pc:spChg>
        <pc:spChg chg="del">
          <ac:chgData name="moath momani" userId="720708e143949568" providerId="LiveId" clId="{70D0E77C-1B8E-4276-9FFC-B7164D5CDCD4}" dt="2020-11-05T07:59:52.042" v="1618" actId="478"/>
          <ac:spMkLst>
            <pc:docMk/>
            <pc:sldMk cId="1855836027" sldId="298"/>
            <ac:spMk id="11" creationId="{9D2C61C8-72A6-499F-B83E-5CFE2057AA31}"/>
          </ac:spMkLst>
        </pc:spChg>
        <pc:picChg chg="add mod">
          <ac:chgData name="moath momani" userId="720708e143949568" providerId="LiveId" clId="{70D0E77C-1B8E-4276-9FFC-B7164D5CDCD4}" dt="2020-11-05T09:39:14.570" v="2017"/>
          <ac:picMkLst>
            <pc:docMk/>
            <pc:sldMk cId="1855836027" sldId="298"/>
            <ac:picMk id="3" creationId="{13700043-757A-47D2-AE3B-892AFB1F15A0}"/>
          </ac:picMkLst>
        </pc:picChg>
        <pc:picChg chg="del">
          <ac:chgData name="moath momani" userId="720708e143949568" providerId="LiveId" clId="{70D0E77C-1B8E-4276-9FFC-B7164D5CDCD4}" dt="2020-11-05T07:59:50.828" v="1617" actId="478"/>
          <ac:picMkLst>
            <pc:docMk/>
            <pc:sldMk cId="1855836027" sldId="298"/>
            <ac:picMk id="4" creationId="{757D5929-8BB9-4B31-BA6C-C97D09763C24}"/>
          </ac:picMkLst>
        </pc:picChg>
        <pc:picChg chg="add del mod">
          <ac:chgData name="moath momani" userId="720708e143949568" providerId="LiveId" clId="{70D0E77C-1B8E-4276-9FFC-B7164D5CDCD4}" dt="2020-11-05T09:39:15.097" v="2018" actId="478"/>
          <ac:picMkLst>
            <pc:docMk/>
            <pc:sldMk cId="1855836027" sldId="298"/>
            <ac:picMk id="5" creationId="{5ABE4DF6-35FF-4FC3-B301-DB07ED8743C6}"/>
          </ac:picMkLst>
        </pc:picChg>
        <pc:picChg chg="add del">
          <ac:chgData name="moath momani" userId="720708e143949568" providerId="LiveId" clId="{70D0E77C-1B8E-4276-9FFC-B7164D5CDCD4}" dt="2020-11-05T09:39:12.357" v="2013" actId="478"/>
          <ac:picMkLst>
            <pc:docMk/>
            <pc:sldMk cId="1855836027" sldId="298"/>
            <ac:picMk id="16" creationId="{74C8FCC3-7586-40DB-A757-B9E8C36DF27D}"/>
          </ac:picMkLst>
        </pc:picChg>
      </pc:sldChg>
      <pc:sldChg chg="addSp delSp modSp add mod">
        <pc:chgData name="moath momani" userId="720708e143949568" providerId="LiveId" clId="{70D0E77C-1B8E-4276-9FFC-B7164D5CDCD4}" dt="2020-11-11T07:35:36.092" v="2565" actId="20577"/>
        <pc:sldMkLst>
          <pc:docMk/>
          <pc:sldMk cId="1983168192" sldId="299"/>
        </pc:sldMkLst>
        <pc:spChg chg="add del mod">
          <ac:chgData name="moath momani" userId="720708e143949568" providerId="LiveId" clId="{70D0E77C-1B8E-4276-9FFC-B7164D5CDCD4}" dt="2020-11-11T07:33:34.015" v="2514" actId="478"/>
          <ac:spMkLst>
            <pc:docMk/>
            <pc:sldMk cId="1983168192" sldId="299"/>
            <ac:spMk id="2" creationId="{00000000-0000-0000-0000-000000000000}"/>
          </ac:spMkLst>
        </pc:spChg>
        <pc:spChg chg="del mod">
          <ac:chgData name="moath momani" userId="720708e143949568" providerId="LiveId" clId="{70D0E77C-1B8E-4276-9FFC-B7164D5CDCD4}" dt="2020-11-05T09:17:57.098" v="1900" actId="21"/>
          <ac:spMkLst>
            <pc:docMk/>
            <pc:sldMk cId="1983168192" sldId="299"/>
            <ac:spMk id="3" creationId="{7D65E516-2927-4FE1-A80A-CFF3BE8656EC}"/>
          </ac:spMkLst>
        </pc:spChg>
        <pc:spChg chg="add del">
          <ac:chgData name="moath momani" userId="720708e143949568" providerId="LiveId" clId="{70D0E77C-1B8E-4276-9FFC-B7164D5CDCD4}" dt="2020-11-05T09:17:31.777" v="1887" actId="478"/>
          <ac:spMkLst>
            <pc:docMk/>
            <pc:sldMk cId="1983168192" sldId="299"/>
            <ac:spMk id="9" creationId="{8C86B758-F35E-4F64-B765-9552F9E6979B}"/>
          </ac:spMkLst>
        </pc:spChg>
        <pc:spChg chg="add mod">
          <ac:chgData name="moath momani" userId="720708e143949568" providerId="LiveId" clId="{70D0E77C-1B8E-4276-9FFC-B7164D5CDCD4}" dt="2020-11-11T07:35:36.092" v="2565" actId="20577"/>
          <ac:spMkLst>
            <pc:docMk/>
            <pc:sldMk cId="1983168192" sldId="299"/>
            <ac:spMk id="11" creationId="{87EB3DF1-88DD-407C-A82A-FEF32181BF5D}"/>
          </ac:spMkLst>
        </pc:spChg>
        <pc:spChg chg="add del mod">
          <ac:chgData name="moath momani" userId="720708e143949568" providerId="LiveId" clId="{70D0E77C-1B8E-4276-9FFC-B7164D5CDCD4}" dt="2020-11-05T09:17:26.942" v="1886" actId="478"/>
          <ac:spMkLst>
            <pc:docMk/>
            <pc:sldMk cId="1983168192" sldId="299"/>
            <ac:spMk id="13" creationId="{AE7EABDF-DE31-4DC2-85D1-7BF0D63E471D}"/>
          </ac:spMkLst>
        </pc:spChg>
        <pc:spChg chg="add mod">
          <ac:chgData name="moath momani" userId="720708e143949568" providerId="LiveId" clId="{70D0E77C-1B8E-4276-9FFC-B7164D5CDCD4}" dt="2020-11-05T09:18:09.699" v="1904" actId="688"/>
          <ac:spMkLst>
            <pc:docMk/>
            <pc:sldMk cId="1983168192" sldId="299"/>
            <ac:spMk id="15" creationId="{5C12C07B-CFDF-43CD-BAE4-C8648A15F6AB}"/>
          </ac:spMkLst>
        </pc:spChg>
        <pc:spChg chg="add mod">
          <ac:chgData name="moath momani" userId="720708e143949568" providerId="LiveId" clId="{70D0E77C-1B8E-4276-9FFC-B7164D5CDCD4}" dt="2020-11-05T09:22:01.467" v="1952" actId="1076"/>
          <ac:spMkLst>
            <pc:docMk/>
            <pc:sldMk cId="1983168192" sldId="299"/>
            <ac:spMk id="17" creationId="{9DF7A52A-E8FD-4172-B21F-CED7A63EC2FA}"/>
          </ac:spMkLst>
        </pc:spChg>
        <pc:spChg chg="add del">
          <ac:chgData name="moath momani" userId="720708e143949568" providerId="LiveId" clId="{70D0E77C-1B8E-4276-9FFC-B7164D5CDCD4}" dt="2020-11-05T09:17:31.777" v="1887" actId="478"/>
          <ac:spMkLst>
            <pc:docMk/>
            <pc:sldMk cId="1983168192" sldId="299"/>
            <ac:spMk id="20" creationId="{2547286C-7DB6-4D8B-A5E1-BBAD1D418E3E}"/>
          </ac:spMkLst>
        </pc:spChg>
        <pc:spChg chg="add del">
          <ac:chgData name="moath momani" userId="720708e143949568" providerId="LiveId" clId="{70D0E77C-1B8E-4276-9FFC-B7164D5CDCD4}" dt="2020-11-05T09:17:31.777" v="1887" actId="478"/>
          <ac:spMkLst>
            <pc:docMk/>
            <pc:sldMk cId="1983168192" sldId="299"/>
            <ac:spMk id="21" creationId="{357D0925-A214-47F0-ACC2-763E6F3F046F}"/>
          </ac:spMkLst>
        </pc:spChg>
        <pc:spChg chg="add del">
          <ac:chgData name="moath momani" userId="720708e143949568" providerId="LiveId" clId="{70D0E77C-1B8E-4276-9FFC-B7164D5CDCD4}" dt="2020-11-05T09:17:31.777" v="1887" actId="478"/>
          <ac:spMkLst>
            <pc:docMk/>
            <pc:sldMk cId="1983168192" sldId="299"/>
            <ac:spMk id="22" creationId="{6C1F2B96-410A-42B9-8DFC-CD8A36E05E73}"/>
          </ac:spMkLst>
        </pc:spChg>
        <pc:picChg chg="add mod">
          <ac:chgData name="moath momani" userId="720708e143949568" providerId="LiveId" clId="{70D0E77C-1B8E-4276-9FFC-B7164D5CDCD4}" dt="2020-11-11T07:33:39.047" v="2516" actId="14100"/>
          <ac:picMkLst>
            <pc:docMk/>
            <pc:sldMk cId="1983168192" sldId="299"/>
            <ac:picMk id="10" creationId="{660E5364-80FC-4C19-8BE3-0405995D0663}"/>
          </ac:picMkLst>
        </pc:picChg>
        <pc:picChg chg="del">
          <ac:chgData name="moath momani" userId="720708e143949568" providerId="LiveId" clId="{70D0E77C-1B8E-4276-9FFC-B7164D5CDCD4}" dt="2020-11-05T09:16:41.810" v="1858" actId="478"/>
          <ac:picMkLst>
            <pc:docMk/>
            <pc:sldMk cId="1983168192" sldId="299"/>
            <ac:picMk id="12" creationId="{04E6A83D-C05D-459A-9CA1-3B2EB26FD06A}"/>
          </ac:picMkLst>
        </pc:picChg>
        <pc:picChg chg="add mod">
          <ac:chgData name="moath momani" userId="720708e143949568" providerId="LiveId" clId="{70D0E77C-1B8E-4276-9FFC-B7164D5CDCD4}" dt="2020-11-05T09:18:25.986" v="1908" actId="1076"/>
          <ac:picMkLst>
            <pc:docMk/>
            <pc:sldMk cId="1983168192" sldId="299"/>
            <ac:picMk id="14" creationId="{BC4B7F16-7574-4B80-9DC3-C7E448830D38}"/>
          </ac:picMkLst>
        </pc:picChg>
        <pc:picChg chg="del mod">
          <ac:chgData name="moath momani" userId="720708e143949568" providerId="LiveId" clId="{70D0E77C-1B8E-4276-9FFC-B7164D5CDCD4}" dt="2020-11-05T09:17:36.970" v="1890" actId="21"/>
          <ac:picMkLst>
            <pc:docMk/>
            <pc:sldMk cId="1983168192" sldId="299"/>
            <ac:picMk id="16" creationId="{6BEF3523-DE06-445F-8794-C4ED511217AE}"/>
          </ac:picMkLst>
        </pc:picChg>
      </pc:sldChg>
      <pc:sldChg chg="addSp delSp modSp add mod">
        <pc:chgData name="moath momani" userId="720708e143949568" providerId="LiveId" clId="{70D0E77C-1B8E-4276-9FFC-B7164D5CDCD4}" dt="2020-11-11T07:26:29.057" v="2389" actId="14100"/>
        <pc:sldMkLst>
          <pc:docMk/>
          <pc:sldMk cId="2761371224" sldId="300"/>
        </pc:sldMkLst>
        <pc:spChg chg="mod">
          <ac:chgData name="moath momani" userId="720708e143949568" providerId="LiveId" clId="{70D0E77C-1B8E-4276-9FFC-B7164D5CDCD4}" dt="2020-11-05T09:19:33.619" v="1945" actId="1035"/>
          <ac:spMkLst>
            <pc:docMk/>
            <pc:sldMk cId="2761371224" sldId="300"/>
            <ac:spMk id="2" creationId="{00000000-0000-0000-0000-000000000000}"/>
          </ac:spMkLst>
        </pc:spChg>
        <pc:spChg chg="del">
          <ac:chgData name="moath momani" userId="720708e143949568" providerId="LiveId" clId="{70D0E77C-1B8E-4276-9FFC-B7164D5CDCD4}" dt="2020-11-05T09:19:18.800" v="1912" actId="478"/>
          <ac:spMkLst>
            <pc:docMk/>
            <pc:sldMk cId="2761371224" sldId="300"/>
            <ac:spMk id="15" creationId="{5C12C07B-CFDF-43CD-BAE4-C8648A15F6AB}"/>
          </ac:spMkLst>
        </pc:spChg>
        <pc:picChg chg="add del mod">
          <ac:chgData name="moath momani" userId="720708e143949568" providerId="LiveId" clId="{70D0E77C-1B8E-4276-9FFC-B7164D5CDCD4}" dt="2020-11-11T07:26:29.057" v="2389" actId="14100"/>
          <ac:picMkLst>
            <pc:docMk/>
            <pc:sldMk cId="2761371224" sldId="300"/>
            <ac:picMk id="4" creationId="{368283BE-0BBD-464D-B9A6-40AF234B8497}"/>
          </ac:picMkLst>
        </pc:picChg>
        <pc:picChg chg="add del mod">
          <ac:chgData name="moath momani" userId="720708e143949568" providerId="LiveId" clId="{70D0E77C-1B8E-4276-9FFC-B7164D5CDCD4}" dt="2020-11-11T07:26:27.488" v="2385" actId="22"/>
          <ac:picMkLst>
            <pc:docMk/>
            <pc:sldMk cId="2761371224" sldId="300"/>
            <ac:picMk id="9" creationId="{1E335107-8A9D-415B-B9A8-4B1921977D42}"/>
          </ac:picMkLst>
        </pc:picChg>
        <pc:picChg chg="del">
          <ac:chgData name="moath momani" userId="720708e143949568" providerId="LiveId" clId="{70D0E77C-1B8E-4276-9FFC-B7164D5CDCD4}" dt="2020-11-05T09:19:17.864" v="1910" actId="478"/>
          <ac:picMkLst>
            <pc:docMk/>
            <pc:sldMk cId="2761371224" sldId="300"/>
            <ac:picMk id="10" creationId="{660E5364-80FC-4C19-8BE3-0405995D0663}"/>
          </ac:picMkLst>
        </pc:picChg>
        <pc:picChg chg="add del">
          <ac:chgData name="moath momani" userId="720708e143949568" providerId="LiveId" clId="{70D0E77C-1B8E-4276-9FFC-B7164D5CDCD4}" dt="2020-11-11T07:26:26.307" v="2380"/>
          <ac:picMkLst>
            <pc:docMk/>
            <pc:sldMk cId="2761371224" sldId="300"/>
            <ac:picMk id="10" creationId="{DF62551A-D142-4B72-B9EA-DC0BF52A9232}"/>
          </ac:picMkLst>
        </pc:picChg>
        <pc:picChg chg="add del mod">
          <ac:chgData name="moath momani" userId="720708e143949568" providerId="LiveId" clId="{70D0E77C-1B8E-4276-9FFC-B7164D5CDCD4}" dt="2020-11-11T07:26:27.782" v="2386" actId="478"/>
          <ac:picMkLst>
            <pc:docMk/>
            <pc:sldMk cId="2761371224" sldId="300"/>
            <ac:picMk id="11" creationId="{4607D532-D7AD-4360-BF88-831400130CD9}"/>
          </ac:picMkLst>
        </pc:picChg>
        <pc:picChg chg="del">
          <ac:chgData name="moath momani" userId="720708e143949568" providerId="LiveId" clId="{70D0E77C-1B8E-4276-9FFC-B7164D5CDCD4}" dt="2020-11-05T09:19:18.411" v="1911" actId="478"/>
          <ac:picMkLst>
            <pc:docMk/>
            <pc:sldMk cId="2761371224" sldId="300"/>
            <ac:picMk id="14" creationId="{BC4B7F16-7574-4B80-9DC3-C7E448830D38}"/>
          </ac:picMkLst>
        </pc:picChg>
      </pc:sldChg>
      <pc:sldChg chg="addSp delSp modSp add mod">
        <pc:chgData name="moath momani" userId="720708e143949568" providerId="LiveId" clId="{70D0E77C-1B8E-4276-9FFC-B7164D5CDCD4}" dt="2020-11-11T07:28:25.705" v="2406" actId="22"/>
        <pc:sldMkLst>
          <pc:docMk/>
          <pc:sldMk cId="38760368" sldId="301"/>
        </pc:sldMkLst>
        <pc:spChg chg="add mod">
          <ac:chgData name="moath momani" userId="720708e143949568" providerId="LiveId" clId="{70D0E77C-1B8E-4276-9FFC-B7164D5CDCD4}" dt="2020-11-11T07:18:45.200" v="2296" actId="14100"/>
          <ac:spMkLst>
            <pc:docMk/>
            <pc:sldMk cId="38760368" sldId="301"/>
            <ac:spMk id="16" creationId="{B7E3EFD7-4862-4127-8133-573624CAEE57}"/>
          </ac:spMkLst>
        </pc:spChg>
        <pc:spChg chg="add mod">
          <ac:chgData name="moath momani" userId="720708e143949568" providerId="LiveId" clId="{70D0E77C-1B8E-4276-9FFC-B7164D5CDCD4}" dt="2020-11-11T07:19:14.712" v="2309" actId="1076"/>
          <ac:spMkLst>
            <pc:docMk/>
            <pc:sldMk cId="38760368" sldId="301"/>
            <ac:spMk id="23" creationId="{44953863-9348-4813-8B7D-1A85A2756738}"/>
          </ac:spMkLst>
        </pc:spChg>
        <pc:graphicFrameChg chg="del">
          <ac:chgData name="moath momani" userId="720708e143949568" providerId="LiveId" clId="{70D0E77C-1B8E-4276-9FFC-B7164D5CDCD4}" dt="2020-11-11T06:47:54.214" v="2125" actId="478"/>
          <ac:graphicFrameMkLst>
            <pc:docMk/>
            <pc:sldMk cId="38760368" sldId="301"/>
            <ac:graphicFrameMk id="12" creationId="{C66B1251-B2A5-4026-A6D7-B22504781E3A}"/>
          </ac:graphicFrameMkLst>
        </pc:graphicFrameChg>
        <pc:picChg chg="add del mod">
          <ac:chgData name="moath momani" userId="720708e143949568" providerId="LiveId" clId="{70D0E77C-1B8E-4276-9FFC-B7164D5CDCD4}" dt="2020-11-11T07:17:00.011" v="2268" actId="478"/>
          <ac:picMkLst>
            <pc:docMk/>
            <pc:sldMk cId="38760368" sldId="301"/>
            <ac:picMk id="2" creationId="{F5DACF50-0004-4A78-BBA5-A11BE8A2A077}"/>
          </ac:picMkLst>
        </pc:picChg>
        <pc:picChg chg="add del mod">
          <ac:chgData name="moath momani" userId="720708e143949568" providerId="LiveId" clId="{70D0E77C-1B8E-4276-9FFC-B7164D5CDCD4}" dt="2020-11-11T07:16:57.621" v="2266" actId="478"/>
          <ac:picMkLst>
            <pc:docMk/>
            <pc:sldMk cId="38760368" sldId="301"/>
            <ac:picMk id="3" creationId="{D8B8BA41-BD45-48AF-8A8D-A78805D5367F}"/>
          </ac:picMkLst>
        </pc:picChg>
        <pc:picChg chg="add del mod">
          <ac:chgData name="moath momani" userId="720708e143949568" providerId="LiveId" clId="{70D0E77C-1B8E-4276-9FFC-B7164D5CDCD4}" dt="2020-11-11T07:16:59.277" v="2267" actId="478"/>
          <ac:picMkLst>
            <pc:docMk/>
            <pc:sldMk cId="38760368" sldId="301"/>
            <ac:picMk id="4" creationId="{9BAB66CA-0493-463D-97CD-D432B7DBA6A4}"/>
          </ac:picMkLst>
        </pc:picChg>
        <pc:picChg chg="del">
          <ac:chgData name="moath momani" userId="720708e143949568" providerId="LiveId" clId="{70D0E77C-1B8E-4276-9FFC-B7164D5CDCD4}" dt="2020-11-11T06:47:45.315" v="2122" actId="478"/>
          <ac:picMkLst>
            <pc:docMk/>
            <pc:sldMk cId="38760368" sldId="301"/>
            <ac:picMk id="9" creationId="{19618E61-C463-4D58-AE8F-C19167BB1F20}"/>
          </ac:picMkLst>
        </pc:picChg>
        <pc:picChg chg="add mod">
          <ac:chgData name="moath momani" userId="720708e143949568" providerId="LiveId" clId="{70D0E77C-1B8E-4276-9FFC-B7164D5CDCD4}" dt="2020-11-11T07:17:29.238" v="2278" actId="1076"/>
          <ac:picMkLst>
            <pc:docMk/>
            <pc:sldMk cId="38760368" sldId="301"/>
            <ac:picMk id="15" creationId="{56A0EDA0-8990-4078-AF62-23A621EE3D6A}"/>
          </ac:picMkLst>
        </pc:picChg>
        <pc:picChg chg="del">
          <ac:chgData name="moath momani" userId="720708e143949568" providerId="LiveId" clId="{70D0E77C-1B8E-4276-9FFC-B7164D5CDCD4}" dt="2020-11-11T07:28:25.495" v="2405" actId="478"/>
          <ac:picMkLst>
            <pc:docMk/>
            <pc:sldMk cId="38760368" sldId="301"/>
            <ac:picMk id="17" creationId="{CF676154-980B-4106-900B-FA1C37E30CF3}"/>
          </ac:picMkLst>
        </pc:picChg>
        <pc:picChg chg="add mod">
          <ac:chgData name="moath momani" userId="720708e143949568" providerId="LiveId" clId="{70D0E77C-1B8E-4276-9FFC-B7164D5CDCD4}" dt="2020-11-11T07:18:04.449" v="2288" actId="14100"/>
          <ac:picMkLst>
            <pc:docMk/>
            <pc:sldMk cId="38760368" sldId="301"/>
            <ac:picMk id="19" creationId="{D00B2492-1815-4273-ACCD-9C37C1DC2485}"/>
          </ac:picMkLst>
        </pc:picChg>
        <pc:picChg chg="add mod">
          <ac:chgData name="moath momani" userId="720708e143949568" providerId="LiveId" clId="{70D0E77C-1B8E-4276-9FFC-B7164D5CDCD4}" dt="2020-11-11T07:18:06.393" v="2289" actId="14100"/>
          <ac:picMkLst>
            <pc:docMk/>
            <pc:sldMk cId="38760368" sldId="301"/>
            <ac:picMk id="21" creationId="{D647E6A6-3CA2-4259-BC79-FBB83375B589}"/>
          </ac:picMkLst>
        </pc:picChg>
        <pc:picChg chg="add">
          <ac:chgData name="moath momani" userId="720708e143949568" providerId="LiveId" clId="{70D0E77C-1B8E-4276-9FFC-B7164D5CDCD4}" dt="2020-11-11T07:28:25.705" v="2406" actId="22"/>
          <ac:picMkLst>
            <pc:docMk/>
            <pc:sldMk cId="38760368" sldId="301"/>
            <ac:picMk id="25" creationId="{66B85CB0-15DC-4854-9514-1B567E6D06CF}"/>
          </ac:picMkLst>
        </pc:picChg>
      </pc:sldChg>
      <pc:sldChg chg="addSp delSp modSp add mod">
        <pc:chgData name="moath momani" userId="720708e143949568" providerId="LiveId" clId="{70D0E77C-1B8E-4276-9FFC-B7164D5CDCD4}" dt="2020-11-16T06:26:24.065" v="2570" actId="22"/>
        <pc:sldMkLst>
          <pc:docMk/>
          <pc:sldMk cId="1898157941" sldId="302"/>
        </pc:sldMkLst>
        <pc:spChg chg="mod">
          <ac:chgData name="moath momani" userId="720708e143949568" providerId="LiveId" clId="{70D0E77C-1B8E-4276-9FFC-B7164D5CDCD4}" dt="2020-11-11T07:32:11.542" v="2475" actId="1076"/>
          <ac:spMkLst>
            <pc:docMk/>
            <pc:sldMk cId="1898157941" sldId="302"/>
            <ac:spMk id="2" creationId="{00000000-0000-0000-0000-000000000000}"/>
          </ac:spMkLst>
        </pc:spChg>
        <pc:picChg chg="add del">
          <ac:chgData name="moath momani" userId="720708e143949568" providerId="LiveId" clId="{70D0E77C-1B8E-4276-9FFC-B7164D5CDCD4}" dt="2020-11-16T06:26:20.217" v="2568" actId="22"/>
          <ac:picMkLst>
            <pc:docMk/>
            <pc:sldMk cId="1898157941" sldId="302"/>
            <ac:picMk id="4" creationId="{3610AE79-7FF7-4049-86EA-1CD90BB0EC28}"/>
          </ac:picMkLst>
        </pc:picChg>
        <pc:picChg chg="del">
          <ac:chgData name="moath momani" userId="720708e143949568" providerId="LiveId" clId="{70D0E77C-1B8E-4276-9FFC-B7164D5CDCD4}" dt="2020-11-11T06:59:03.398" v="2232" actId="478"/>
          <ac:picMkLst>
            <pc:docMk/>
            <pc:sldMk cId="1898157941" sldId="302"/>
            <ac:picMk id="4" creationId="{368283BE-0BBD-464D-B9A6-40AF234B8497}"/>
          </ac:picMkLst>
        </pc:picChg>
        <pc:picChg chg="add mod">
          <ac:chgData name="moath momani" userId="720708e143949568" providerId="LiveId" clId="{70D0E77C-1B8E-4276-9FFC-B7164D5CDCD4}" dt="2020-11-11T07:32:13.159" v="2476" actId="1076"/>
          <ac:picMkLst>
            <pc:docMk/>
            <pc:sldMk cId="1898157941" sldId="302"/>
            <ac:picMk id="9" creationId="{2F04380A-122B-4274-9781-8687F92AA163}"/>
          </ac:picMkLst>
        </pc:picChg>
        <pc:picChg chg="add del">
          <ac:chgData name="moath momani" userId="720708e143949568" providerId="LiveId" clId="{70D0E77C-1B8E-4276-9FFC-B7164D5CDCD4}" dt="2020-11-16T06:26:24.065" v="2570" actId="22"/>
          <ac:picMkLst>
            <pc:docMk/>
            <pc:sldMk cId="1898157941" sldId="302"/>
            <ac:picMk id="11" creationId="{2FEFD88E-9D03-408C-9CA6-9A1AF0179BB0}"/>
          </ac:picMkLst>
        </pc:picChg>
        <pc:picChg chg="del">
          <ac:chgData name="moath momani" userId="720708e143949568" providerId="LiveId" clId="{70D0E77C-1B8E-4276-9FFC-B7164D5CDCD4}" dt="2020-11-11T06:59:04.947" v="2233" actId="478"/>
          <ac:picMkLst>
            <pc:docMk/>
            <pc:sldMk cId="1898157941" sldId="302"/>
            <ac:picMk id="11" creationId="{4607D532-D7AD-4360-BF88-831400130CD9}"/>
          </ac:picMkLst>
        </pc:picChg>
        <pc:picChg chg="add mod">
          <ac:chgData name="moath momani" userId="720708e143949568" providerId="LiveId" clId="{70D0E77C-1B8E-4276-9FFC-B7164D5CDCD4}" dt="2020-11-11T07:32:14.887" v="2477" actId="1076"/>
          <ac:picMkLst>
            <pc:docMk/>
            <pc:sldMk cId="1898157941" sldId="302"/>
            <ac:picMk id="12" creationId="{EBF86540-3689-4B06-AE3A-20403CE5E734}"/>
          </ac:picMkLst>
        </pc:picChg>
        <pc:picChg chg="add mod">
          <ac:chgData name="moath momani" userId="720708e143949568" providerId="LiveId" clId="{70D0E77C-1B8E-4276-9FFC-B7164D5CDCD4}" dt="2020-11-11T07:01:03.363" v="2254" actId="1076"/>
          <ac:picMkLst>
            <pc:docMk/>
            <pc:sldMk cId="1898157941" sldId="302"/>
            <ac:picMk id="14" creationId="{DEEAB407-2E75-4040-9411-9B8174514411}"/>
          </ac:picMkLst>
        </pc:picChg>
        <pc:picChg chg="add">
          <ac:chgData name="moath momani" userId="720708e143949568" providerId="LiveId" clId="{70D0E77C-1B8E-4276-9FFC-B7164D5CDCD4}" dt="2020-11-11T07:32:19.511" v="2478" actId="22"/>
          <ac:picMkLst>
            <pc:docMk/>
            <pc:sldMk cId="1898157941" sldId="302"/>
            <ac:picMk id="16" creationId="{045374E7-85CC-4878-BF3D-8BD2B1C21D9A}"/>
          </ac:picMkLst>
        </pc:picChg>
      </pc:sldChg>
      <pc:sldChg chg="addSp delSp modSp add del mod">
        <pc:chgData name="moath momani" userId="720708e143949568" providerId="LiveId" clId="{70D0E77C-1B8E-4276-9FFC-B7164D5CDCD4}" dt="2020-11-16T06:26:16.016" v="2566" actId="47"/>
        <pc:sldMkLst>
          <pc:docMk/>
          <pc:sldMk cId="4130266575" sldId="303"/>
        </pc:sldMkLst>
        <pc:spChg chg="mod">
          <ac:chgData name="moath momani" userId="720708e143949568" providerId="LiveId" clId="{70D0E77C-1B8E-4276-9FFC-B7164D5CDCD4}" dt="2020-11-11T07:32:41.964" v="2499" actId="1076"/>
          <ac:spMkLst>
            <pc:docMk/>
            <pc:sldMk cId="4130266575" sldId="303"/>
            <ac:spMk id="2" creationId="{00000000-0000-0000-0000-000000000000}"/>
          </ac:spMkLst>
        </pc:spChg>
        <pc:picChg chg="add mod">
          <ac:chgData name="moath momani" userId="720708e143949568" providerId="LiveId" clId="{70D0E77C-1B8E-4276-9FFC-B7164D5CDCD4}" dt="2020-11-11T07:17:41.230" v="2279" actId="1076"/>
          <ac:picMkLst>
            <pc:docMk/>
            <pc:sldMk cId="4130266575" sldId="303"/>
            <ac:picMk id="4" creationId="{BE2AC447-80F5-457B-82C4-0A85BE8C1226}"/>
          </ac:picMkLst>
        </pc:picChg>
        <pc:picChg chg="del">
          <ac:chgData name="moath momani" userId="720708e143949568" providerId="LiveId" clId="{70D0E77C-1B8E-4276-9FFC-B7164D5CDCD4}" dt="2020-11-11T07:01:10.984" v="2256" actId="478"/>
          <ac:picMkLst>
            <pc:docMk/>
            <pc:sldMk cId="4130266575" sldId="303"/>
            <ac:picMk id="9" creationId="{2F04380A-122B-4274-9781-8687F92AA163}"/>
          </ac:picMkLst>
        </pc:picChg>
        <pc:picChg chg="add mod">
          <ac:chgData name="moath momani" userId="720708e143949568" providerId="LiveId" clId="{70D0E77C-1B8E-4276-9FFC-B7164D5CDCD4}" dt="2020-11-11T07:07:56.195" v="2263" actId="14100"/>
          <ac:picMkLst>
            <pc:docMk/>
            <pc:sldMk cId="4130266575" sldId="303"/>
            <ac:picMk id="11" creationId="{D3C240A4-6567-41B6-986C-417E9E3C6921}"/>
          </ac:picMkLst>
        </pc:picChg>
        <pc:picChg chg="del">
          <ac:chgData name="moath momani" userId="720708e143949568" providerId="LiveId" clId="{70D0E77C-1B8E-4276-9FFC-B7164D5CDCD4}" dt="2020-11-11T07:01:10.984" v="2256" actId="478"/>
          <ac:picMkLst>
            <pc:docMk/>
            <pc:sldMk cId="4130266575" sldId="303"/>
            <ac:picMk id="12" creationId="{EBF86540-3689-4B06-AE3A-20403CE5E734}"/>
          </ac:picMkLst>
        </pc:picChg>
        <pc:picChg chg="add">
          <ac:chgData name="moath momani" userId="720708e143949568" providerId="LiveId" clId="{70D0E77C-1B8E-4276-9FFC-B7164D5CDCD4}" dt="2020-11-11T07:32:21.369" v="2479" actId="22"/>
          <ac:picMkLst>
            <pc:docMk/>
            <pc:sldMk cId="4130266575" sldId="303"/>
            <ac:picMk id="13" creationId="{50DCB056-099C-465C-961A-4778957D9D24}"/>
          </ac:picMkLst>
        </pc:picChg>
        <pc:picChg chg="del mod">
          <ac:chgData name="moath momani" userId="720708e143949568" providerId="LiveId" clId="{70D0E77C-1B8E-4276-9FFC-B7164D5CDCD4}" dt="2020-11-11T07:01:11.489" v="2258" actId="478"/>
          <ac:picMkLst>
            <pc:docMk/>
            <pc:sldMk cId="4130266575" sldId="303"/>
            <ac:picMk id="14" creationId="{DEEAB407-2E75-4040-9411-9B8174514411}"/>
          </ac:picMkLst>
        </pc:picChg>
      </pc:sldChg>
      <pc:sldChg chg="addSp delSp modSp add mod">
        <pc:chgData name="moath momani" userId="720708e143949568" providerId="LiveId" clId="{70D0E77C-1B8E-4276-9FFC-B7164D5CDCD4}" dt="2020-11-11T07:28:23.141" v="2404" actId="22"/>
        <pc:sldMkLst>
          <pc:docMk/>
          <pc:sldMk cId="2583755090" sldId="304"/>
        </pc:sldMkLst>
        <pc:spChg chg="mod">
          <ac:chgData name="moath momani" userId="720708e143949568" providerId="LiveId" clId="{70D0E77C-1B8E-4276-9FFC-B7164D5CDCD4}" dt="2020-11-11T07:22:16.093" v="2324"/>
          <ac:spMkLst>
            <pc:docMk/>
            <pc:sldMk cId="2583755090" sldId="304"/>
            <ac:spMk id="5" creationId="{FD80D67D-648A-4D40-B43F-22BD53F43591}"/>
          </ac:spMkLst>
        </pc:spChg>
        <pc:spChg chg="add mod">
          <ac:chgData name="moath momani" userId="720708e143949568" providerId="LiveId" clId="{70D0E77C-1B8E-4276-9FFC-B7164D5CDCD4}" dt="2020-11-11T07:24:37.810" v="2357" actId="113"/>
          <ac:spMkLst>
            <pc:docMk/>
            <pc:sldMk cId="2583755090" sldId="304"/>
            <ac:spMk id="13" creationId="{DDC32F08-B61D-49B4-8CD9-BEC376CFB64A}"/>
          </ac:spMkLst>
        </pc:spChg>
        <pc:spChg chg="mod">
          <ac:chgData name="moath momani" userId="720708e143949568" providerId="LiveId" clId="{70D0E77C-1B8E-4276-9FFC-B7164D5CDCD4}" dt="2020-11-11T07:23:27.776" v="2343" actId="404"/>
          <ac:spMkLst>
            <pc:docMk/>
            <pc:sldMk cId="2583755090" sldId="304"/>
            <ac:spMk id="16" creationId="{B7E3EFD7-4862-4127-8133-573624CAEE57}"/>
          </ac:spMkLst>
        </pc:spChg>
        <pc:spChg chg="add mod">
          <ac:chgData name="moath momani" userId="720708e143949568" providerId="LiveId" clId="{70D0E77C-1B8E-4276-9FFC-B7164D5CDCD4}" dt="2020-11-11T07:24:42.711" v="2358" actId="207"/>
          <ac:spMkLst>
            <pc:docMk/>
            <pc:sldMk cId="2583755090" sldId="304"/>
            <ac:spMk id="18" creationId="{45AB6F70-9C3F-4354-98C6-31C8B7C07220}"/>
          </ac:spMkLst>
        </pc:spChg>
        <pc:spChg chg="mod">
          <ac:chgData name="moath momani" userId="720708e143949568" providerId="LiveId" clId="{70D0E77C-1B8E-4276-9FFC-B7164D5CDCD4}" dt="2020-11-11T07:23:34.684" v="2346" actId="1076"/>
          <ac:spMkLst>
            <pc:docMk/>
            <pc:sldMk cId="2583755090" sldId="304"/>
            <ac:spMk id="23" creationId="{44953863-9348-4813-8B7D-1A85A2756738}"/>
          </ac:spMkLst>
        </pc:spChg>
        <pc:picChg chg="add">
          <ac:chgData name="moath momani" userId="720708e143949568" providerId="LiveId" clId="{70D0E77C-1B8E-4276-9FFC-B7164D5CDCD4}" dt="2020-11-11T07:28:23.141" v="2404" actId="22"/>
          <ac:picMkLst>
            <pc:docMk/>
            <pc:sldMk cId="2583755090" sldId="304"/>
            <ac:picMk id="4" creationId="{DF4709D3-F707-4C79-9AB4-31E71CB6D349}"/>
          </ac:picMkLst>
        </pc:picChg>
        <pc:picChg chg="del">
          <ac:chgData name="moath momani" userId="720708e143949568" providerId="LiveId" clId="{70D0E77C-1B8E-4276-9FFC-B7164D5CDCD4}" dt="2020-11-11T07:20:19.011" v="2311" actId="478"/>
          <ac:picMkLst>
            <pc:docMk/>
            <pc:sldMk cId="2583755090" sldId="304"/>
            <ac:picMk id="15" creationId="{56A0EDA0-8990-4078-AF62-23A621EE3D6A}"/>
          </ac:picMkLst>
        </pc:picChg>
        <pc:picChg chg="del">
          <ac:chgData name="moath momani" userId="720708e143949568" providerId="LiveId" clId="{70D0E77C-1B8E-4276-9FFC-B7164D5CDCD4}" dt="2020-11-11T07:28:22.902" v="2403" actId="478"/>
          <ac:picMkLst>
            <pc:docMk/>
            <pc:sldMk cId="2583755090" sldId="304"/>
            <ac:picMk id="17" creationId="{CF676154-980B-4106-900B-FA1C37E30CF3}"/>
          </ac:picMkLst>
        </pc:picChg>
        <pc:picChg chg="del">
          <ac:chgData name="moath momani" userId="720708e143949568" providerId="LiveId" clId="{70D0E77C-1B8E-4276-9FFC-B7164D5CDCD4}" dt="2020-11-11T07:20:19.408" v="2312" actId="478"/>
          <ac:picMkLst>
            <pc:docMk/>
            <pc:sldMk cId="2583755090" sldId="304"/>
            <ac:picMk id="19" creationId="{D00B2492-1815-4273-ACCD-9C37C1DC2485}"/>
          </ac:picMkLst>
        </pc:picChg>
        <pc:picChg chg="del">
          <ac:chgData name="moath momani" userId="720708e143949568" providerId="LiveId" clId="{70D0E77C-1B8E-4276-9FFC-B7164D5CDCD4}" dt="2020-11-11T07:21:43.124" v="2322" actId="478"/>
          <ac:picMkLst>
            <pc:docMk/>
            <pc:sldMk cId="2583755090" sldId="304"/>
            <ac:picMk id="21" creationId="{D647E6A6-3CA2-4259-BC79-FBB83375B589}"/>
          </ac:picMkLst>
        </pc:picChg>
        <pc:picChg chg="add mod">
          <ac:chgData name="moath momani" userId="720708e143949568" providerId="LiveId" clId="{70D0E77C-1B8E-4276-9FFC-B7164D5CDCD4}" dt="2020-11-11T07:24:45.573" v="2359" actId="1076"/>
          <ac:picMkLst>
            <pc:docMk/>
            <pc:sldMk cId="2583755090" sldId="304"/>
            <ac:picMk id="1026" creationId="{E90DD451-BEE0-44F4-A61D-079F9164DA2B}"/>
          </ac:picMkLst>
        </pc:picChg>
      </pc:sldChg>
      <pc:sldChg chg="delSp modSp add del mod">
        <pc:chgData name="moath momani" userId="720708e143949568" providerId="LiveId" clId="{70D0E77C-1B8E-4276-9FFC-B7164D5CDCD4}" dt="2020-11-11T07:34:07.843" v="2524" actId="47"/>
        <pc:sldMkLst>
          <pc:docMk/>
          <pc:sldMk cId="1520585326" sldId="305"/>
        </pc:sldMkLst>
        <pc:spChg chg="mod">
          <ac:chgData name="moath momani" userId="720708e143949568" providerId="LiveId" clId="{70D0E77C-1B8E-4276-9FFC-B7164D5CDCD4}" dt="2020-11-11T07:32:53.823" v="2500" actId="1076"/>
          <ac:spMkLst>
            <pc:docMk/>
            <pc:sldMk cId="1520585326" sldId="305"/>
            <ac:spMk id="19" creationId="{A8A6FC16-B201-49C0-9E97-FA27C1544DD8}"/>
          </ac:spMkLst>
        </pc:spChg>
        <pc:picChg chg="del mod">
          <ac:chgData name="moath momani" userId="720708e143949568" providerId="LiveId" clId="{70D0E77C-1B8E-4276-9FFC-B7164D5CDCD4}" dt="2020-11-11T07:33:02.480" v="2503" actId="478"/>
          <ac:picMkLst>
            <pc:docMk/>
            <pc:sldMk cId="1520585326" sldId="305"/>
            <ac:picMk id="11" creationId="{066E091A-732F-40F6-8FEC-51083B291125}"/>
          </ac:picMkLst>
        </pc:picChg>
      </pc:sldChg>
      <pc:sldChg chg="addSp delSp modSp add mod">
        <pc:chgData name="moath momani" userId="720708e143949568" providerId="LiveId" clId="{70D0E77C-1B8E-4276-9FFC-B7164D5CDCD4}" dt="2020-11-17T06:01:31.718" v="2698" actId="1076"/>
        <pc:sldMkLst>
          <pc:docMk/>
          <pc:sldMk cId="3057235838" sldId="305"/>
        </pc:sldMkLst>
        <pc:spChg chg="mod">
          <ac:chgData name="moath momani" userId="720708e143949568" providerId="LiveId" clId="{70D0E77C-1B8E-4276-9FFC-B7164D5CDCD4}" dt="2020-11-17T06:01:31.718" v="2698" actId="1076"/>
          <ac:spMkLst>
            <pc:docMk/>
            <pc:sldMk cId="3057235838" sldId="305"/>
            <ac:spMk id="2" creationId="{00000000-0000-0000-0000-000000000000}"/>
          </ac:spMkLst>
        </pc:spChg>
        <pc:spChg chg="add mod">
          <ac:chgData name="moath momani" userId="720708e143949568" providerId="LiveId" clId="{70D0E77C-1B8E-4276-9FFC-B7164D5CDCD4}" dt="2020-11-17T06:01:31.718" v="2698" actId="1076"/>
          <ac:spMkLst>
            <pc:docMk/>
            <pc:sldMk cId="3057235838" sldId="305"/>
            <ac:spMk id="17" creationId="{5F697327-02C5-4A82-ACAB-B7C7B8C23FF5}"/>
          </ac:spMkLst>
        </pc:spChg>
        <pc:picChg chg="add del mod">
          <ac:chgData name="moath momani" userId="720708e143949568" providerId="LiveId" clId="{70D0E77C-1B8E-4276-9FFC-B7164D5CDCD4}" dt="2020-11-16T06:26:45.786" v="2580" actId="478"/>
          <ac:picMkLst>
            <pc:docMk/>
            <pc:sldMk cId="3057235838" sldId="305"/>
            <ac:picMk id="4" creationId="{27FD34CC-C1B5-4B8D-ACD5-C6B6370FF612}"/>
          </ac:picMkLst>
        </pc:picChg>
        <pc:picChg chg="add del mod">
          <ac:chgData name="moath momani" userId="720708e143949568" providerId="LiveId" clId="{70D0E77C-1B8E-4276-9FFC-B7164D5CDCD4}" dt="2020-11-17T05:59:55.153" v="2690" actId="478"/>
          <ac:picMkLst>
            <pc:docMk/>
            <pc:sldMk cId="3057235838" sldId="305"/>
            <ac:picMk id="4" creationId="{736FF389-DE9C-4BFC-AD7F-E633A692D075}"/>
          </ac:picMkLst>
        </pc:picChg>
        <pc:picChg chg="del">
          <ac:chgData name="moath momani" userId="720708e143949568" providerId="LiveId" clId="{70D0E77C-1B8E-4276-9FFC-B7164D5CDCD4}" dt="2020-11-16T06:26:31.745" v="2572" actId="478"/>
          <ac:picMkLst>
            <pc:docMk/>
            <pc:sldMk cId="3057235838" sldId="305"/>
            <ac:picMk id="9" creationId="{2F04380A-122B-4274-9781-8687F92AA163}"/>
          </ac:picMkLst>
        </pc:picChg>
        <pc:picChg chg="add del mod">
          <ac:chgData name="moath momani" userId="720708e143949568" providerId="LiveId" clId="{70D0E77C-1B8E-4276-9FFC-B7164D5CDCD4}" dt="2020-11-17T06:01:21.327" v="2694" actId="478"/>
          <ac:picMkLst>
            <pc:docMk/>
            <pc:sldMk cId="3057235838" sldId="305"/>
            <ac:picMk id="9" creationId="{5CA60BAA-D60E-462F-A185-C68BE77CDE41}"/>
          </ac:picMkLst>
        </pc:picChg>
        <pc:picChg chg="add mod">
          <ac:chgData name="moath momani" userId="720708e143949568" providerId="LiveId" clId="{70D0E77C-1B8E-4276-9FFC-B7164D5CDCD4}" dt="2020-11-17T06:01:26.559" v="2697" actId="1076"/>
          <ac:picMkLst>
            <pc:docMk/>
            <pc:sldMk cId="3057235838" sldId="305"/>
            <ac:picMk id="11" creationId="{9617B4A3-8E37-44BE-A008-9D3CBFE93899}"/>
          </ac:picMkLst>
        </pc:picChg>
        <pc:picChg chg="add del mod">
          <ac:chgData name="moath momani" userId="720708e143949568" providerId="LiveId" clId="{70D0E77C-1B8E-4276-9FFC-B7164D5CDCD4}" dt="2020-11-17T05:48:27.977" v="2678" actId="478"/>
          <ac:picMkLst>
            <pc:docMk/>
            <pc:sldMk cId="3057235838" sldId="305"/>
            <ac:picMk id="11" creationId="{CB75E9E4-6A40-4C8C-8C66-8756AEE41181}"/>
          </ac:picMkLst>
        </pc:picChg>
        <pc:picChg chg="del">
          <ac:chgData name="moath momani" userId="720708e143949568" providerId="LiveId" clId="{70D0E77C-1B8E-4276-9FFC-B7164D5CDCD4}" dt="2020-11-16T06:26:31.745" v="2572" actId="478"/>
          <ac:picMkLst>
            <pc:docMk/>
            <pc:sldMk cId="3057235838" sldId="305"/>
            <ac:picMk id="12" creationId="{EBF86540-3689-4B06-AE3A-20403CE5E734}"/>
          </ac:picMkLst>
        </pc:picChg>
        <pc:picChg chg="del">
          <ac:chgData name="moath momani" userId="720708e143949568" providerId="LiveId" clId="{70D0E77C-1B8E-4276-9FFC-B7164D5CDCD4}" dt="2020-11-16T06:26:31.745" v="2572" actId="478"/>
          <ac:picMkLst>
            <pc:docMk/>
            <pc:sldMk cId="3057235838" sldId="305"/>
            <ac:picMk id="14" creationId="{DEEAB407-2E75-4040-9411-9B8174514411}"/>
          </ac:picMkLst>
        </pc:picChg>
        <pc:picChg chg="add del">
          <ac:chgData name="moath momani" userId="720708e143949568" providerId="LiveId" clId="{70D0E77C-1B8E-4276-9FFC-B7164D5CDCD4}" dt="2020-11-16T06:26:43.600" v="2578" actId="478"/>
          <ac:picMkLst>
            <pc:docMk/>
            <pc:sldMk cId="3057235838" sldId="305"/>
            <ac:picMk id="16" creationId="{045374E7-85CC-4878-BF3D-8BD2B1C21D9A}"/>
          </ac:picMkLst>
        </pc:picChg>
      </pc:sldChg>
      <pc:sldChg chg="addSp delSp modSp add mod">
        <pc:chgData name="moath momani" userId="720708e143949568" providerId="LiveId" clId="{70D0E77C-1B8E-4276-9FFC-B7164D5CDCD4}" dt="2020-11-16T06:31:56.534" v="2677" actId="1076"/>
        <pc:sldMkLst>
          <pc:docMk/>
          <pc:sldMk cId="941013248" sldId="306"/>
        </pc:sldMkLst>
        <pc:spChg chg="mod">
          <ac:chgData name="moath momani" userId="720708e143949568" providerId="LiveId" clId="{70D0E77C-1B8E-4276-9FFC-B7164D5CDCD4}" dt="2020-11-16T06:31:35.350" v="2672" actId="1076"/>
          <ac:spMkLst>
            <pc:docMk/>
            <pc:sldMk cId="941013248" sldId="306"/>
            <ac:spMk id="2" creationId="{00000000-0000-0000-0000-000000000000}"/>
          </ac:spMkLst>
        </pc:spChg>
        <pc:spChg chg="mod">
          <ac:chgData name="moath momani" userId="720708e143949568" providerId="LiveId" clId="{70D0E77C-1B8E-4276-9FFC-B7164D5CDCD4}" dt="2020-11-16T06:31:56.534" v="2677" actId="1076"/>
          <ac:spMkLst>
            <pc:docMk/>
            <pc:sldMk cId="941013248" sldId="306"/>
            <ac:spMk id="5" creationId="{FD80D67D-648A-4D40-B43F-22BD53F43591}"/>
          </ac:spMkLst>
        </pc:spChg>
        <pc:spChg chg="mod">
          <ac:chgData name="moath momani" userId="720708e143949568" providerId="LiveId" clId="{70D0E77C-1B8E-4276-9FFC-B7164D5CDCD4}" dt="2020-11-16T06:31:35.350" v="2672" actId="1076"/>
          <ac:spMkLst>
            <pc:docMk/>
            <pc:sldMk cId="941013248" sldId="306"/>
            <ac:spMk id="17" creationId="{5F697327-02C5-4A82-ACAB-B7C7B8C23FF5}"/>
          </ac:spMkLst>
        </pc:spChg>
        <pc:grpChg chg="mod">
          <ac:chgData name="moath momani" userId="720708e143949568" providerId="LiveId" clId="{70D0E77C-1B8E-4276-9FFC-B7164D5CDCD4}" dt="2020-11-16T06:31:56.534" v="2677" actId="1076"/>
          <ac:grpSpMkLst>
            <pc:docMk/>
            <pc:sldMk cId="941013248" sldId="306"/>
            <ac:grpSpMk id="6" creationId="{30F8E2AD-F48E-4A0F-8A1F-154FA32B590F}"/>
          </ac:grpSpMkLst>
        </pc:grpChg>
        <pc:picChg chg="add mod">
          <ac:chgData name="moath momani" userId="720708e143949568" providerId="LiveId" clId="{70D0E77C-1B8E-4276-9FFC-B7164D5CDCD4}" dt="2020-11-16T06:31:52.630" v="2676" actId="1076"/>
          <ac:picMkLst>
            <pc:docMk/>
            <pc:sldMk cId="941013248" sldId="306"/>
            <ac:picMk id="4" creationId="{5EE68291-AAD6-468E-9FBC-C6EBB2594C53}"/>
          </ac:picMkLst>
        </pc:picChg>
        <pc:picChg chg="del">
          <ac:chgData name="moath momani" userId="720708e143949568" providerId="LiveId" clId="{70D0E77C-1B8E-4276-9FFC-B7164D5CDCD4}" dt="2020-11-16T06:29:22.392" v="2665" actId="478"/>
          <ac:picMkLst>
            <pc:docMk/>
            <pc:sldMk cId="941013248" sldId="306"/>
            <ac:picMk id="11" creationId="{CB75E9E4-6A40-4C8C-8C66-8756AEE41181}"/>
          </ac:picMkLst>
        </pc:picChg>
        <pc:picChg chg="del">
          <ac:chgData name="moath momani" userId="720708e143949568" providerId="LiveId" clId="{70D0E77C-1B8E-4276-9FFC-B7164D5CDCD4}" dt="2020-11-16T06:31:22.153" v="2668" actId="478"/>
          <ac:picMkLst>
            <pc:docMk/>
            <pc:sldMk cId="941013248" sldId="306"/>
            <ac:picMk id="16" creationId="{045374E7-85CC-4878-BF3D-8BD2B1C21D9A}"/>
          </ac:picMkLst>
        </pc:picChg>
      </pc:sldChg>
      <pc:sldChg chg="addSp delSp modSp add mod">
        <pc:chgData name="moath momani" userId="720708e143949568" providerId="LiveId" clId="{70D0E77C-1B8E-4276-9FFC-B7164D5CDCD4}" dt="2020-11-17T06:02:18.414" v="2729" actId="1076"/>
        <pc:sldMkLst>
          <pc:docMk/>
          <pc:sldMk cId="4287412284" sldId="307"/>
        </pc:sldMkLst>
        <pc:spChg chg="mod">
          <ac:chgData name="moath momani" userId="720708e143949568" providerId="LiveId" clId="{70D0E77C-1B8E-4276-9FFC-B7164D5CDCD4}" dt="2020-11-17T06:02:18.414" v="2729" actId="1076"/>
          <ac:spMkLst>
            <pc:docMk/>
            <pc:sldMk cId="4287412284" sldId="307"/>
            <ac:spMk id="2" creationId="{00000000-0000-0000-0000-000000000000}"/>
          </ac:spMkLst>
        </pc:spChg>
        <pc:spChg chg="mod">
          <ac:chgData name="moath momani" userId="720708e143949568" providerId="LiveId" clId="{70D0E77C-1B8E-4276-9FFC-B7164D5CDCD4}" dt="2020-11-17T06:02:10.534" v="2728" actId="1076"/>
          <ac:spMkLst>
            <pc:docMk/>
            <pc:sldMk cId="4287412284" sldId="307"/>
            <ac:spMk id="17" creationId="{5F697327-02C5-4A82-ACAB-B7C7B8C23FF5}"/>
          </ac:spMkLst>
        </pc:spChg>
        <pc:picChg chg="del">
          <ac:chgData name="moath momani" userId="720708e143949568" providerId="LiveId" clId="{70D0E77C-1B8E-4276-9FFC-B7164D5CDCD4}" dt="2020-11-17T05:57:37.811" v="2686" actId="478"/>
          <ac:picMkLst>
            <pc:docMk/>
            <pc:sldMk cId="4287412284" sldId="307"/>
            <ac:picMk id="4" creationId="{736FF389-DE9C-4BFC-AD7F-E633A692D075}"/>
          </ac:picMkLst>
        </pc:picChg>
        <pc:picChg chg="add mod">
          <ac:chgData name="moath momani" userId="720708e143949568" providerId="LiveId" clId="{70D0E77C-1B8E-4276-9FFC-B7164D5CDCD4}" dt="2020-11-17T05:57:42.998" v="2689" actId="1076"/>
          <ac:picMkLst>
            <pc:docMk/>
            <pc:sldMk cId="4287412284" sldId="307"/>
            <ac:picMk id="9" creationId="{F226195F-1107-472A-B090-5FE04208B0B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98993-4A22-484B-9327-98234A09E86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122022D-C87B-4E53-8C79-3296941D2D55}">
      <dgm:prSet phldrT="[Text]"/>
      <dgm:spPr>
        <a:solidFill>
          <a:schemeClr val="tx1">
            <a:lumMod val="95000"/>
            <a:lumOff val="5000"/>
          </a:schemeClr>
        </a:solidFill>
        <a:ln>
          <a:solidFill>
            <a:srgbClr val="FF0000"/>
          </a:solidFill>
        </a:ln>
      </dgm:spPr>
      <dgm:t>
        <a:bodyPr/>
        <a:lstStyle/>
        <a:p>
          <a:r>
            <a:rPr lang="en-US" dirty="0"/>
            <a:t>VECTARY </a:t>
          </a:r>
        </a:p>
      </dgm:t>
    </dgm:pt>
    <dgm:pt modelId="{33903D72-FB21-400F-9E25-B49E2AD35BBA}" type="parTrans" cxnId="{E3AFF27A-DC48-4035-A67E-0B84FB57FEEE}">
      <dgm:prSet/>
      <dgm:spPr/>
      <dgm:t>
        <a:bodyPr/>
        <a:lstStyle/>
        <a:p>
          <a:endParaRPr lang="en-US"/>
        </a:p>
      </dgm:t>
    </dgm:pt>
    <dgm:pt modelId="{DDFEE546-0F6B-43F1-83AC-A65310DF9291}" type="sibTrans" cxnId="{E3AFF27A-DC48-4035-A67E-0B84FB57FEEE}">
      <dgm:prSet/>
      <dgm:spPr/>
      <dgm:t>
        <a:bodyPr/>
        <a:lstStyle/>
        <a:p>
          <a:endParaRPr lang="en-US"/>
        </a:p>
      </dgm:t>
    </dgm:pt>
    <dgm:pt modelId="{89A57A57-AE3D-413F-9DE2-5D5E420B647D}">
      <dgm:prSet phldrT="[Text]"/>
      <dgm:spPr>
        <a:solidFill>
          <a:srgbClr val="92D050"/>
        </a:solidFill>
        <a:ln>
          <a:solidFill>
            <a:srgbClr val="FF0000"/>
          </a:solidFill>
        </a:ln>
      </dgm:spPr>
      <dgm:t>
        <a:bodyPr/>
        <a:lstStyle/>
        <a:p>
          <a:pPr>
            <a:buFont typeface="Wingdings" panose="05000000000000000000" pitchFamily="2" charset="2"/>
            <a:buChar char="Ø"/>
          </a:pPr>
          <a:r>
            <a:rPr lang="en-US" dirty="0">
              <a:latin typeface="Politica" panose="02000506060000020004"/>
            </a:rPr>
            <a:t>Object Mode</a:t>
          </a:r>
        </a:p>
        <a:p>
          <a:pPr>
            <a:buFont typeface="Wingdings" panose="05000000000000000000" pitchFamily="2" charset="2"/>
            <a:buChar char="Ø"/>
          </a:pPr>
          <a:r>
            <a:rPr lang="ar-QA" dirty="0">
              <a:latin typeface="Politica" panose="02000506060000020004"/>
            </a:rPr>
            <a:t>وضع المجسمات</a:t>
          </a:r>
          <a:endParaRPr lang="ar-JO" dirty="0">
            <a:latin typeface="Politica" panose="02000506060000020004"/>
          </a:endParaRPr>
        </a:p>
      </dgm:t>
    </dgm:pt>
    <dgm:pt modelId="{68913A42-D051-4E02-97A0-A188D873058D}" type="parTrans" cxnId="{3E82ED87-00D0-4188-844B-53FAB6F1B0EF}">
      <dgm:prSet/>
      <dgm:spPr/>
      <dgm:t>
        <a:bodyPr/>
        <a:lstStyle/>
        <a:p>
          <a:endParaRPr lang="en-US"/>
        </a:p>
      </dgm:t>
    </dgm:pt>
    <dgm:pt modelId="{7D1982DE-7BBB-4F3D-A42C-267FB0DF20BA}" type="sibTrans" cxnId="{3E82ED87-00D0-4188-844B-53FAB6F1B0EF}">
      <dgm:prSet/>
      <dgm:spPr/>
      <dgm:t>
        <a:bodyPr/>
        <a:lstStyle/>
        <a:p>
          <a:endParaRPr lang="en-US"/>
        </a:p>
      </dgm:t>
    </dgm:pt>
    <dgm:pt modelId="{BE48754E-0C20-47AF-8993-41F8B7ABAE6D}">
      <dgm:prSet phldrT="[Text]"/>
      <dgm:spPr>
        <a:solidFill>
          <a:srgbClr val="00B0F0"/>
        </a:solidFill>
        <a:ln>
          <a:solidFill>
            <a:srgbClr val="FF0000"/>
          </a:solidFill>
        </a:ln>
      </dgm:spPr>
      <dgm:t>
        <a:bodyPr/>
        <a:lstStyle/>
        <a:p>
          <a:pPr>
            <a:buFont typeface="Wingdings" panose="05000000000000000000" pitchFamily="2" charset="2"/>
            <a:buNone/>
          </a:pPr>
          <a:r>
            <a:rPr lang="en-US" dirty="0">
              <a:latin typeface="Politica" panose="02000506060000020004"/>
            </a:rPr>
            <a:t>Generation tools</a:t>
          </a:r>
        </a:p>
        <a:p>
          <a:pPr>
            <a:buFont typeface="Wingdings" panose="05000000000000000000" pitchFamily="2" charset="2"/>
            <a:buNone/>
          </a:pPr>
          <a:r>
            <a:rPr lang="ar-QA" dirty="0">
              <a:latin typeface="Politica" panose="02000506060000020004"/>
            </a:rPr>
            <a:t>أدوات التوليد</a:t>
          </a:r>
          <a:endParaRPr lang="en-US" dirty="0">
            <a:latin typeface="Politica" panose="02000506060000020004"/>
          </a:endParaRPr>
        </a:p>
      </dgm:t>
    </dgm:pt>
    <dgm:pt modelId="{E111EC56-A87A-44D9-A5F2-960F3ADD9E1E}" type="parTrans" cxnId="{4F04AF30-6A9D-40D1-9045-3ACFE1214441}">
      <dgm:prSet/>
      <dgm:spPr/>
      <dgm:t>
        <a:bodyPr/>
        <a:lstStyle/>
        <a:p>
          <a:endParaRPr lang="en-US"/>
        </a:p>
      </dgm:t>
    </dgm:pt>
    <dgm:pt modelId="{5EFBC5E4-E5FD-41DA-BE5F-BF1873154549}" type="sibTrans" cxnId="{4F04AF30-6A9D-40D1-9045-3ACFE1214441}">
      <dgm:prSet/>
      <dgm:spPr/>
      <dgm:t>
        <a:bodyPr/>
        <a:lstStyle/>
        <a:p>
          <a:endParaRPr lang="en-US"/>
        </a:p>
      </dgm:t>
    </dgm:pt>
    <dgm:pt modelId="{75A76D11-0AD4-48CB-BF9C-5EFD07BDB975}">
      <dgm:prSet phldrT="[Text]"/>
      <dgm:spPr>
        <a:solidFill>
          <a:srgbClr val="FF0000"/>
        </a:solidFill>
        <a:ln>
          <a:solidFill>
            <a:srgbClr val="FF0000"/>
          </a:solidFill>
        </a:ln>
      </dgm:spPr>
      <dgm:t>
        <a:bodyPr/>
        <a:lstStyle/>
        <a:p>
          <a:pPr>
            <a:buFont typeface="Wingdings" panose="05000000000000000000" pitchFamily="2" charset="2"/>
            <a:buChar char="Ø"/>
          </a:pPr>
          <a:r>
            <a:rPr lang="en-US" dirty="0">
              <a:latin typeface="Politica" panose="02000506060000020004"/>
            </a:rPr>
            <a:t>Texture and patterns </a:t>
          </a:r>
          <a:endParaRPr lang="ar-QA" dirty="0">
            <a:latin typeface="Politica" panose="02000506060000020004"/>
          </a:endParaRPr>
        </a:p>
        <a:p>
          <a:pPr>
            <a:buFont typeface="Wingdings" panose="05000000000000000000" pitchFamily="2" charset="2"/>
            <a:buChar char="Ø"/>
          </a:pPr>
          <a:r>
            <a:rPr lang="ar-QA" dirty="0"/>
            <a:t>نسيج وأنماط </a:t>
          </a:r>
          <a:endParaRPr lang="en-US" dirty="0"/>
        </a:p>
      </dgm:t>
    </dgm:pt>
    <dgm:pt modelId="{9071A269-DBE6-4D78-88B5-37BEA8857205}" type="parTrans" cxnId="{5EFEFD90-F8CB-4DD1-9252-E8895DBB2FCB}">
      <dgm:prSet/>
      <dgm:spPr/>
      <dgm:t>
        <a:bodyPr/>
        <a:lstStyle/>
        <a:p>
          <a:endParaRPr lang="en-US"/>
        </a:p>
      </dgm:t>
    </dgm:pt>
    <dgm:pt modelId="{4B832483-2F4D-4B13-A731-8A792FCAC51F}" type="sibTrans" cxnId="{5EFEFD90-F8CB-4DD1-9252-E8895DBB2FCB}">
      <dgm:prSet/>
      <dgm:spPr/>
      <dgm:t>
        <a:bodyPr/>
        <a:lstStyle/>
        <a:p>
          <a:endParaRPr lang="en-US"/>
        </a:p>
      </dgm:t>
    </dgm:pt>
    <dgm:pt modelId="{973A1A8D-3185-4D62-959E-B164D83EC3C6}" type="pres">
      <dgm:prSet presAssocID="{4EE98993-4A22-484B-9327-98234A09E867}" presName="hierChild1" presStyleCnt="0">
        <dgm:presLayoutVars>
          <dgm:orgChart val="1"/>
          <dgm:chPref val="1"/>
          <dgm:dir/>
          <dgm:animOne val="branch"/>
          <dgm:animLvl val="lvl"/>
          <dgm:resizeHandles/>
        </dgm:presLayoutVars>
      </dgm:prSet>
      <dgm:spPr/>
    </dgm:pt>
    <dgm:pt modelId="{06C82D5F-328F-41C8-94B5-B397950858F2}" type="pres">
      <dgm:prSet presAssocID="{4122022D-C87B-4E53-8C79-3296941D2D55}" presName="hierRoot1" presStyleCnt="0">
        <dgm:presLayoutVars>
          <dgm:hierBranch val="init"/>
        </dgm:presLayoutVars>
      </dgm:prSet>
      <dgm:spPr/>
    </dgm:pt>
    <dgm:pt modelId="{646079C9-64E1-490E-B853-32D3E24EBA0B}" type="pres">
      <dgm:prSet presAssocID="{4122022D-C87B-4E53-8C79-3296941D2D55}" presName="rootComposite1" presStyleCnt="0"/>
      <dgm:spPr/>
    </dgm:pt>
    <dgm:pt modelId="{C0C96D9E-8B58-4863-AFF7-7D13F5B9A1D1}" type="pres">
      <dgm:prSet presAssocID="{4122022D-C87B-4E53-8C79-3296941D2D55}" presName="rootText1" presStyleLbl="node0" presStyleIdx="0" presStyleCnt="1">
        <dgm:presLayoutVars>
          <dgm:chPref val="3"/>
        </dgm:presLayoutVars>
      </dgm:prSet>
      <dgm:spPr/>
    </dgm:pt>
    <dgm:pt modelId="{A601A9B3-1109-4C70-AF88-677885FC39AC}" type="pres">
      <dgm:prSet presAssocID="{4122022D-C87B-4E53-8C79-3296941D2D55}" presName="rootConnector1" presStyleLbl="node1" presStyleIdx="0" presStyleCnt="0"/>
      <dgm:spPr/>
    </dgm:pt>
    <dgm:pt modelId="{B16A1114-9552-4973-8F82-76B64527ED57}" type="pres">
      <dgm:prSet presAssocID="{4122022D-C87B-4E53-8C79-3296941D2D55}" presName="hierChild2" presStyleCnt="0"/>
      <dgm:spPr/>
    </dgm:pt>
    <dgm:pt modelId="{0E6A00AB-9F21-43D2-A5A5-6EB74D89B07B}" type="pres">
      <dgm:prSet presAssocID="{68913A42-D051-4E02-97A0-A188D873058D}" presName="Name37" presStyleLbl="parChTrans1D2" presStyleIdx="0" presStyleCnt="3"/>
      <dgm:spPr/>
    </dgm:pt>
    <dgm:pt modelId="{AAB7DE2F-06A3-4492-A01F-E775CFFAF2BC}" type="pres">
      <dgm:prSet presAssocID="{89A57A57-AE3D-413F-9DE2-5D5E420B647D}" presName="hierRoot2" presStyleCnt="0">
        <dgm:presLayoutVars>
          <dgm:hierBranch val="init"/>
        </dgm:presLayoutVars>
      </dgm:prSet>
      <dgm:spPr/>
    </dgm:pt>
    <dgm:pt modelId="{0FF6628A-1FB6-4BBC-B85E-1CAB6797B5E8}" type="pres">
      <dgm:prSet presAssocID="{89A57A57-AE3D-413F-9DE2-5D5E420B647D}" presName="rootComposite" presStyleCnt="0"/>
      <dgm:spPr/>
    </dgm:pt>
    <dgm:pt modelId="{892CE67F-822F-4B86-9540-F8AAA7CA0B9D}" type="pres">
      <dgm:prSet presAssocID="{89A57A57-AE3D-413F-9DE2-5D5E420B647D}" presName="rootText" presStyleLbl="node2" presStyleIdx="0" presStyleCnt="3" custLinFactNeighborX="635" custLinFactNeighborY="1270">
        <dgm:presLayoutVars>
          <dgm:chPref val="3"/>
        </dgm:presLayoutVars>
      </dgm:prSet>
      <dgm:spPr/>
    </dgm:pt>
    <dgm:pt modelId="{23C5DF6D-5CD4-4C04-935E-613A0F0F600B}" type="pres">
      <dgm:prSet presAssocID="{89A57A57-AE3D-413F-9DE2-5D5E420B647D}" presName="rootConnector" presStyleLbl="node2" presStyleIdx="0" presStyleCnt="3"/>
      <dgm:spPr/>
    </dgm:pt>
    <dgm:pt modelId="{77F8A329-2936-437E-BAB7-A88BE1313433}" type="pres">
      <dgm:prSet presAssocID="{89A57A57-AE3D-413F-9DE2-5D5E420B647D}" presName="hierChild4" presStyleCnt="0"/>
      <dgm:spPr/>
    </dgm:pt>
    <dgm:pt modelId="{E4BE7C60-9360-4FFD-A208-E7A7B0BC85BA}" type="pres">
      <dgm:prSet presAssocID="{89A57A57-AE3D-413F-9DE2-5D5E420B647D}" presName="hierChild5" presStyleCnt="0"/>
      <dgm:spPr/>
    </dgm:pt>
    <dgm:pt modelId="{A533707B-88DD-4157-AE66-DAE7A16DCE5A}" type="pres">
      <dgm:prSet presAssocID="{E111EC56-A87A-44D9-A5F2-960F3ADD9E1E}" presName="Name37" presStyleLbl="parChTrans1D2" presStyleIdx="1" presStyleCnt="3"/>
      <dgm:spPr/>
    </dgm:pt>
    <dgm:pt modelId="{2F59001C-E074-46EA-9D6B-57A39956B0AF}" type="pres">
      <dgm:prSet presAssocID="{BE48754E-0C20-47AF-8993-41F8B7ABAE6D}" presName="hierRoot2" presStyleCnt="0">
        <dgm:presLayoutVars>
          <dgm:hierBranch val="init"/>
        </dgm:presLayoutVars>
      </dgm:prSet>
      <dgm:spPr/>
    </dgm:pt>
    <dgm:pt modelId="{3E12D70A-F0FB-4C26-A64F-AEA5BD655002}" type="pres">
      <dgm:prSet presAssocID="{BE48754E-0C20-47AF-8993-41F8B7ABAE6D}" presName="rootComposite" presStyleCnt="0"/>
      <dgm:spPr/>
    </dgm:pt>
    <dgm:pt modelId="{2F3A1D05-895A-45B4-8BE2-7ADC9D0FF7DF}" type="pres">
      <dgm:prSet presAssocID="{BE48754E-0C20-47AF-8993-41F8B7ABAE6D}" presName="rootText" presStyleLbl="node2" presStyleIdx="1" presStyleCnt="3">
        <dgm:presLayoutVars>
          <dgm:chPref val="3"/>
        </dgm:presLayoutVars>
      </dgm:prSet>
      <dgm:spPr/>
    </dgm:pt>
    <dgm:pt modelId="{FE226B86-1564-4528-8DD7-089049BD7910}" type="pres">
      <dgm:prSet presAssocID="{BE48754E-0C20-47AF-8993-41F8B7ABAE6D}" presName="rootConnector" presStyleLbl="node2" presStyleIdx="1" presStyleCnt="3"/>
      <dgm:spPr/>
    </dgm:pt>
    <dgm:pt modelId="{E27A5321-4908-448F-AF60-529A80EFA06C}" type="pres">
      <dgm:prSet presAssocID="{BE48754E-0C20-47AF-8993-41F8B7ABAE6D}" presName="hierChild4" presStyleCnt="0"/>
      <dgm:spPr/>
    </dgm:pt>
    <dgm:pt modelId="{6FD15F98-0957-4FC1-A5F7-DD4D89AABB02}" type="pres">
      <dgm:prSet presAssocID="{BE48754E-0C20-47AF-8993-41F8B7ABAE6D}" presName="hierChild5" presStyleCnt="0"/>
      <dgm:spPr/>
    </dgm:pt>
    <dgm:pt modelId="{1F1003B1-D30A-470B-9C0E-BCBD227FA5B6}" type="pres">
      <dgm:prSet presAssocID="{9071A269-DBE6-4D78-88B5-37BEA8857205}" presName="Name37" presStyleLbl="parChTrans1D2" presStyleIdx="2" presStyleCnt="3"/>
      <dgm:spPr/>
    </dgm:pt>
    <dgm:pt modelId="{98D197D9-39D2-4A7C-963F-64F9B6AE8DD5}" type="pres">
      <dgm:prSet presAssocID="{75A76D11-0AD4-48CB-BF9C-5EFD07BDB975}" presName="hierRoot2" presStyleCnt="0">
        <dgm:presLayoutVars>
          <dgm:hierBranch val="init"/>
        </dgm:presLayoutVars>
      </dgm:prSet>
      <dgm:spPr/>
    </dgm:pt>
    <dgm:pt modelId="{BA8F3802-354D-4FF0-A595-0FF04F4C4130}" type="pres">
      <dgm:prSet presAssocID="{75A76D11-0AD4-48CB-BF9C-5EFD07BDB975}" presName="rootComposite" presStyleCnt="0"/>
      <dgm:spPr/>
    </dgm:pt>
    <dgm:pt modelId="{C2953344-13AF-4687-9C38-1E78F7420421}" type="pres">
      <dgm:prSet presAssocID="{75A76D11-0AD4-48CB-BF9C-5EFD07BDB975}" presName="rootText" presStyleLbl="node2" presStyleIdx="2" presStyleCnt="3">
        <dgm:presLayoutVars>
          <dgm:chPref val="3"/>
        </dgm:presLayoutVars>
      </dgm:prSet>
      <dgm:spPr/>
    </dgm:pt>
    <dgm:pt modelId="{28340FBB-390C-478B-A56C-82628052EB1A}" type="pres">
      <dgm:prSet presAssocID="{75A76D11-0AD4-48CB-BF9C-5EFD07BDB975}" presName="rootConnector" presStyleLbl="node2" presStyleIdx="2" presStyleCnt="3"/>
      <dgm:spPr/>
    </dgm:pt>
    <dgm:pt modelId="{E0A9BCA7-3DEF-482D-9D68-B2DC1A5B4C2D}" type="pres">
      <dgm:prSet presAssocID="{75A76D11-0AD4-48CB-BF9C-5EFD07BDB975}" presName="hierChild4" presStyleCnt="0"/>
      <dgm:spPr/>
    </dgm:pt>
    <dgm:pt modelId="{440AF232-341E-4436-AB4E-AF45D2441BD0}" type="pres">
      <dgm:prSet presAssocID="{75A76D11-0AD4-48CB-BF9C-5EFD07BDB975}" presName="hierChild5" presStyleCnt="0"/>
      <dgm:spPr/>
    </dgm:pt>
    <dgm:pt modelId="{2A4E74DF-10D8-431E-8B06-44D3B955EA83}" type="pres">
      <dgm:prSet presAssocID="{4122022D-C87B-4E53-8C79-3296941D2D55}" presName="hierChild3" presStyleCnt="0"/>
      <dgm:spPr/>
    </dgm:pt>
  </dgm:ptLst>
  <dgm:cxnLst>
    <dgm:cxn modelId="{6857D519-C198-4E92-A84D-4BFA6A29A1D9}" type="presOf" srcId="{89A57A57-AE3D-413F-9DE2-5D5E420B647D}" destId="{23C5DF6D-5CD4-4C04-935E-613A0F0F600B}" srcOrd="1" destOrd="0" presId="urn:microsoft.com/office/officeart/2005/8/layout/orgChart1"/>
    <dgm:cxn modelId="{DFA84F24-D209-4A8B-9C9C-C3A95B20EEDA}" type="presOf" srcId="{4EE98993-4A22-484B-9327-98234A09E867}" destId="{973A1A8D-3185-4D62-959E-B164D83EC3C6}" srcOrd="0" destOrd="0" presId="urn:microsoft.com/office/officeart/2005/8/layout/orgChart1"/>
    <dgm:cxn modelId="{4F04AF30-6A9D-40D1-9045-3ACFE1214441}" srcId="{4122022D-C87B-4E53-8C79-3296941D2D55}" destId="{BE48754E-0C20-47AF-8993-41F8B7ABAE6D}" srcOrd="1" destOrd="0" parTransId="{E111EC56-A87A-44D9-A5F2-960F3ADD9E1E}" sibTransId="{5EFBC5E4-E5FD-41DA-BE5F-BF1873154549}"/>
    <dgm:cxn modelId="{42AC5E43-2099-42A4-87E3-8790F16F75BC}" type="presOf" srcId="{BE48754E-0C20-47AF-8993-41F8B7ABAE6D}" destId="{FE226B86-1564-4528-8DD7-089049BD7910}" srcOrd="1" destOrd="0" presId="urn:microsoft.com/office/officeart/2005/8/layout/orgChart1"/>
    <dgm:cxn modelId="{FAC62357-E3CE-4BA3-BF88-831AE8BA1B3B}" type="presOf" srcId="{4122022D-C87B-4E53-8C79-3296941D2D55}" destId="{A601A9B3-1109-4C70-AF88-677885FC39AC}" srcOrd="1" destOrd="0" presId="urn:microsoft.com/office/officeart/2005/8/layout/orgChart1"/>
    <dgm:cxn modelId="{E3AFF27A-DC48-4035-A67E-0B84FB57FEEE}" srcId="{4EE98993-4A22-484B-9327-98234A09E867}" destId="{4122022D-C87B-4E53-8C79-3296941D2D55}" srcOrd="0" destOrd="0" parTransId="{33903D72-FB21-400F-9E25-B49E2AD35BBA}" sibTransId="{DDFEE546-0F6B-43F1-83AC-A65310DF9291}"/>
    <dgm:cxn modelId="{7EF3F87D-BFAC-4F8C-A64B-83A9B4253950}" type="presOf" srcId="{BE48754E-0C20-47AF-8993-41F8B7ABAE6D}" destId="{2F3A1D05-895A-45B4-8BE2-7ADC9D0FF7DF}" srcOrd="0" destOrd="0" presId="urn:microsoft.com/office/officeart/2005/8/layout/orgChart1"/>
    <dgm:cxn modelId="{3E82ED87-00D0-4188-844B-53FAB6F1B0EF}" srcId="{4122022D-C87B-4E53-8C79-3296941D2D55}" destId="{89A57A57-AE3D-413F-9DE2-5D5E420B647D}" srcOrd="0" destOrd="0" parTransId="{68913A42-D051-4E02-97A0-A188D873058D}" sibTransId="{7D1982DE-7BBB-4F3D-A42C-267FB0DF20BA}"/>
    <dgm:cxn modelId="{5EFEFD90-F8CB-4DD1-9252-E8895DBB2FCB}" srcId="{4122022D-C87B-4E53-8C79-3296941D2D55}" destId="{75A76D11-0AD4-48CB-BF9C-5EFD07BDB975}" srcOrd="2" destOrd="0" parTransId="{9071A269-DBE6-4D78-88B5-37BEA8857205}" sibTransId="{4B832483-2F4D-4B13-A731-8A792FCAC51F}"/>
    <dgm:cxn modelId="{D524CEAF-6838-4A4E-B25B-05D11C96DBCB}" type="presOf" srcId="{75A76D11-0AD4-48CB-BF9C-5EFD07BDB975}" destId="{C2953344-13AF-4687-9C38-1E78F7420421}" srcOrd="0" destOrd="0" presId="urn:microsoft.com/office/officeart/2005/8/layout/orgChart1"/>
    <dgm:cxn modelId="{106C97CC-000B-418D-9F72-8DE70D2FFD41}" type="presOf" srcId="{9071A269-DBE6-4D78-88B5-37BEA8857205}" destId="{1F1003B1-D30A-470B-9C0E-BCBD227FA5B6}" srcOrd="0" destOrd="0" presId="urn:microsoft.com/office/officeart/2005/8/layout/orgChart1"/>
    <dgm:cxn modelId="{90D114E2-96BA-4136-8DD7-2AC8CA6A1C15}" type="presOf" srcId="{E111EC56-A87A-44D9-A5F2-960F3ADD9E1E}" destId="{A533707B-88DD-4157-AE66-DAE7A16DCE5A}" srcOrd="0" destOrd="0" presId="urn:microsoft.com/office/officeart/2005/8/layout/orgChart1"/>
    <dgm:cxn modelId="{7E416CE2-1524-485A-B396-2E932F45CFEE}" type="presOf" srcId="{89A57A57-AE3D-413F-9DE2-5D5E420B647D}" destId="{892CE67F-822F-4B86-9540-F8AAA7CA0B9D}" srcOrd="0" destOrd="0" presId="urn:microsoft.com/office/officeart/2005/8/layout/orgChart1"/>
    <dgm:cxn modelId="{C2C084ED-8835-47AB-8C3E-AFBE003BB0F8}" type="presOf" srcId="{68913A42-D051-4E02-97A0-A188D873058D}" destId="{0E6A00AB-9F21-43D2-A5A5-6EB74D89B07B}" srcOrd="0" destOrd="0" presId="urn:microsoft.com/office/officeart/2005/8/layout/orgChart1"/>
    <dgm:cxn modelId="{1AF847F1-2A6C-495F-B6A5-0B048B59BF08}" type="presOf" srcId="{4122022D-C87B-4E53-8C79-3296941D2D55}" destId="{C0C96D9E-8B58-4863-AFF7-7D13F5B9A1D1}" srcOrd="0" destOrd="0" presId="urn:microsoft.com/office/officeart/2005/8/layout/orgChart1"/>
    <dgm:cxn modelId="{88633CF6-B6BD-4C9E-AAEC-CADF16B46BD2}" type="presOf" srcId="{75A76D11-0AD4-48CB-BF9C-5EFD07BDB975}" destId="{28340FBB-390C-478B-A56C-82628052EB1A}" srcOrd="1" destOrd="0" presId="urn:microsoft.com/office/officeart/2005/8/layout/orgChart1"/>
    <dgm:cxn modelId="{1EF5C81A-9FCD-4A09-9B6B-9603C8244146}" type="presParOf" srcId="{973A1A8D-3185-4D62-959E-B164D83EC3C6}" destId="{06C82D5F-328F-41C8-94B5-B397950858F2}" srcOrd="0" destOrd="0" presId="urn:microsoft.com/office/officeart/2005/8/layout/orgChart1"/>
    <dgm:cxn modelId="{AB156F19-643C-4FA2-9450-0466A994BC75}" type="presParOf" srcId="{06C82D5F-328F-41C8-94B5-B397950858F2}" destId="{646079C9-64E1-490E-B853-32D3E24EBA0B}" srcOrd="0" destOrd="0" presId="urn:microsoft.com/office/officeart/2005/8/layout/orgChart1"/>
    <dgm:cxn modelId="{8E5EF149-49AF-46A3-8608-CE755906ED0E}" type="presParOf" srcId="{646079C9-64E1-490E-B853-32D3E24EBA0B}" destId="{C0C96D9E-8B58-4863-AFF7-7D13F5B9A1D1}" srcOrd="0" destOrd="0" presId="urn:microsoft.com/office/officeart/2005/8/layout/orgChart1"/>
    <dgm:cxn modelId="{6CA43372-40E0-47E8-9CAA-2C423C616C6F}" type="presParOf" srcId="{646079C9-64E1-490E-B853-32D3E24EBA0B}" destId="{A601A9B3-1109-4C70-AF88-677885FC39AC}" srcOrd="1" destOrd="0" presId="urn:microsoft.com/office/officeart/2005/8/layout/orgChart1"/>
    <dgm:cxn modelId="{4F17170F-4AC7-4805-8D82-1214CD142318}" type="presParOf" srcId="{06C82D5F-328F-41C8-94B5-B397950858F2}" destId="{B16A1114-9552-4973-8F82-76B64527ED57}" srcOrd="1" destOrd="0" presId="urn:microsoft.com/office/officeart/2005/8/layout/orgChart1"/>
    <dgm:cxn modelId="{0EE943AC-7748-4F21-A918-0B097D1B058A}" type="presParOf" srcId="{B16A1114-9552-4973-8F82-76B64527ED57}" destId="{0E6A00AB-9F21-43D2-A5A5-6EB74D89B07B}" srcOrd="0" destOrd="0" presId="urn:microsoft.com/office/officeart/2005/8/layout/orgChart1"/>
    <dgm:cxn modelId="{C8D9596D-9991-4803-9B5D-3547FB8AE1D2}" type="presParOf" srcId="{B16A1114-9552-4973-8F82-76B64527ED57}" destId="{AAB7DE2F-06A3-4492-A01F-E775CFFAF2BC}" srcOrd="1" destOrd="0" presId="urn:microsoft.com/office/officeart/2005/8/layout/orgChart1"/>
    <dgm:cxn modelId="{A20B024E-08DF-42AB-99B7-FFAE406AB099}" type="presParOf" srcId="{AAB7DE2F-06A3-4492-A01F-E775CFFAF2BC}" destId="{0FF6628A-1FB6-4BBC-B85E-1CAB6797B5E8}" srcOrd="0" destOrd="0" presId="urn:microsoft.com/office/officeart/2005/8/layout/orgChart1"/>
    <dgm:cxn modelId="{43B439D7-C5FA-4624-BCBB-1AAC39283819}" type="presParOf" srcId="{0FF6628A-1FB6-4BBC-B85E-1CAB6797B5E8}" destId="{892CE67F-822F-4B86-9540-F8AAA7CA0B9D}" srcOrd="0" destOrd="0" presId="urn:microsoft.com/office/officeart/2005/8/layout/orgChart1"/>
    <dgm:cxn modelId="{D4847521-375C-42B8-A9D9-D10F53AE80E6}" type="presParOf" srcId="{0FF6628A-1FB6-4BBC-B85E-1CAB6797B5E8}" destId="{23C5DF6D-5CD4-4C04-935E-613A0F0F600B}" srcOrd="1" destOrd="0" presId="urn:microsoft.com/office/officeart/2005/8/layout/orgChart1"/>
    <dgm:cxn modelId="{2223C593-5716-4DDF-8A3A-C14E82DBCD22}" type="presParOf" srcId="{AAB7DE2F-06A3-4492-A01F-E775CFFAF2BC}" destId="{77F8A329-2936-437E-BAB7-A88BE1313433}" srcOrd="1" destOrd="0" presId="urn:microsoft.com/office/officeart/2005/8/layout/orgChart1"/>
    <dgm:cxn modelId="{1E2E95E0-CCCD-4151-A6F0-486BF5182B69}" type="presParOf" srcId="{AAB7DE2F-06A3-4492-A01F-E775CFFAF2BC}" destId="{E4BE7C60-9360-4FFD-A208-E7A7B0BC85BA}" srcOrd="2" destOrd="0" presId="urn:microsoft.com/office/officeart/2005/8/layout/orgChart1"/>
    <dgm:cxn modelId="{CA2584DE-9E64-4968-B44B-7B94273CC06E}" type="presParOf" srcId="{B16A1114-9552-4973-8F82-76B64527ED57}" destId="{A533707B-88DD-4157-AE66-DAE7A16DCE5A}" srcOrd="2" destOrd="0" presId="urn:microsoft.com/office/officeart/2005/8/layout/orgChart1"/>
    <dgm:cxn modelId="{3589ADCB-0271-4C08-9756-AE3FDF27F05D}" type="presParOf" srcId="{B16A1114-9552-4973-8F82-76B64527ED57}" destId="{2F59001C-E074-46EA-9D6B-57A39956B0AF}" srcOrd="3" destOrd="0" presId="urn:microsoft.com/office/officeart/2005/8/layout/orgChart1"/>
    <dgm:cxn modelId="{8BB344FE-BAFD-4665-B7BC-228D33706197}" type="presParOf" srcId="{2F59001C-E074-46EA-9D6B-57A39956B0AF}" destId="{3E12D70A-F0FB-4C26-A64F-AEA5BD655002}" srcOrd="0" destOrd="0" presId="urn:microsoft.com/office/officeart/2005/8/layout/orgChart1"/>
    <dgm:cxn modelId="{6A4E5301-B0B6-49E8-946A-97A795B5D2F1}" type="presParOf" srcId="{3E12D70A-F0FB-4C26-A64F-AEA5BD655002}" destId="{2F3A1D05-895A-45B4-8BE2-7ADC9D0FF7DF}" srcOrd="0" destOrd="0" presId="urn:microsoft.com/office/officeart/2005/8/layout/orgChart1"/>
    <dgm:cxn modelId="{5E481D48-1DAB-491E-B83C-6992845F71D7}" type="presParOf" srcId="{3E12D70A-F0FB-4C26-A64F-AEA5BD655002}" destId="{FE226B86-1564-4528-8DD7-089049BD7910}" srcOrd="1" destOrd="0" presId="urn:microsoft.com/office/officeart/2005/8/layout/orgChart1"/>
    <dgm:cxn modelId="{209467F1-16D1-4E33-B84F-DA9EBB89AA2C}" type="presParOf" srcId="{2F59001C-E074-46EA-9D6B-57A39956B0AF}" destId="{E27A5321-4908-448F-AF60-529A80EFA06C}" srcOrd="1" destOrd="0" presId="urn:microsoft.com/office/officeart/2005/8/layout/orgChart1"/>
    <dgm:cxn modelId="{0BD4D2B0-CEF9-48C4-B627-7067FF8F2037}" type="presParOf" srcId="{2F59001C-E074-46EA-9D6B-57A39956B0AF}" destId="{6FD15F98-0957-4FC1-A5F7-DD4D89AABB02}" srcOrd="2" destOrd="0" presId="urn:microsoft.com/office/officeart/2005/8/layout/orgChart1"/>
    <dgm:cxn modelId="{6EB82692-6F80-44E9-9D85-9052D73A54E3}" type="presParOf" srcId="{B16A1114-9552-4973-8F82-76B64527ED57}" destId="{1F1003B1-D30A-470B-9C0E-BCBD227FA5B6}" srcOrd="4" destOrd="0" presId="urn:microsoft.com/office/officeart/2005/8/layout/orgChart1"/>
    <dgm:cxn modelId="{834AEA6D-1855-42E7-96EE-E2FD75973382}" type="presParOf" srcId="{B16A1114-9552-4973-8F82-76B64527ED57}" destId="{98D197D9-39D2-4A7C-963F-64F9B6AE8DD5}" srcOrd="5" destOrd="0" presId="urn:microsoft.com/office/officeart/2005/8/layout/orgChart1"/>
    <dgm:cxn modelId="{CA693925-824B-42CF-9290-9D1F47025BAC}" type="presParOf" srcId="{98D197D9-39D2-4A7C-963F-64F9B6AE8DD5}" destId="{BA8F3802-354D-4FF0-A595-0FF04F4C4130}" srcOrd="0" destOrd="0" presId="urn:microsoft.com/office/officeart/2005/8/layout/orgChart1"/>
    <dgm:cxn modelId="{496998C0-5224-4132-8957-7C73DD4A2CDA}" type="presParOf" srcId="{BA8F3802-354D-4FF0-A595-0FF04F4C4130}" destId="{C2953344-13AF-4687-9C38-1E78F7420421}" srcOrd="0" destOrd="0" presId="urn:microsoft.com/office/officeart/2005/8/layout/orgChart1"/>
    <dgm:cxn modelId="{6288257F-6C73-4DD2-9E92-9C14D5A47B7F}" type="presParOf" srcId="{BA8F3802-354D-4FF0-A595-0FF04F4C4130}" destId="{28340FBB-390C-478B-A56C-82628052EB1A}" srcOrd="1" destOrd="0" presId="urn:microsoft.com/office/officeart/2005/8/layout/orgChart1"/>
    <dgm:cxn modelId="{452A85B2-FC23-4457-9DA6-6E2BA2722D89}" type="presParOf" srcId="{98D197D9-39D2-4A7C-963F-64F9B6AE8DD5}" destId="{E0A9BCA7-3DEF-482D-9D68-B2DC1A5B4C2D}" srcOrd="1" destOrd="0" presId="urn:microsoft.com/office/officeart/2005/8/layout/orgChart1"/>
    <dgm:cxn modelId="{FDA0D9CC-1CF4-453E-B09E-EAFA616829DE}" type="presParOf" srcId="{98D197D9-39D2-4A7C-963F-64F9B6AE8DD5}" destId="{440AF232-341E-4436-AB4E-AF45D2441BD0}" srcOrd="2" destOrd="0" presId="urn:microsoft.com/office/officeart/2005/8/layout/orgChart1"/>
    <dgm:cxn modelId="{707F3337-D216-4D94-9E46-EAFD5EDAC4D3}" type="presParOf" srcId="{06C82D5F-328F-41C8-94B5-B397950858F2}" destId="{2A4E74DF-10D8-431E-8B06-44D3B955EA8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03B1-D30A-470B-9C0E-BCBD227FA5B6}">
      <dsp:nvSpPr>
        <dsp:cNvPr id="0" name=""/>
        <dsp:cNvSpPr/>
      </dsp:nvSpPr>
      <dsp:spPr>
        <a:xfrm>
          <a:off x="4120516" y="1979056"/>
          <a:ext cx="2915295" cy="505960"/>
        </a:xfrm>
        <a:custGeom>
          <a:avLst/>
          <a:gdLst/>
          <a:ahLst/>
          <a:cxnLst/>
          <a:rect l="0" t="0" r="0" b="0"/>
          <a:pathLst>
            <a:path>
              <a:moveTo>
                <a:pt x="0" y="0"/>
              </a:moveTo>
              <a:lnTo>
                <a:pt x="0" y="252980"/>
              </a:lnTo>
              <a:lnTo>
                <a:pt x="2915295" y="252980"/>
              </a:lnTo>
              <a:lnTo>
                <a:pt x="2915295" y="505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3707B-88DD-4157-AE66-DAE7A16DCE5A}">
      <dsp:nvSpPr>
        <dsp:cNvPr id="0" name=""/>
        <dsp:cNvSpPr/>
      </dsp:nvSpPr>
      <dsp:spPr>
        <a:xfrm>
          <a:off x="4074796" y="1979056"/>
          <a:ext cx="91440" cy="505960"/>
        </a:xfrm>
        <a:custGeom>
          <a:avLst/>
          <a:gdLst/>
          <a:ahLst/>
          <a:cxnLst/>
          <a:rect l="0" t="0" r="0" b="0"/>
          <a:pathLst>
            <a:path>
              <a:moveTo>
                <a:pt x="45720" y="0"/>
              </a:moveTo>
              <a:lnTo>
                <a:pt x="45720" y="5059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A00AB-9F21-43D2-A5A5-6EB74D89B07B}">
      <dsp:nvSpPr>
        <dsp:cNvPr id="0" name=""/>
        <dsp:cNvSpPr/>
      </dsp:nvSpPr>
      <dsp:spPr>
        <a:xfrm>
          <a:off x="1220520" y="1979056"/>
          <a:ext cx="2899995" cy="521259"/>
        </a:xfrm>
        <a:custGeom>
          <a:avLst/>
          <a:gdLst/>
          <a:ahLst/>
          <a:cxnLst/>
          <a:rect l="0" t="0" r="0" b="0"/>
          <a:pathLst>
            <a:path>
              <a:moveTo>
                <a:pt x="2899995" y="0"/>
              </a:moveTo>
              <a:lnTo>
                <a:pt x="2899995" y="268279"/>
              </a:lnTo>
              <a:lnTo>
                <a:pt x="0" y="268279"/>
              </a:lnTo>
              <a:lnTo>
                <a:pt x="0" y="5212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96D9E-8B58-4863-AFF7-7D13F5B9A1D1}">
      <dsp:nvSpPr>
        <dsp:cNvPr id="0" name=""/>
        <dsp:cNvSpPr/>
      </dsp:nvSpPr>
      <dsp:spPr>
        <a:xfrm>
          <a:off x="2915848" y="774389"/>
          <a:ext cx="2409334" cy="1204667"/>
        </a:xfrm>
        <a:prstGeom prst="rect">
          <a:avLst/>
        </a:prstGeom>
        <a:solidFill>
          <a:schemeClr val="tx1">
            <a:lumMod val="95000"/>
            <a:lumOff val="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VECTARY </a:t>
          </a:r>
        </a:p>
      </dsp:txBody>
      <dsp:txXfrm>
        <a:off x="2915848" y="774389"/>
        <a:ext cx="2409334" cy="1204667"/>
      </dsp:txXfrm>
    </dsp:sp>
    <dsp:sp modelId="{892CE67F-822F-4B86-9540-F8AAA7CA0B9D}">
      <dsp:nvSpPr>
        <dsp:cNvPr id="0" name=""/>
        <dsp:cNvSpPr/>
      </dsp:nvSpPr>
      <dsp:spPr>
        <a:xfrm>
          <a:off x="15852" y="2500316"/>
          <a:ext cx="2409334" cy="1204667"/>
        </a:xfrm>
        <a:prstGeom prst="rect">
          <a:avLst/>
        </a:prstGeom>
        <a:solidFill>
          <a:srgbClr val="92D05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dirty="0">
              <a:latin typeface="Politica" panose="02000506060000020004"/>
            </a:rPr>
            <a:t>Object Mode</a:t>
          </a:r>
        </a:p>
        <a:p>
          <a:pPr marL="0" lvl="0" indent="0" algn="ctr" defTabSz="1244600">
            <a:lnSpc>
              <a:spcPct val="90000"/>
            </a:lnSpc>
            <a:spcBef>
              <a:spcPct val="0"/>
            </a:spcBef>
            <a:spcAft>
              <a:spcPct val="35000"/>
            </a:spcAft>
            <a:buFont typeface="Wingdings" panose="05000000000000000000" pitchFamily="2" charset="2"/>
            <a:buNone/>
          </a:pPr>
          <a:r>
            <a:rPr lang="ar-QA" sz="2800" kern="1200" dirty="0">
              <a:latin typeface="Politica" panose="02000506060000020004"/>
            </a:rPr>
            <a:t>وضع المجسمات</a:t>
          </a:r>
          <a:endParaRPr lang="ar-JO" sz="2800" kern="1200" dirty="0">
            <a:latin typeface="Politica" panose="02000506060000020004"/>
          </a:endParaRPr>
        </a:p>
      </dsp:txBody>
      <dsp:txXfrm>
        <a:off x="15852" y="2500316"/>
        <a:ext cx="2409334" cy="1204667"/>
      </dsp:txXfrm>
    </dsp:sp>
    <dsp:sp modelId="{2F3A1D05-895A-45B4-8BE2-7ADC9D0FF7DF}">
      <dsp:nvSpPr>
        <dsp:cNvPr id="0" name=""/>
        <dsp:cNvSpPr/>
      </dsp:nvSpPr>
      <dsp:spPr>
        <a:xfrm>
          <a:off x="2915848" y="2485017"/>
          <a:ext cx="2409334" cy="1204667"/>
        </a:xfrm>
        <a:prstGeom prst="rect">
          <a:avLst/>
        </a:prstGeom>
        <a:solidFill>
          <a:srgbClr val="00B0F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dirty="0">
              <a:latin typeface="Politica" panose="02000506060000020004"/>
            </a:rPr>
            <a:t>Generation tools</a:t>
          </a:r>
        </a:p>
        <a:p>
          <a:pPr marL="0" lvl="0" indent="0" algn="ctr" defTabSz="1244600">
            <a:lnSpc>
              <a:spcPct val="90000"/>
            </a:lnSpc>
            <a:spcBef>
              <a:spcPct val="0"/>
            </a:spcBef>
            <a:spcAft>
              <a:spcPct val="35000"/>
            </a:spcAft>
            <a:buFont typeface="Wingdings" panose="05000000000000000000" pitchFamily="2" charset="2"/>
            <a:buNone/>
          </a:pPr>
          <a:r>
            <a:rPr lang="ar-QA" sz="2800" kern="1200" dirty="0">
              <a:latin typeface="Politica" panose="02000506060000020004"/>
            </a:rPr>
            <a:t>أدوات التوليد</a:t>
          </a:r>
          <a:endParaRPr lang="en-US" sz="2800" kern="1200" dirty="0">
            <a:latin typeface="Politica" panose="02000506060000020004"/>
          </a:endParaRPr>
        </a:p>
      </dsp:txBody>
      <dsp:txXfrm>
        <a:off x="2915848" y="2485017"/>
        <a:ext cx="2409334" cy="1204667"/>
      </dsp:txXfrm>
    </dsp:sp>
    <dsp:sp modelId="{C2953344-13AF-4687-9C38-1E78F7420421}">
      <dsp:nvSpPr>
        <dsp:cNvPr id="0" name=""/>
        <dsp:cNvSpPr/>
      </dsp:nvSpPr>
      <dsp:spPr>
        <a:xfrm>
          <a:off x="5831143" y="2485017"/>
          <a:ext cx="2409334" cy="1204667"/>
        </a:xfrm>
        <a:prstGeom prst="rect">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dirty="0">
              <a:latin typeface="Politica" panose="02000506060000020004"/>
            </a:rPr>
            <a:t>Texture and patterns </a:t>
          </a:r>
          <a:endParaRPr lang="ar-QA" sz="2800" kern="1200" dirty="0">
            <a:latin typeface="Politica" panose="02000506060000020004"/>
          </a:endParaRPr>
        </a:p>
        <a:p>
          <a:pPr marL="0" lvl="0" indent="0" algn="ctr" defTabSz="1244600">
            <a:lnSpc>
              <a:spcPct val="90000"/>
            </a:lnSpc>
            <a:spcBef>
              <a:spcPct val="0"/>
            </a:spcBef>
            <a:spcAft>
              <a:spcPct val="35000"/>
            </a:spcAft>
            <a:buFont typeface="Wingdings" panose="05000000000000000000" pitchFamily="2" charset="2"/>
            <a:buNone/>
          </a:pPr>
          <a:r>
            <a:rPr lang="ar-QA" sz="2800" kern="1200" dirty="0"/>
            <a:t>نسيج وأنماط </a:t>
          </a:r>
          <a:endParaRPr lang="en-US" sz="2800" kern="1200" dirty="0"/>
        </a:p>
      </dsp:txBody>
      <dsp:txXfrm>
        <a:off x="5831143" y="2485017"/>
        <a:ext cx="2409334" cy="12046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7/4/2021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dirty="0"/>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attendance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attended workshops before?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299328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170941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12</a:t>
            </a:fld>
            <a:endParaRPr lang="en-US"/>
          </a:p>
        </p:txBody>
      </p:sp>
    </p:spTree>
    <p:extLst>
      <p:ext uri="{BB962C8B-B14F-4D97-AF65-F5344CB8AC3E}">
        <p14:creationId xmlns:p14="http://schemas.microsoft.com/office/powerpoint/2010/main" val="401738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Tell them that we can generate multiple copies just from one object.</a:t>
            </a:r>
          </a:p>
        </p:txBody>
      </p:sp>
      <p:sp>
        <p:nvSpPr>
          <p:cNvPr id="4" name="Slide Number Placeholder 3"/>
          <p:cNvSpPr>
            <a:spLocks noGrp="1"/>
          </p:cNvSpPr>
          <p:nvPr>
            <p:ph type="sldNum" sz="quarter" idx="10"/>
          </p:nvPr>
        </p:nvSpPr>
        <p:spPr/>
        <p:txBody>
          <a:bodyPr/>
          <a:lstStyle/>
          <a:p>
            <a:fld id="{AD40BAC4-AE1E-4A26-A01C-FEFC7E515775}" type="slidenum">
              <a:rPr lang="en-US" smtClean="0"/>
              <a:t>13</a:t>
            </a:fld>
            <a:endParaRPr lang="en-US"/>
          </a:p>
        </p:txBody>
      </p:sp>
    </p:spTree>
    <p:extLst>
      <p:ext uri="{BB962C8B-B14F-4D97-AF65-F5344CB8AC3E}">
        <p14:creationId xmlns:p14="http://schemas.microsoft.com/office/powerpoint/2010/main" val="857539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14</a:t>
            </a:fld>
            <a:endParaRPr lang="en-US"/>
          </a:p>
        </p:txBody>
      </p:sp>
    </p:spTree>
    <p:extLst>
      <p:ext uri="{BB962C8B-B14F-4D97-AF65-F5344CB8AC3E}">
        <p14:creationId xmlns:p14="http://schemas.microsoft.com/office/powerpoint/2010/main" val="290405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15</a:t>
            </a:fld>
            <a:endParaRPr lang="en-US"/>
          </a:p>
        </p:txBody>
      </p:sp>
    </p:spTree>
    <p:extLst>
      <p:ext uri="{BB962C8B-B14F-4D97-AF65-F5344CB8AC3E}">
        <p14:creationId xmlns:p14="http://schemas.microsoft.com/office/powerpoint/2010/main" val="378528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16</a:t>
            </a:fld>
            <a:endParaRPr lang="en-US"/>
          </a:p>
        </p:txBody>
      </p:sp>
    </p:spTree>
    <p:extLst>
      <p:ext uri="{BB962C8B-B14F-4D97-AF65-F5344CB8AC3E}">
        <p14:creationId xmlns:p14="http://schemas.microsoft.com/office/powerpoint/2010/main" val="9933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17</a:t>
            </a:fld>
            <a:endParaRPr lang="en-US"/>
          </a:p>
        </p:txBody>
      </p:sp>
    </p:spTree>
    <p:extLst>
      <p:ext uri="{BB962C8B-B14F-4D97-AF65-F5344CB8AC3E}">
        <p14:creationId xmlns:p14="http://schemas.microsoft.com/office/powerpoint/2010/main" val="397185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18</a:t>
            </a:fld>
            <a:endParaRPr lang="en-US"/>
          </a:p>
        </p:txBody>
      </p:sp>
    </p:spTree>
    <p:extLst>
      <p:ext uri="{BB962C8B-B14F-4D97-AF65-F5344CB8AC3E}">
        <p14:creationId xmlns:p14="http://schemas.microsoft.com/office/powerpoint/2010/main" val="411556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19</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249823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this picture from the </a:t>
            </a:r>
            <a:r>
              <a:rPr lang="en-US" dirty="0" err="1"/>
              <a:t>mus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210935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this picture from the </a:t>
            </a:r>
            <a:r>
              <a:rPr lang="en-US" dirty="0" err="1"/>
              <a:t>mus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71035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this picture from the </a:t>
            </a:r>
            <a:r>
              <a:rPr lang="en-US" dirty="0" err="1"/>
              <a:t>mus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277154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Explain how to change the cut to the other object </a:t>
            </a:r>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325865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Explain how to change the cut to the other object </a:t>
            </a:r>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339964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55009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21394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dirty="0"/>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7/4/2021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dirty="0"/>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emf"/><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07392"/>
            <a:ext cx="12192001" cy="5434048"/>
            <a:chOff x="-1" y="1007392"/>
            <a:chExt cx="12192001" cy="5434048"/>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2"/>
              <a:ext cx="6455302" cy="5434048"/>
            </a:xfrm>
            <a:prstGeom prst="rect">
              <a:avLst/>
            </a:prstGeom>
            <a:solidFill>
              <a:srgbClr val="4A5695"/>
            </a:solidFill>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6" name="TextBox 5">
            <a:extLst>
              <a:ext uri="{FF2B5EF4-FFF2-40B4-BE49-F238E27FC236}">
                <a16:creationId xmlns:a16="http://schemas.microsoft.com/office/drawing/2014/main" id="{A4131900-6A4A-4509-97D0-B9BAF02B6E12}"/>
              </a:ext>
            </a:extLst>
          </p:cNvPr>
          <p:cNvSpPr txBox="1"/>
          <p:nvPr/>
        </p:nvSpPr>
        <p:spPr>
          <a:xfrm>
            <a:off x="45024" y="1116718"/>
            <a:ext cx="8006575" cy="1446550"/>
          </a:xfrm>
          <a:prstGeom prst="rect">
            <a:avLst/>
          </a:prstGeom>
          <a:noFill/>
        </p:spPr>
        <p:txBody>
          <a:bodyPr wrap="square" rtlCol="0">
            <a:spAutoFit/>
          </a:bodyPr>
          <a:lstStyle/>
          <a:p>
            <a:r>
              <a:rPr lang="en-US" sz="4400" dirty="0">
                <a:latin typeface="Politica" charset="0"/>
                <a:ea typeface="Politica" charset="0"/>
                <a:cs typeface="Politica" charset="0"/>
              </a:rPr>
              <a:t>Texture and patterns for fabric </a:t>
            </a:r>
            <a:endParaRPr lang="ar-QA" sz="4400" dirty="0">
              <a:latin typeface="Politica" charset="0"/>
              <a:ea typeface="Politica" charset="0"/>
              <a:cs typeface="Politica" charset="0"/>
            </a:endParaRPr>
          </a:p>
          <a:p>
            <a:r>
              <a:rPr lang="en-US" sz="4400" dirty="0">
                <a:solidFill>
                  <a:schemeClr val="bg1"/>
                </a:solidFill>
                <a:latin typeface="Politica" charset="0"/>
                <a:ea typeface="Politica" charset="0"/>
                <a:cs typeface="Politica" charset="0"/>
              </a:rPr>
              <a:t>Age 7-10</a:t>
            </a:r>
          </a:p>
        </p:txBody>
      </p:sp>
      <p:sp>
        <p:nvSpPr>
          <p:cNvPr id="12" name="TextBox 11">
            <a:extLst>
              <a:ext uri="{FF2B5EF4-FFF2-40B4-BE49-F238E27FC236}">
                <a16:creationId xmlns:a16="http://schemas.microsoft.com/office/drawing/2014/main" id="{5CACE3BA-F8DE-4A14-B149-65EF53A3CC1B}"/>
              </a:ext>
            </a:extLst>
          </p:cNvPr>
          <p:cNvSpPr txBox="1"/>
          <p:nvPr/>
        </p:nvSpPr>
        <p:spPr>
          <a:xfrm>
            <a:off x="7831153" y="1132107"/>
            <a:ext cx="3305713" cy="707886"/>
          </a:xfrm>
          <a:prstGeom prst="rect">
            <a:avLst/>
          </a:prstGeom>
          <a:noFill/>
        </p:spPr>
        <p:txBody>
          <a:bodyPr wrap="none" rtlCol="0">
            <a:spAutoFit/>
          </a:bodyPr>
          <a:lstStyle/>
          <a:p>
            <a:pPr algn="r" rtl="1"/>
            <a:r>
              <a:rPr lang="ar-QA" sz="4000" dirty="0">
                <a:solidFill>
                  <a:schemeClr val="bg1"/>
                </a:solidFill>
                <a:cs typeface="+mj-cs"/>
              </a:rPr>
              <a:t>نسيج وأنماط للنسيج</a:t>
            </a:r>
            <a:endParaRPr lang="en-US" sz="4000" dirty="0">
              <a:solidFill>
                <a:schemeClr val="bg1"/>
              </a:solidFill>
              <a:cs typeface="+mj-cs"/>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7FC9B22-272A-4B36-80C0-1CD55A3B9AA4}"/>
              </a:ext>
            </a:extLst>
          </p:cNvPr>
          <p:cNvGrpSpPr/>
          <p:nvPr/>
        </p:nvGrpSpPr>
        <p:grpSpPr>
          <a:xfrm>
            <a:off x="9248482" y="6303326"/>
            <a:ext cx="1415160" cy="476766"/>
            <a:chOff x="8882864" y="6158525"/>
            <a:chExt cx="1780778" cy="599942"/>
          </a:xfrm>
        </p:grpSpPr>
        <p:pic>
          <p:nvPicPr>
            <p:cNvPr id="17" name="Picture 16">
              <a:extLst>
                <a:ext uri="{FF2B5EF4-FFF2-40B4-BE49-F238E27FC236}">
                  <a16:creationId xmlns:a16="http://schemas.microsoft.com/office/drawing/2014/main" id="{89F1D5CA-43B3-4202-A2EE-3505618BE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DC367EC8-5CD3-4C8E-8160-087B42B04C21}"/>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77A3B99F-82D9-449E-BA84-BF05F242C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3544"/>
            <a:ext cx="12192000" cy="5590912"/>
          </a:xfrm>
          <a:prstGeom prst="rect">
            <a:avLst/>
          </a:prstGeom>
        </p:spPr>
      </p:pic>
      <p:sp>
        <p:nvSpPr>
          <p:cNvPr id="25" name="TextBox 24">
            <a:extLst>
              <a:ext uri="{FF2B5EF4-FFF2-40B4-BE49-F238E27FC236}">
                <a16:creationId xmlns:a16="http://schemas.microsoft.com/office/drawing/2014/main" id="{AAB44477-5FE9-4B2A-8B6D-FC138FD1AE9C}"/>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26" name="TextBox 25">
            <a:extLst>
              <a:ext uri="{FF2B5EF4-FFF2-40B4-BE49-F238E27FC236}">
                <a16:creationId xmlns:a16="http://schemas.microsoft.com/office/drawing/2014/main" id="{596A9186-1AB6-44C2-B4AE-8C4AE898FF71}"/>
              </a:ext>
            </a:extLst>
          </p:cNvPr>
          <p:cNvSpPr txBox="1"/>
          <p:nvPr/>
        </p:nvSpPr>
        <p:spPr>
          <a:xfrm>
            <a:off x="1699513" y="982952"/>
            <a:ext cx="4048425" cy="830997"/>
          </a:xfrm>
          <a:prstGeom prst="rect">
            <a:avLst/>
          </a:prstGeom>
          <a:noFill/>
        </p:spPr>
        <p:txBody>
          <a:bodyPr wrap="square">
            <a:spAutoFit/>
          </a:bodyPr>
          <a:lstStyle/>
          <a:p>
            <a:pPr algn="just" fontAlgn="base"/>
            <a:r>
              <a:rPr lang="en-US" sz="2400" b="0" i="0" dirty="0">
                <a:solidFill>
                  <a:srgbClr val="4F4F4F"/>
                </a:solidFill>
                <a:effectLst/>
                <a:latin typeface="Politica" panose="02000506060000020004" pitchFamily="2" charset="0"/>
              </a:rPr>
              <a:t>Use Boolean subtract to make the hole inside the hat </a:t>
            </a:r>
          </a:p>
        </p:txBody>
      </p:sp>
      <p:sp>
        <p:nvSpPr>
          <p:cNvPr id="27" name="TextBox 26">
            <a:extLst>
              <a:ext uri="{FF2B5EF4-FFF2-40B4-BE49-F238E27FC236}">
                <a16:creationId xmlns:a16="http://schemas.microsoft.com/office/drawing/2014/main" id="{035F3099-3B55-4051-AFC4-B08E1F0BE0A8}"/>
              </a:ext>
            </a:extLst>
          </p:cNvPr>
          <p:cNvSpPr txBox="1"/>
          <p:nvPr/>
        </p:nvSpPr>
        <p:spPr>
          <a:xfrm>
            <a:off x="6369856" y="888162"/>
            <a:ext cx="3674561" cy="830997"/>
          </a:xfrm>
          <a:prstGeom prst="rect">
            <a:avLst/>
          </a:prstGeom>
          <a:noFill/>
        </p:spPr>
        <p:txBody>
          <a:bodyPr wrap="square">
            <a:spAutoFit/>
          </a:bodyPr>
          <a:lstStyle/>
          <a:p>
            <a:pPr algn="r" rtl="1"/>
            <a:r>
              <a:rPr lang="ar-QA" sz="2400" dirty="0"/>
              <a:t>استخدم الطرح المنطقي لعمل الفتحة داخل القبعة</a:t>
            </a:r>
            <a:endParaRPr lang="en-US" sz="2400" dirty="0"/>
          </a:p>
        </p:txBody>
      </p:sp>
    </p:spTree>
    <p:extLst>
      <p:ext uri="{BB962C8B-B14F-4D97-AF65-F5344CB8AC3E}">
        <p14:creationId xmlns:p14="http://schemas.microsoft.com/office/powerpoint/2010/main" val="278415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6" name="TextBox 15">
            <a:extLst>
              <a:ext uri="{FF2B5EF4-FFF2-40B4-BE49-F238E27FC236}">
                <a16:creationId xmlns:a16="http://schemas.microsoft.com/office/drawing/2014/main" id="{B7E3EFD7-4862-4127-8133-573624CAEE57}"/>
              </a:ext>
            </a:extLst>
          </p:cNvPr>
          <p:cNvSpPr txBox="1"/>
          <p:nvPr/>
        </p:nvSpPr>
        <p:spPr>
          <a:xfrm>
            <a:off x="2126233" y="452735"/>
            <a:ext cx="4048425" cy="1200329"/>
          </a:xfrm>
          <a:prstGeom prst="rect">
            <a:avLst/>
          </a:prstGeom>
          <a:noFill/>
        </p:spPr>
        <p:txBody>
          <a:bodyPr wrap="square">
            <a:spAutoFit/>
          </a:bodyPr>
          <a:lstStyle/>
          <a:p>
            <a:pPr algn="l" fontAlgn="base"/>
            <a:r>
              <a:rPr lang="en-US" sz="2400" b="1" i="0" dirty="0">
                <a:solidFill>
                  <a:srgbClr val="4F4F4F"/>
                </a:solidFill>
                <a:effectLst/>
                <a:latin typeface="Politica" panose="02000506060000020004" pitchFamily="2" charset="0"/>
              </a:rPr>
              <a:t>Materials</a:t>
            </a:r>
          </a:p>
          <a:p>
            <a:pPr algn="just" fontAlgn="base"/>
            <a:r>
              <a:rPr lang="en-US" sz="2400" b="0" i="0" dirty="0">
                <a:solidFill>
                  <a:srgbClr val="4F4F4F"/>
                </a:solidFill>
                <a:effectLst/>
                <a:latin typeface="Politica" panose="02000506060000020004" pitchFamily="2" charset="0"/>
              </a:rPr>
              <a:t>A large library of custom PBR materials with thousands of textures.</a:t>
            </a:r>
          </a:p>
        </p:txBody>
      </p:sp>
      <p:pic>
        <p:nvPicPr>
          <p:cNvPr id="15" name="Picture 14">
            <a:extLst>
              <a:ext uri="{FF2B5EF4-FFF2-40B4-BE49-F238E27FC236}">
                <a16:creationId xmlns:a16="http://schemas.microsoft.com/office/drawing/2014/main" id="{56A0EDA0-8990-4078-AF62-23A621EE3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6233" y="1921543"/>
            <a:ext cx="4521792" cy="4381783"/>
          </a:xfrm>
          <a:prstGeom prst="rect">
            <a:avLst/>
          </a:prstGeom>
        </p:spPr>
      </p:pic>
      <p:sp>
        <p:nvSpPr>
          <p:cNvPr id="23" name="TextBox 22">
            <a:extLst>
              <a:ext uri="{FF2B5EF4-FFF2-40B4-BE49-F238E27FC236}">
                <a16:creationId xmlns:a16="http://schemas.microsoft.com/office/drawing/2014/main" id="{44953863-9348-4813-8B7D-1A85A2756738}"/>
              </a:ext>
            </a:extLst>
          </p:cNvPr>
          <p:cNvSpPr txBox="1"/>
          <p:nvPr/>
        </p:nvSpPr>
        <p:spPr>
          <a:xfrm>
            <a:off x="6735616" y="452734"/>
            <a:ext cx="3674561" cy="1200329"/>
          </a:xfrm>
          <a:prstGeom prst="rect">
            <a:avLst/>
          </a:prstGeom>
          <a:noFill/>
        </p:spPr>
        <p:txBody>
          <a:bodyPr wrap="square">
            <a:spAutoFit/>
          </a:bodyPr>
          <a:lstStyle/>
          <a:p>
            <a:pPr algn="r" rtl="1"/>
            <a:r>
              <a:rPr lang="ar-QA" sz="2400" dirty="0"/>
              <a:t>المواد</a:t>
            </a:r>
          </a:p>
          <a:p>
            <a:pPr algn="r" rtl="1"/>
            <a:r>
              <a:rPr lang="ar-QA" sz="2400" dirty="0"/>
              <a:t>مكتبة كبيرة من مواد </a:t>
            </a:r>
            <a:r>
              <a:rPr lang="en-US" sz="2400" dirty="0"/>
              <a:t>PBR </a:t>
            </a:r>
            <a:r>
              <a:rPr lang="ar-QA" sz="2400" dirty="0"/>
              <a:t>المخصصة مع الآلاف من القوام.</a:t>
            </a:r>
            <a:endParaRPr lang="en-US" sz="2400" dirty="0"/>
          </a:p>
        </p:txBody>
      </p:sp>
      <p:pic>
        <p:nvPicPr>
          <p:cNvPr id="25" name="Picture 24">
            <a:extLst>
              <a:ext uri="{FF2B5EF4-FFF2-40B4-BE49-F238E27FC236}">
                <a16:creationId xmlns:a16="http://schemas.microsoft.com/office/drawing/2014/main" id="{66B85CB0-15DC-4854-9514-1B567E6D06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0" name="TextBox 9">
            <a:extLst>
              <a:ext uri="{FF2B5EF4-FFF2-40B4-BE49-F238E27FC236}">
                <a16:creationId xmlns:a16="http://schemas.microsoft.com/office/drawing/2014/main" id="{22D4DBC0-F832-4AFA-9A25-3AC250990B93}"/>
              </a:ext>
            </a:extLst>
          </p:cNvPr>
          <p:cNvSpPr txBox="1"/>
          <p:nvPr/>
        </p:nvSpPr>
        <p:spPr>
          <a:xfrm>
            <a:off x="2126233" y="452734"/>
            <a:ext cx="4048425" cy="1200329"/>
          </a:xfrm>
          <a:prstGeom prst="rect">
            <a:avLst/>
          </a:prstGeom>
          <a:noFill/>
        </p:spPr>
        <p:txBody>
          <a:bodyPr wrap="square">
            <a:spAutoFit/>
          </a:bodyPr>
          <a:lstStyle/>
          <a:p>
            <a:pPr algn="l" fontAlgn="base"/>
            <a:r>
              <a:rPr lang="en-US" sz="2400" b="1" i="0" dirty="0">
                <a:solidFill>
                  <a:srgbClr val="4F4F4F"/>
                </a:solidFill>
                <a:effectLst/>
                <a:latin typeface="Politica" panose="02000506060000020004" pitchFamily="2" charset="0"/>
              </a:rPr>
              <a:t>Materials</a:t>
            </a:r>
          </a:p>
          <a:p>
            <a:pPr algn="just" fontAlgn="base"/>
            <a:r>
              <a:rPr lang="en-US" sz="2400" b="0" i="0" dirty="0">
                <a:solidFill>
                  <a:srgbClr val="4F4F4F"/>
                </a:solidFill>
                <a:effectLst/>
                <a:latin typeface="Politica" panose="02000506060000020004" pitchFamily="2" charset="0"/>
              </a:rPr>
              <a:t>A large library of custom PBR materials with thousands of textures.</a:t>
            </a:r>
          </a:p>
        </p:txBody>
      </p:sp>
      <p:sp>
        <p:nvSpPr>
          <p:cNvPr id="11" name="TextBox 10">
            <a:extLst>
              <a:ext uri="{FF2B5EF4-FFF2-40B4-BE49-F238E27FC236}">
                <a16:creationId xmlns:a16="http://schemas.microsoft.com/office/drawing/2014/main" id="{303CC2AB-8D6F-4F3C-84B7-805F0D3D879E}"/>
              </a:ext>
            </a:extLst>
          </p:cNvPr>
          <p:cNvSpPr txBox="1"/>
          <p:nvPr/>
        </p:nvSpPr>
        <p:spPr>
          <a:xfrm>
            <a:off x="6735616" y="452733"/>
            <a:ext cx="3674561" cy="1200329"/>
          </a:xfrm>
          <a:prstGeom prst="rect">
            <a:avLst/>
          </a:prstGeom>
          <a:noFill/>
        </p:spPr>
        <p:txBody>
          <a:bodyPr wrap="square">
            <a:spAutoFit/>
          </a:bodyPr>
          <a:lstStyle/>
          <a:p>
            <a:pPr algn="r" rtl="1"/>
            <a:r>
              <a:rPr lang="ar-QA" sz="2400" dirty="0"/>
              <a:t>المواد</a:t>
            </a:r>
          </a:p>
          <a:p>
            <a:pPr algn="r" rtl="1"/>
            <a:r>
              <a:rPr lang="ar-QA" sz="2400" dirty="0"/>
              <a:t>مكتبة كبيرة من مواد </a:t>
            </a:r>
            <a:r>
              <a:rPr lang="en-US" sz="2400" dirty="0"/>
              <a:t>PBR </a:t>
            </a:r>
            <a:r>
              <a:rPr lang="ar-QA" sz="2400" dirty="0"/>
              <a:t>المخصصة مع الآلاف من القوام.</a:t>
            </a:r>
            <a:endParaRPr lang="en-US" sz="2400" dirty="0"/>
          </a:p>
        </p:txBody>
      </p:sp>
    </p:spTree>
    <p:extLst>
      <p:ext uri="{BB962C8B-B14F-4D97-AF65-F5344CB8AC3E}">
        <p14:creationId xmlns:p14="http://schemas.microsoft.com/office/powerpoint/2010/main" val="3876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6" name="TextBox 15">
            <a:extLst>
              <a:ext uri="{FF2B5EF4-FFF2-40B4-BE49-F238E27FC236}">
                <a16:creationId xmlns:a16="http://schemas.microsoft.com/office/drawing/2014/main" id="{B7E3EFD7-4862-4127-8133-573624CAEE57}"/>
              </a:ext>
            </a:extLst>
          </p:cNvPr>
          <p:cNvSpPr txBox="1"/>
          <p:nvPr/>
        </p:nvSpPr>
        <p:spPr>
          <a:xfrm>
            <a:off x="2126233" y="452735"/>
            <a:ext cx="4186077" cy="1015663"/>
          </a:xfrm>
          <a:prstGeom prst="rect">
            <a:avLst/>
          </a:prstGeom>
          <a:noFill/>
        </p:spPr>
        <p:txBody>
          <a:bodyPr wrap="square">
            <a:spAutoFit/>
          </a:bodyPr>
          <a:lstStyle/>
          <a:p>
            <a:pPr algn="l" fontAlgn="base"/>
            <a:r>
              <a:rPr lang="en-US" sz="2000" b="1" i="0" dirty="0">
                <a:solidFill>
                  <a:srgbClr val="4F4F4F"/>
                </a:solidFill>
                <a:effectLst/>
                <a:latin typeface="Politica" panose="02000506060000020004" pitchFamily="2" charset="0"/>
              </a:rPr>
              <a:t>Material UI</a:t>
            </a:r>
          </a:p>
          <a:p>
            <a:pPr algn="l" fontAlgn="base"/>
            <a:r>
              <a:rPr lang="en-US" sz="2000" b="0" i="0" dirty="0">
                <a:solidFill>
                  <a:srgbClr val="4F4F4F"/>
                </a:solidFill>
                <a:effectLst/>
                <a:latin typeface="Politica" panose="02000506060000020004" pitchFamily="2" charset="0"/>
              </a:rPr>
              <a:t>After clicking on the object in Object mode a Material UI appears in the right panel.</a:t>
            </a:r>
          </a:p>
        </p:txBody>
      </p:sp>
      <p:sp>
        <p:nvSpPr>
          <p:cNvPr id="23" name="TextBox 22">
            <a:extLst>
              <a:ext uri="{FF2B5EF4-FFF2-40B4-BE49-F238E27FC236}">
                <a16:creationId xmlns:a16="http://schemas.microsoft.com/office/drawing/2014/main" id="{44953863-9348-4813-8B7D-1A85A2756738}"/>
              </a:ext>
            </a:extLst>
          </p:cNvPr>
          <p:cNvSpPr txBox="1"/>
          <p:nvPr/>
        </p:nvSpPr>
        <p:spPr>
          <a:xfrm>
            <a:off x="5991529" y="549396"/>
            <a:ext cx="4600978" cy="923330"/>
          </a:xfrm>
          <a:prstGeom prst="rect">
            <a:avLst/>
          </a:prstGeom>
          <a:noFill/>
        </p:spPr>
        <p:txBody>
          <a:bodyPr wrap="square">
            <a:spAutoFit/>
          </a:bodyPr>
          <a:lstStyle/>
          <a:p>
            <a:pPr algn="r" rtl="1"/>
            <a:r>
              <a:rPr lang="ar-QA" b="1" dirty="0"/>
              <a:t>واجهة المستخدم المادية</a:t>
            </a:r>
          </a:p>
          <a:p>
            <a:pPr algn="r" rtl="1"/>
            <a:r>
              <a:rPr lang="ar-QA" dirty="0"/>
              <a:t>بعد النقر فوق الكائن في وضع الكائن ، تظهر واجهة المستخدم المادية في اللوحة اليمنى.</a:t>
            </a:r>
            <a:endParaRPr lang="en-US" dirty="0"/>
          </a:p>
        </p:txBody>
      </p:sp>
      <p:sp>
        <p:nvSpPr>
          <p:cNvPr id="13" name="TextBox 12">
            <a:extLst>
              <a:ext uri="{FF2B5EF4-FFF2-40B4-BE49-F238E27FC236}">
                <a16:creationId xmlns:a16="http://schemas.microsoft.com/office/drawing/2014/main" id="{DDC32F08-B61D-49B4-8CD9-BEC376CFB64A}"/>
              </a:ext>
            </a:extLst>
          </p:cNvPr>
          <p:cNvSpPr txBox="1"/>
          <p:nvPr/>
        </p:nvSpPr>
        <p:spPr>
          <a:xfrm>
            <a:off x="7303356" y="2060888"/>
            <a:ext cx="3890251" cy="1015663"/>
          </a:xfrm>
          <a:prstGeom prst="rect">
            <a:avLst/>
          </a:prstGeom>
          <a:noFill/>
        </p:spPr>
        <p:txBody>
          <a:bodyPr wrap="square">
            <a:spAutoFit/>
          </a:bodyPr>
          <a:lstStyle/>
          <a:p>
            <a:pPr algn="r" rtl="1"/>
            <a:r>
              <a:rPr lang="ar-QA" sz="2000" b="1" dirty="0">
                <a:solidFill>
                  <a:srgbClr val="FF0000"/>
                </a:solidFill>
                <a:latin typeface="Politica" panose="02000506060000020004" pitchFamily="2" charset="0"/>
              </a:rPr>
              <a:t>يحدد لون المادة </a:t>
            </a:r>
            <a:r>
              <a:rPr lang="ar-QA" sz="2000" dirty="0">
                <a:latin typeface="Politica" panose="02000506060000020004" pitchFamily="2" charset="0"/>
              </a:rPr>
              <a:t>(نسيج </a:t>
            </a:r>
            <a:r>
              <a:rPr lang="en-US" sz="2000" dirty="0">
                <a:latin typeface="Politica" panose="02000506060000020004" pitchFamily="2" charset="0"/>
              </a:rPr>
              <a:t>sRGB </a:t>
            </a:r>
            <a:r>
              <a:rPr lang="ar-QA" sz="2000" dirty="0">
                <a:latin typeface="Politica" panose="02000506060000020004" pitchFamily="2" charset="0"/>
              </a:rPr>
              <a:t>أو لون خالص). يحتوي </a:t>
            </a:r>
            <a:r>
              <a:rPr lang="en-US" sz="2000" dirty="0">
                <a:latin typeface="Politica" panose="02000506060000020004" pitchFamily="2" charset="0"/>
              </a:rPr>
              <a:t>Base Color </a:t>
            </a:r>
            <a:r>
              <a:rPr lang="ar-QA" sz="2000" dirty="0">
                <a:latin typeface="Politica" panose="02000506060000020004" pitchFamily="2" charset="0"/>
              </a:rPr>
              <a:t>أيضًا على </a:t>
            </a:r>
            <a:r>
              <a:rPr lang="en-US" sz="2000" dirty="0">
                <a:latin typeface="Politica" panose="02000506060000020004" pitchFamily="2" charset="0"/>
              </a:rPr>
              <a:t>Color Picker </a:t>
            </a:r>
            <a:r>
              <a:rPr lang="ar-QA" sz="2000" dirty="0">
                <a:latin typeface="Politica" panose="02000506060000020004" pitchFamily="2" charset="0"/>
              </a:rPr>
              <a:t>لاختيار لون معين من بكسل محدد.</a:t>
            </a:r>
            <a:endParaRPr lang="en-US" sz="2000" dirty="0">
              <a:latin typeface="Politica" panose="02000506060000020004" pitchFamily="2" charset="0"/>
            </a:endParaRPr>
          </a:p>
        </p:txBody>
      </p:sp>
      <p:sp>
        <p:nvSpPr>
          <p:cNvPr id="18" name="TextBox 17">
            <a:extLst>
              <a:ext uri="{FF2B5EF4-FFF2-40B4-BE49-F238E27FC236}">
                <a16:creationId xmlns:a16="http://schemas.microsoft.com/office/drawing/2014/main" id="{45AB6F70-9C3F-4354-98C6-31C8B7C07220}"/>
              </a:ext>
            </a:extLst>
          </p:cNvPr>
          <p:cNvSpPr txBox="1"/>
          <p:nvPr/>
        </p:nvSpPr>
        <p:spPr>
          <a:xfrm>
            <a:off x="2126233" y="2060888"/>
            <a:ext cx="3969767" cy="1323439"/>
          </a:xfrm>
          <a:prstGeom prst="rect">
            <a:avLst/>
          </a:prstGeom>
          <a:noFill/>
        </p:spPr>
        <p:txBody>
          <a:bodyPr wrap="square">
            <a:spAutoFit/>
          </a:bodyPr>
          <a:lstStyle/>
          <a:p>
            <a:r>
              <a:rPr lang="en-US" sz="2000" b="1" dirty="0">
                <a:solidFill>
                  <a:srgbClr val="FF0000"/>
                </a:solidFill>
                <a:latin typeface="Politica" panose="02000506060000020004" pitchFamily="2" charset="0"/>
              </a:rPr>
              <a:t>Defines the color </a:t>
            </a:r>
            <a:r>
              <a:rPr lang="en-US" sz="2000" dirty="0">
                <a:latin typeface="Politica" panose="02000506060000020004" pitchFamily="2" charset="0"/>
              </a:rPr>
              <a:t>of a material (sRGB texture or a solid color). Base Color additionally contains a Color Picker to pick a specific color from a selected pixel. </a:t>
            </a:r>
          </a:p>
        </p:txBody>
      </p:sp>
      <p:pic>
        <p:nvPicPr>
          <p:cNvPr id="1026" name="Picture 2" descr="image3">
            <a:extLst>
              <a:ext uri="{FF2B5EF4-FFF2-40B4-BE49-F238E27FC236}">
                <a16:creationId xmlns:a16="http://schemas.microsoft.com/office/drawing/2014/main" id="{E90DD451-BEE0-44F4-A61D-079F9164DA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81006" y="3781450"/>
            <a:ext cx="6414011" cy="263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F4709D3-F707-4C79-9AB4-31E71CB6D34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489587" cy="6858000"/>
          </a:xfrm>
          <a:prstGeom prst="rect">
            <a:avLst/>
          </a:prstGeom>
        </p:spPr>
      </p:pic>
    </p:spTree>
    <p:extLst>
      <p:ext uri="{BB962C8B-B14F-4D97-AF65-F5344CB8AC3E}">
        <p14:creationId xmlns:p14="http://schemas.microsoft.com/office/powerpoint/2010/main" val="258375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3" name="TextBox 12">
            <a:extLst>
              <a:ext uri="{FF2B5EF4-FFF2-40B4-BE49-F238E27FC236}">
                <a16:creationId xmlns:a16="http://schemas.microsoft.com/office/drawing/2014/main" id="{B89AE16D-2065-4033-AAA1-8D0D731DFBDC}"/>
              </a:ext>
            </a:extLst>
          </p:cNvPr>
          <p:cNvSpPr txBox="1"/>
          <p:nvPr/>
        </p:nvSpPr>
        <p:spPr>
          <a:xfrm>
            <a:off x="1671483" y="230318"/>
            <a:ext cx="9409471" cy="1938992"/>
          </a:xfrm>
          <a:prstGeom prst="rect">
            <a:avLst/>
          </a:prstGeom>
          <a:noFill/>
        </p:spPr>
        <p:txBody>
          <a:bodyPr wrap="square">
            <a:spAutoFit/>
          </a:bodyPr>
          <a:lstStyle/>
          <a:p>
            <a:r>
              <a:rPr lang="en-US" sz="2400" b="1" dirty="0">
                <a:latin typeface="Politica" panose="02000506060000020004" pitchFamily="2" charset="0"/>
              </a:rPr>
              <a:t>Opacity</a:t>
            </a:r>
          </a:p>
          <a:p>
            <a:r>
              <a:rPr lang="en-US" sz="2400" dirty="0">
                <a:latin typeface="Politica" panose="02000506060000020004" pitchFamily="2" charset="0"/>
              </a:rPr>
              <a:t>A linear grayscale texture, or a solid grayscale color. Defines how transparent the material is. The interesting part comes with an opacity texture, where you are able to create holes in an object, for example, without touching the geometry. Pure black stands for 100% transparency, white for 0. </a:t>
            </a:r>
          </a:p>
        </p:txBody>
      </p:sp>
      <p:pic>
        <p:nvPicPr>
          <p:cNvPr id="12" name="Picture 11">
            <a:extLst>
              <a:ext uri="{FF2B5EF4-FFF2-40B4-BE49-F238E27FC236}">
                <a16:creationId xmlns:a16="http://schemas.microsoft.com/office/drawing/2014/main" id="{D749199A-B37C-4B4D-A4E4-DFF8715BE5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17" name="TextBox 16">
            <a:extLst>
              <a:ext uri="{FF2B5EF4-FFF2-40B4-BE49-F238E27FC236}">
                <a16:creationId xmlns:a16="http://schemas.microsoft.com/office/drawing/2014/main" id="{7CFBD61D-0E56-4482-A360-E7BEE0A90DB0}"/>
              </a:ext>
            </a:extLst>
          </p:cNvPr>
          <p:cNvSpPr txBox="1"/>
          <p:nvPr/>
        </p:nvSpPr>
        <p:spPr>
          <a:xfrm>
            <a:off x="2630688" y="2236411"/>
            <a:ext cx="8032954" cy="1323439"/>
          </a:xfrm>
          <a:prstGeom prst="rect">
            <a:avLst/>
          </a:prstGeom>
          <a:noFill/>
        </p:spPr>
        <p:txBody>
          <a:bodyPr wrap="square">
            <a:spAutoFit/>
          </a:bodyPr>
          <a:lstStyle/>
          <a:p>
            <a:pPr algn="r" rtl="1"/>
            <a:r>
              <a:rPr lang="ar-QA" sz="2000" b="1" dirty="0"/>
              <a:t>العتامة</a:t>
            </a:r>
          </a:p>
          <a:p>
            <a:pPr algn="r" rtl="1"/>
            <a:r>
              <a:rPr lang="ar-QA" sz="2000" dirty="0"/>
              <a:t>نسيج خطي بتدرج الرمادي ، أو لون تدرجات رمادية خالص. يحدد مدى شفافية المادة. يأتي الجزء المثير للاهتمام مع نسيج عتامة ، حيث يمكنك إنشاء ثقوب في كائن ، على سبيل المثال ، دون لمس الشكل الهندسي. الأسود النقي يرمز إلى الشفافية بنسبة 100٪ والأبيض لـ 0.</a:t>
            </a:r>
            <a:endParaRPr lang="en-US" sz="2000" dirty="0"/>
          </a:p>
        </p:txBody>
      </p:sp>
      <p:pic>
        <p:nvPicPr>
          <p:cNvPr id="16" name="Picture 15">
            <a:extLst>
              <a:ext uri="{FF2B5EF4-FFF2-40B4-BE49-F238E27FC236}">
                <a16:creationId xmlns:a16="http://schemas.microsoft.com/office/drawing/2014/main" id="{0ACFF7C9-D0C0-4155-BCAD-1950A89DF0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8358" y="3902762"/>
            <a:ext cx="6298476" cy="2583083"/>
          </a:xfrm>
          <a:prstGeom prst="rect">
            <a:avLst/>
          </a:prstGeom>
        </p:spPr>
      </p:pic>
      <p:pic>
        <p:nvPicPr>
          <p:cNvPr id="22" name="Picture 21">
            <a:extLst>
              <a:ext uri="{FF2B5EF4-FFF2-40B4-BE49-F238E27FC236}">
                <a16:creationId xmlns:a16="http://schemas.microsoft.com/office/drawing/2014/main" id="{584BCF2E-9B5C-4A57-96AE-CB19132612FE}"/>
              </a:ext>
            </a:extLst>
          </p:cNvPr>
          <p:cNvPicPr>
            <a:picLocks noChangeAspect="1"/>
          </p:cNvPicPr>
          <p:nvPr/>
        </p:nvPicPr>
        <p:blipFill>
          <a:blip r:embed="rId6"/>
          <a:stretch>
            <a:fillRect/>
          </a:stretch>
        </p:blipFill>
        <p:spPr>
          <a:xfrm>
            <a:off x="7136626" y="4999040"/>
            <a:ext cx="238125" cy="390525"/>
          </a:xfrm>
          <a:prstGeom prst="rect">
            <a:avLst/>
          </a:prstGeom>
        </p:spPr>
      </p:pic>
    </p:spTree>
    <p:extLst>
      <p:ext uri="{BB962C8B-B14F-4D97-AF65-F5344CB8AC3E}">
        <p14:creationId xmlns:p14="http://schemas.microsoft.com/office/powerpoint/2010/main" val="275779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Left-Right 14">
            <a:extLst>
              <a:ext uri="{FF2B5EF4-FFF2-40B4-BE49-F238E27FC236}">
                <a16:creationId xmlns:a16="http://schemas.microsoft.com/office/drawing/2014/main" id="{5C12C07B-CFDF-43CD-BAE4-C8648A15F6AB}"/>
              </a:ext>
            </a:extLst>
          </p:cNvPr>
          <p:cNvSpPr/>
          <p:nvPr/>
        </p:nvSpPr>
        <p:spPr>
          <a:xfrm rot="5400000">
            <a:off x="5131220" y="4074178"/>
            <a:ext cx="828348" cy="46543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7EB3DF1-88DD-407C-A82A-FEF32181BF5D}"/>
              </a:ext>
            </a:extLst>
          </p:cNvPr>
          <p:cNvSpPr txBox="1">
            <a:spLocks/>
          </p:cNvSpPr>
          <p:nvPr/>
        </p:nvSpPr>
        <p:spPr>
          <a:xfrm>
            <a:off x="2391889" y="260801"/>
            <a:ext cx="7241436" cy="140053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00" b="1" dirty="0">
                <a:solidFill>
                  <a:srgbClr val="0070C0"/>
                </a:solidFill>
                <a:latin typeface="Politica" panose="02000506060000020004"/>
              </a:rPr>
              <a:t>Library   </a:t>
            </a:r>
            <a:r>
              <a:rPr lang="en-US" sz="3600" b="1" dirty="0">
                <a:solidFill>
                  <a:srgbClr val="0070C0"/>
                </a:solidFill>
                <a:latin typeface="Politica" panose="02000506060000020004"/>
              </a:rPr>
              <a:t>  </a:t>
            </a:r>
            <a:r>
              <a:rPr lang="ar-QA" sz="3600" b="1" dirty="0">
                <a:solidFill>
                  <a:srgbClr val="0070C0"/>
                </a:solidFill>
                <a:latin typeface="Politica" panose="02000506060000020004"/>
              </a:rPr>
              <a:t>المكتبة   </a:t>
            </a:r>
            <a:endParaRPr lang="ar-QA" sz="4100" b="1" dirty="0">
              <a:latin typeface="Politica" panose="02000506060000020004"/>
            </a:endParaRPr>
          </a:p>
          <a:p>
            <a:pPr algn="ctr"/>
            <a:r>
              <a:rPr lang="en-US" sz="3600" dirty="0">
                <a:latin typeface="Politica" panose="02000506060000020004"/>
              </a:rPr>
              <a:t>This is what comes out from materials UI</a:t>
            </a:r>
            <a:br>
              <a:rPr lang="ar-QA" sz="3600" dirty="0">
                <a:latin typeface="Politica" panose="02000506060000020004"/>
              </a:rPr>
            </a:br>
            <a:r>
              <a:rPr lang="ar-QA" sz="3600" dirty="0">
                <a:latin typeface="Politica" panose="02000506060000020004"/>
              </a:rPr>
              <a:t>هذا هو ما يمكن عمله في وضع </a:t>
            </a:r>
            <a:r>
              <a:rPr lang="ar-QA" sz="3600" dirty="0"/>
              <a:t>واجهة المستخدم المادية</a:t>
            </a:r>
          </a:p>
          <a:p>
            <a:pPr algn="ctr"/>
            <a:r>
              <a:rPr lang="ar-QA" sz="3000" dirty="0">
                <a:latin typeface="Politica" panose="02000506060000020004"/>
              </a:rPr>
              <a:t>  </a:t>
            </a:r>
            <a:endParaRPr lang="en-US" sz="3000" dirty="0">
              <a:latin typeface="Politica" panose="02000506060000020004"/>
            </a:endParaRPr>
          </a:p>
        </p:txBody>
      </p:sp>
      <p:pic>
        <p:nvPicPr>
          <p:cNvPr id="3" name="Picture 2">
            <a:extLst>
              <a:ext uri="{FF2B5EF4-FFF2-40B4-BE49-F238E27FC236}">
                <a16:creationId xmlns:a16="http://schemas.microsoft.com/office/drawing/2014/main" id="{707B637A-0330-4278-9AB1-3942B48FE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64544"/>
            <a:ext cx="12192000" cy="5206073"/>
          </a:xfrm>
          <a:prstGeom prst="rect">
            <a:avLst/>
          </a:prstGeom>
        </p:spPr>
      </p:pic>
      <p:sp>
        <p:nvSpPr>
          <p:cNvPr id="20" name="Rectangle: Rounded Corners 19">
            <a:extLst>
              <a:ext uri="{FF2B5EF4-FFF2-40B4-BE49-F238E27FC236}">
                <a16:creationId xmlns:a16="http://schemas.microsoft.com/office/drawing/2014/main" id="{0852A1BE-04E3-46E2-BF02-437B8B62C0DF}"/>
              </a:ext>
            </a:extLst>
          </p:cNvPr>
          <p:cNvSpPr/>
          <p:nvPr/>
        </p:nvSpPr>
        <p:spPr>
          <a:xfrm>
            <a:off x="11821002" y="2031975"/>
            <a:ext cx="314632" cy="3160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2F305B7-F84A-4ACF-B21B-1D844836B83F}"/>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2" name="Group 21">
            <a:extLst>
              <a:ext uri="{FF2B5EF4-FFF2-40B4-BE49-F238E27FC236}">
                <a16:creationId xmlns:a16="http://schemas.microsoft.com/office/drawing/2014/main" id="{CFF067BB-A67C-45E5-B695-9E26D31E8C22}"/>
              </a:ext>
            </a:extLst>
          </p:cNvPr>
          <p:cNvGrpSpPr/>
          <p:nvPr/>
        </p:nvGrpSpPr>
        <p:grpSpPr>
          <a:xfrm>
            <a:off x="9248482" y="6273830"/>
            <a:ext cx="1415160" cy="476766"/>
            <a:chOff x="8882864" y="6158525"/>
            <a:chExt cx="1780778" cy="599942"/>
          </a:xfrm>
        </p:grpSpPr>
        <p:pic>
          <p:nvPicPr>
            <p:cNvPr id="23" name="Picture 22">
              <a:extLst>
                <a:ext uri="{FF2B5EF4-FFF2-40B4-BE49-F238E27FC236}">
                  <a16:creationId xmlns:a16="http://schemas.microsoft.com/office/drawing/2014/main" id="{31A1CFA8-719D-4F20-9662-C0526CA4A4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4" name="Picture 23">
              <a:extLst>
                <a:ext uri="{FF2B5EF4-FFF2-40B4-BE49-F238E27FC236}">
                  <a16:creationId xmlns:a16="http://schemas.microsoft.com/office/drawing/2014/main" id="{3FFF87AC-D4B8-434A-A4E6-D2C82FCD5416}"/>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Tree>
    <p:extLst>
      <p:ext uri="{BB962C8B-B14F-4D97-AF65-F5344CB8AC3E}">
        <p14:creationId xmlns:p14="http://schemas.microsoft.com/office/powerpoint/2010/main" val="198316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024" y="-269000"/>
            <a:ext cx="4862110" cy="1400530"/>
          </a:xfrm>
        </p:spPr>
        <p:txBody>
          <a:bodyPr>
            <a:normAutofit/>
          </a:bodyPr>
          <a:lstStyle/>
          <a:p>
            <a:pPr algn="ctr"/>
            <a:r>
              <a:rPr lang="en-US" sz="4000" b="1" dirty="0">
                <a:solidFill>
                  <a:srgbClr val="0070C0"/>
                </a:solidFill>
                <a:latin typeface="Politica" panose="02000506060000020004"/>
              </a:rPr>
              <a:t>Library   </a:t>
            </a:r>
            <a:r>
              <a:rPr lang="en-US" sz="3600" b="1" dirty="0">
                <a:solidFill>
                  <a:srgbClr val="0070C0"/>
                </a:solidFill>
                <a:latin typeface="Politica" panose="02000506060000020004"/>
              </a:rPr>
              <a:t>  </a:t>
            </a:r>
            <a:r>
              <a:rPr lang="ar-QA" sz="3200" b="1" dirty="0">
                <a:solidFill>
                  <a:srgbClr val="0070C0"/>
                </a:solidFill>
                <a:latin typeface="Politica" panose="02000506060000020004"/>
              </a:rPr>
              <a:t>المكتبة</a:t>
            </a:r>
            <a:r>
              <a:rPr lang="ar-QA" sz="3600" b="1" dirty="0">
                <a:solidFill>
                  <a:srgbClr val="0070C0"/>
                </a:solidFill>
                <a:latin typeface="Politica" panose="02000506060000020004"/>
              </a:rPr>
              <a:t>   </a:t>
            </a:r>
            <a:endParaRPr lang="en-US" sz="3600" b="1" dirty="0">
              <a:solidFill>
                <a:srgbClr val="0070C0"/>
              </a:solidFill>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2" name="Picture 11">
            <a:extLst>
              <a:ext uri="{FF2B5EF4-FFF2-40B4-BE49-F238E27FC236}">
                <a16:creationId xmlns:a16="http://schemas.microsoft.com/office/drawing/2014/main" id="{DCB6943D-2643-4B29-822D-0DD9262955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1351" y="1262034"/>
            <a:ext cx="3742583" cy="4722930"/>
          </a:xfrm>
          <a:prstGeom prst="rect">
            <a:avLst/>
          </a:prstGeom>
        </p:spPr>
      </p:pic>
      <p:sp>
        <p:nvSpPr>
          <p:cNvPr id="13" name="Arrow: Right 12">
            <a:extLst>
              <a:ext uri="{FF2B5EF4-FFF2-40B4-BE49-F238E27FC236}">
                <a16:creationId xmlns:a16="http://schemas.microsoft.com/office/drawing/2014/main" id="{5689C0BC-3966-4B86-9261-03748ACFAEBB}"/>
              </a:ext>
            </a:extLst>
          </p:cNvPr>
          <p:cNvSpPr/>
          <p:nvPr/>
        </p:nvSpPr>
        <p:spPr>
          <a:xfrm>
            <a:off x="5773783" y="2932611"/>
            <a:ext cx="644434" cy="9927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CF0F60E-D08B-4B57-B6CA-DA524FDCBB1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489587" cy="6858000"/>
          </a:xfrm>
          <a:prstGeom prst="rect">
            <a:avLst/>
          </a:prstGeom>
        </p:spPr>
      </p:pic>
      <p:pic>
        <p:nvPicPr>
          <p:cNvPr id="18" name="Picture 17">
            <a:extLst>
              <a:ext uri="{FF2B5EF4-FFF2-40B4-BE49-F238E27FC236}">
                <a16:creationId xmlns:a16="http://schemas.microsoft.com/office/drawing/2014/main" id="{6638CA39-E67F-4C15-AC89-8EECE0FAA7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0448" y="1375953"/>
            <a:ext cx="5396127" cy="4106091"/>
          </a:xfrm>
          <a:prstGeom prst="rect">
            <a:avLst/>
          </a:prstGeom>
        </p:spPr>
      </p:pic>
    </p:spTree>
    <p:extLst>
      <p:ext uri="{BB962C8B-B14F-4D97-AF65-F5344CB8AC3E}">
        <p14:creationId xmlns:p14="http://schemas.microsoft.com/office/powerpoint/2010/main" val="276137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024" y="-269000"/>
            <a:ext cx="4862110" cy="1400530"/>
          </a:xfrm>
        </p:spPr>
        <p:txBody>
          <a:bodyPr>
            <a:normAutofit/>
          </a:bodyPr>
          <a:lstStyle/>
          <a:p>
            <a:pPr algn="ctr"/>
            <a:r>
              <a:rPr lang="en-US" sz="4000" b="1" dirty="0">
                <a:solidFill>
                  <a:srgbClr val="0070C0"/>
                </a:solidFill>
                <a:latin typeface="Politica" panose="02000506060000020004"/>
              </a:rPr>
              <a:t>Texture    </a:t>
            </a:r>
            <a:r>
              <a:rPr lang="en-US" sz="3600" b="1" dirty="0">
                <a:solidFill>
                  <a:srgbClr val="0070C0"/>
                </a:solidFill>
                <a:latin typeface="Politica" panose="02000506060000020004"/>
              </a:rPr>
              <a:t>  </a:t>
            </a:r>
            <a:r>
              <a:rPr lang="ar-QA" sz="3200" b="1" dirty="0">
                <a:solidFill>
                  <a:srgbClr val="0070C0"/>
                </a:solidFill>
                <a:latin typeface="Politica" panose="02000506060000020004"/>
              </a:rPr>
              <a:t>النسيج</a:t>
            </a:r>
            <a:r>
              <a:rPr lang="ar-QA" sz="3600" b="1" dirty="0">
                <a:solidFill>
                  <a:srgbClr val="0070C0"/>
                </a:solidFill>
                <a:latin typeface="Politica" panose="02000506060000020004"/>
              </a:rPr>
              <a:t>   </a:t>
            </a:r>
            <a:endParaRPr lang="en-US" sz="3600" b="1" dirty="0">
              <a:solidFill>
                <a:srgbClr val="0070C0"/>
              </a:solidFill>
              <a:latin typeface="Politica" panose="02000506060000020004"/>
            </a:endParaRPr>
          </a:p>
        </p:txBody>
      </p:sp>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C0BB8761-2261-4078-BDF3-F892BB780E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52998"/>
            <a:ext cx="12192000" cy="4952004"/>
          </a:xfrm>
          <a:prstGeom prst="rect">
            <a:avLst/>
          </a:prstGeom>
        </p:spPr>
      </p:pic>
    </p:spTree>
    <p:extLst>
      <p:ext uri="{BB962C8B-B14F-4D97-AF65-F5344CB8AC3E}">
        <p14:creationId xmlns:p14="http://schemas.microsoft.com/office/powerpoint/2010/main" val="165921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D1BC0624-DEEB-465A-907D-B1FC97FC1F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pic>
        <p:nvPicPr>
          <p:cNvPr id="12" name="Picture 11">
            <a:extLst>
              <a:ext uri="{FF2B5EF4-FFF2-40B4-BE49-F238E27FC236}">
                <a16:creationId xmlns:a16="http://schemas.microsoft.com/office/drawing/2014/main" id="{7DF284E9-37D0-4D05-9CB0-5DEC479905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9210" y="382685"/>
            <a:ext cx="4009680" cy="6092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781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273830"/>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D1BC0624-DEEB-465A-907D-B1FC97FC1F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pic>
        <p:nvPicPr>
          <p:cNvPr id="9" name="Picture 8">
            <a:extLst>
              <a:ext uri="{FF2B5EF4-FFF2-40B4-BE49-F238E27FC236}">
                <a16:creationId xmlns:a16="http://schemas.microsoft.com/office/drawing/2014/main" id="{C68038BF-22CD-4A34-ADE6-EB08FFE37D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7067" y="2250832"/>
            <a:ext cx="4879095" cy="3271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itle 1">
            <a:extLst>
              <a:ext uri="{FF2B5EF4-FFF2-40B4-BE49-F238E27FC236}">
                <a16:creationId xmlns:a16="http://schemas.microsoft.com/office/drawing/2014/main" id="{DB186D0B-6347-4105-8B59-2D61B97E865D}"/>
              </a:ext>
            </a:extLst>
          </p:cNvPr>
          <p:cNvSpPr txBox="1">
            <a:spLocks/>
          </p:cNvSpPr>
          <p:nvPr/>
        </p:nvSpPr>
        <p:spPr>
          <a:xfrm>
            <a:off x="1651900" y="450304"/>
            <a:ext cx="9416561"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70C0"/>
                </a:solidFill>
                <a:latin typeface="Politica" panose="02000506060000020004"/>
              </a:rPr>
              <a:t>Let’s customize our avatars and add some patterns     </a:t>
            </a:r>
            <a:r>
              <a:rPr lang="en-US" sz="3600" b="1" dirty="0">
                <a:solidFill>
                  <a:srgbClr val="0070C0"/>
                </a:solidFill>
                <a:latin typeface="Politica" panose="02000506060000020004"/>
              </a:rPr>
              <a:t>  </a:t>
            </a:r>
            <a:r>
              <a:rPr lang="ar-QA" sz="3200" b="1" dirty="0">
                <a:solidFill>
                  <a:srgbClr val="0070C0"/>
                </a:solidFill>
                <a:latin typeface="Politica" panose="02000506060000020004"/>
              </a:rPr>
              <a:t>دعونا نخصص شخصياتنا الرمزية ونضيف بعض الانماط</a:t>
            </a:r>
            <a:r>
              <a:rPr lang="ar-QA" sz="3600" b="1" dirty="0">
                <a:solidFill>
                  <a:srgbClr val="0070C0"/>
                </a:solidFill>
                <a:latin typeface="Politica" panose="02000506060000020004"/>
              </a:rPr>
              <a:t>   </a:t>
            </a:r>
            <a:endParaRPr lang="en-US" sz="3600" b="1" dirty="0">
              <a:solidFill>
                <a:srgbClr val="0070C0"/>
              </a:solidFill>
              <a:latin typeface="Politica" panose="02000506060000020004"/>
            </a:endParaRPr>
          </a:p>
        </p:txBody>
      </p:sp>
    </p:spTree>
    <p:extLst>
      <p:ext uri="{BB962C8B-B14F-4D97-AF65-F5344CB8AC3E}">
        <p14:creationId xmlns:p14="http://schemas.microsoft.com/office/powerpoint/2010/main" val="390880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graphicFrame>
        <p:nvGraphicFramePr>
          <p:cNvPr id="12" name="Diagram 11">
            <a:extLst>
              <a:ext uri="{FF2B5EF4-FFF2-40B4-BE49-F238E27FC236}">
                <a16:creationId xmlns:a16="http://schemas.microsoft.com/office/drawing/2014/main" id="{C66B1251-B2A5-4026-A6D7-B22504781E3A}"/>
              </a:ext>
            </a:extLst>
          </p:cNvPr>
          <p:cNvGraphicFramePr/>
          <p:nvPr>
            <p:extLst>
              <p:ext uri="{D42A27DB-BD31-4B8C-83A1-F6EECF244321}">
                <p14:modId xmlns:p14="http://schemas.microsoft.com/office/powerpoint/2010/main" val="1132214174"/>
              </p:ext>
            </p:extLst>
          </p:nvPr>
        </p:nvGraphicFramePr>
        <p:xfrm>
          <a:off x="2584283" y="440981"/>
          <a:ext cx="8241032" cy="4464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4C610969-62DB-40AF-9D5A-1C8C0F43275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0"/>
            <a:ext cx="1489587" cy="6858000"/>
          </a:xfrm>
          <a:prstGeom prst="rect">
            <a:avLst/>
          </a:prstGeom>
        </p:spPr>
      </p:pic>
    </p:spTree>
    <p:extLst>
      <p:ext uri="{BB962C8B-B14F-4D97-AF65-F5344CB8AC3E}">
        <p14:creationId xmlns:p14="http://schemas.microsoft.com/office/powerpoint/2010/main" val="67461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E85FB7DF-70D1-447B-A8F5-27519DE2DB1D}"/>
              </a:ext>
            </a:extLst>
          </p:cNvPr>
          <p:cNvSpPr/>
          <p:nvPr/>
        </p:nvSpPr>
        <p:spPr>
          <a:xfrm>
            <a:off x="1532124" y="334259"/>
            <a:ext cx="9639883" cy="1244828"/>
          </a:xfrm>
          <a:prstGeom prst="rect">
            <a:avLst/>
          </a:prstGeom>
        </p:spPr>
        <p:txBody>
          <a:bodyPr wrap="square">
            <a:spAutoFit/>
          </a:bodyPr>
          <a:lstStyle/>
          <a:p>
            <a:pPr>
              <a:lnSpc>
                <a:spcPct val="107000"/>
              </a:lnSpc>
              <a:spcAft>
                <a:spcPts val="800"/>
              </a:spcAft>
            </a:pPr>
            <a:r>
              <a:rPr lang="en-US" sz="2400" dirty="0">
                <a:solidFill>
                  <a:srgbClr val="262626"/>
                </a:solidFill>
                <a:latin typeface="Politica" panose="02000506060000020004" pitchFamily="2" charset="0"/>
              </a:rPr>
              <a:t>The use of patterns is part of the way that Islamic art represents nature and objects by their spiritual qualities, not their physical and material qualities. The repeated geometric patterns often make use of plant motifs.</a:t>
            </a:r>
            <a:endParaRPr lang="en-US" sz="3600" dirty="0">
              <a:latin typeface="Politica" panose="02000506060000020004" pitchFamily="2" charset="0"/>
            </a:endParaRPr>
          </a:p>
        </p:txBody>
      </p:sp>
      <p:sp>
        <p:nvSpPr>
          <p:cNvPr id="13" name="Rectangle 12">
            <a:extLst>
              <a:ext uri="{FF2B5EF4-FFF2-40B4-BE49-F238E27FC236}">
                <a16:creationId xmlns:a16="http://schemas.microsoft.com/office/drawing/2014/main" id="{B59AD36D-48B2-4484-8570-84240F85F14E}"/>
              </a:ext>
            </a:extLst>
          </p:cNvPr>
          <p:cNvSpPr/>
          <p:nvPr/>
        </p:nvSpPr>
        <p:spPr>
          <a:xfrm>
            <a:off x="1317393" y="2002444"/>
            <a:ext cx="9001760" cy="1200329"/>
          </a:xfrm>
          <a:prstGeom prst="rect">
            <a:avLst/>
          </a:prstGeom>
        </p:spPr>
        <p:txBody>
          <a:bodyPr wrap="square">
            <a:spAutoFit/>
          </a:bodyPr>
          <a:lstStyle/>
          <a:p>
            <a:pPr algn="r"/>
            <a:r>
              <a:rPr lang="ar-QA" sz="2400" dirty="0">
                <a:latin typeface="Calibri" panose="020F0502020204030204" pitchFamily="34" charset="0"/>
                <a:ea typeface="Calibri" panose="020F0502020204030204" pitchFamily="34" charset="0"/>
              </a:rPr>
              <a:t>يعد استخدام الأنماط جزءًا من الطريقة التي يمثل بها الفن الإسلامي الطبيعة والأشياء من خلال صفاتها الروحية ، وليس صفاتها المادية والمادية. غالبًا ما تستخدم الأنماط الهندسية المتكررة الزخارف النباتية.</a:t>
            </a:r>
            <a:endParaRPr lang="en-US" sz="2400" dirty="0"/>
          </a:p>
        </p:txBody>
      </p:sp>
      <p:pic>
        <p:nvPicPr>
          <p:cNvPr id="14" name="Picture 13">
            <a:extLst>
              <a:ext uri="{FF2B5EF4-FFF2-40B4-BE49-F238E27FC236}">
                <a16:creationId xmlns:a16="http://schemas.microsoft.com/office/drawing/2014/main" id="{F582C38C-D3F4-4751-9161-C1858FA292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9226" y="3612341"/>
            <a:ext cx="2951576" cy="2951576"/>
          </a:xfrm>
          <a:prstGeom prst="rect">
            <a:avLst/>
          </a:prstGeom>
        </p:spPr>
      </p:pic>
      <p:pic>
        <p:nvPicPr>
          <p:cNvPr id="3" name="Picture 2">
            <a:extLst>
              <a:ext uri="{FF2B5EF4-FFF2-40B4-BE49-F238E27FC236}">
                <a16:creationId xmlns:a16="http://schemas.microsoft.com/office/drawing/2014/main" id="{EF358021-629A-44BD-882A-E7630624D9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2026" y="3612341"/>
            <a:ext cx="4367650" cy="2951576"/>
          </a:xfrm>
          <a:prstGeom prst="rect">
            <a:avLst/>
          </a:prstGeom>
        </p:spPr>
      </p:pic>
    </p:spTree>
    <p:extLst>
      <p:ext uri="{BB962C8B-B14F-4D97-AF65-F5344CB8AC3E}">
        <p14:creationId xmlns:p14="http://schemas.microsoft.com/office/powerpoint/2010/main" val="71648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4539AB7-1A14-4BA6-8FC3-BB270CAD22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8" name="Picture 7">
            <a:extLst>
              <a:ext uri="{FF2B5EF4-FFF2-40B4-BE49-F238E27FC236}">
                <a16:creationId xmlns:a16="http://schemas.microsoft.com/office/drawing/2014/main" id="{9189B08F-FCE5-48BB-B3E7-5FC8311201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4" name="Picture 3">
            <a:extLst>
              <a:ext uri="{FF2B5EF4-FFF2-40B4-BE49-F238E27FC236}">
                <a16:creationId xmlns:a16="http://schemas.microsoft.com/office/drawing/2014/main" id="{9D83A55C-939E-4D7C-B895-4E0A3AB35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576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3">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36E13CDF-12ED-47F7-89F6-B05C81DFCF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2528" y="171716"/>
            <a:ext cx="3793268" cy="6514565"/>
          </a:xfrm>
          <a:prstGeom prst="rect">
            <a:avLst/>
          </a:prstGeom>
        </p:spPr>
      </p:pic>
      <p:pic>
        <p:nvPicPr>
          <p:cNvPr id="2" name="Picture 1">
            <a:extLst>
              <a:ext uri="{FF2B5EF4-FFF2-40B4-BE49-F238E27FC236}">
                <a16:creationId xmlns:a16="http://schemas.microsoft.com/office/drawing/2014/main" id="{840B02E1-5CD1-475B-A136-E652A5098B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4184538" y="171716"/>
            <a:ext cx="3822924" cy="6514565"/>
          </a:xfrm>
          <a:prstGeom prst="rect">
            <a:avLst/>
          </a:prstGeom>
        </p:spPr>
      </p:pic>
      <p:pic>
        <p:nvPicPr>
          <p:cNvPr id="7" name="Picture 6">
            <a:extLst>
              <a:ext uri="{FF2B5EF4-FFF2-40B4-BE49-F238E27FC236}">
                <a16:creationId xmlns:a16="http://schemas.microsoft.com/office/drawing/2014/main" id="{7C4C1887-8413-4700-8D3B-49F698E88A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188032" y="171716"/>
            <a:ext cx="3799007" cy="6514565"/>
          </a:xfrm>
          <a:prstGeom prst="rect">
            <a:avLst/>
          </a:prstGeom>
        </p:spPr>
      </p:pic>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956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4C610969-62DB-40AF-9D5A-1C8C0F4327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sp>
        <p:nvSpPr>
          <p:cNvPr id="9" name="TextBox 8">
            <a:extLst>
              <a:ext uri="{FF2B5EF4-FFF2-40B4-BE49-F238E27FC236}">
                <a16:creationId xmlns:a16="http://schemas.microsoft.com/office/drawing/2014/main" id="{75643C18-6243-48CB-8EC7-759B4FB5F904}"/>
              </a:ext>
            </a:extLst>
          </p:cNvPr>
          <p:cNvSpPr txBox="1"/>
          <p:nvPr/>
        </p:nvSpPr>
        <p:spPr>
          <a:xfrm>
            <a:off x="1733427" y="428041"/>
            <a:ext cx="6096000" cy="584775"/>
          </a:xfrm>
          <a:prstGeom prst="rect">
            <a:avLst/>
          </a:prstGeom>
          <a:noFill/>
        </p:spPr>
        <p:txBody>
          <a:bodyPr wrap="square">
            <a:spAutoFit/>
          </a:bodyPr>
          <a:lstStyle/>
          <a:p>
            <a:r>
              <a:rPr lang="en-US" sz="3200" dirty="0">
                <a:latin typeface="Politica" panose="02000506060000020004" pitchFamily="2" charset="0"/>
              </a:rPr>
              <a:t>Boolean subtraction</a:t>
            </a:r>
          </a:p>
        </p:txBody>
      </p:sp>
      <p:sp>
        <p:nvSpPr>
          <p:cNvPr id="11" name="TextBox 10">
            <a:extLst>
              <a:ext uri="{FF2B5EF4-FFF2-40B4-BE49-F238E27FC236}">
                <a16:creationId xmlns:a16="http://schemas.microsoft.com/office/drawing/2014/main" id="{5D82DADE-3D56-4306-84B1-599D7F8B724F}"/>
              </a:ext>
            </a:extLst>
          </p:cNvPr>
          <p:cNvSpPr txBox="1"/>
          <p:nvPr/>
        </p:nvSpPr>
        <p:spPr>
          <a:xfrm>
            <a:off x="8699863" y="491512"/>
            <a:ext cx="2264228" cy="523220"/>
          </a:xfrm>
          <a:prstGeom prst="rect">
            <a:avLst/>
          </a:prstGeom>
          <a:noFill/>
        </p:spPr>
        <p:txBody>
          <a:bodyPr wrap="square">
            <a:spAutoFit/>
          </a:bodyPr>
          <a:lstStyle/>
          <a:p>
            <a:pPr algn="r"/>
            <a:r>
              <a:rPr lang="ar-QA" sz="2800" dirty="0"/>
              <a:t>الطرح المنطقي </a:t>
            </a:r>
            <a:endParaRPr lang="en-US" sz="2800" dirty="0"/>
          </a:p>
        </p:txBody>
      </p:sp>
      <p:sp>
        <p:nvSpPr>
          <p:cNvPr id="13" name="TextBox 12">
            <a:extLst>
              <a:ext uri="{FF2B5EF4-FFF2-40B4-BE49-F238E27FC236}">
                <a16:creationId xmlns:a16="http://schemas.microsoft.com/office/drawing/2014/main" id="{31C69780-29EE-4F65-ADAE-74DCE14F1E10}"/>
              </a:ext>
            </a:extLst>
          </p:cNvPr>
          <p:cNvSpPr txBox="1"/>
          <p:nvPr/>
        </p:nvSpPr>
        <p:spPr>
          <a:xfrm>
            <a:off x="1733428" y="1367973"/>
            <a:ext cx="5102802" cy="1938992"/>
          </a:xfrm>
          <a:prstGeom prst="rect">
            <a:avLst/>
          </a:prstGeom>
          <a:noFill/>
        </p:spPr>
        <p:txBody>
          <a:bodyPr wrap="square">
            <a:spAutoFit/>
          </a:bodyPr>
          <a:lstStyle/>
          <a:p>
            <a:r>
              <a:rPr lang="en-US" sz="2400" dirty="0">
                <a:latin typeface="Politica" panose="02000506060000020004" pitchFamily="2" charset="0"/>
              </a:rPr>
              <a:t>Substracts the volume of one object from the other once it is used. For example, if you subtract a sphere from a cube there will be a sphere-shaped hole left in the cube. You have to choose the main objects to geometry first.</a:t>
            </a:r>
          </a:p>
        </p:txBody>
      </p:sp>
      <p:sp>
        <p:nvSpPr>
          <p:cNvPr id="15" name="TextBox 14">
            <a:extLst>
              <a:ext uri="{FF2B5EF4-FFF2-40B4-BE49-F238E27FC236}">
                <a16:creationId xmlns:a16="http://schemas.microsoft.com/office/drawing/2014/main" id="{5354C80E-672A-4464-9CAD-F7A40DCFFFA5}"/>
              </a:ext>
            </a:extLst>
          </p:cNvPr>
          <p:cNvSpPr txBox="1"/>
          <p:nvPr/>
        </p:nvSpPr>
        <p:spPr>
          <a:xfrm>
            <a:off x="7393576" y="1367973"/>
            <a:ext cx="4467497" cy="1938992"/>
          </a:xfrm>
          <a:prstGeom prst="rect">
            <a:avLst/>
          </a:prstGeom>
          <a:noFill/>
        </p:spPr>
        <p:txBody>
          <a:bodyPr wrap="square">
            <a:spAutoFit/>
          </a:bodyPr>
          <a:lstStyle/>
          <a:p>
            <a:pPr algn="r" rtl="1"/>
            <a:r>
              <a:rPr lang="ar-QA" sz="2400" dirty="0"/>
              <a:t>يستخلص حجم أحد العناصر عن الآخر بمجرد استخدامه. على سبيل المثال ، إذا طرحت كرة من مكعب ، فسيكون هناك ثقب على شكل كرة في المكعب. عليك اختيار المجسم الرئيسي أولاً</a:t>
            </a:r>
            <a:endParaRPr lang="en-US" sz="2400" dirty="0"/>
          </a:p>
        </p:txBody>
      </p:sp>
      <p:pic>
        <p:nvPicPr>
          <p:cNvPr id="17" name="Picture 16" descr="A picture containing graphical user interface&#10;&#10;Description automatically generated">
            <a:extLst>
              <a:ext uri="{FF2B5EF4-FFF2-40B4-BE49-F238E27FC236}">
                <a16:creationId xmlns:a16="http://schemas.microsoft.com/office/drawing/2014/main" id="{B1D7B978-FA3F-4274-BE85-FFD28DEFD4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1265" y="3551036"/>
            <a:ext cx="4385942" cy="3026300"/>
          </a:xfrm>
          <a:prstGeom prst="rect">
            <a:avLst/>
          </a:prstGeom>
        </p:spPr>
      </p:pic>
    </p:spTree>
    <p:extLst>
      <p:ext uri="{BB962C8B-B14F-4D97-AF65-F5344CB8AC3E}">
        <p14:creationId xmlns:p14="http://schemas.microsoft.com/office/powerpoint/2010/main" val="39203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 name="Picture 1">
            <a:extLst>
              <a:ext uri="{FF2B5EF4-FFF2-40B4-BE49-F238E27FC236}">
                <a16:creationId xmlns:a16="http://schemas.microsoft.com/office/drawing/2014/main" id="{4C610969-62DB-40AF-9D5A-1C8C0F4327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489587" cy="6858000"/>
          </a:xfrm>
          <a:prstGeom prst="rect">
            <a:avLst/>
          </a:prstGeom>
        </p:spPr>
      </p:pic>
      <p:pic>
        <p:nvPicPr>
          <p:cNvPr id="1026" name="Picture 2" descr="Amazon.com: White 23-inch Rigid Muslim Islamic Kufi Hat Taqiya Takke Skull  Cap Kofiah: Everything Else">
            <a:extLst>
              <a:ext uri="{FF2B5EF4-FFF2-40B4-BE49-F238E27FC236}">
                <a16:creationId xmlns:a16="http://schemas.microsoft.com/office/drawing/2014/main" id="{4E67B039-B225-44C7-9D46-1A2E63A1B6C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20238" y="2950029"/>
            <a:ext cx="5231717" cy="342968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70F4C8C-8F22-4BA3-A9D7-FF79ABD1F253}"/>
              </a:ext>
            </a:extLst>
          </p:cNvPr>
          <p:cNvSpPr txBox="1"/>
          <p:nvPr/>
        </p:nvSpPr>
        <p:spPr>
          <a:xfrm>
            <a:off x="1836673" y="1012750"/>
            <a:ext cx="6096000" cy="584775"/>
          </a:xfrm>
          <a:prstGeom prst="rect">
            <a:avLst/>
          </a:prstGeom>
          <a:noFill/>
        </p:spPr>
        <p:txBody>
          <a:bodyPr wrap="square">
            <a:spAutoFit/>
          </a:bodyPr>
          <a:lstStyle/>
          <a:p>
            <a:r>
              <a:rPr lang="en-US" sz="3200" dirty="0">
                <a:latin typeface="Politica" panose="02000506060000020004" pitchFamily="2" charset="0"/>
              </a:rPr>
              <a:t>Let’s start designing an Islamic hat</a:t>
            </a:r>
          </a:p>
        </p:txBody>
      </p:sp>
      <p:sp>
        <p:nvSpPr>
          <p:cNvPr id="16" name="TextBox 15">
            <a:extLst>
              <a:ext uri="{FF2B5EF4-FFF2-40B4-BE49-F238E27FC236}">
                <a16:creationId xmlns:a16="http://schemas.microsoft.com/office/drawing/2014/main" id="{1406795C-A04E-43AA-ADF5-330F355644C1}"/>
              </a:ext>
            </a:extLst>
          </p:cNvPr>
          <p:cNvSpPr txBox="1"/>
          <p:nvPr/>
        </p:nvSpPr>
        <p:spPr>
          <a:xfrm>
            <a:off x="6641967" y="1068046"/>
            <a:ext cx="4148788" cy="523220"/>
          </a:xfrm>
          <a:prstGeom prst="rect">
            <a:avLst/>
          </a:prstGeom>
          <a:noFill/>
        </p:spPr>
        <p:txBody>
          <a:bodyPr wrap="square">
            <a:spAutoFit/>
          </a:bodyPr>
          <a:lstStyle/>
          <a:p>
            <a:pPr algn="r" rtl="1"/>
            <a:r>
              <a:rPr lang="ar-QA" sz="2800" dirty="0"/>
              <a:t>دعونا نبدأ في تصميم قبعة إسلامية</a:t>
            </a:r>
            <a:endParaRPr lang="en-US" sz="2800" dirty="0"/>
          </a:p>
        </p:txBody>
      </p:sp>
    </p:spTree>
    <p:extLst>
      <p:ext uri="{BB962C8B-B14F-4D97-AF65-F5344CB8AC3E}">
        <p14:creationId xmlns:p14="http://schemas.microsoft.com/office/powerpoint/2010/main" val="61212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0D67D-648A-4D40-B43F-22BD53F43591}"/>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30F8E2AD-F48E-4A0F-8A1F-154FA32B590F}"/>
              </a:ext>
            </a:extLst>
          </p:cNvPr>
          <p:cNvGrpSpPr/>
          <p:nvPr/>
        </p:nvGrpSpPr>
        <p:grpSpPr>
          <a:xfrm>
            <a:off x="9248482" y="6303326"/>
            <a:ext cx="1415160" cy="476766"/>
            <a:chOff x="8882864" y="6158525"/>
            <a:chExt cx="1780778" cy="599942"/>
          </a:xfrm>
        </p:grpSpPr>
        <p:pic>
          <p:nvPicPr>
            <p:cNvPr id="7" name="Picture 6">
              <a:extLst>
                <a:ext uri="{FF2B5EF4-FFF2-40B4-BE49-F238E27FC236}">
                  <a16:creationId xmlns:a16="http://schemas.microsoft.com/office/drawing/2014/main" id="{23F6D0FE-C939-4AB6-9863-760E262F52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8" name="Picture 7">
              <a:extLst>
                <a:ext uri="{FF2B5EF4-FFF2-40B4-BE49-F238E27FC236}">
                  <a16:creationId xmlns:a16="http://schemas.microsoft.com/office/drawing/2014/main" id="{4CDB655C-A0BE-4A9C-99E8-9C70448DFB45}"/>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4" name="Picture 3">
            <a:extLst>
              <a:ext uri="{FF2B5EF4-FFF2-40B4-BE49-F238E27FC236}">
                <a16:creationId xmlns:a16="http://schemas.microsoft.com/office/drawing/2014/main" id="{8C38F05B-02E5-4F03-A9B3-A40ACC7B0C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5000"/>
            <a:ext cx="12192000" cy="5588000"/>
          </a:xfrm>
          <a:prstGeom prst="rect">
            <a:avLst/>
          </a:prstGeom>
        </p:spPr>
      </p:pic>
      <p:sp>
        <p:nvSpPr>
          <p:cNvPr id="10" name="TextBox 9">
            <a:extLst>
              <a:ext uri="{FF2B5EF4-FFF2-40B4-BE49-F238E27FC236}">
                <a16:creationId xmlns:a16="http://schemas.microsoft.com/office/drawing/2014/main" id="{7AF5F831-C5F4-48B0-8897-15F0423F8FF6}"/>
              </a:ext>
            </a:extLst>
          </p:cNvPr>
          <p:cNvSpPr txBox="1"/>
          <p:nvPr/>
        </p:nvSpPr>
        <p:spPr>
          <a:xfrm>
            <a:off x="1618959" y="1226194"/>
            <a:ext cx="4048425" cy="1200329"/>
          </a:xfrm>
          <a:prstGeom prst="rect">
            <a:avLst/>
          </a:prstGeom>
          <a:noFill/>
        </p:spPr>
        <p:txBody>
          <a:bodyPr wrap="square">
            <a:spAutoFit/>
          </a:bodyPr>
          <a:lstStyle/>
          <a:p>
            <a:pPr algn="l" fontAlgn="base"/>
            <a:r>
              <a:rPr lang="en-US" sz="2400" b="1" i="0" dirty="0">
                <a:solidFill>
                  <a:srgbClr val="4F4F4F"/>
                </a:solidFill>
                <a:effectLst/>
                <a:latin typeface="Politica" panose="02000506060000020004" pitchFamily="2" charset="0"/>
              </a:rPr>
              <a:t>Primitives</a:t>
            </a:r>
          </a:p>
          <a:p>
            <a:pPr algn="just" fontAlgn="base"/>
            <a:r>
              <a:rPr lang="en-US" sz="2400" b="0" i="0" dirty="0">
                <a:solidFill>
                  <a:srgbClr val="4F4F4F"/>
                </a:solidFill>
                <a:effectLst/>
                <a:latin typeface="Politica" panose="02000506060000020004" pitchFamily="2" charset="0"/>
              </a:rPr>
              <a:t>Add a new Capsule object and change the size to be like object 2 </a:t>
            </a:r>
          </a:p>
        </p:txBody>
      </p:sp>
      <p:sp>
        <p:nvSpPr>
          <p:cNvPr id="11" name="TextBox 10">
            <a:extLst>
              <a:ext uri="{FF2B5EF4-FFF2-40B4-BE49-F238E27FC236}">
                <a16:creationId xmlns:a16="http://schemas.microsoft.com/office/drawing/2014/main" id="{1EF94ECE-D079-4E71-900A-7411518AB2FF}"/>
              </a:ext>
            </a:extLst>
          </p:cNvPr>
          <p:cNvSpPr txBox="1"/>
          <p:nvPr/>
        </p:nvSpPr>
        <p:spPr>
          <a:xfrm>
            <a:off x="6369856" y="1226194"/>
            <a:ext cx="3674561" cy="1200329"/>
          </a:xfrm>
          <a:prstGeom prst="rect">
            <a:avLst/>
          </a:prstGeom>
          <a:noFill/>
        </p:spPr>
        <p:txBody>
          <a:bodyPr wrap="square">
            <a:spAutoFit/>
          </a:bodyPr>
          <a:lstStyle/>
          <a:p>
            <a:pPr algn="r" rtl="1"/>
            <a:r>
              <a:rPr lang="ar-QA" sz="2400" b="1" dirty="0"/>
              <a:t>المجسمات الاساسية</a:t>
            </a:r>
            <a:endParaRPr lang="en-US" sz="2400" b="1" dirty="0"/>
          </a:p>
          <a:p>
            <a:pPr algn="r" rtl="1"/>
            <a:r>
              <a:rPr lang="ar-QA" sz="2400" dirty="0"/>
              <a:t>أضف مجسم كبسولة جديدًا وقم بتغيير الحجم ليكون مثل المجسم  2</a:t>
            </a:r>
            <a:endParaRPr lang="en-US" sz="2400" dirty="0"/>
          </a:p>
        </p:txBody>
      </p:sp>
      <p:sp>
        <p:nvSpPr>
          <p:cNvPr id="9" name="TextBox 8">
            <a:extLst>
              <a:ext uri="{FF2B5EF4-FFF2-40B4-BE49-F238E27FC236}">
                <a16:creationId xmlns:a16="http://schemas.microsoft.com/office/drawing/2014/main" id="{E7C870E8-F650-46AA-8825-BF2E3458F1D5}"/>
              </a:ext>
            </a:extLst>
          </p:cNvPr>
          <p:cNvSpPr txBox="1"/>
          <p:nvPr/>
        </p:nvSpPr>
        <p:spPr>
          <a:xfrm flipH="1">
            <a:off x="4069079" y="5077097"/>
            <a:ext cx="354875" cy="646331"/>
          </a:xfrm>
          <a:prstGeom prst="rect">
            <a:avLst/>
          </a:prstGeom>
          <a:noFill/>
        </p:spPr>
        <p:txBody>
          <a:bodyPr wrap="square" rtlCol="0">
            <a:spAutoFit/>
          </a:bodyPr>
          <a:lstStyle/>
          <a:p>
            <a:r>
              <a:rPr lang="en-US" sz="3600" dirty="0">
                <a:highlight>
                  <a:srgbClr val="FFFF00"/>
                </a:highlight>
              </a:rPr>
              <a:t>1</a:t>
            </a:r>
          </a:p>
        </p:txBody>
      </p:sp>
      <p:sp>
        <p:nvSpPr>
          <p:cNvPr id="13" name="TextBox 12">
            <a:extLst>
              <a:ext uri="{FF2B5EF4-FFF2-40B4-BE49-F238E27FC236}">
                <a16:creationId xmlns:a16="http://schemas.microsoft.com/office/drawing/2014/main" id="{77AF78E7-3955-4D0E-8FD9-4FFD9F9BFF0C}"/>
              </a:ext>
            </a:extLst>
          </p:cNvPr>
          <p:cNvSpPr txBox="1"/>
          <p:nvPr/>
        </p:nvSpPr>
        <p:spPr>
          <a:xfrm flipH="1">
            <a:off x="6790508" y="5077097"/>
            <a:ext cx="354875" cy="646331"/>
          </a:xfrm>
          <a:prstGeom prst="rect">
            <a:avLst/>
          </a:prstGeom>
          <a:noFill/>
        </p:spPr>
        <p:txBody>
          <a:bodyPr wrap="square" rtlCol="0">
            <a:spAutoFit/>
          </a:bodyPr>
          <a:lstStyle/>
          <a:p>
            <a:r>
              <a:rPr lang="en-US" sz="3600" dirty="0">
                <a:highlight>
                  <a:srgbClr val="FFFF00"/>
                </a:highlight>
              </a:rPr>
              <a:t>2</a:t>
            </a:r>
          </a:p>
        </p:txBody>
      </p:sp>
      <p:sp>
        <p:nvSpPr>
          <p:cNvPr id="14" name="Arrow: Right 13">
            <a:extLst>
              <a:ext uri="{FF2B5EF4-FFF2-40B4-BE49-F238E27FC236}">
                <a16:creationId xmlns:a16="http://schemas.microsoft.com/office/drawing/2014/main" id="{29A4125F-AD58-48C3-B5BF-579EEC0B995C}"/>
              </a:ext>
            </a:extLst>
          </p:cNvPr>
          <p:cNvSpPr/>
          <p:nvPr/>
        </p:nvSpPr>
        <p:spPr>
          <a:xfrm>
            <a:off x="5007429" y="3619386"/>
            <a:ext cx="905972" cy="7576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65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B3212-1CCF-4862-B885-627904FD60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4699"/>
            <a:ext cx="12192000" cy="5968602"/>
          </a:xfrm>
          <a:prstGeom prst="rect">
            <a:avLst/>
          </a:prstGeom>
        </p:spPr>
      </p:pic>
      <p:sp>
        <p:nvSpPr>
          <p:cNvPr id="15" name="TextBox 14">
            <a:extLst>
              <a:ext uri="{FF2B5EF4-FFF2-40B4-BE49-F238E27FC236}">
                <a16:creationId xmlns:a16="http://schemas.microsoft.com/office/drawing/2014/main" id="{D9999006-262F-4BAB-9A86-F1EAF2FD8D0A}"/>
              </a:ext>
            </a:extLst>
          </p:cNvPr>
          <p:cNvSpPr txBox="1"/>
          <p:nvPr/>
        </p:nvSpPr>
        <p:spPr>
          <a:xfrm>
            <a:off x="10663642" y="6303326"/>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6" name="Group 15">
            <a:extLst>
              <a:ext uri="{FF2B5EF4-FFF2-40B4-BE49-F238E27FC236}">
                <a16:creationId xmlns:a16="http://schemas.microsoft.com/office/drawing/2014/main" id="{37FC9B22-272A-4B36-80C0-1CD55A3B9AA4}"/>
              </a:ext>
            </a:extLst>
          </p:cNvPr>
          <p:cNvGrpSpPr/>
          <p:nvPr/>
        </p:nvGrpSpPr>
        <p:grpSpPr>
          <a:xfrm>
            <a:off x="9248482" y="6303326"/>
            <a:ext cx="1415160" cy="476766"/>
            <a:chOff x="8882864" y="6158525"/>
            <a:chExt cx="1780778" cy="599942"/>
          </a:xfrm>
        </p:grpSpPr>
        <p:pic>
          <p:nvPicPr>
            <p:cNvPr id="17" name="Picture 16">
              <a:extLst>
                <a:ext uri="{FF2B5EF4-FFF2-40B4-BE49-F238E27FC236}">
                  <a16:creationId xmlns:a16="http://schemas.microsoft.com/office/drawing/2014/main" id="{89F1D5CA-43B3-4202-A2EE-3505618BE5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8" name="Picture 17">
              <a:extLst>
                <a:ext uri="{FF2B5EF4-FFF2-40B4-BE49-F238E27FC236}">
                  <a16:creationId xmlns:a16="http://schemas.microsoft.com/office/drawing/2014/main" id="{DC367EC8-5CD3-4C8E-8160-087B42B04C21}"/>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9" name="TextBox 18">
            <a:extLst>
              <a:ext uri="{FF2B5EF4-FFF2-40B4-BE49-F238E27FC236}">
                <a16:creationId xmlns:a16="http://schemas.microsoft.com/office/drawing/2014/main" id="{65D88A62-F5A4-41C7-9F37-455A336A13D0}"/>
              </a:ext>
            </a:extLst>
          </p:cNvPr>
          <p:cNvSpPr txBox="1"/>
          <p:nvPr/>
        </p:nvSpPr>
        <p:spPr>
          <a:xfrm>
            <a:off x="1699513" y="982952"/>
            <a:ext cx="4048425" cy="1569660"/>
          </a:xfrm>
          <a:prstGeom prst="rect">
            <a:avLst/>
          </a:prstGeom>
          <a:noFill/>
        </p:spPr>
        <p:txBody>
          <a:bodyPr wrap="square">
            <a:spAutoFit/>
          </a:bodyPr>
          <a:lstStyle/>
          <a:p>
            <a:pPr algn="l" fontAlgn="base"/>
            <a:r>
              <a:rPr lang="en-US" sz="2400" b="1" i="0" dirty="0">
                <a:solidFill>
                  <a:srgbClr val="4F4F4F"/>
                </a:solidFill>
                <a:effectLst/>
                <a:latin typeface="Politica" panose="02000506060000020004" pitchFamily="2" charset="0"/>
              </a:rPr>
              <a:t>Primitives</a:t>
            </a:r>
          </a:p>
          <a:p>
            <a:pPr algn="just" fontAlgn="base"/>
            <a:r>
              <a:rPr lang="en-US" sz="2400" b="0" i="0" dirty="0">
                <a:solidFill>
                  <a:srgbClr val="4F4F4F"/>
                </a:solidFill>
                <a:effectLst/>
                <a:latin typeface="Politica" panose="02000506060000020004" pitchFamily="2" charset="0"/>
              </a:rPr>
              <a:t>Add a new cylinder object and change the size to </a:t>
            </a:r>
            <a:r>
              <a:rPr lang="en-US" sz="2400" dirty="0">
                <a:solidFill>
                  <a:srgbClr val="4F4F4F"/>
                </a:solidFill>
                <a:latin typeface="Politica" panose="02000506060000020004" pitchFamily="2" charset="0"/>
              </a:rPr>
              <a:t>fit inside the last object as shown in the picture.</a:t>
            </a:r>
            <a:endParaRPr lang="en-US" sz="2400" b="0" i="0" dirty="0">
              <a:solidFill>
                <a:srgbClr val="4F4F4F"/>
              </a:solidFill>
              <a:effectLst/>
              <a:latin typeface="Politica" panose="02000506060000020004" pitchFamily="2" charset="0"/>
            </a:endParaRPr>
          </a:p>
        </p:txBody>
      </p:sp>
      <p:sp>
        <p:nvSpPr>
          <p:cNvPr id="20" name="TextBox 19">
            <a:extLst>
              <a:ext uri="{FF2B5EF4-FFF2-40B4-BE49-F238E27FC236}">
                <a16:creationId xmlns:a16="http://schemas.microsoft.com/office/drawing/2014/main" id="{DCD01EC8-E792-4445-8BC5-D437B2D1F5AD}"/>
              </a:ext>
            </a:extLst>
          </p:cNvPr>
          <p:cNvSpPr txBox="1"/>
          <p:nvPr/>
        </p:nvSpPr>
        <p:spPr>
          <a:xfrm>
            <a:off x="6369856" y="888162"/>
            <a:ext cx="3674561" cy="1569660"/>
          </a:xfrm>
          <a:prstGeom prst="rect">
            <a:avLst/>
          </a:prstGeom>
          <a:noFill/>
        </p:spPr>
        <p:txBody>
          <a:bodyPr wrap="square">
            <a:spAutoFit/>
          </a:bodyPr>
          <a:lstStyle/>
          <a:p>
            <a:pPr algn="r" rtl="1"/>
            <a:r>
              <a:rPr lang="ar-QA" sz="2400" b="1" dirty="0"/>
              <a:t>المجسمات الاساسية</a:t>
            </a:r>
            <a:endParaRPr lang="en-US" sz="2400" b="1" dirty="0"/>
          </a:p>
          <a:p>
            <a:pPr algn="r" rtl="1"/>
            <a:r>
              <a:rPr lang="ar-QA" sz="2400" dirty="0"/>
              <a:t>أضف مجسم الاسطوانة جديدًا وقم بتغيير الحجم ليكون داخل المجسم السابق مثل الصورة</a:t>
            </a:r>
            <a:endParaRPr lang="en-US" sz="2400" dirty="0"/>
          </a:p>
        </p:txBody>
      </p:sp>
      <p:sp>
        <p:nvSpPr>
          <p:cNvPr id="21" name="TextBox 20">
            <a:extLst>
              <a:ext uri="{FF2B5EF4-FFF2-40B4-BE49-F238E27FC236}">
                <a16:creationId xmlns:a16="http://schemas.microsoft.com/office/drawing/2014/main" id="{1A25A2DA-189F-4849-BDE9-4F82DB0006D4}"/>
              </a:ext>
            </a:extLst>
          </p:cNvPr>
          <p:cNvSpPr txBox="1"/>
          <p:nvPr/>
        </p:nvSpPr>
        <p:spPr>
          <a:xfrm flipH="1">
            <a:off x="3558263" y="3491443"/>
            <a:ext cx="1266008" cy="461665"/>
          </a:xfrm>
          <a:prstGeom prst="rect">
            <a:avLst/>
          </a:prstGeom>
          <a:noFill/>
        </p:spPr>
        <p:txBody>
          <a:bodyPr wrap="square" rtlCol="0">
            <a:spAutoFit/>
          </a:bodyPr>
          <a:lstStyle/>
          <a:p>
            <a:r>
              <a:rPr lang="en-US" sz="2400" dirty="0">
                <a:highlight>
                  <a:srgbClr val="FFFF00"/>
                </a:highlight>
              </a:rPr>
              <a:t>1- Hat</a:t>
            </a:r>
          </a:p>
        </p:txBody>
      </p:sp>
      <p:sp>
        <p:nvSpPr>
          <p:cNvPr id="22" name="TextBox 21">
            <a:extLst>
              <a:ext uri="{FF2B5EF4-FFF2-40B4-BE49-F238E27FC236}">
                <a16:creationId xmlns:a16="http://schemas.microsoft.com/office/drawing/2014/main" id="{B77F0489-E034-4383-A51A-BE3C9969B820}"/>
              </a:ext>
            </a:extLst>
          </p:cNvPr>
          <p:cNvSpPr txBox="1"/>
          <p:nvPr/>
        </p:nvSpPr>
        <p:spPr>
          <a:xfrm flipH="1">
            <a:off x="2905257" y="4266925"/>
            <a:ext cx="2126260" cy="1200329"/>
          </a:xfrm>
          <a:prstGeom prst="rect">
            <a:avLst/>
          </a:prstGeom>
          <a:noFill/>
        </p:spPr>
        <p:txBody>
          <a:bodyPr wrap="square" rtlCol="0">
            <a:spAutoFit/>
          </a:bodyPr>
          <a:lstStyle/>
          <a:p>
            <a:r>
              <a:rPr lang="en-US" sz="2400" dirty="0">
                <a:highlight>
                  <a:srgbClr val="FFFF00"/>
                </a:highlight>
              </a:rPr>
              <a:t>2 cylinder to make the hat hole  </a:t>
            </a:r>
          </a:p>
        </p:txBody>
      </p:sp>
      <p:sp>
        <p:nvSpPr>
          <p:cNvPr id="23" name="Arrow: Right 22">
            <a:extLst>
              <a:ext uri="{FF2B5EF4-FFF2-40B4-BE49-F238E27FC236}">
                <a16:creationId xmlns:a16="http://schemas.microsoft.com/office/drawing/2014/main" id="{633362DD-D3BE-4BFB-9213-1564105206E7}"/>
              </a:ext>
            </a:extLst>
          </p:cNvPr>
          <p:cNvSpPr/>
          <p:nvPr/>
        </p:nvSpPr>
        <p:spPr>
          <a:xfrm>
            <a:off x="4601391" y="3528169"/>
            <a:ext cx="905972" cy="3633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B2344462-7BCD-4745-AD3C-BB3A3A9D1311}"/>
              </a:ext>
            </a:extLst>
          </p:cNvPr>
          <p:cNvSpPr/>
          <p:nvPr/>
        </p:nvSpPr>
        <p:spPr>
          <a:xfrm>
            <a:off x="4714603" y="4305389"/>
            <a:ext cx="905972" cy="29230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82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2270</TotalTime>
  <Words>792</Words>
  <Application>Microsoft Office PowerPoint</Application>
  <PresentationFormat>Widescreen</PresentationFormat>
  <Paragraphs>108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Politica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Library     المكتبة   </vt:lpstr>
      <vt:lpstr>Texture      النسيج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La Manna</dc:creator>
  <cp:lastModifiedBy>Moath Almomani</cp:lastModifiedBy>
  <cp:revision>81</cp:revision>
  <dcterms:created xsi:type="dcterms:W3CDTF">2019-11-10T09:18:20Z</dcterms:created>
  <dcterms:modified xsi:type="dcterms:W3CDTF">2021-07-04T09:51:20Z</dcterms:modified>
</cp:coreProperties>
</file>