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4"/>
  </p:notesMasterIdLst>
  <p:sldIdLst>
    <p:sldId id="273" r:id="rId2"/>
    <p:sldId id="285" r:id="rId3"/>
    <p:sldId id="281" r:id="rId4"/>
    <p:sldId id="334" r:id="rId5"/>
    <p:sldId id="330" r:id="rId6"/>
    <p:sldId id="331" r:id="rId7"/>
    <p:sldId id="301" r:id="rId8"/>
    <p:sldId id="304" r:id="rId9"/>
    <p:sldId id="332" r:id="rId10"/>
    <p:sldId id="333" r:id="rId11"/>
    <p:sldId id="291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 showGuides="1">
      <p:cViewPr varScale="1">
        <p:scale>
          <a:sx n="114" d="100"/>
          <a:sy n="114" d="100"/>
        </p:scale>
        <p:origin x="438" y="10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598EEB2B-80D7-4EE1-8331-7E37DB3E6650}"/>
    <pc:docChg chg="undo custSel addSld delSld modSld sldOrd">
      <pc:chgData name="moath momani" userId="720708e143949568" providerId="LiveId" clId="{598EEB2B-80D7-4EE1-8331-7E37DB3E6650}" dt="2020-06-24T11:48:09.340" v="1302" actId="20577"/>
      <pc:docMkLst>
        <pc:docMk/>
      </pc:docMkLst>
      <pc:sldChg chg="addSp delSp modSp mod modNotesTx">
        <pc:chgData name="moath momani" userId="720708e143949568" providerId="LiveId" clId="{598EEB2B-80D7-4EE1-8331-7E37DB3E6650}" dt="2020-06-24T11:25:53.222" v="857" actId="1076"/>
        <pc:sldMkLst>
          <pc:docMk/>
          <pc:sldMk cId="1521942773" sldId="263"/>
        </pc:sldMkLst>
        <pc:spChg chg="mod">
          <ac:chgData name="moath momani" userId="720708e143949568" providerId="LiveId" clId="{598EEB2B-80D7-4EE1-8331-7E37DB3E6650}" dt="2020-06-24T11:25:46.822" v="855" actId="1076"/>
          <ac:spMkLst>
            <pc:docMk/>
            <pc:sldMk cId="1521942773" sldId="263"/>
            <ac:spMk id="40" creationId="{1E7FBE51-08DF-4E2E-9984-90B892A9D172}"/>
          </ac:spMkLst>
        </pc:spChg>
        <pc:picChg chg="add mod">
          <ac:chgData name="moath momani" userId="720708e143949568" providerId="LiveId" clId="{598EEB2B-80D7-4EE1-8331-7E37DB3E6650}" dt="2020-06-24T11:25:53.222" v="857" actId="1076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598EEB2B-80D7-4EE1-8331-7E37DB3E6650}" dt="2020-06-24T11:05:40.049" v="92" actId="478"/>
          <ac:picMkLst>
            <pc:docMk/>
            <pc:sldMk cId="1521942773" sldId="263"/>
            <ac:picMk id="11" creationId="{E7706E22-9381-48F3-874E-E3A171089FA9}"/>
          </ac:picMkLst>
        </pc:picChg>
        <pc:picChg chg="del">
          <ac:chgData name="moath momani" userId="720708e143949568" providerId="LiveId" clId="{598EEB2B-80D7-4EE1-8331-7E37DB3E6650}" dt="2020-06-24T11:03:22.595" v="87" actId="478"/>
          <ac:picMkLst>
            <pc:docMk/>
            <pc:sldMk cId="1521942773" sldId="263"/>
            <ac:picMk id="22" creationId="{2DD7DA47-59A2-43DA-9FBF-0E663109C2E8}"/>
          </ac:picMkLst>
        </pc:picChg>
        <pc:picChg chg="del">
          <ac:chgData name="moath momani" userId="720708e143949568" providerId="LiveId" clId="{598EEB2B-80D7-4EE1-8331-7E37DB3E6650}" dt="2020-06-24T11:03:21.869" v="86" actId="478"/>
          <ac:picMkLst>
            <pc:docMk/>
            <pc:sldMk cId="1521942773" sldId="263"/>
            <ac:picMk id="24" creationId="{424216EE-B61C-46C4-A01E-4293365A7364}"/>
          </ac:picMkLst>
        </pc:picChg>
        <pc:picChg chg="del">
          <ac:chgData name="moath momani" userId="720708e143949568" providerId="LiveId" clId="{598EEB2B-80D7-4EE1-8331-7E37DB3E6650}" dt="2020-06-24T11:03:21.372" v="85" actId="478"/>
          <ac:picMkLst>
            <pc:docMk/>
            <pc:sldMk cId="1521942773" sldId="263"/>
            <ac:picMk id="25" creationId="{6A9CE4D6-BDDD-464D-9DE1-7F178D769D03}"/>
          </ac:picMkLst>
        </pc:picChg>
      </pc:sldChg>
      <pc:sldChg chg="modSp mod">
        <pc:chgData name="moath momani" userId="720708e143949568" providerId="LiveId" clId="{598EEB2B-80D7-4EE1-8331-7E37DB3E6650}" dt="2020-06-24T11:02:39.103" v="84" actId="403"/>
        <pc:sldMkLst>
          <pc:docMk/>
          <pc:sldMk cId="911208218" sldId="273"/>
        </pc:sldMkLst>
        <pc:spChg chg="mod">
          <ac:chgData name="moath momani" userId="720708e143949568" providerId="LiveId" clId="{598EEB2B-80D7-4EE1-8331-7E37DB3E6650}" dt="2020-06-24T11:02:39.103" v="84" actId="403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598EEB2B-80D7-4EE1-8331-7E37DB3E6650}" dt="2020-06-24T11:45:19.220" v="1282" actId="20577"/>
        <pc:sldMkLst>
          <pc:docMk/>
          <pc:sldMk cId="1582608556" sldId="274"/>
        </pc:sldMkLst>
      </pc:sldChg>
      <pc:sldChg chg="addSp delSp modSp mod modNotesTx">
        <pc:chgData name="moath momani" userId="720708e143949568" providerId="LiveId" clId="{598EEB2B-80D7-4EE1-8331-7E37DB3E6650}" dt="2020-06-24T11:48:09.340" v="1302" actId="20577"/>
        <pc:sldMkLst>
          <pc:docMk/>
          <pc:sldMk cId="1823530429" sldId="275"/>
        </pc:sldMkLst>
        <pc:spChg chg="add del mod">
          <ac:chgData name="moath momani" userId="720708e143949568" providerId="LiveId" clId="{598EEB2B-80D7-4EE1-8331-7E37DB3E6650}" dt="2020-06-24T11:25:06.161" v="848" actId="20577"/>
          <ac:spMkLst>
            <pc:docMk/>
            <pc:sldMk cId="1823530429" sldId="275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16:27.621" v="580" actId="478"/>
          <ac:spMkLst>
            <pc:docMk/>
            <pc:sldMk cId="1823530429" sldId="275"/>
            <ac:spMk id="4" creationId="{98978455-2E3A-4511-B8A7-D77417F21DC2}"/>
          </ac:spMkLst>
        </pc:spChg>
        <pc:spChg chg="add del mod">
          <ac:chgData name="moath momani" userId="720708e143949568" providerId="LiveId" clId="{598EEB2B-80D7-4EE1-8331-7E37DB3E6650}" dt="2020-06-24T11:21:22.871" v="754" actId="21"/>
          <ac:spMkLst>
            <pc:docMk/>
            <pc:sldMk cId="1823530429" sldId="275"/>
            <ac:spMk id="6" creationId="{6BA88A1B-A255-4727-B07E-502257CE60E9}"/>
          </ac:spMkLst>
        </pc:spChg>
        <pc:grpChg chg="add mod">
          <ac:chgData name="moath momani" userId="720708e143949568" providerId="LiveId" clId="{598EEB2B-80D7-4EE1-8331-7E37DB3E6650}" dt="2020-06-24T11:24:45.458" v="833"/>
          <ac:grpSpMkLst>
            <pc:docMk/>
            <pc:sldMk cId="1823530429" sldId="275"/>
            <ac:grpSpMk id="11" creationId="{3FB4F5AD-9B42-4E0A-B5F3-DCFC1C057DEA}"/>
          </ac:grpSpMkLst>
        </pc:grpChg>
        <pc:picChg chg="add mod">
          <ac:chgData name="moath momani" userId="720708e143949568" providerId="LiveId" clId="{598EEB2B-80D7-4EE1-8331-7E37DB3E6650}" dt="2020-06-24T11:22:04.623" v="762" actId="1076"/>
          <ac:picMkLst>
            <pc:docMk/>
            <pc:sldMk cId="1823530429" sldId="275"/>
            <ac:picMk id="9" creationId="{571AEE00-F8A4-4A4F-BDD6-241EBEBB0003}"/>
          </ac:picMkLst>
        </pc:picChg>
        <pc:picChg chg="add mod">
          <ac:chgData name="moath momani" userId="720708e143949568" providerId="LiveId" clId="{598EEB2B-80D7-4EE1-8331-7E37DB3E6650}" dt="2020-06-24T11:24:38.180" v="832" actId="1038"/>
          <ac:picMkLst>
            <pc:docMk/>
            <pc:sldMk cId="1823530429" sldId="275"/>
            <ac:picMk id="10" creationId="{ACE9A4D4-4EC5-4DD8-A6F8-7FF0C1C16581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2" creationId="{CDC4A027-1016-40E5-92FD-E5F85BFC31DF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3" creationId="{C03CE5B2-E120-4343-8ED3-0D679967B464}"/>
          </ac:picMkLst>
        </pc:picChg>
        <pc:picChg chg="del">
          <ac:chgData name="moath momani" userId="720708e143949568" providerId="LiveId" clId="{598EEB2B-80D7-4EE1-8331-7E37DB3E6650}" dt="2020-06-24T11:13:34.953" v="482" actId="478"/>
          <ac:picMkLst>
            <pc:docMk/>
            <pc:sldMk cId="1823530429" sldId="275"/>
            <ac:picMk id="15" creationId="{7822E7C2-472B-44AA-A4D2-C55DE3E13740}"/>
          </ac:picMkLst>
        </pc:picChg>
      </pc:sldChg>
      <pc:sldChg chg="addSp delSp modSp mod">
        <pc:chgData name="moath momani" userId="720708e143949568" providerId="LiveId" clId="{598EEB2B-80D7-4EE1-8331-7E37DB3E6650}" dt="2020-06-24T11:45:04.106" v="1280" actId="33524"/>
        <pc:sldMkLst>
          <pc:docMk/>
          <pc:sldMk cId="2122620844" sldId="276"/>
        </pc:sldMkLst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2" creationId="{F348002C-5DBF-4842-B09C-7DD848B346E2}"/>
          </ac:spMkLst>
        </pc:spChg>
        <pc:spChg chg="del">
          <ac:chgData name="moath momani" userId="720708e143949568" providerId="LiveId" clId="{598EEB2B-80D7-4EE1-8331-7E37DB3E6650}" dt="2020-06-24T11:21:27.108" v="755" actId="478"/>
          <ac:spMkLst>
            <pc:docMk/>
            <pc:sldMk cId="2122620844" sldId="276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21:34.411" v="758" actId="478"/>
          <ac:spMkLst>
            <pc:docMk/>
            <pc:sldMk cId="2122620844" sldId="276"/>
            <ac:spMk id="5" creationId="{3CD8E8D2-18B7-4CD6-908B-FE5CE5A3014F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1" creationId="{AA5FE5FB-DA11-47CD-9B2A-004E45E27903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2" creationId="{F2A6271A-E7F0-4514-A693-9DD653018A9A}"/>
          </ac:spMkLst>
        </pc:spChg>
        <pc:spChg chg="add mod">
          <ac:chgData name="moath momani" userId="720708e143949568" providerId="LiveId" clId="{598EEB2B-80D7-4EE1-8331-7E37DB3E6650}" dt="2020-06-24T11:45:04.106" v="1280" actId="33524"/>
          <ac:spMkLst>
            <pc:docMk/>
            <pc:sldMk cId="2122620844" sldId="276"/>
            <ac:spMk id="17" creationId="{F91FB641-372C-4856-8C26-E2D7E7C216F0}"/>
          </ac:spMkLst>
        </pc:sp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3" creationId="{06A21DB3-0423-45A1-9ECD-8B50C7BF600F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598EEB2B-80D7-4EE1-8331-7E37DB3E6650}" dt="2020-06-24T11:27:33.421" v="919" actId="1076"/>
          <ac:picMkLst>
            <pc:docMk/>
            <pc:sldMk cId="2122620844" sldId="276"/>
            <ac:picMk id="18" creationId="{5C13294A-73F0-4B7D-86B4-1D255C1E28F0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2050" creationId="{52A834FB-C7C7-401E-B786-2A786823830E}"/>
          </ac:picMkLst>
        </pc:picChg>
      </pc:sldChg>
      <pc:sldChg chg="del">
        <pc:chgData name="moath momani" userId="720708e143949568" providerId="LiveId" clId="{598EEB2B-80D7-4EE1-8331-7E37DB3E6650}" dt="2020-06-24T11:45:09.071" v="1281" actId="47"/>
        <pc:sldMkLst>
          <pc:docMk/>
          <pc:sldMk cId="4162214527" sldId="277"/>
        </pc:sldMkLst>
      </pc:sldChg>
      <pc:sldChg chg="addSp delSp modSp mod ord modNotesTx">
        <pc:chgData name="moath momani" userId="720708e143949568" providerId="LiveId" clId="{598EEB2B-80D7-4EE1-8331-7E37DB3E6650}" dt="2020-06-24T11:44:53.306" v="1279" actId="1038"/>
        <pc:sldMkLst>
          <pc:docMk/>
          <pc:sldMk cId="2044258354" sldId="278"/>
        </pc:sldMkLst>
        <pc:spChg chg="add del mod">
          <ac:chgData name="moath momani" userId="720708e143949568" providerId="LiveId" clId="{598EEB2B-80D7-4EE1-8331-7E37DB3E6650}" dt="2020-06-24T11:29:05.922" v="923" actId="478"/>
          <ac:spMkLst>
            <pc:docMk/>
            <pc:sldMk cId="2044258354" sldId="278"/>
            <ac:spMk id="3" creationId="{AE605875-2893-4581-8F43-E4152D42ECE8}"/>
          </ac:spMkLst>
        </pc:spChg>
        <pc:spChg chg="del">
          <ac:chgData name="moath momani" userId="720708e143949568" providerId="LiveId" clId="{598EEB2B-80D7-4EE1-8331-7E37DB3E6650}" dt="2020-06-24T11:28:57.458" v="920" actId="478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598EEB2B-80D7-4EE1-8331-7E37DB3E6650}" dt="2020-06-24T11:29:53.462" v="937" actId="2711"/>
          <ac:spMkLst>
            <pc:docMk/>
            <pc:sldMk cId="2044258354" sldId="278"/>
            <ac:spMk id="11" creationId="{AC39E310-294A-4CC8-8ABD-4E3A42C43196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3" creationId="{F9EE6A93-819D-485F-8DF2-DF8A92F64509}"/>
          </ac:spMkLst>
        </pc:spChg>
        <pc:spChg chg="add mod">
          <ac:chgData name="moath momani" userId="720708e143949568" providerId="LiveId" clId="{598EEB2B-80D7-4EE1-8331-7E37DB3E6650}" dt="2020-06-24T11:44:47.833" v="1267" actId="207"/>
          <ac:spMkLst>
            <pc:docMk/>
            <pc:sldMk cId="2044258354" sldId="278"/>
            <ac:spMk id="14" creationId="{F82B6A65-C8C2-43D7-AAC8-A84537617F08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6" creationId="{6D5B0A0E-8D60-46B2-8028-25F0A9F4902A}"/>
          </ac:spMkLst>
        </pc:spChg>
        <pc:spChg chg="add del mod">
          <ac:chgData name="moath momani" userId="720708e143949568" providerId="LiveId" clId="{598EEB2B-80D7-4EE1-8331-7E37DB3E6650}" dt="2020-06-24T11:43:55.429" v="1150" actId="478"/>
          <ac:spMkLst>
            <pc:docMk/>
            <pc:sldMk cId="2044258354" sldId="278"/>
            <ac:spMk id="18" creationId="{1B83CD02-F37B-4D68-A2D6-62C38CB1D45E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9" creationId="{D5F59BEF-51C6-411C-9E76-808AAC6164CC}"/>
          </ac:spMkLst>
        </pc:spChg>
        <pc:spChg chg="add mod">
          <ac:chgData name="moath momani" userId="720708e143949568" providerId="LiveId" clId="{598EEB2B-80D7-4EE1-8331-7E37DB3E6650}" dt="2020-06-24T11:42:07.167" v="1073" actId="1076"/>
          <ac:spMkLst>
            <pc:docMk/>
            <pc:sldMk cId="2044258354" sldId="278"/>
            <ac:spMk id="20" creationId="{C784DC11-C773-41C8-B791-5E1885D95FC9}"/>
          </ac:spMkLst>
        </pc:spChg>
        <pc:spChg chg="add mod">
          <ac:chgData name="moath momani" userId="720708e143949568" providerId="LiveId" clId="{598EEB2B-80D7-4EE1-8331-7E37DB3E6650}" dt="2020-06-24T11:44:53.306" v="1279" actId="1038"/>
          <ac:spMkLst>
            <pc:docMk/>
            <pc:sldMk cId="2044258354" sldId="278"/>
            <ac:spMk id="25" creationId="{BDFBDCDC-9500-4A59-9463-452BFA4E63AB}"/>
          </ac:spMkLst>
        </pc:spChg>
        <pc:picChg chg="del">
          <ac:chgData name="moath momani" userId="720708e143949568" providerId="LiveId" clId="{598EEB2B-80D7-4EE1-8331-7E37DB3E6650}" dt="2020-06-24T11:28:58.975" v="921" actId="478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598EEB2B-80D7-4EE1-8331-7E37DB3E6650}" dt="2020-06-24T11:29:02.876" v="922" actId="478"/>
          <ac:picMkLst>
            <pc:docMk/>
            <pc:sldMk cId="2044258354" sldId="278"/>
            <ac:picMk id="7" creationId="{00000000-0000-0000-0000-000000000000}"/>
          </ac:picMkLst>
        </pc:picChg>
        <pc:picChg chg="add del mod">
          <ac:chgData name="moath momani" userId="720708e143949568" providerId="LiveId" clId="{598EEB2B-80D7-4EE1-8331-7E37DB3E6650}" dt="2020-06-24T11:39:18.976" v="1042" actId="478"/>
          <ac:picMkLst>
            <pc:docMk/>
            <pc:sldMk cId="2044258354" sldId="278"/>
            <ac:picMk id="12" creationId="{784F5B3E-F797-4C51-BCAA-233925DC6226}"/>
          </ac:picMkLst>
        </pc:picChg>
        <pc:picChg chg="add del mod">
          <ac:chgData name="moath momani" userId="720708e143949568" providerId="LiveId" clId="{598EEB2B-80D7-4EE1-8331-7E37DB3E6650}" dt="2020-06-24T11:40:08.785" v="1061" actId="478"/>
          <ac:picMkLst>
            <pc:docMk/>
            <pc:sldMk cId="2044258354" sldId="278"/>
            <ac:picMk id="15" creationId="{3ED50AF7-F226-4650-8FDB-846DE7134C8A}"/>
          </ac:picMkLst>
        </pc:picChg>
        <pc:picChg chg="add del mod">
          <ac:chgData name="moath momani" userId="720708e143949568" providerId="LiveId" clId="{598EEB2B-80D7-4EE1-8331-7E37DB3E6650}" dt="2020-06-24T11:43:13.294" v="1133" actId="478"/>
          <ac:picMkLst>
            <pc:docMk/>
            <pc:sldMk cId="2044258354" sldId="278"/>
            <ac:picMk id="17" creationId="{86ED0832-FCF9-445F-BFC4-71CA9517113E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1" creationId="{B0A8AF00-046E-4EEC-9D82-98641F8BC415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2" creationId="{8AAE5433-CEB3-4D1C-A4BA-1F1521E7A345}"/>
          </ac:picMkLst>
        </pc:picChg>
        <pc:picChg chg="add del mod">
          <ac:chgData name="moath momani" userId="720708e143949568" providerId="LiveId" clId="{598EEB2B-80D7-4EE1-8331-7E37DB3E6650}" dt="2020-06-24T11:43:23.560" v="1139" actId="478"/>
          <ac:picMkLst>
            <pc:docMk/>
            <pc:sldMk cId="2044258354" sldId="278"/>
            <ac:picMk id="23" creationId="{7AF13584-9D02-4FEA-8AB3-B7D56D88B9F4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4" creationId="{633896DA-7011-4305-8226-E68CC88640FC}"/>
          </ac:picMkLst>
        </pc:picChg>
        <pc:picChg chg="add mod">
          <ac:chgData name="moath momani" userId="720708e143949568" providerId="LiveId" clId="{598EEB2B-80D7-4EE1-8331-7E37DB3E6650}" dt="2020-06-24T11:44:25.443" v="1239"/>
          <ac:picMkLst>
            <pc:docMk/>
            <pc:sldMk cId="2044258354" sldId="278"/>
            <ac:picMk id="26" creationId="{63B02EA7-E385-46D7-9740-A9CD644218BE}"/>
          </ac:picMkLst>
        </pc:picChg>
      </pc:sldChg>
      <pc:sldChg chg="addSp delSp modSp add mod">
        <pc:chgData name="moath momani" userId="720708e143949568" providerId="LiveId" clId="{598EEB2B-80D7-4EE1-8331-7E37DB3E6650}" dt="2020-06-24T11:48:00.832" v="1301" actId="1076"/>
        <pc:sldMkLst>
          <pc:docMk/>
          <pc:sldMk cId="4023957958" sldId="279"/>
        </pc:sldMkLst>
        <pc:spChg chg="add mod">
          <ac:chgData name="moath momani" userId="720708e143949568" providerId="LiveId" clId="{598EEB2B-80D7-4EE1-8331-7E37DB3E6650}" dt="2020-06-24T11:46:34.927" v="1295" actId="1076"/>
          <ac:spMkLst>
            <pc:docMk/>
            <pc:sldMk cId="4023957958" sldId="279"/>
            <ac:spMk id="11" creationId="{21145E93-6959-479A-BC9D-CD8B8034E6FB}"/>
          </ac:spMkLst>
        </pc:spChg>
        <pc:spChg chg="del">
          <ac:chgData name="moath momani" userId="720708e143949568" providerId="LiveId" clId="{598EEB2B-80D7-4EE1-8331-7E37DB3E6650}" dt="2020-06-24T11:46:00.931" v="1284" actId="478"/>
          <ac:spMkLst>
            <pc:docMk/>
            <pc:sldMk cId="4023957958" sldId="279"/>
            <ac:spMk id="17" creationId="{F91FB641-372C-4856-8C26-E2D7E7C216F0}"/>
          </ac:spMkLst>
        </pc:spChg>
        <pc:grpChg chg="add del mod">
          <ac:chgData name="moath momani" userId="720708e143949568" providerId="LiveId" clId="{598EEB2B-80D7-4EE1-8331-7E37DB3E6650}" dt="2020-06-24T11:46:19.742" v="1289" actId="478"/>
          <ac:grpSpMkLst>
            <pc:docMk/>
            <pc:sldMk cId="4023957958" sldId="279"/>
            <ac:grpSpMk id="13" creationId="{69075E20-6B2F-4C2A-9209-A320056A8774}"/>
          </ac:grpSpMkLst>
        </pc:grpChg>
        <pc:picChg chg="add mod">
          <ac:chgData name="moath momani" userId="720708e143949568" providerId="LiveId" clId="{598EEB2B-80D7-4EE1-8331-7E37DB3E6650}" dt="2020-06-24T11:48:00.832" v="1301" actId="1076"/>
          <ac:picMkLst>
            <pc:docMk/>
            <pc:sldMk cId="4023957958" sldId="279"/>
            <ac:picMk id="2" creationId="{0026A294-B61C-41A9-9D2E-96E330435E97}"/>
          </ac:picMkLst>
        </pc:picChg>
        <pc:picChg chg="add del mod">
          <ac:chgData name="moath momani" userId="720708e143949568" providerId="LiveId" clId="{598EEB2B-80D7-4EE1-8331-7E37DB3E6650}" dt="2020-06-24T11:46:22.751" v="1291" actId="478"/>
          <ac:picMkLst>
            <pc:docMk/>
            <pc:sldMk cId="4023957958" sldId="279"/>
            <ac:picMk id="12" creationId="{59F00C9C-050E-4CB3-9AA9-D1B696BF14D9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4" creationId="{307726AD-6CDA-4DB9-BC79-8240543C669D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5" creationId="{D656C729-DDFA-4636-BD88-A4B0AA083E61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6" creationId="{7AEE52D4-6372-4733-B1E8-583C065BC266}"/>
          </ac:picMkLst>
        </pc:picChg>
        <pc:picChg chg="del">
          <ac:chgData name="moath momani" userId="720708e143949568" providerId="LiveId" clId="{598EEB2B-80D7-4EE1-8331-7E37DB3E6650}" dt="2020-06-24T11:46:02.446" v="1285" actId="478"/>
          <ac:picMkLst>
            <pc:docMk/>
            <pc:sldMk cId="4023957958" sldId="279"/>
            <ac:picMk id="18" creationId="{5C13294A-73F0-4B7D-86B4-1D255C1E28F0}"/>
          </ac:picMkLst>
        </pc:picChg>
        <pc:picChg chg="add del mod">
          <ac:chgData name="moath momani" userId="720708e143949568" providerId="LiveId" clId="{598EEB2B-80D7-4EE1-8331-7E37DB3E6650}" dt="2020-06-24T11:46:42.942" v="1296" actId="478"/>
          <ac:picMkLst>
            <pc:docMk/>
            <pc:sldMk cId="4023957958" sldId="279"/>
            <ac:picMk id="19" creationId="{7D790B77-9D68-4D3D-8E18-09E1562851E8}"/>
          </ac:picMkLst>
        </pc:picChg>
      </pc:sldChg>
    </pc:docChg>
  </pc:docChgLst>
  <pc:docChgLst>
    <pc:chgData name="moath momani" userId="720708e143949568" providerId="LiveId" clId="{3B4E3F19-1A2F-4802-927F-6BBEF8BAE808}"/>
    <pc:docChg chg="modSld">
      <pc:chgData name="moath momani" userId="720708e143949568" providerId="LiveId" clId="{3B4E3F19-1A2F-4802-927F-6BBEF8BAE808}" dt="2020-06-24T11:56:33.088" v="2" actId="207"/>
      <pc:docMkLst>
        <pc:docMk/>
      </pc:docMkLst>
      <pc:sldChg chg="modSp mod">
        <pc:chgData name="moath momani" userId="720708e143949568" providerId="LiveId" clId="{3B4E3F19-1A2F-4802-927F-6BBEF8BAE808}" dt="2020-06-24T11:56:33.088" v="2" actId="207"/>
        <pc:sldMkLst>
          <pc:docMk/>
          <pc:sldMk cId="911208218" sldId="273"/>
        </pc:sldMkLst>
        <pc:spChg chg="mod">
          <ac:chgData name="moath momani" userId="720708e143949568" providerId="LiveId" clId="{3B4E3F19-1A2F-4802-927F-6BBEF8BAE808}" dt="2020-06-24T11:56:33.088" v="2" actId="20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DD7DFB41-0DCC-4F7A-B773-7DD3A32F22A2}"/>
    <pc:docChg chg="undo custSel addSld delSld modSld">
      <pc:chgData name="moath momani" userId="720708e143949568" providerId="LiveId" clId="{DD7DFB41-0DCC-4F7A-B773-7DD3A32F22A2}" dt="2020-06-25T09:08:05.575" v="136" actId="20577"/>
      <pc:docMkLst>
        <pc:docMk/>
      </pc:docMkLst>
      <pc:sldChg chg="addSp delSp modSp mod modNotesTx">
        <pc:chgData name="moath momani" userId="720708e143949568" providerId="LiveId" clId="{DD7DFB41-0DCC-4F7A-B773-7DD3A32F22A2}" dt="2020-06-25T09:06:12.294" v="114" actId="6549"/>
        <pc:sldMkLst>
          <pc:docMk/>
          <pc:sldMk cId="1521942773" sldId="263"/>
        </pc:sldMkLst>
        <pc:spChg chg="add mod">
          <ac:chgData name="moath momani" userId="720708e143949568" providerId="LiveId" clId="{DD7DFB41-0DCC-4F7A-B773-7DD3A32F22A2}" dt="2020-06-25T09:04:47.560" v="105" actId="1076"/>
          <ac:spMkLst>
            <pc:docMk/>
            <pc:sldMk cId="1521942773" sldId="263"/>
            <ac:spMk id="11" creationId="{58EA15AF-F712-4DFA-80B6-767CF00D5C2C}"/>
          </ac:spMkLst>
        </pc:spChg>
        <pc:spChg chg="del">
          <ac:chgData name="moath momani" userId="720708e143949568" providerId="LiveId" clId="{DD7DFB41-0DCC-4F7A-B773-7DD3A32F22A2}" dt="2020-06-25T08:53:23.699" v="4" actId="478"/>
          <ac:spMkLst>
            <pc:docMk/>
            <pc:sldMk cId="1521942773" sldId="263"/>
            <ac:spMk id="40" creationId="{1E7FBE51-08DF-4E2E-9984-90B892A9D172}"/>
          </ac:spMkLst>
        </pc:spChg>
        <pc:picChg chg="del">
          <ac:chgData name="moath momani" userId="720708e143949568" providerId="LiveId" clId="{DD7DFB41-0DCC-4F7A-B773-7DD3A32F22A2}" dt="2020-06-25T08:53:21.046" v="3" actId="478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DD7DFB41-0DCC-4F7A-B773-7DD3A32F22A2}" dt="2020-06-25T08:57:54.184" v="25" actId="478"/>
          <ac:picMkLst>
            <pc:docMk/>
            <pc:sldMk cId="1521942773" sldId="263"/>
            <ac:picMk id="3" creationId="{465651FC-B093-4804-A3EF-40910325FFCF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2" creationId="{6584D2D0-4A1B-4594-8B88-A368D6FC2B1F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3" creationId="{A189D963-01B8-497E-8E75-666D39AA86F3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4" creationId="{CB9141E9-7A24-46FF-AF6B-29DA2D2E71BF}"/>
          </ac:picMkLst>
        </pc:picChg>
        <pc:picChg chg="add del mod">
          <ac:chgData name="moath momani" userId="720708e143949568" providerId="LiveId" clId="{DD7DFB41-0DCC-4F7A-B773-7DD3A32F22A2}" dt="2020-06-25T08:58:21.239" v="36" actId="478"/>
          <ac:picMkLst>
            <pc:docMk/>
            <pc:sldMk cId="1521942773" sldId="263"/>
            <ac:picMk id="15" creationId="{4C12967A-B861-4CB4-9472-D8CCAFC17BA9}"/>
          </ac:picMkLst>
        </pc:picChg>
        <pc:picChg chg="add mod">
          <ac:chgData name="moath momani" userId="720708e143949568" providerId="LiveId" clId="{DD7DFB41-0DCC-4F7A-B773-7DD3A32F22A2}" dt="2020-06-25T09:04:15.760" v="102" actId="1038"/>
          <ac:picMkLst>
            <pc:docMk/>
            <pc:sldMk cId="1521942773" sldId="263"/>
            <ac:picMk id="16" creationId="{65AB0568-5E1D-476E-A28A-1DB2DA53A9FD}"/>
          </ac:picMkLst>
        </pc:picChg>
      </pc:sldChg>
      <pc:sldChg chg="modSp mod">
        <pc:chgData name="moath momani" userId="720708e143949568" providerId="LiveId" clId="{DD7DFB41-0DCC-4F7A-B773-7DD3A32F22A2}" dt="2020-06-25T09:05:59.287" v="113" actId="14100"/>
        <pc:sldMkLst>
          <pc:docMk/>
          <pc:sldMk cId="911208218" sldId="273"/>
        </pc:sldMkLst>
        <pc:spChg chg="mod">
          <ac:chgData name="moath momani" userId="720708e143949568" providerId="LiveId" clId="{DD7DFB41-0DCC-4F7A-B773-7DD3A32F22A2}" dt="2020-06-25T08:53:02.645" v="2" actId="207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D7DFB41-0DCC-4F7A-B773-7DD3A32F22A2}" dt="2020-06-25T09:05:41.879" v="108" actId="2085"/>
          <ac:spMkLst>
            <pc:docMk/>
            <pc:sldMk cId="911208218" sldId="273"/>
            <ac:spMk id="7" creationId="{00000000-0000-0000-0000-000000000000}"/>
          </ac:spMkLst>
        </pc:spChg>
        <pc:picChg chg="mod">
          <ac:chgData name="moath momani" userId="720708e143949568" providerId="LiveId" clId="{DD7DFB41-0DCC-4F7A-B773-7DD3A32F22A2}" dt="2020-06-25T09:05:59.287" v="113" actId="14100"/>
          <ac:picMkLst>
            <pc:docMk/>
            <pc:sldMk cId="911208218" sldId="273"/>
            <ac:picMk id="2" creationId="{00000000-0000-0000-0000-000000000000}"/>
          </ac:picMkLst>
        </pc:picChg>
      </pc:sldChg>
      <pc:sldChg chg="modNotesTx">
        <pc:chgData name="moath momani" userId="720708e143949568" providerId="LiveId" clId="{DD7DFB41-0DCC-4F7A-B773-7DD3A32F22A2}" dt="2020-06-25T09:08:05.575" v="136" actId="20577"/>
        <pc:sldMkLst>
          <pc:docMk/>
          <pc:sldMk cId="1582608556" sldId="274"/>
        </pc:sldMkLst>
      </pc:sldChg>
      <pc:sldChg chg="del">
        <pc:chgData name="moath momani" userId="720708e143949568" providerId="LiveId" clId="{DD7DFB41-0DCC-4F7A-B773-7DD3A32F22A2}" dt="2020-06-25T09:03:22.329" v="70" actId="47"/>
        <pc:sldMkLst>
          <pc:docMk/>
          <pc:sldMk cId="1823530429" sldId="275"/>
        </pc:sldMkLst>
      </pc:sldChg>
      <pc:sldChg chg="del">
        <pc:chgData name="moath momani" userId="720708e143949568" providerId="LiveId" clId="{DD7DFB41-0DCC-4F7A-B773-7DD3A32F22A2}" dt="2020-06-25T09:03:23.185" v="71" actId="47"/>
        <pc:sldMkLst>
          <pc:docMk/>
          <pc:sldMk cId="2122620844" sldId="276"/>
        </pc:sldMkLst>
      </pc:sldChg>
      <pc:sldChg chg="modSp del mod">
        <pc:chgData name="moath momani" userId="720708e143949568" providerId="LiveId" clId="{DD7DFB41-0DCC-4F7A-B773-7DD3A32F22A2}" dt="2020-06-25T09:03:21.472" v="69" actId="47"/>
        <pc:sldMkLst>
          <pc:docMk/>
          <pc:sldMk cId="2044258354" sldId="278"/>
        </pc:sldMkLst>
        <pc:spChg chg="mod">
          <ac:chgData name="moath momani" userId="720708e143949568" providerId="LiveId" clId="{DD7DFB41-0DCC-4F7A-B773-7DD3A32F22A2}" dt="2020-06-25T09:03:14.130" v="67" actId="21"/>
          <ac:spMkLst>
            <pc:docMk/>
            <pc:sldMk cId="2044258354" sldId="278"/>
            <ac:spMk id="11" creationId="{AC39E310-294A-4CC8-8ABD-4E3A42C43196}"/>
          </ac:spMkLst>
        </pc:spChg>
      </pc:sldChg>
      <pc:sldChg chg="modSp add del mod">
        <pc:chgData name="moath momani" userId="720708e143949568" providerId="LiveId" clId="{DD7DFB41-0DCC-4F7A-B773-7DD3A32F22A2}" dt="2020-06-25T09:04:02.085" v="72" actId="47"/>
        <pc:sldMkLst>
          <pc:docMk/>
          <pc:sldMk cId="1721902497" sldId="280"/>
        </pc:sldMkLst>
        <pc:spChg chg="mod">
          <ac:chgData name="moath momani" userId="720708e143949568" providerId="LiveId" clId="{DD7DFB41-0DCC-4F7A-B773-7DD3A32F22A2}" dt="2020-06-25T09:03:16.732" v="68"/>
          <ac:spMkLst>
            <pc:docMk/>
            <pc:sldMk cId="1721902497" sldId="280"/>
            <ac:spMk id="11" creationId="{58EA15AF-F712-4DFA-80B6-767CF00D5C2C}"/>
          </ac:spMkLst>
        </pc:spChg>
      </pc:sldChg>
    </pc:docChg>
  </pc:docChgLst>
  <pc:docChgLst>
    <pc:chgData name="Moath Almomani" userId="ff116c73-3ed4-4407-a8d2-899e4a260434" providerId="ADAL" clId="{F25C0507-33AC-4547-ABEE-B216F09707CB}"/>
    <pc:docChg chg="modSld">
      <pc:chgData name="Moath Almomani" userId="ff116c73-3ed4-4407-a8d2-899e4a260434" providerId="ADAL" clId="{F25C0507-33AC-4547-ABEE-B216F09707CB}" dt="2021-07-01T10:09:13.782" v="1" actId="20577"/>
      <pc:docMkLst>
        <pc:docMk/>
      </pc:docMkLst>
      <pc:sldChg chg="modSp mod">
        <pc:chgData name="Moath Almomani" userId="ff116c73-3ed4-4407-a8d2-899e4a260434" providerId="ADAL" clId="{F25C0507-33AC-4547-ABEE-B216F09707CB}" dt="2021-07-01T10:09:13.782" v="1" actId="20577"/>
        <pc:sldMkLst>
          <pc:docMk/>
          <pc:sldMk cId="1995653795" sldId="285"/>
        </pc:sldMkLst>
        <pc:spChg chg="mod">
          <ac:chgData name="Moath Almomani" userId="ff116c73-3ed4-4407-a8d2-899e4a260434" providerId="ADAL" clId="{F25C0507-33AC-4547-ABEE-B216F09707CB}" dt="2021-07-01T10:09:09.695" v="0" actId="20577"/>
          <ac:spMkLst>
            <pc:docMk/>
            <pc:sldMk cId="1995653795" sldId="285"/>
            <ac:spMk id="11" creationId="{4E780127-32CB-4BBE-8357-A9A246A1A7C1}"/>
          </ac:spMkLst>
        </pc:spChg>
        <pc:spChg chg="mod">
          <ac:chgData name="Moath Almomani" userId="ff116c73-3ed4-4407-a8d2-899e4a260434" providerId="ADAL" clId="{F25C0507-33AC-4547-ABEE-B216F09707CB}" dt="2021-07-01T10:09:13.782" v="1" actId="20577"/>
          <ac:spMkLst>
            <pc:docMk/>
            <pc:sldMk cId="1995653795" sldId="285"/>
            <ac:spMk id="19" creationId="{9C778498-70D7-4907-82F5-565A1F0FB8DE}"/>
          </ac:spMkLst>
        </pc:spChg>
      </pc:sldChg>
    </pc:docChg>
  </pc:docChgLst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2E46F0B2-ACB1-4CFB-9CE0-085C649603D6}"/>
    <pc:docChg chg="undo custSel addSld delSld modSld">
      <pc:chgData name="moath momani" userId="720708e143949568" providerId="LiveId" clId="{2E46F0B2-ACB1-4CFB-9CE0-085C649603D6}" dt="2020-06-25T12:19:18.222" v="1067" actId="313"/>
      <pc:docMkLst>
        <pc:docMk/>
      </pc:docMkLst>
      <pc:sldChg chg="delSp modSp mod modNotesTx">
        <pc:chgData name="moath momani" userId="720708e143949568" providerId="LiveId" clId="{2E46F0B2-ACB1-4CFB-9CE0-085C649603D6}" dt="2020-06-25T12:18:42.752" v="1002" actId="20577"/>
        <pc:sldMkLst>
          <pc:docMk/>
          <pc:sldMk cId="1521942773" sldId="263"/>
        </pc:sldMkLst>
        <pc:spChg chg="mod">
          <ac:chgData name="moath momani" userId="720708e143949568" providerId="LiveId" clId="{2E46F0B2-ACB1-4CFB-9CE0-085C649603D6}" dt="2020-06-25T12:17:29.933" v="939" actId="1076"/>
          <ac:spMkLst>
            <pc:docMk/>
            <pc:sldMk cId="1521942773" sldId="263"/>
            <ac:spMk id="11" creationId="{58EA15AF-F712-4DFA-80B6-767CF00D5C2C}"/>
          </ac:spMkLst>
        </pc:spChg>
        <pc:picChg chg="mod">
          <ac:chgData name="moath momani" userId="720708e143949568" providerId="LiveId" clId="{2E46F0B2-ACB1-4CFB-9CE0-085C649603D6}" dt="2020-06-25T12:16:13.293" v="905" actId="1037"/>
          <ac:picMkLst>
            <pc:docMk/>
            <pc:sldMk cId="1521942773" sldId="263"/>
            <ac:picMk id="12" creationId="{6584D2D0-4A1B-4594-8B88-A368D6FC2B1F}"/>
          </ac:picMkLst>
        </pc:picChg>
        <pc:picChg chg="del">
          <ac:chgData name="moath momani" userId="720708e143949568" providerId="LiveId" clId="{2E46F0B2-ACB1-4CFB-9CE0-085C649603D6}" dt="2020-06-25T11:17:14.176" v="0" actId="478"/>
          <ac:picMkLst>
            <pc:docMk/>
            <pc:sldMk cId="1521942773" sldId="263"/>
            <ac:picMk id="13" creationId="{A189D963-01B8-497E-8E75-666D39AA86F3}"/>
          </ac:picMkLst>
        </pc:picChg>
        <pc:picChg chg="mod">
          <ac:chgData name="moath momani" userId="720708e143949568" providerId="LiveId" clId="{2E46F0B2-ACB1-4CFB-9CE0-085C649603D6}" dt="2020-06-25T12:16:15.091" v="928" actId="1038"/>
          <ac:picMkLst>
            <pc:docMk/>
            <pc:sldMk cId="1521942773" sldId="263"/>
            <ac:picMk id="14" creationId="{CB9141E9-7A24-46FF-AF6B-29DA2D2E71BF}"/>
          </ac:picMkLst>
        </pc:picChg>
        <pc:picChg chg="mod">
          <ac:chgData name="moath momani" userId="720708e143949568" providerId="LiveId" clId="{2E46F0B2-ACB1-4CFB-9CE0-085C649603D6}" dt="2020-06-25T12:16:10.541" v="883" actId="1076"/>
          <ac:picMkLst>
            <pc:docMk/>
            <pc:sldMk cId="1521942773" sldId="263"/>
            <ac:picMk id="16" creationId="{65AB0568-5E1D-476E-A28A-1DB2DA53A9FD}"/>
          </ac:picMkLst>
        </pc:picChg>
      </pc:sldChg>
      <pc:sldChg chg="modSp mod">
        <pc:chgData name="moath momani" userId="720708e143949568" providerId="LiveId" clId="{2E46F0B2-ACB1-4CFB-9CE0-085C649603D6}" dt="2020-06-25T12:10:27.055" v="588" actId="20577"/>
        <pc:sldMkLst>
          <pc:docMk/>
          <pc:sldMk cId="911208218" sldId="273"/>
        </pc:sldMkLst>
        <pc:spChg chg="mod">
          <ac:chgData name="moath momani" userId="720708e143949568" providerId="LiveId" clId="{2E46F0B2-ACB1-4CFB-9CE0-085C649603D6}" dt="2020-06-25T12:10:27.055" v="588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2E46F0B2-ACB1-4CFB-9CE0-085C649603D6}" dt="2020-06-25T12:19:18.222" v="1067" actId="313"/>
        <pc:sldMkLst>
          <pc:docMk/>
          <pc:sldMk cId="1582608556" sldId="274"/>
        </pc:sldMkLst>
      </pc:sldChg>
      <pc:sldChg chg="addSp delSp modSp add mod">
        <pc:chgData name="moath momani" userId="720708e143949568" providerId="LiveId" clId="{2E46F0B2-ACB1-4CFB-9CE0-085C649603D6}" dt="2020-06-25T11:43:45.167" v="407" actId="20577"/>
        <pc:sldMkLst>
          <pc:docMk/>
          <pc:sldMk cId="2711164443" sldId="280"/>
        </pc:sldMkLst>
        <pc:spChg chg="mod">
          <ac:chgData name="moath momani" userId="720708e143949568" providerId="LiveId" clId="{2E46F0B2-ACB1-4CFB-9CE0-085C649603D6}" dt="2020-06-25T11:43:45.167" v="407" actId="20577"/>
          <ac:spMkLst>
            <pc:docMk/>
            <pc:sldMk cId="2711164443" sldId="280"/>
            <ac:spMk id="11" creationId="{21145E93-6959-479A-BC9D-CD8B8034E6FB}"/>
          </ac:spMkLst>
        </pc:spChg>
        <pc:spChg chg="add mod">
          <ac:chgData name="moath momani" userId="720708e143949568" providerId="LiveId" clId="{2E46F0B2-ACB1-4CFB-9CE0-085C649603D6}" dt="2020-06-25T11:35:31.864" v="259" actId="14100"/>
          <ac:spMkLst>
            <pc:docMk/>
            <pc:sldMk cId="2711164443" sldId="280"/>
            <ac:spMk id="20" creationId="{4DD50BB6-16D5-49A6-994A-1A54E85C7CC1}"/>
          </ac:spMkLst>
        </pc:spChg>
        <pc:spChg chg="add mod">
          <ac:chgData name="moath momani" userId="720708e143949568" providerId="LiveId" clId="{2E46F0B2-ACB1-4CFB-9CE0-085C649603D6}" dt="2020-06-25T11:36:05.284" v="263" actId="1076"/>
          <ac:spMkLst>
            <pc:docMk/>
            <pc:sldMk cId="2711164443" sldId="280"/>
            <ac:spMk id="21" creationId="{D3DCC745-BCAC-499D-9A39-076BB9634850}"/>
          </ac:spMkLst>
        </pc:spChg>
        <pc:picChg chg="del">
          <ac:chgData name="moath momani" userId="720708e143949568" providerId="LiveId" clId="{2E46F0B2-ACB1-4CFB-9CE0-085C649603D6}" dt="2020-06-25T11:28:27.472" v="127" actId="478"/>
          <ac:picMkLst>
            <pc:docMk/>
            <pc:sldMk cId="2711164443" sldId="280"/>
            <ac:picMk id="2" creationId="{0026A294-B61C-41A9-9D2E-96E330435E97}"/>
          </ac:picMkLst>
        </pc:picChg>
        <pc:picChg chg="add del mod">
          <ac:chgData name="moath momani" userId="720708e143949568" providerId="LiveId" clId="{2E46F0B2-ACB1-4CFB-9CE0-085C649603D6}" dt="2020-06-25T11:28:41.627" v="133" actId="478"/>
          <ac:picMkLst>
            <pc:docMk/>
            <pc:sldMk cId="2711164443" sldId="280"/>
            <ac:picMk id="3" creationId="{7805C2A0-0010-489C-8131-3E6D88CC2F95}"/>
          </ac:picMkLst>
        </pc:picChg>
        <pc:picChg chg="add del mod">
          <ac:chgData name="moath momani" userId="720708e143949568" providerId="LiveId" clId="{2E46F0B2-ACB1-4CFB-9CE0-085C649603D6}" dt="2020-06-25T11:30:47.231" v="138" actId="478"/>
          <ac:picMkLst>
            <pc:docMk/>
            <pc:sldMk cId="2711164443" sldId="280"/>
            <ac:picMk id="4" creationId="{8135C817-71A2-4FB2-8DEF-310E89754EB4}"/>
          </ac:picMkLst>
        </pc:picChg>
        <pc:picChg chg="add del mod">
          <ac:chgData name="moath momani" userId="720708e143949568" providerId="LiveId" clId="{2E46F0B2-ACB1-4CFB-9CE0-085C649603D6}" dt="2020-06-25T11:30:55.596" v="142" actId="478"/>
          <ac:picMkLst>
            <pc:docMk/>
            <pc:sldMk cId="2711164443" sldId="280"/>
            <ac:picMk id="5" creationId="{81296A9A-8C8B-4BA4-932A-472CC6A1F794}"/>
          </ac:picMkLst>
        </pc:picChg>
        <pc:picChg chg="add del mod">
          <ac:chgData name="moath momani" userId="720708e143949568" providerId="LiveId" clId="{2E46F0B2-ACB1-4CFB-9CE0-085C649603D6}" dt="2020-06-25T11:33:49.850" v="235" actId="478"/>
          <ac:picMkLst>
            <pc:docMk/>
            <pc:sldMk cId="2711164443" sldId="280"/>
            <ac:picMk id="12" creationId="{E6A8D113-CEAC-4004-94EA-8FD7DC61DA25}"/>
          </ac:picMkLst>
        </pc:picChg>
        <pc:picChg chg="add mod">
          <ac:chgData name="moath momani" userId="720708e143949568" providerId="LiveId" clId="{2E46F0B2-ACB1-4CFB-9CE0-085C649603D6}" dt="2020-06-25T11:34:46.788" v="250" actId="1076"/>
          <ac:picMkLst>
            <pc:docMk/>
            <pc:sldMk cId="2711164443" sldId="280"/>
            <ac:picMk id="15" creationId="{54D65C45-14ED-474C-BE82-0CDF11734F82}"/>
          </ac:picMkLst>
        </pc:picChg>
        <pc:picChg chg="add mod">
          <ac:chgData name="moath momani" userId="720708e143949568" providerId="LiveId" clId="{2E46F0B2-ACB1-4CFB-9CE0-085C649603D6}" dt="2020-06-25T11:34:32.917" v="246" actId="1076"/>
          <ac:picMkLst>
            <pc:docMk/>
            <pc:sldMk cId="2711164443" sldId="280"/>
            <ac:picMk id="16" creationId="{C092AA9E-4255-4259-8707-5EE780DE83F2}"/>
          </ac:picMkLst>
        </pc:picChg>
        <pc:cxnChg chg="add del mod">
          <ac:chgData name="moath momani" userId="720708e143949568" providerId="LiveId" clId="{2E46F0B2-ACB1-4CFB-9CE0-085C649603D6}" dt="2020-06-25T11:34:27.455" v="244" actId="21"/>
          <ac:cxnSpMkLst>
            <pc:docMk/>
            <pc:sldMk cId="2711164443" sldId="280"/>
            <ac:cxnSpMk id="14" creationId="{CC843BB5-4CC5-4133-8935-CB1C80226A20}"/>
          </ac:cxnSpMkLst>
        </pc:cxnChg>
        <pc:cxnChg chg="add mod">
          <ac:chgData name="moath momani" userId="720708e143949568" providerId="LiveId" clId="{2E46F0B2-ACB1-4CFB-9CE0-085C649603D6}" dt="2020-06-25T11:35:02.019" v="254" actId="14100"/>
          <ac:cxnSpMkLst>
            <pc:docMk/>
            <pc:sldMk cId="2711164443" sldId="280"/>
            <ac:cxnSpMk id="17" creationId="{9F0C558A-C5CB-4DAB-975B-AC811373B9A8}"/>
          </ac:cxnSpMkLst>
        </pc:cxnChg>
      </pc:sldChg>
      <pc:sldChg chg="addSp delSp modSp add mod">
        <pc:chgData name="moath momani" userId="720708e143949568" providerId="LiveId" clId="{2E46F0B2-ACB1-4CFB-9CE0-085C649603D6}" dt="2020-06-25T11:49:32.146" v="410" actId="478"/>
        <pc:sldMkLst>
          <pc:docMk/>
          <pc:sldMk cId="4046715088" sldId="281"/>
        </pc:sldMkLst>
        <pc:spChg chg="mod">
          <ac:chgData name="moath momani" userId="720708e143949568" providerId="LiveId" clId="{2E46F0B2-ACB1-4CFB-9CE0-085C649603D6}" dt="2020-06-25T11:42:39.229" v="399" actId="20577"/>
          <ac:spMkLst>
            <pc:docMk/>
            <pc:sldMk cId="4046715088" sldId="281"/>
            <ac:spMk id="11" creationId="{21145E93-6959-479A-BC9D-CD8B8034E6FB}"/>
          </ac:spMkLst>
        </pc:spChg>
        <pc:spChg chg="del">
          <ac:chgData name="moath momani" userId="720708e143949568" providerId="LiveId" clId="{2E46F0B2-ACB1-4CFB-9CE0-085C649603D6}" dt="2020-06-25T11:36:16.903" v="265" actId="478"/>
          <ac:spMkLst>
            <pc:docMk/>
            <pc:sldMk cId="4046715088" sldId="281"/>
            <ac:spMk id="20" creationId="{4DD50BB6-16D5-49A6-994A-1A54E85C7CC1}"/>
          </ac:spMkLst>
        </pc:spChg>
        <pc:spChg chg="del">
          <ac:chgData name="moath momani" userId="720708e143949568" providerId="LiveId" clId="{2E46F0B2-ACB1-4CFB-9CE0-085C649603D6}" dt="2020-06-25T11:36:16.903" v="265" actId="478"/>
          <ac:spMkLst>
            <pc:docMk/>
            <pc:sldMk cId="4046715088" sldId="281"/>
            <ac:spMk id="21" creationId="{D3DCC745-BCAC-499D-9A39-076BB9634850}"/>
          </ac:spMkLst>
        </pc:spChg>
        <pc:picChg chg="add del mod">
          <ac:chgData name="moath momani" userId="720708e143949568" providerId="LiveId" clId="{2E46F0B2-ACB1-4CFB-9CE0-085C649603D6}" dt="2020-06-25T11:43:03.824" v="400" actId="478"/>
          <ac:picMkLst>
            <pc:docMk/>
            <pc:sldMk cId="4046715088" sldId="281"/>
            <ac:picMk id="2" creationId="{FD21E267-F69E-4A3D-BCA1-661CF6AA4BEB}"/>
          </ac:picMkLst>
        </pc:picChg>
        <pc:picChg chg="add del mod">
          <ac:chgData name="moath momani" userId="720708e143949568" providerId="LiveId" clId="{2E46F0B2-ACB1-4CFB-9CE0-085C649603D6}" dt="2020-06-25T11:49:32.146" v="410" actId="478"/>
          <ac:picMkLst>
            <pc:docMk/>
            <pc:sldMk cId="4046715088" sldId="281"/>
            <ac:picMk id="3" creationId="{E23A9827-5F69-463B-A38A-14C3B839FB0B}"/>
          </ac:picMkLst>
        </pc:picChg>
        <pc:picChg chg="del">
          <ac:chgData name="moath momani" userId="720708e143949568" providerId="LiveId" clId="{2E46F0B2-ACB1-4CFB-9CE0-085C649603D6}" dt="2020-06-25T11:36:16.903" v="265" actId="478"/>
          <ac:picMkLst>
            <pc:docMk/>
            <pc:sldMk cId="4046715088" sldId="281"/>
            <ac:picMk id="15" creationId="{54D65C45-14ED-474C-BE82-0CDF11734F82}"/>
          </ac:picMkLst>
        </pc:picChg>
        <pc:picChg chg="del">
          <ac:chgData name="moath momani" userId="720708e143949568" providerId="LiveId" clId="{2E46F0B2-ACB1-4CFB-9CE0-085C649603D6}" dt="2020-06-25T11:36:16.903" v="265" actId="478"/>
          <ac:picMkLst>
            <pc:docMk/>
            <pc:sldMk cId="4046715088" sldId="281"/>
            <ac:picMk id="16" creationId="{C092AA9E-4255-4259-8707-5EE780DE83F2}"/>
          </ac:picMkLst>
        </pc:picChg>
        <pc:cxnChg chg="del">
          <ac:chgData name="moath momani" userId="720708e143949568" providerId="LiveId" clId="{2E46F0B2-ACB1-4CFB-9CE0-085C649603D6}" dt="2020-06-25T11:36:16.903" v="265" actId="478"/>
          <ac:cxnSpMkLst>
            <pc:docMk/>
            <pc:sldMk cId="4046715088" sldId="281"/>
            <ac:cxnSpMk id="17" creationId="{9F0C558A-C5CB-4DAB-975B-AC811373B9A8}"/>
          </ac:cxnSpMkLst>
        </pc:cxnChg>
      </pc:sldChg>
      <pc:sldChg chg="addSp delSp modSp add del mod">
        <pc:chgData name="moath momani" userId="720708e143949568" providerId="LiveId" clId="{2E46F0B2-ACB1-4CFB-9CE0-085C649603D6}" dt="2020-06-25T11:44:01.314" v="408" actId="2696"/>
        <pc:sldMkLst>
          <pc:docMk/>
          <pc:sldMk cId="1336283073" sldId="282"/>
        </pc:sldMkLst>
        <pc:spChg chg="mod">
          <ac:chgData name="moath momani" userId="720708e143949568" providerId="LiveId" clId="{2E46F0B2-ACB1-4CFB-9CE0-085C649603D6}" dt="2020-06-25T11:41:57.608" v="370" actId="20577"/>
          <ac:spMkLst>
            <pc:docMk/>
            <pc:sldMk cId="1336283073" sldId="282"/>
            <ac:spMk id="11" creationId="{21145E93-6959-479A-BC9D-CD8B8034E6FB}"/>
          </ac:spMkLst>
        </pc:spChg>
        <pc:picChg chg="del mod">
          <ac:chgData name="moath momani" userId="720708e143949568" providerId="LiveId" clId="{2E46F0B2-ACB1-4CFB-9CE0-085C649603D6}" dt="2020-06-25T11:38:38.311" v="309" actId="478"/>
          <ac:picMkLst>
            <pc:docMk/>
            <pc:sldMk cId="1336283073" sldId="282"/>
            <ac:picMk id="2" creationId="{FD21E267-F69E-4A3D-BCA1-661CF6AA4BEB}"/>
          </ac:picMkLst>
        </pc:picChg>
        <pc:picChg chg="add mod">
          <ac:chgData name="moath momani" userId="720708e143949568" providerId="LiveId" clId="{2E46F0B2-ACB1-4CFB-9CE0-085C649603D6}" dt="2020-06-25T11:41:17.949" v="321" actId="1076"/>
          <ac:picMkLst>
            <pc:docMk/>
            <pc:sldMk cId="1336283073" sldId="282"/>
            <ac:picMk id="3" creationId="{E2B89C28-2C1B-456A-81E4-A79A1C50E46A}"/>
          </ac:picMkLst>
        </pc:picChg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Almomani" userId="ff116c73-3ed4-4407-a8d2-899e4a260434" providerId="ADAL" clId="{D1BA8350-0B21-4DDB-86F8-8D83D73BA2D6}"/>
    <pc:docChg chg="undo custSel addSld delSld modSld sldOrd">
      <pc:chgData name="Moath Almomani" userId="ff116c73-3ed4-4407-a8d2-899e4a260434" providerId="ADAL" clId="{D1BA8350-0B21-4DDB-86F8-8D83D73BA2D6}" dt="2021-05-04T09:41:54.695" v="983" actId="20577"/>
      <pc:docMkLst>
        <pc:docMk/>
      </pc:docMkLst>
      <pc:sldChg chg="del">
        <pc:chgData name="Moath Almomani" userId="ff116c73-3ed4-4407-a8d2-899e4a260434" providerId="ADAL" clId="{D1BA8350-0B21-4DDB-86F8-8D83D73BA2D6}" dt="2021-05-04T09:07:58.974" v="0" actId="47"/>
        <pc:sldMkLst>
          <pc:docMk/>
          <pc:sldMk cId="1521942773" sldId="263"/>
        </pc:sldMkLst>
      </pc:sldChg>
      <pc:sldChg chg="modSp mod">
        <pc:chgData name="Moath Almomani" userId="ff116c73-3ed4-4407-a8d2-899e4a260434" providerId="ADAL" clId="{D1BA8350-0B21-4DDB-86F8-8D83D73BA2D6}" dt="2021-05-04T09:29:38.326" v="458" actId="20577"/>
        <pc:sldMkLst>
          <pc:docMk/>
          <pc:sldMk cId="911208218" sldId="273"/>
        </pc:sldMkLst>
        <pc:spChg chg="mod">
          <ac:chgData name="Moath Almomani" userId="ff116c73-3ed4-4407-a8d2-899e4a260434" providerId="ADAL" clId="{D1BA8350-0B21-4DDB-86F8-8D83D73BA2D6}" dt="2021-05-04T09:29:38.326" v="458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Almomani" userId="ff116c73-3ed4-4407-a8d2-899e4a260434" providerId="ADAL" clId="{D1BA8350-0B21-4DDB-86F8-8D83D73BA2D6}" dt="2021-05-04T09:08:06.121" v="4" actId="47"/>
        <pc:sldMkLst>
          <pc:docMk/>
          <pc:sldMk cId="4023957958" sldId="279"/>
        </pc:sldMkLst>
      </pc:sldChg>
      <pc:sldChg chg="addSp delSp modSp add mod">
        <pc:chgData name="Moath Almomani" userId="ff116c73-3ed4-4407-a8d2-899e4a260434" providerId="ADAL" clId="{D1BA8350-0B21-4DDB-86F8-8D83D73BA2D6}" dt="2021-05-04T09:41:54.695" v="983" actId="20577"/>
        <pc:sldMkLst>
          <pc:docMk/>
          <pc:sldMk cId="1982408467" sldId="281"/>
        </pc:sldMkLst>
        <pc:spChg chg="add mod">
          <ac:chgData name="Moath Almomani" userId="ff116c73-3ed4-4407-a8d2-899e4a260434" providerId="ADAL" clId="{D1BA8350-0B21-4DDB-86F8-8D83D73BA2D6}" dt="2021-05-04T09:41:37.019" v="955" actId="20577"/>
          <ac:spMkLst>
            <pc:docMk/>
            <pc:sldMk cId="1982408467" sldId="281"/>
            <ac:spMk id="10" creationId="{048A6C88-0EC1-4ACE-ACDF-E543976BE46C}"/>
          </ac:spMkLst>
        </pc:spChg>
        <pc:spChg chg="add mod">
          <ac:chgData name="Moath Almomani" userId="ff116c73-3ed4-4407-a8d2-899e4a260434" providerId="ADAL" clId="{D1BA8350-0B21-4DDB-86F8-8D83D73BA2D6}" dt="2021-05-04T09:41:54.695" v="983" actId="20577"/>
          <ac:spMkLst>
            <pc:docMk/>
            <pc:sldMk cId="1982408467" sldId="281"/>
            <ac:spMk id="11" creationId="{ABC57138-9C8B-43DD-817E-E6FADB805BD1}"/>
          </ac:spMkLst>
        </pc:spChg>
        <pc:picChg chg="add del">
          <ac:chgData name="Moath Almomani" userId="ff116c73-3ed4-4407-a8d2-899e4a260434" providerId="ADAL" clId="{D1BA8350-0B21-4DDB-86F8-8D83D73BA2D6}" dt="2021-05-04T09:11:24.082" v="9" actId="22"/>
          <ac:picMkLst>
            <pc:docMk/>
            <pc:sldMk cId="1982408467" sldId="281"/>
            <ac:picMk id="6" creationId="{37F4DC07-5101-4D36-9A62-A488A075CF92}"/>
          </ac:picMkLst>
        </pc:picChg>
      </pc:sldChg>
      <pc:sldChg chg="addSp delSp modSp add mod ord">
        <pc:chgData name="Moath Almomani" userId="ff116c73-3ed4-4407-a8d2-899e4a260434" providerId="ADAL" clId="{D1BA8350-0B21-4DDB-86F8-8D83D73BA2D6}" dt="2021-05-04T09:39:18.825" v="775" actId="1076"/>
        <pc:sldMkLst>
          <pc:docMk/>
          <pc:sldMk cId="1995653795" sldId="285"/>
        </pc:sldMkLst>
        <pc:spChg chg="mod">
          <ac:chgData name="Moath Almomani" userId="ff116c73-3ed4-4407-a8d2-899e4a260434" providerId="ADAL" clId="{D1BA8350-0B21-4DDB-86F8-8D83D73BA2D6}" dt="2021-05-04T09:35:25.844" v="551" actId="1036"/>
          <ac:spMkLst>
            <pc:docMk/>
            <pc:sldMk cId="1995653795" sldId="285"/>
            <ac:spMk id="6" creationId="{00000000-0000-0000-0000-000000000000}"/>
          </ac:spMkLst>
        </pc:spChg>
        <pc:spChg chg="mod">
          <ac:chgData name="Moath Almomani" userId="ff116c73-3ed4-4407-a8d2-899e4a260434" providerId="ADAL" clId="{D1BA8350-0B21-4DDB-86F8-8D83D73BA2D6}" dt="2021-05-04T09:39:18.825" v="775" actId="1076"/>
          <ac:spMkLst>
            <pc:docMk/>
            <pc:sldMk cId="1995653795" sldId="285"/>
            <ac:spMk id="11" creationId="{4E780127-32CB-4BBE-8357-A9A246A1A7C1}"/>
          </ac:spMkLst>
        </pc:spChg>
        <pc:spChg chg="mod">
          <ac:chgData name="Moath Almomani" userId="ff116c73-3ed4-4407-a8d2-899e4a260434" providerId="ADAL" clId="{D1BA8350-0B21-4DDB-86F8-8D83D73BA2D6}" dt="2021-05-04T09:33:29.322" v="495" actId="20577"/>
          <ac:spMkLst>
            <pc:docMk/>
            <pc:sldMk cId="1995653795" sldId="285"/>
            <ac:spMk id="12" creationId="{3E969209-77B6-4539-8ACE-44A3F8688896}"/>
          </ac:spMkLst>
        </pc:spChg>
        <pc:spChg chg="mod">
          <ac:chgData name="Moath Almomani" userId="ff116c73-3ed4-4407-a8d2-899e4a260434" providerId="ADAL" clId="{D1BA8350-0B21-4DDB-86F8-8D83D73BA2D6}" dt="2021-05-04T09:37:53.530" v="708" actId="20577"/>
          <ac:spMkLst>
            <pc:docMk/>
            <pc:sldMk cId="1995653795" sldId="285"/>
            <ac:spMk id="19" creationId="{9C778498-70D7-4907-82F5-565A1F0FB8DE}"/>
          </ac:spMkLst>
        </pc:spChg>
        <pc:grpChg chg="mod">
          <ac:chgData name="Moath Almomani" userId="ff116c73-3ed4-4407-a8d2-899e4a260434" providerId="ADAL" clId="{D1BA8350-0B21-4DDB-86F8-8D83D73BA2D6}" dt="2021-05-04T09:35:25.844" v="551" actId="1036"/>
          <ac:grpSpMkLst>
            <pc:docMk/>
            <pc:sldMk cId="1995653795" sldId="285"/>
            <ac:grpSpMk id="8" creationId="{00000000-0000-0000-0000-000000000000}"/>
          </ac:grpSpMkLst>
        </pc:grpChg>
        <pc:picChg chg="add mod">
          <ac:chgData name="Moath Almomani" userId="ff116c73-3ed4-4407-a8d2-899e4a260434" providerId="ADAL" clId="{D1BA8350-0B21-4DDB-86F8-8D83D73BA2D6}" dt="2021-05-04T09:35:42.280" v="670" actId="1038"/>
          <ac:picMkLst>
            <pc:docMk/>
            <pc:sldMk cId="1995653795" sldId="285"/>
            <ac:picMk id="2" creationId="{7FB1BC10-D67C-4B3B-8770-136D2A462EE1}"/>
          </ac:picMkLst>
        </pc:picChg>
        <pc:picChg chg="add mod">
          <ac:chgData name="Moath Almomani" userId="ff116c73-3ed4-4407-a8d2-899e4a260434" providerId="ADAL" clId="{D1BA8350-0B21-4DDB-86F8-8D83D73BA2D6}" dt="2021-05-04T09:35:40.717" v="660" actId="1038"/>
          <ac:picMkLst>
            <pc:docMk/>
            <pc:sldMk cId="1995653795" sldId="285"/>
            <ac:picMk id="3" creationId="{2BF2471E-7B0E-4F0D-8789-EB90E85521DE}"/>
          </ac:picMkLst>
        </pc:picChg>
        <pc:picChg chg="add mod">
          <ac:chgData name="Moath Almomani" userId="ff116c73-3ed4-4407-a8d2-899e4a260434" providerId="ADAL" clId="{D1BA8350-0B21-4DDB-86F8-8D83D73BA2D6}" dt="2021-05-04T09:35:33.212" v="606" actId="1037"/>
          <ac:picMkLst>
            <pc:docMk/>
            <pc:sldMk cId="1995653795" sldId="285"/>
            <ac:picMk id="4" creationId="{9A33168F-A99D-41AE-8517-E8C874FED938}"/>
          </ac:picMkLst>
        </pc:picChg>
        <pc:picChg chg="add mod">
          <ac:chgData name="Moath Almomani" userId="ff116c73-3ed4-4407-a8d2-899e4a260434" providerId="ADAL" clId="{D1BA8350-0B21-4DDB-86F8-8D83D73BA2D6}" dt="2021-05-04T09:35:30.140" v="579" actId="1038"/>
          <ac:picMkLst>
            <pc:docMk/>
            <pc:sldMk cId="1995653795" sldId="285"/>
            <ac:picMk id="7" creationId="{594D5560-697E-4E49-923F-052D143415EA}"/>
          </ac:picMkLst>
        </pc:picChg>
        <pc:picChg chg="del">
          <ac:chgData name="Moath Almomani" userId="ff116c73-3ed4-4407-a8d2-899e4a260434" providerId="ADAL" clId="{D1BA8350-0B21-4DDB-86F8-8D83D73BA2D6}" dt="2021-05-04T09:31:02.318" v="462" actId="478"/>
          <ac:picMkLst>
            <pc:docMk/>
            <pc:sldMk cId="1995653795" sldId="285"/>
            <ac:picMk id="15" creationId="{9FA76B2B-8218-4A36-976F-40F7954B16E9}"/>
          </ac:picMkLst>
        </pc:picChg>
      </pc:sldChg>
      <pc:sldChg chg="del">
        <pc:chgData name="Moath Almomani" userId="ff116c73-3ed4-4407-a8d2-899e4a260434" providerId="ADAL" clId="{D1BA8350-0B21-4DDB-86F8-8D83D73BA2D6}" dt="2021-05-04T09:08:03.538" v="2" actId="47"/>
        <pc:sldMkLst>
          <pc:docMk/>
          <pc:sldMk cId="4231642875" sldId="292"/>
        </pc:sldMkLst>
      </pc:sldChg>
      <pc:sldChg chg="del">
        <pc:chgData name="Moath Almomani" userId="ff116c73-3ed4-4407-a8d2-899e4a260434" providerId="ADAL" clId="{D1BA8350-0B21-4DDB-86F8-8D83D73BA2D6}" dt="2021-05-04T09:08:04.817" v="3" actId="47"/>
        <pc:sldMkLst>
          <pc:docMk/>
          <pc:sldMk cId="3595409116" sldId="293"/>
        </pc:sldMkLst>
      </pc:sldChg>
      <pc:sldChg chg="addSp delSp modSp add mod">
        <pc:chgData name="Moath Almomani" userId="ff116c73-3ed4-4407-a8d2-899e4a260434" providerId="ADAL" clId="{D1BA8350-0B21-4DDB-86F8-8D83D73BA2D6}" dt="2021-05-04T09:28:16.402" v="373" actId="20577"/>
        <pc:sldMkLst>
          <pc:docMk/>
          <pc:sldMk cId="38760368" sldId="301"/>
        </pc:sldMkLst>
        <pc:spChg chg="del">
          <ac:chgData name="Moath Almomani" userId="ff116c73-3ed4-4407-a8d2-899e4a260434" providerId="ADAL" clId="{D1BA8350-0B21-4DDB-86F8-8D83D73BA2D6}" dt="2021-05-04T09:18:32.184" v="148" actId="21"/>
          <ac:spMkLst>
            <pc:docMk/>
            <pc:sldMk cId="38760368" sldId="301"/>
            <ac:spMk id="10" creationId="{22D4DBC0-F832-4AFA-9A25-3AC250990B93}"/>
          </ac:spMkLst>
        </pc:spChg>
        <pc:spChg chg="del">
          <ac:chgData name="Moath Almomani" userId="ff116c73-3ed4-4407-a8d2-899e4a260434" providerId="ADAL" clId="{D1BA8350-0B21-4DDB-86F8-8D83D73BA2D6}" dt="2021-05-04T09:18:32.184" v="148" actId="21"/>
          <ac:spMkLst>
            <pc:docMk/>
            <pc:sldMk cId="38760368" sldId="301"/>
            <ac:spMk id="11" creationId="{303CC2AB-8D6F-4F3C-84B7-805F0D3D879E}"/>
          </ac:spMkLst>
        </pc:spChg>
        <pc:spChg chg="add del mod">
          <ac:chgData name="Moath Almomani" userId="ff116c73-3ed4-4407-a8d2-899e4a260434" providerId="ADAL" clId="{D1BA8350-0B21-4DDB-86F8-8D83D73BA2D6}" dt="2021-05-04T09:18:17.788" v="145" actId="478"/>
          <ac:spMkLst>
            <pc:docMk/>
            <pc:sldMk cId="38760368" sldId="301"/>
            <ac:spMk id="12" creationId="{7A019BD0-A859-4DCB-A99C-8532DB633DCE}"/>
          </ac:spMkLst>
        </pc:spChg>
        <pc:spChg chg="del">
          <ac:chgData name="Moath Almomani" userId="ff116c73-3ed4-4407-a8d2-899e4a260434" providerId="ADAL" clId="{D1BA8350-0B21-4DDB-86F8-8D83D73BA2D6}" dt="2021-05-04T09:18:32.184" v="148" actId="21"/>
          <ac:spMkLst>
            <pc:docMk/>
            <pc:sldMk cId="38760368" sldId="301"/>
            <ac:spMk id="16" creationId="{B7E3EFD7-4862-4127-8133-573624CAEE57}"/>
          </ac:spMkLst>
        </pc:spChg>
        <pc:spChg chg="add mod">
          <ac:chgData name="Moath Almomani" userId="ff116c73-3ed4-4407-a8d2-899e4a260434" providerId="ADAL" clId="{D1BA8350-0B21-4DDB-86F8-8D83D73BA2D6}" dt="2021-05-04T09:28:11.858" v="372" actId="20577"/>
          <ac:spMkLst>
            <pc:docMk/>
            <pc:sldMk cId="38760368" sldId="301"/>
            <ac:spMk id="17" creationId="{2CB7337B-7676-422C-A680-81BA35A74D37}"/>
          </ac:spMkLst>
        </pc:spChg>
        <pc:spChg chg="add mod">
          <ac:chgData name="Moath Almomani" userId="ff116c73-3ed4-4407-a8d2-899e4a260434" providerId="ADAL" clId="{D1BA8350-0B21-4DDB-86F8-8D83D73BA2D6}" dt="2021-05-04T09:28:16.402" v="373" actId="20577"/>
          <ac:spMkLst>
            <pc:docMk/>
            <pc:sldMk cId="38760368" sldId="301"/>
            <ac:spMk id="18" creationId="{A7FD52C0-9EFF-474F-AE5C-291D7A9E6FB8}"/>
          </ac:spMkLst>
        </pc:spChg>
        <pc:spChg chg="add del mod">
          <ac:chgData name="Moath Almomani" userId="ff116c73-3ed4-4407-a8d2-899e4a260434" providerId="ADAL" clId="{D1BA8350-0B21-4DDB-86F8-8D83D73BA2D6}" dt="2021-05-04T09:18:42.403" v="151" actId="478"/>
          <ac:spMkLst>
            <pc:docMk/>
            <pc:sldMk cId="38760368" sldId="301"/>
            <ac:spMk id="19" creationId="{B452645D-8A46-4D2D-B9F2-A107303FD6FD}"/>
          </ac:spMkLst>
        </pc:spChg>
        <pc:spChg chg="add del mod">
          <ac:chgData name="Moath Almomani" userId="ff116c73-3ed4-4407-a8d2-899e4a260434" providerId="ADAL" clId="{D1BA8350-0B21-4DDB-86F8-8D83D73BA2D6}" dt="2021-05-04T09:19:09.306" v="164" actId="478"/>
          <ac:spMkLst>
            <pc:docMk/>
            <pc:sldMk cId="38760368" sldId="301"/>
            <ac:spMk id="20" creationId="{3C715BB9-F3B2-44D3-B64F-F2D9E789E471}"/>
          </ac:spMkLst>
        </pc:spChg>
        <pc:spChg chg="add mod">
          <ac:chgData name="Moath Almomani" userId="ff116c73-3ed4-4407-a8d2-899e4a260434" providerId="ADAL" clId="{D1BA8350-0B21-4DDB-86F8-8D83D73BA2D6}" dt="2021-05-04T09:20:33.333" v="331" actId="1035"/>
          <ac:spMkLst>
            <pc:docMk/>
            <pc:sldMk cId="38760368" sldId="301"/>
            <ac:spMk id="21" creationId="{E917D2BA-CE58-40BA-8218-04D73E09E388}"/>
          </ac:spMkLst>
        </pc:spChg>
        <pc:spChg chg="add mod">
          <ac:chgData name="Moath Almomani" userId="ff116c73-3ed4-4407-a8d2-899e4a260434" providerId="ADAL" clId="{D1BA8350-0B21-4DDB-86F8-8D83D73BA2D6}" dt="2021-05-04T09:20:27.098" v="316" actId="1037"/>
          <ac:spMkLst>
            <pc:docMk/>
            <pc:sldMk cId="38760368" sldId="301"/>
            <ac:spMk id="22" creationId="{B66E5116-8760-4F22-85DC-00042F9F3C3E}"/>
          </ac:spMkLst>
        </pc:spChg>
        <pc:spChg chg="del">
          <ac:chgData name="Moath Almomani" userId="ff116c73-3ed4-4407-a8d2-899e4a260434" providerId="ADAL" clId="{D1BA8350-0B21-4DDB-86F8-8D83D73BA2D6}" dt="2021-05-04T09:18:32.184" v="148" actId="21"/>
          <ac:spMkLst>
            <pc:docMk/>
            <pc:sldMk cId="38760368" sldId="301"/>
            <ac:spMk id="23" creationId="{44953863-9348-4813-8B7D-1A85A2756738}"/>
          </ac:spMkLst>
        </pc:spChg>
        <pc:spChg chg="add mod">
          <ac:chgData name="Moath Almomani" userId="ff116c73-3ed4-4407-a8d2-899e4a260434" providerId="ADAL" clId="{D1BA8350-0B21-4DDB-86F8-8D83D73BA2D6}" dt="2021-05-04T09:20:23.155" v="311" actId="1035"/>
          <ac:spMkLst>
            <pc:docMk/>
            <pc:sldMk cId="38760368" sldId="301"/>
            <ac:spMk id="24" creationId="{808FEAFD-16A0-47D6-8491-5228BE5EF242}"/>
          </ac:spMkLst>
        </pc:spChg>
        <pc:spChg chg="add mod">
          <ac:chgData name="Moath Almomani" userId="ff116c73-3ed4-4407-a8d2-899e4a260434" providerId="ADAL" clId="{D1BA8350-0B21-4DDB-86F8-8D83D73BA2D6}" dt="2021-05-04T09:20:18.756" v="304" actId="1035"/>
          <ac:spMkLst>
            <pc:docMk/>
            <pc:sldMk cId="38760368" sldId="301"/>
            <ac:spMk id="26" creationId="{756AC89E-0AF7-4892-BA0B-DF12F0E704D5}"/>
          </ac:spMkLst>
        </pc:spChg>
        <pc:spChg chg="add mod">
          <ac:chgData name="Moath Almomani" userId="ff116c73-3ed4-4407-a8d2-899e4a260434" providerId="ADAL" clId="{D1BA8350-0B21-4DDB-86F8-8D83D73BA2D6}" dt="2021-05-04T09:20:15.089" v="295" actId="1038"/>
          <ac:spMkLst>
            <pc:docMk/>
            <pc:sldMk cId="38760368" sldId="301"/>
            <ac:spMk id="27" creationId="{397D744F-A9B6-48DF-96D6-D4645814F2BB}"/>
          </ac:spMkLst>
        </pc:spChg>
        <pc:spChg chg="add mod">
          <ac:chgData name="Moath Almomani" userId="ff116c73-3ed4-4407-a8d2-899e4a260434" providerId="ADAL" clId="{D1BA8350-0B21-4DDB-86F8-8D83D73BA2D6}" dt="2021-05-04T09:20:09.290" v="273" actId="1035"/>
          <ac:spMkLst>
            <pc:docMk/>
            <pc:sldMk cId="38760368" sldId="301"/>
            <ac:spMk id="28" creationId="{97A2E8C8-CCAC-4D6C-8996-82CB2B1BAA9B}"/>
          </ac:spMkLst>
        </pc:spChg>
        <pc:picChg chg="add mod">
          <ac:chgData name="Moath Almomani" userId="ff116c73-3ed4-4407-a8d2-899e4a260434" providerId="ADAL" clId="{D1BA8350-0B21-4DDB-86F8-8D83D73BA2D6}" dt="2021-05-04T09:19:05.382" v="162" actId="1076"/>
          <ac:picMkLst>
            <pc:docMk/>
            <pc:sldMk cId="38760368" sldId="301"/>
            <ac:picMk id="3" creationId="{80BECF0E-089C-4F4F-AD7C-9AC9FEE42735}"/>
          </ac:picMkLst>
        </pc:picChg>
        <pc:picChg chg="del">
          <ac:chgData name="Moath Almomani" userId="ff116c73-3ed4-4407-a8d2-899e4a260434" providerId="ADAL" clId="{D1BA8350-0B21-4DDB-86F8-8D83D73BA2D6}" dt="2021-05-04T09:18:16.684" v="144" actId="478"/>
          <ac:picMkLst>
            <pc:docMk/>
            <pc:sldMk cId="38760368" sldId="301"/>
            <ac:picMk id="15" creationId="{56A0EDA0-8990-4078-AF62-23A621EE3D6A}"/>
          </ac:picMkLst>
        </pc:picChg>
        <pc:picChg chg="del">
          <ac:chgData name="Moath Almomani" userId="ff116c73-3ed4-4407-a8d2-899e4a260434" providerId="ADAL" clId="{D1BA8350-0B21-4DDB-86F8-8D83D73BA2D6}" dt="2021-05-04T09:18:22.699" v="147" actId="478"/>
          <ac:picMkLst>
            <pc:docMk/>
            <pc:sldMk cId="38760368" sldId="301"/>
            <ac:picMk id="25" creationId="{66B85CB0-15DC-4854-9514-1B567E6D06CF}"/>
          </ac:picMkLst>
        </pc:picChg>
      </pc:sldChg>
      <pc:sldChg chg="add ord">
        <pc:chgData name="Moath Almomani" userId="ff116c73-3ed4-4407-a8d2-899e4a260434" providerId="ADAL" clId="{D1BA8350-0B21-4DDB-86F8-8D83D73BA2D6}" dt="2021-05-04T09:28:03.162" v="371"/>
        <pc:sldMkLst>
          <pc:docMk/>
          <pc:sldMk cId="2583755090" sldId="304"/>
        </pc:sldMkLst>
      </pc:sldChg>
      <pc:sldChg chg="add ord">
        <pc:chgData name="Moath Almomani" userId="ff116c73-3ed4-4407-a8d2-899e4a260434" providerId="ADAL" clId="{D1BA8350-0B21-4DDB-86F8-8D83D73BA2D6}" dt="2021-05-04T09:11:43.010" v="13"/>
        <pc:sldMkLst>
          <pc:docMk/>
          <pc:sldMk cId="1907528358" sldId="330"/>
        </pc:sldMkLst>
      </pc:sldChg>
      <pc:sldChg chg="addSp delSp modSp add mod">
        <pc:chgData name="Moath Almomani" userId="ff116c73-3ed4-4407-a8d2-899e4a260434" providerId="ADAL" clId="{D1BA8350-0B21-4DDB-86F8-8D83D73BA2D6}" dt="2021-05-04T09:15:04.166" v="136" actId="1036"/>
        <pc:sldMkLst>
          <pc:docMk/>
          <pc:sldMk cId="1341880628" sldId="331"/>
        </pc:sldMkLst>
        <pc:spChg chg="add mod">
          <ac:chgData name="Moath Almomani" userId="ff116c73-3ed4-4407-a8d2-899e4a260434" providerId="ADAL" clId="{D1BA8350-0B21-4DDB-86F8-8D83D73BA2D6}" dt="2021-05-04T09:15:04.166" v="136" actId="1036"/>
          <ac:spMkLst>
            <pc:docMk/>
            <pc:sldMk cId="1341880628" sldId="331"/>
            <ac:spMk id="4" creationId="{08B0B3D4-DA9A-4141-8A3C-B418AEA72F43}"/>
          </ac:spMkLst>
        </pc:spChg>
        <pc:spChg chg="mod">
          <ac:chgData name="Moath Almomani" userId="ff116c73-3ed4-4407-a8d2-899e4a260434" providerId="ADAL" clId="{D1BA8350-0B21-4DDB-86F8-8D83D73BA2D6}" dt="2021-05-04T09:14:45.560" v="113" actId="20577"/>
          <ac:spMkLst>
            <pc:docMk/>
            <pc:sldMk cId="1341880628" sldId="331"/>
            <ac:spMk id="11" creationId="{4E780127-32CB-4BBE-8357-A9A246A1A7C1}"/>
          </ac:spMkLst>
        </pc:spChg>
        <pc:spChg chg="mod">
          <ac:chgData name="Moath Almomani" userId="ff116c73-3ed4-4407-a8d2-899e4a260434" providerId="ADAL" clId="{D1BA8350-0B21-4DDB-86F8-8D83D73BA2D6}" dt="2021-05-04T09:14:53.473" v="120" actId="20577"/>
          <ac:spMkLst>
            <pc:docMk/>
            <pc:sldMk cId="1341880628" sldId="331"/>
            <ac:spMk id="12" creationId="{3E969209-77B6-4539-8ACE-44A3F8688896}"/>
          </ac:spMkLst>
        </pc:spChg>
        <pc:spChg chg="mod">
          <ac:chgData name="Moath Almomani" userId="ff116c73-3ed4-4407-a8d2-899e4a260434" providerId="ADAL" clId="{D1BA8350-0B21-4DDB-86F8-8D83D73BA2D6}" dt="2021-05-04T09:14:48.136" v="114" actId="1076"/>
          <ac:spMkLst>
            <pc:docMk/>
            <pc:sldMk cId="1341880628" sldId="331"/>
            <ac:spMk id="19" creationId="{9C778498-70D7-4907-82F5-565A1F0FB8DE}"/>
          </ac:spMkLst>
        </pc:spChg>
        <pc:picChg chg="add mod">
          <ac:chgData name="Moath Almomani" userId="ff116c73-3ed4-4407-a8d2-899e4a260434" providerId="ADAL" clId="{D1BA8350-0B21-4DDB-86F8-8D83D73BA2D6}" dt="2021-05-04T09:14:57.222" v="122" actId="1076"/>
          <ac:picMkLst>
            <pc:docMk/>
            <pc:sldMk cId="1341880628" sldId="331"/>
            <ac:picMk id="3" creationId="{7401B030-F3A9-4C3A-9AF2-C1CB7051F558}"/>
          </ac:picMkLst>
        </pc:picChg>
        <pc:picChg chg="del">
          <ac:chgData name="Moath Almomani" userId="ff116c73-3ed4-4407-a8d2-899e4a260434" providerId="ADAL" clId="{D1BA8350-0B21-4DDB-86F8-8D83D73BA2D6}" dt="2021-05-04T09:11:35.448" v="11" actId="478"/>
          <ac:picMkLst>
            <pc:docMk/>
            <pc:sldMk cId="1341880628" sldId="331"/>
            <ac:picMk id="15" creationId="{9FA76B2B-8218-4A36-976F-40F7954B16E9}"/>
          </ac:picMkLst>
        </pc:picChg>
      </pc:sldChg>
      <pc:sldChg chg="addSp delSp modSp add mod">
        <pc:chgData name="Moath Almomani" userId="ff116c73-3ed4-4407-a8d2-899e4a260434" providerId="ADAL" clId="{D1BA8350-0B21-4DDB-86F8-8D83D73BA2D6}" dt="2021-05-04T09:28:32.473" v="382" actId="20577"/>
        <pc:sldMkLst>
          <pc:docMk/>
          <pc:sldMk cId="730403252" sldId="332"/>
        </pc:sldMkLst>
        <pc:spChg chg="del">
          <ac:chgData name="Moath Almomani" userId="ff116c73-3ed4-4407-a8d2-899e4a260434" providerId="ADAL" clId="{D1BA8350-0B21-4DDB-86F8-8D83D73BA2D6}" dt="2021-05-04T09:25:03.803" v="336" actId="21"/>
          <ac:spMkLst>
            <pc:docMk/>
            <pc:sldMk cId="730403252" sldId="332"/>
            <ac:spMk id="10" creationId="{22D4DBC0-F832-4AFA-9A25-3AC250990B93}"/>
          </ac:spMkLst>
        </pc:spChg>
        <pc:spChg chg="del">
          <ac:chgData name="Moath Almomani" userId="ff116c73-3ed4-4407-a8d2-899e4a260434" providerId="ADAL" clId="{D1BA8350-0B21-4DDB-86F8-8D83D73BA2D6}" dt="2021-05-04T09:25:03.803" v="336" actId="21"/>
          <ac:spMkLst>
            <pc:docMk/>
            <pc:sldMk cId="730403252" sldId="332"/>
            <ac:spMk id="11" creationId="{303CC2AB-8D6F-4F3C-84B7-805F0D3D879E}"/>
          </ac:spMkLst>
        </pc:spChg>
        <pc:spChg chg="del">
          <ac:chgData name="Moath Almomani" userId="ff116c73-3ed4-4407-a8d2-899e4a260434" providerId="ADAL" clId="{D1BA8350-0B21-4DDB-86F8-8D83D73BA2D6}" dt="2021-05-04T09:21:16.282" v="333" actId="478"/>
          <ac:spMkLst>
            <pc:docMk/>
            <pc:sldMk cId="730403252" sldId="332"/>
            <ac:spMk id="12" creationId="{7A019BD0-A859-4DCB-A99C-8532DB633DCE}"/>
          </ac:spMkLst>
        </pc:spChg>
        <pc:spChg chg="del">
          <ac:chgData name="Moath Almomani" userId="ff116c73-3ed4-4407-a8d2-899e4a260434" providerId="ADAL" clId="{D1BA8350-0B21-4DDB-86F8-8D83D73BA2D6}" dt="2021-05-04T09:25:03.803" v="336" actId="21"/>
          <ac:spMkLst>
            <pc:docMk/>
            <pc:sldMk cId="730403252" sldId="332"/>
            <ac:spMk id="16" creationId="{B7E3EFD7-4862-4127-8133-573624CAEE57}"/>
          </ac:spMkLst>
        </pc:spChg>
        <pc:spChg chg="add mod">
          <ac:chgData name="Moath Almomani" userId="ff116c73-3ed4-4407-a8d2-899e4a260434" providerId="ADAL" clId="{D1BA8350-0B21-4DDB-86F8-8D83D73BA2D6}" dt="2021-05-04T09:26:02.716" v="367" actId="1076"/>
          <ac:spMkLst>
            <pc:docMk/>
            <pc:sldMk cId="730403252" sldId="332"/>
            <ac:spMk id="17" creationId="{FF8F737D-9FCB-4627-8F8A-68ED4D08BA85}"/>
          </ac:spMkLst>
        </pc:spChg>
        <pc:spChg chg="add del mod">
          <ac:chgData name="Moath Almomani" userId="ff116c73-3ed4-4407-a8d2-899e4a260434" providerId="ADAL" clId="{D1BA8350-0B21-4DDB-86F8-8D83D73BA2D6}" dt="2021-05-04T09:25:59.429" v="366" actId="478"/>
          <ac:spMkLst>
            <pc:docMk/>
            <pc:sldMk cId="730403252" sldId="332"/>
            <ac:spMk id="18" creationId="{BD41FEE1-69E9-4796-A7CB-43567FF97EC7}"/>
          </ac:spMkLst>
        </pc:spChg>
        <pc:spChg chg="add del mod">
          <ac:chgData name="Moath Almomani" userId="ff116c73-3ed4-4407-a8d2-899e4a260434" providerId="ADAL" clId="{D1BA8350-0B21-4DDB-86F8-8D83D73BA2D6}" dt="2021-05-04T09:25:34.187" v="361" actId="478"/>
          <ac:spMkLst>
            <pc:docMk/>
            <pc:sldMk cId="730403252" sldId="332"/>
            <ac:spMk id="19" creationId="{024F7A86-482B-4574-A3F1-59906D524BC7}"/>
          </ac:spMkLst>
        </pc:spChg>
        <pc:spChg chg="add mod">
          <ac:chgData name="Moath Almomani" userId="ff116c73-3ed4-4407-a8d2-899e4a260434" providerId="ADAL" clId="{D1BA8350-0B21-4DDB-86F8-8D83D73BA2D6}" dt="2021-05-04T09:28:32.473" v="382" actId="20577"/>
          <ac:spMkLst>
            <pc:docMk/>
            <pc:sldMk cId="730403252" sldId="332"/>
            <ac:spMk id="20" creationId="{CF48179A-2E7A-4B11-AEB4-12C0C24CE063}"/>
          </ac:spMkLst>
        </pc:spChg>
        <pc:spChg chg="del">
          <ac:chgData name="Moath Almomani" userId="ff116c73-3ed4-4407-a8d2-899e4a260434" providerId="ADAL" clId="{D1BA8350-0B21-4DDB-86F8-8D83D73BA2D6}" dt="2021-05-04T09:25:03.803" v="336" actId="21"/>
          <ac:spMkLst>
            <pc:docMk/>
            <pc:sldMk cId="730403252" sldId="332"/>
            <ac:spMk id="23" creationId="{44953863-9348-4813-8B7D-1A85A2756738}"/>
          </ac:spMkLst>
        </pc:spChg>
        <pc:picChg chg="add">
          <ac:chgData name="Moath Almomani" userId="ff116c73-3ed4-4407-a8d2-899e4a260434" providerId="ADAL" clId="{D1BA8350-0B21-4DDB-86F8-8D83D73BA2D6}" dt="2021-05-04T09:24:57.441" v="334" actId="22"/>
          <ac:picMkLst>
            <pc:docMk/>
            <pc:sldMk cId="730403252" sldId="332"/>
            <ac:picMk id="3" creationId="{9868560C-4403-4673-AF52-D109EBC68C81}"/>
          </ac:picMkLst>
        </pc:picChg>
        <pc:picChg chg="del">
          <ac:chgData name="Moath Almomani" userId="ff116c73-3ed4-4407-a8d2-899e4a260434" providerId="ADAL" clId="{D1BA8350-0B21-4DDB-86F8-8D83D73BA2D6}" dt="2021-05-04T09:21:15.429" v="332" actId="478"/>
          <ac:picMkLst>
            <pc:docMk/>
            <pc:sldMk cId="730403252" sldId="332"/>
            <ac:picMk id="15" creationId="{56A0EDA0-8990-4078-AF62-23A621EE3D6A}"/>
          </ac:picMkLst>
        </pc:picChg>
        <pc:picChg chg="del">
          <ac:chgData name="Moath Almomani" userId="ff116c73-3ed4-4407-a8d2-899e4a260434" providerId="ADAL" clId="{D1BA8350-0B21-4DDB-86F8-8D83D73BA2D6}" dt="2021-05-04T09:25:00.054" v="335" actId="478"/>
          <ac:picMkLst>
            <pc:docMk/>
            <pc:sldMk cId="730403252" sldId="332"/>
            <ac:picMk id="25" creationId="{66B85CB0-15DC-4854-9514-1B567E6D06CF}"/>
          </ac:picMkLst>
        </pc:picChg>
      </pc:sldChg>
      <pc:sldChg chg="addSp delSp modSp add mod">
        <pc:chgData name="Moath Almomani" userId="ff116c73-3ed4-4407-a8d2-899e4a260434" providerId="ADAL" clId="{D1BA8350-0B21-4DDB-86F8-8D83D73BA2D6}" dt="2021-05-04T09:28:47.533" v="392" actId="1076"/>
        <pc:sldMkLst>
          <pc:docMk/>
          <pc:sldMk cId="1892771261" sldId="333"/>
        </pc:sldMkLst>
        <pc:spChg chg="del">
          <ac:chgData name="Moath Almomani" userId="ff116c73-3ed4-4407-a8d2-899e4a260434" providerId="ADAL" clId="{D1BA8350-0B21-4DDB-86F8-8D83D73BA2D6}" dt="2021-05-04T09:28:40.414" v="385" actId="478"/>
          <ac:spMkLst>
            <pc:docMk/>
            <pc:sldMk cId="1892771261" sldId="333"/>
            <ac:spMk id="17" creationId="{FF8F737D-9FCB-4627-8F8A-68ED4D08BA85}"/>
          </ac:spMkLst>
        </pc:spChg>
        <pc:spChg chg="del mod">
          <ac:chgData name="Moath Almomani" userId="ff116c73-3ed4-4407-a8d2-899e4a260434" providerId="ADAL" clId="{D1BA8350-0B21-4DDB-86F8-8D83D73BA2D6}" dt="2021-05-04T09:28:41.440" v="387" actId="478"/>
          <ac:spMkLst>
            <pc:docMk/>
            <pc:sldMk cId="1892771261" sldId="333"/>
            <ac:spMk id="20" creationId="{CF48179A-2E7A-4B11-AEB4-12C0C24CE063}"/>
          </ac:spMkLst>
        </pc:spChg>
        <pc:picChg chg="del">
          <ac:chgData name="Moath Almomani" userId="ff116c73-3ed4-4407-a8d2-899e4a260434" providerId="ADAL" clId="{D1BA8350-0B21-4DDB-86F8-8D83D73BA2D6}" dt="2021-05-04T09:28:38.538" v="384" actId="478"/>
          <ac:picMkLst>
            <pc:docMk/>
            <pc:sldMk cId="1892771261" sldId="333"/>
            <ac:picMk id="3" creationId="{9868560C-4403-4673-AF52-D109EBC68C81}"/>
          </ac:picMkLst>
        </pc:picChg>
        <pc:picChg chg="add mod">
          <ac:chgData name="Moath Almomani" userId="ff116c73-3ed4-4407-a8d2-899e4a260434" providerId="ADAL" clId="{D1BA8350-0B21-4DDB-86F8-8D83D73BA2D6}" dt="2021-05-04T09:28:47.533" v="392" actId="1076"/>
          <ac:picMkLst>
            <pc:docMk/>
            <pc:sldMk cId="1892771261" sldId="333"/>
            <ac:picMk id="4" creationId="{2AC0580E-1B18-43C7-BE72-A7106473DB19}"/>
          </ac:picMkLst>
        </pc:picChg>
      </pc:sldChg>
      <pc:sldChg chg="add">
        <pc:chgData name="Moath Almomani" userId="ff116c73-3ed4-4407-a8d2-899e4a260434" providerId="ADAL" clId="{D1BA8350-0B21-4DDB-86F8-8D83D73BA2D6}" dt="2021-05-04T09:30:58.019" v="459" actId="2890"/>
        <pc:sldMkLst>
          <pc:docMk/>
          <pc:sldMk cId="3178435038" sldId="334"/>
        </pc:sldMkLst>
      </pc:sldChg>
    </pc:docChg>
  </pc:docChgLst>
  <pc:docChgLst>
    <pc:chgData name="Moath Almomani" userId="ff116c73-3ed4-4407-a8d2-899e4a260434" providerId="ADAL" clId="{9AE902E5-2BDC-41C5-BB12-E8D85E69CA0D}"/>
    <pc:docChg chg="custSel modSld">
      <pc:chgData name="Moath Almomani" userId="ff116c73-3ed4-4407-a8d2-899e4a260434" providerId="ADAL" clId="{9AE902E5-2BDC-41C5-BB12-E8D85E69CA0D}" dt="2021-02-25T11:17:14.899" v="0" actId="33524"/>
      <pc:docMkLst>
        <pc:docMk/>
      </pc:docMkLst>
      <pc:sldChg chg="modSp mod">
        <pc:chgData name="Moath Almomani" userId="ff116c73-3ed4-4407-a8d2-899e4a260434" providerId="ADAL" clId="{9AE902E5-2BDC-41C5-BB12-E8D85E69CA0D}" dt="2021-02-25T11:17:14.899" v="0" actId="33524"/>
        <pc:sldMkLst>
          <pc:docMk/>
          <pc:sldMk cId="3595409116" sldId="293"/>
        </pc:sldMkLst>
        <pc:spChg chg="mod">
          <ac:chgData name="Moath Almomani" userId="ff116c73-3ed4-4407-a8d2-899e4a260434" providerId="ADAL" clId="{9AE902E5-2BDC-41C5-BB12-E8D85E69CA0D}" dt="2021-02-25T11:17:14.899" v="0" actId="33524"/>
          <ac:spMkLst>
            <pc:docMk/>
            <pc:sldMk cId="3595409116" sldId="293"/>
            <ac:spMk id="11" creationId="{21145E93-6959-479A-BC9D-CD8B8034E6FB}"/>
          </ac:spMkLst>
        </pc:sp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BFB177F0-C16A-4301-A449-1E6EC73C3870}"/>
    <pc:docChg chg="custSel delSld modSld">
      <pc:chgData name="moath momani" userId="720708e143949568" providerId="LiveId" clId="{BFB177F0-C16A-4301-A449-1E6EC73C3870}" dt="2020-10-12T09:13:25.792" v="290" actId="47"/>
      <pc:docMkLst>
        <pc:docMk/>
      </pc:docMkLst>
      <pc:sldChg chg="modSp mod">
        <pc:chgData name="moath momani" userId="720708e143949568" providerId="LiveId" clId="{BFB177F0-C16A-4301-A449-1E6EC73C3870}" dt="2020-10-12T09:13:05.453" v="283" actId="20577"/>
        <pc:sldMkLst>
          <pc:docMk/>
          <pc:sldMk cId="1521942773" sldId="263"/>
        </pc:sldMkLst>
        <pc:spChg chg="mod">
          <ac:chgData name="moath momani" userId="720708e143949568" providerId="LiveId" clId="{BFB177F0-C16A-4301-A449-1E6EC73C3870}" dt="2020-10-12T09:13:05.453" v="283" actId="20577"/>
          <ac:spMkLst>
            <pc:docMk/>
            <pc:sldMk cId="1521942773" sldId="263"/>
            <ac:spMk id="11" creationId="{58EA15AF-F712-4DFA-80B6-767CF00D5C2C}"/>
          </ac:spMkLst>
        </pc:spChg>
      </pc:sldChg>
      <pc:sldChg chg="delSp modSp mod">
        <pc:chgData name="moath momani" userId="720708e143949568" providerId="LiveId" clId="{BFB177F0-C16A-4301-A449-1E6EC73C3870}" dt="2020-10-12T09:08:37.712" v="14" actId="478"/>
        <pc:sldMkLst>
          <pc:docMk/>
          <pc:sldMk cId="911208218" sldId="273"/>
        </pc:sldMkLst>
        <pc:spChg chg="mod">
          <ac:chgData name="moath momani" userId="720708e143949568" providerId="LiveId" clId="{BFB177F0-C16A-4301-A449-1E6EC73C3870}" dt="2020-10-12T09:08:34.523" v="13" actId="20577"/>
          <ac:spMkLst>
            <pc:docMk/>
            <pc:sldMk cId="911208218" sldId="273"/>
            <ac:spMk id="4" creationId="{00000000-0000-0000-0000-000000000000}"/>
          </ac:spMkLst>
        </pc:spChg>
        <pc:spChg chg="del">
          <ac:chgData name="moath momani" userId="720708e143949568" providerId="LiveId" clId="{BFB177F0-C16A-4301-A449-1E6EC73C3870}" dt="2020-10-12T09:08:37.712" v="14" actId="478"/>
          <ac:spMkLst>
            <pc:docMk/>
            <pc:sldMk cId="911208218" sldId="273"/>
            <ac:spMk id="6" creationId="{0D5CAB2C-52C2-4955-A784-039D2E92C098}"/>
          </ac:spMkLst>
        </pc:spChg>
      </pc:sldChg>
      <pc:sldChg chg="delSp modSp mod">
        <pc:chgData name="moath momani" userId="720708e143949568" providerId="LiveId" clId="{BFB177F0-C16A-4301-A449-1E6EC73C3870}" dt="2020-10-12T09:13:19.620" v="285" actId="1076"/>
        <pc:sldMkLst>
          <pc:docMk/>
          <pc:sldMk cId="4023957958" sldId="279"/>
        </pc:sldMkLst>
        <pc:spChg chg="mod">
          <ac:chgData name="moath momani" userId="720708e143949568" providerId="LiveId" clId="{BFB177F0-C16A-4301-A449-1E6EC73C3870}" dt="2020-10-12T09:13:19.620" v="285" actId="1076"/>
          <ac:spMkLst>
            <pc:docMk/>
            <pc:sldMk cId="4023957958" sldId="279"/>
            <ac:spMk id="11" creationId="{21145E93-6959-479A-BC9D-CD8B8034E6FB}"/>
          </ac:spMkLst>
        </pc:spChg>
        <pc:picChg chg="del">
          <ac:chgData name="moath momani" userId="720708e143949568" providerId="LiveId" clId="{BFB177F0-C16A-4301-A449-1E6EC73C3870}" dt="2020-10-12T09:13:16.910" v="284" actId="478"/>
          <ac:picMkLst>
            <pc:docMk/>
            <pc:sldMk cId="4023957958" sldId="279"/>
            <ac:picMk id="2" creationId="{0026A294-B61C-41A9-9D2E-96E330435E97}"/>
          </ac:picMkLst>
        </pc:picChg>
      </pc:sldChg>
      <pc:sldChg chg="del">
        <pc:chgData name="moath momani" userId="720708e143949568" providerId="LiveId" clId="{BFB177F0-C16A-4301-A449-1E6EC73C3870}" dt="2020-10-12T09:13:24.218" v="288" actId="47"/>
        <pc:sldMkLst>
          <pc:docMk/>
          <pc:sldMk cId="2711164443" sldId="280"/>
        </pc:sldMkLst>
      </pc:sldChg>
      <pc:sldChg chg="del">
        <pc:chgData name="moath momani" userId="720708e143949568" providerId="LiveId" clId="{BFB177F0-C16A-4301-A449-1E6EC73C3870}" dt="2020-10-12T09:13:25.792" v="290" actId="47"/>
        <pc:sldMkLst>
          <pc:docMk/>
          <pc:sldMk cId="4046715088" sldId="281"/>
        </pc:sldMkLst>
      </pc:sldChg>
      <pc:sldChg chg="del">
        <pc:chgData name="moath momani" userId="720708e143949568" providerId="LiveId" clId="{BFB177F0-C16A-4301-A449-1E6EC73C3870}" dt="2020-10-12T09:13:25.013" v="289" actId="47"/>
        <pc:sldMkLst>
          <pc:docMk/>
          <pc:sldMk cId="1336283073" sldId="282"/>
        </pc:sldMkLst>
      </pc:sldChg>
      <pc:sldChg chg="del">
        <pc:chgData name="moath momani" userId="720708e143949568" providerId="LiveId" clId="{BFB177F0-C16A-4301-A449-1E6EC73C3870}" dt="2020-10-12T09:13:22.307" v="286" actId="47"/>
        <pc:sldMkLst>
          <pc:docMk/>
          <pc:sldMk cId="350599734" sldId="285"/>
        </pc:sldMkLst>
      </pc:sldChg>
      <pc:sldChg chg="del">
        <pc:chgData name="moath momani" userId="720708e143949568" providerId="LiveId" clId="{BFB177F0-C16A-4301-A449-1E6EC73C3870}" dt="2020-10-12T09:13:23.021" v="287" actId="47"/>
        <pc:sldMkLst>
          <pc:docMk/>
          <pc:sldMk cId="2682651527" sldId="286"/>
        </pc:sldMkLst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  <pc:docChgLst>
    <pc:chgData name="moath momani" userId="720708e143949568" providerId="LiveId" clId="{2A1D81E6-8734-4D7A-8BCA-75352BDE73B7}"/>
    <pc:docChg chg="modSld">
      <pc:chgData name="moath momani" userId="720708e143949568" providerId="LiveId" clId="{2A1D81E6-8734-4D7A-8BCA-75352BDE73B7}" dt="2020-06-25T12:26:34.103" v="7" actId="20577"/>
      <pc:docMkLst>
        <pc:docMk/>
      </pc:docMkLst>
      <pc:sldChg chg="modSp mod">
        <pc:chgData name="moath momani" userId="720708e143949568" providerId="LiveId" clId="{2A1D81E6-8734-4D7A-8BCA-75352BDE73B7}" dt="2020-06-25T12:26:34.103" v="7" actId="20577"/>
        <pc:sldMkLst>
          <pc:docMk/>
          <pc:sldMk cId="1521942773" sldId="263"/>
        </pc:sldMkLst>
        <pc:spChg chg="mod">
          <ac:chgData name="moath momani" userId="720708e143949568" providerId="LiveId" clId="{2A1D81E6-8734-4D7A-8BCA-75352BDE73B7}" dt="2020-06-25T12:26:34.103" v="7" actId="20577"/>
          <ac:spMkLst>
            <pc:docMk/>
            <pc:sldMk cId="1521942773" sldId="263"/>
            <ac:spMk id="11" creationId="{58EA15AF-F712-4DFA-80B6-767CF00D5C2C}"/>
          </ac:spMkLst>
        </pc:sp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momani" userId="720708e143949568" providerId="LiveId" clId="{D7F04459-EB9C-44C0-9787-48EA3CD74BB6}"/>
    <pc:docChg chg="undo custSel addSld delSld modSld sldOrd">
      <pc:chgData name="moath momani" userId="720708e143949568" providerId="LiveId" clId="{D7F04459-EB9C-44C0-9787-48EA3CD74BB6}" dt="2020-07-23T11:53:59.476" v="243"/>
      <pc:docMkLst>
        <pc:docMk/>
      </pc:docMkLst>
      <pc:sldChg chg="addSp modSp mod modNotesTx">
        <pc:chgData name="moath momani" userId="720708e143949568" providerId="LiveId" clId="{D7F04459-EB9C-44C0-9787-48EA3CD74BB6}" dt="2020-07-12T08:47:28.590" v="225" actId="20577"/>
        <pc:sldMkLst>
          <pc:docMk/>
          <pc:sldMk cId="911208218" sldId="273"/>
        </pc:sldMkLst>
        <pc:spChg chg="add mod">
          <ac:chgData name="moath momani" userId="720708e143949568" providerId="LiveId" clId="{D7F04459-EB9C-44C0-9787-48EA3CD74BB6}" dt="2020-07-09T10:57:28.913" v="64" actId="14100"/>
          <ac:spMkLst>
            <pc:docMk/>
            <pc:sldMk cId="911208218" sldId="273"/>
            <ac:spMk id="6" creationId="{0D5CAB2C-52C2-4955-A784-039D2E92C098}"/>
          </ac:spMkLst>
        </pc:spChg>
      </pc:sldChg>
      <pc:sldChg chg="modSp mod">
        <pc:chgData name="moath momani" userId="720708e143949568" providerId="LiveId" clId="{D7F04459-EB9C-44C0-9787-48EA3CD74BB6}" dt="2020-07-23T11:53:32.463" v="242" actId="20577"/>
        <pc:sldMkLst>
          <pc:docMk/>
          <pc:sldMk cId="1582608556" sldId="274"/>
        </pc:sldMkLst>
        <pc:spChg chg="mod">
          <ac:chgData name="moath momani" userId="720708e143949568" providerId="LiveId" clId="{D7F04459-EB9C-44C0-9787-48EA3CD74BB6}" dt="2020-07-23T11:53:32.463" v="242" actId="20577"/>
          <ac:spMkLst>
            <pc:docMk/>
            <pc:sldMk cId="1582608556" sldId="274"/>
            <ac:spMk id="5" creationId="{00000000-0000-0000-0000-000000000000}"/>
          </ac:spMkLst>
        </pc:spChg>
      </pc:sldChg>
      <pc:sldChg chg="addSp delSp mod">
        <pc:chgData name="moath momani" userId="720708e143949568" providerId="LiveId" clId="{D7F04459-EB9C-44C0-9787-48EA3CD74BB6}" dt="2020-07-09T09:20:35.772" v="8" actId="478"/>
        <pc:sldMkLst>
          <pc:docMk/>
          <pc:sldMk cId="4023957958" sldId="279"/>
        </pc:sldMkLst>
        <pc:picChg chg="add del">
          <ac:chgData name="moath momani" userId="720708e143949568" providerId="LiveId" clId="{D7F04459-EB9C-44C0-9787-48EA3CD74BB6}" dt="2020-07-09T09:20:35.772" v="8" actId="478"/>
          <ac:picMkLst>
            <pc:docMk/>
            <pc:sldMk cId="4023957958" sldId="279"/>
            <ac:picMk id="2" creationId="{0026A294-B61C-41A9-9D2E-96E330435E97}"/>
          </ac:picMkLst>
        </pc:picChg>
      </pc:sldChg>
      <pc:sldChg chg="modSp mod">
        <pc:chgData name="moath momani" userId="720708e143949568" providerId="LiveId" clId="{D7F04459-EB9C-44C0-9787-48EA3CD74BB6}" dt="2020-07-09T09:21:52.603" v="15" actId="20577"/>
        <pc:sldMkLst>
          <pc:docMk/>
          <pc:sldMk cId="2711164443" sldId="280"/>
        </pc:sldMkLst>
        <pc:spChg chg="mod">
          <ac:chgData name="moath momani" userId="720708e143949568" providerId="LiveId" clId="{D7F04459-EB9C-44C0-9787-48EA3CD74BB6}" dt="2020-07-09T09:21:52.603" v="15" actId="20577"/>
          <ac:spMkLst>
            <pc:docMk/>
            <pc:sldMk cId="2711164443" sldId="280"/>
            <ac:spMk id="11" creationId="{21145E93-6959-479A-BC9D-CD8B8034E6FB}"/>
          </ac:spMkLst>
        </pc:spChg>
      </pc:sldChg>
      <pc:sldChg chg="modSp mod">
        <pc:chgData name="moath momani" userId="720708e143949568" providerId="LiveId" clId="{D7F04459-EB9C-44C0-9787-48EA3CD74BB6}" dt="2020-07-09T09:21:47.674" v="14" actId="20577"/>
        <pc:sldMkLst>
          <pc:docMk/>
          <pc:sldMk cId="4046715088" sldId="281"/>
        </pc:sldMkLst>
        <pc:spChg chg="mod">
          <ac:chgData name="moath momani" userId="720708e143949568" providerId="LiveId" clId="{D7F04459-EB9C-44C0-9787-48EA3CD74BB6}" dt="2020-07-09T09:21:47.674" v="14" actId="20577"/>
          <ac:spMkLst>
            <pc:docMk/>
            <pc:sldMk cId="4046715088" sldId="281"/>
            <ac:spMk id="11" creationId="{21145E93-6959-479A-BC9D-CD8B8034E6FB}"/>
          </ac:spMkLst>
        </pc:spChg>
      </pc:sldChg>
      <pc:sldChg chg="add">
        <pc:chgData name="moath momani" userId="720708e143949568" providerId="LiveId" clId="{D7F04459-EB9C-44C0-9787-48EA3CD74BB6}" dt="2020-07-09T09:21:28.199" v="13"/>
        <pc:sldMkLst>
          <pc:docMk/>
          <pc:sldMk cId="1336283073" sldId="282"/>
        </pc:sldMkLst>
      </pc:sldChg>
      <pc:sldChg chg="add del ord">
        <pc:chgData name="moath momani" userId="720708e143949568" providerId="LiveId" clId="{D7F04459-EB9C-44C0-9787-48EA3CD74BB6}" dt="2020-07-09T09:20:40.145" v="9"/>
        <pc:sldMkLst>
          <pc:docMk/>
          <pc:sldMk cId="350599734" sldId="285"/>
        </pc:sldMkLst>
      </pc:sldChg>
      <pc:sldChg chg="modSp add mod">
        <pc:chgData name="moath momani" userId="720708e143949568" providerId="LiveId" clId="{D7F04459-EB9C-44C0-9787-48EA3CD74BB6}" dt="2020-07-09T10:56:14.269" v="16" actId="1076"/>
        <pc:sldMkLst>
          <pc:docMk/>
          <pc:sldMk cId="2682651527" sldId="286"/>
        </pc:sldMkLst>
        <pc:spChg chg="mod">
          <ac:chgData name="moath momani" userId="720708e143949568" providerId="LiveId" clId="{D7F04459-EB9C-44C0-9787-48EA3CD74BB6}" dt="2020-07-09T10:56:14.269" v="16" actId="1076"/>
          <ac:spMkLst>
            <pc:docMk/>
            <pc:sldMk cId="2682651527" sldId="286"/>
            <ac:spMk id="11" creationId="{21145E93-6959-479A-BC9D-CD8B8034E6FB}"/>
          </ac:spMkLst>
        </pc:spChg>
      </pc:sldChg>
      <pc:sldChg chg="add del">
        <pc:chgData name="moath momani" userId="720708e143949568" providerId="LiveId" clId="{D7F04459-EB9C-44C0-9787-48EA3CD74BB6}" dt="2020-07-09T09:21:20.373" v="12" actId="47"/>
        <pc:sldMkLst>
          <pc:docMk/>
          <pc:sldMk cId="3406311925" sldId="287"/>
        </pc:sldMkLst>
      </pc:sldChg>
      <pc:sldChg chg="add">
        <pc:chgData name="moath momani" userId="720708e143949568" providerId="LiveId" clId="{D7F04459-EB9C-44C0-9787-48EA3CD74BB6}" dt="2020-07-23T11:53:59.476" v="243"/>
        <pc:sldMkLst>
          <pc:docMk/>
          <pc:sldMk cId="2845015761" sldId="291"/>
        </pc:sldMkLst>
      </pc:sldChg>
    </pc:docChg>
  </pc:docChgLst>
  <pc:docChgLst>
    <pc:chgData name="moath momani" userId="720708e143949568" providerId="LiveId" clId="{B629B193-8CB4-4C52-8002-34227D180268}"/>
    <pc:docChg chg="undo custSel addSld modSld sldOrd">
      <pc:chgData name="moath momani" userId="720708e143949568" providerId="LiveId" clId="{B629B193-8CB4-4C52-8002-34227D180268}" dt="2020-11-25T09:26:33.833" v="764" actId="20577"/>
      <pc:docMkLst>
        <pc:docMk/>
      </pc:docMkLst>
      <pc:sldChg chg="addSp delSp modSp mod ord modNotesTx">
        <pc:chgData name="moath momani" userId="720708e143949568" providerId="LiveId" clId="{B629B193-8CB4-4C52-8002-34227D180268}" dt="2020-11-25T09:25:31.384" v="688"/>
        <pc:sldMkLst>
          <pc:docMk/>
          <pc:sldMk cId="1521942773" sldId="263"/>
        </pc:sldMkLst>
        <pc:spChg chg="mod">
          <ac:chgData name="moath momani" userId="720708e143949568" providerId="LiveId" clId="{B629B193-8CB4-4C52-8002-34227D180268}" dt="2020-11-24T07:19:15.198" v="163" actId="20577"/>
          <ac:spMkLst>
            <pc:docMk/>
            <pc:sldMk cId="1521942773" sldId="263"/>
            <ac:spMk id="11" creationId="{58EA15AF-F712-4DFA-80B6-767CF00D5C2C}"/>
          </ac:spMkLst>
        </pc:spChg>
        <pc:picChg chg="add mod">
          <ac:chgData name="moath momani" userId="720708e143949568" providerId="LiveId" clId="{B629B193-8CB4-4C52-8002-34227D180268}" dt="2020-11-24T07:16:26.846" v="48" actId="1076"/>
          <ac:picMkLst>
            <pc:docMk/>
            <pc:sldMk cId="1521942773" sldId="263"/>
            <ac:picMk id="2" creationId="{88139C4E-FEA1-4AC4-8830-E367B85A3F87}"/>
          </ac:picMkLst>
        </pc:picChg>
        <pc:picChg chg="add mod">
          <ac:chgData name="moath momani" userId="720708e143949568" providerId="LiveId" clId="{B629B193-8CB4-4C52-8002-34227D180268}" dt="2020-11-24T07:16:30.875" v="50" actId="14100"/>
          <ac:picMkLst>
            <pc:docMk/>
            <pc:sldMk cId="1521942773" sldId="263"/>
            <ac:picMk id="3" creationId="{F5ED698D-43C8-4A96-AC8B-B1A1029A6B63}"/>
          </ac:picMkLst>
        </pc:picChg>
        <pc:picChg chg="add mod">
          <ac:chgData name="moath momani" userId="720708e143949568" providerId="LiveId" clId="{B629B193-8CB4-4C52-8002-34227D180268}" dt="2020-11-24T07:16:38.011" v="54" actId="14100"/>
          <ac:picMkLst>
            <pc:docMk/>
            <pc:sldMk cId="1521942773" sldId="263"/>
            <ac:picMk id="4" creationId="{D599A9F5-D405-4738-87D9-2409DFF90A15}"/>
          </ac:picMkLst>
        </pc:picChg>
        <pc:picChg chg="del">
          <ac:chgData name="moath momani" userId="720708e143949568" providerId="LiveId" clId="{B629B193-8CB4-4C52-8002-34227D180268}" dt="2020-11-25T08:36:58.548" v="189" actId="478"/>
          <ac:picMkLst>
            <pc:docMk/>
            <pc:sldMk cId="1521942773" sldId="263"/>
            <ac:picMk id="7" creationId="{00000000-0000-0000-0000-000000000000}"/>
          </ac:picMkLst>
        </pc:picChg>
        <pc:picChg chg="del">
          <ac:chgData name="moath momani" userId="720708e143949568" providerId="LiveId" clId="{B629B193-8CB4-4C52-8002-34227D180268}" dt="2020-11-24T07:14:38.055" v="2" actId="478"/>
          <ac:picMkLst>
            <pc:docMk/>
            <pc:sldMk cId="1521942773" sldId="263"/>
            <ac:picMk id="12" creationId="{6584D2D0-4A1B-4594-8B88-A368D6FC2B1F}"/>
          </ac:picMkLst>
        </pc:picChg>
        <pc:picChg chg="add mod">
          <ac:chgData name="moath momani" userId="720708e143949568" providerId="LiveId" clId="{B629B193-8CB4-4C52-8002-34227D180268}" dt="2020-11-25T08:36:58.825" v="190"/>
          <ac:picMkLst>
            <pc:docMk/>
            <pc:sldMk cId="1521942773" sldId="263"/>
            <ac:picMk id="12" creationId="{ECAB14B2-2D8F-4EBD-AE3A-13D22AA4A11E}"/>
          </ac:picMkLst>
        </pc:picChg>
        <pc:picChg chg="del">
          <ac:chgData name="moath momani" userId="720708e143949568" providerId="LiveId" clId="{B629B193-8CB4-4C52-8002-34227D180268}" dt="2020-11-24T07:14:36.740" v="0" actId="478"/>
          <ac:picMkLst>
            <pc:docMk/>
            <pc:sldMk cId="1521942773" sldId="263"/>
            <ac:picMk id="14" creationId="{CB9141E9-7A24-46FF-AF6B-29DA2D2E71BF}"/>
          </ac:picMkLst>
        </pc:picChg>
        <pc:picChg chg="del">
          <ac:chgData name="moath momani" userId="720708e143949568" providerId="LiveId" clId="{B629B193-8CB4-4C52-8002-34227D180268}" dt="2020-11-24T07:14:37.122" v="1" actId="478"/>
          <ac:picMkLst>
            <pc:docMk/>
            <pc:sldMk cId="1521942773" sldId="263"/>
            <ac:picMk id="16" creationId="{65AB0568-5E1D-476E-A28A-1DB2DA53A9FD}"/>
          </ac:picMkLst>
        </pc:picChg>
      </pc:sldChg>
      <pc:sldChg chg="modSp mod">
        <pc:chgData name="moath momani" userId="720708e143949568" providerId="LiveId" clId="{B629B193-8CB4-4C52-8002-34227D180268}" dt="2020-11-24T07:19:40.709" v="186" actId="403"/>
        <pc:sldMkLst>
          <pc:docMk/>
          <pc:sldMk cId="911208218" sldId="273"/>
        </pc:sldMkLst>
        <pc:spChg chg="mod">
          <ac:chgData name="moath momani" userId="720708e143949568" providerId="LiveId" clId="{B629B193-8CB4-4C52-8002-34227D180268}" dt="2020-11-24T07:19:40.709" v="186" actId="403"/>
          <ac:spMkLst>
            <pc:docMk/>
            <pc:sldMk cId="911208218" sldId="273"/>
            <ac:spMk id="4" creationId="{00000000-0000-0000-0000-000000000000}"/>
          </ac:spMkLst>
        </pc:spChg>
      </pc:sldChg>
      <pc:sldChg chg="addSp delSp modSp mod">
        <pc:chgData name="moath momani" userId="720708e143949568" providerId="LiveId" clId="{B629B193-8CB4-4C52-8002-34227D180268}" dt="2020-11-25T08:37:44.424" v="198" actId="1076"/>
        <pc:sldMkLst>
          <pc:docMk/>
          <pc:sldMk cId="4023957958" sldId="279"/>
        </pc:sldMkLst>
        <pc:spChg chg="mod">
          <ac:chgData name="moath momani" userId="720708e143949568" providerId="LiveId" clId="{B629B193-8CB4-4C52-8002-34227D180268}" dt="2020-11-25T08:37:17.305" v="191" actId="1076"/>
          <ac:spMkLst>
            <pc:docMk/>
            <pc:sldMk cId="4023957958" sldId="279"/>
            <ac:spMk id="11" creationId="{21145E93-6959-479A-BC9D-CD8B8034E6FB}"/>
          </ac:spMkLst>
        </pc:spChg>
        <pc:picChg chg="add mod">
          <ac:chgData name="moath momani" userId="720708e143949568" providerId="LiveId" clId="{B629B193-8CB4-4C52-8002-34227D180268}" dt="2020-11-25T08:37:44.424" v="198" actId="1076"/>
          <ac:picMkLst>
            <pc:docMk/>
            <pc:sldMk cId="4023957958" sldId="279"/>
            <ac:picMk id="3" creationId="{1FB54C82-2EC3-4547-B13F-1418D1E4D744}"/>
          </ac:picMkLst>
        </pc:picChg>
        <pc:picChg chg="del">
          <ac:chgData name="moath momani" userId="720708e143949568" providerId="LiveId" clId="{B629B193-8CB4-4C52-8002-34227D180268}" dt="2020-11-25T08:36:55.553" v="187" actId="478"/>
          <ac:picMkLst>
            <pc:docMk/>
            <pc:sldMk cId="4023957958" sldId="279"/>
            <ac:picMk id="7" creationId="{00000000-0000-0000-0000-000000000000}"/>
          </ac:picMkLst>
        </pc:picChg>
        <pc:picChg chg="add mod">
          <ac:chgData name="moath momani" userId="720708e143949568" providerId="LiveId" clId="{B629B193-8CB4-4C52-8002-34227D180268}" dt="2020-11-25T08:36:55.896" v="188"/>
          <ac:picMkLst>
            <pc:docMk/>
            <pc:sldMk cId="4023957958" sldId="279"/>
            <ac:picMk id="12" creationId="{9B175EC4-7731-40CE-8013-2AAE601D2573}"/>
          </ac:picMkLst>
        </pc:picChg>
      </pc:sldChg>
      <pc:sldChg chg="addSp delSp modSp add mod ord">
        <pc:chgData name="moath momani" userId="720708e143949568" providerId="LiveId" clId="{B629B193-8CB4-4C52-8002-34227D180268}" dt="2020-11-25T09:20:59.690" v="545" actId="22"/>
        <pc:sldMkLst>
          <pc:docMk/>
          <pc:sldMk cId="4231642875" sldId="292"/>
        </pc:sldMkLst>
        <pc:spChg chg="add mod">
          <ac:chgData name="moath momani" userId="720708e143949568" providerId="LiveId" clId="{B629B193-8CB4-4C52-8002-34227D180268}" dt="2020-11-25T08:51:24.328" v="511" actId="208"/>
          <ac:spMkLst>
            <pc:docMk/>
            <pc:sldMk cId="4231642875" sldId="292"/>
            <ac:spMk id="2" creationId="{4828DB3B-DC4A-40FD-9118-B419576B2F99}"/>
          </ac:spMkLst>
        </pc:spChg>
        <pc:spChg chg="mod">
          <ac:chgData name="moath momani" userId="720708e143949568" providerId="LiveId" clId="{B629B193-8CB4-4C52-8002-34227D180268}" dt="2020-11-25T08:38:52.566" v="220" actId="404"/>
          <ac:spMkLst>
            <pc:docMk/>
            <pc:sldMk cId="4231642875" sldId="292"/>
            <ac:spMk id="11" creationId="{21145E93-6959-479A-BC9D-CD8B8034E6FB}"/>
          </ac:spMkLst>
        </pc:spChg>
        <pc:spChg chg="add mod">
          <ac:chgData name="moath momani" userId="720708e143949568" providerId="LiveId" clId="{B629B193-8CB4-4C52-8002-34227D180268}" dt="2020-11-25T09:18:56.789" v="515" actId="20577"/>
          <ac:spMkLst>
            <pc:docMk/>
            <pc:sldMk cId="4231642875" sldId="292"/>
            <ac:spMk id="13" creationId="{3CE5764E-236B-40A2-BC2C-1C5B92473915}"/>
          </ac:spMkLst>
        </pc:spChg>
        <pc:spChg chg="add mod">
          <ac:chgData name="moath momani" userId="720708e143949568" providerId="LiveId" clId="{B629B193-8CB4-4C52-8002-34227D180268}" dt="2020-11-25T09:20:12.558" v="533" actId="20577"/>
          <ac:spMkLst>
            <pc:docMk/>
            <pc:sldMk cId="4231642875" sldId="292"/>
            <ac:spMk id="14" creationId="{6FA58861-E90A-4322-8CCD-EE9FA2ADCA6B}"/>
          </ac:spMkLst>
        </pc:spChg>
        <pc:picChg chg="mod">
          <ac:chgData name="moath momani" userId="720708e143949568" providerId="LiveId" clId="{B629B193-8CB4-4C52-8002-34227D180268}" dt="2020-11-25T08:51:09.683" v="508" actId="1076"/>
          <ac:picMkLst>
            <pc:docMk/>
            <pc:sldMk cId="4231642875" sldId="292"/>
            <ac:picMk id="3" creationId="{1FB54C82-2EC3-4547-B13F-1418D1E4D744}"/>
          </ac:picMkLst>
        </pc:picChg>
        <pc:picChg chg="add del mod">
          <ac:chgData name="moath momani" userId="720708e143949568" providerId="LiveId" clId="{B629B193-8CB4-4C52-8002-34227D180268}" dt="2020-11-25T09:20:59.690" v="545" actId="22"/>
          <ac:picMkLst>
            <pc:docMk/>
            <pc:sldMk cId="4231642875" sldId="292"/>
            <ac:picMk id="7" creationId="{82A2C997-B612-4BA0-AADA-F275C9C35DEE}"/>
          </ac:picMkLst>
        </pc:picChg>
      </pc:sldChg>
      <pc:sldChg chg="addSp delSp modSp add mod">
        <pc:chgData name="moath momani" userId="720708e143949568" providerId="LiveId" clId="{B629B193-8CB4-4C52-8002-34227D180268}" dt="2020-11-25T09:26:33.833" v="764" actId="20577"/>
        <pc:sldMkLst>
          <pc:docMk/>
          <pc:sldMk cId="3595409116" sldId="293"/>
        </pc:sldMkLst>
        <pc:spChg chg="del">
          <ac:chgData name="moath momani" userId="720708e143949568" providerId="LiveId" clId="{B629B193-8CB4-4C52-8002-34227D180268}" dt="2020-11-25T09:22:39.123" v="558" actId="478"/>
          <ac:spMkLst>
            <pc:docMk/>
            <pc:sldMk cId="3595409116" sldId="293"/>
            <ac:spMk id="2" creationId="{4828DB3B-DC4A-40FD-9118-B419576B2F99}"/>
          </ac:spMkLst>
        </pc:spChg>
        <pc:spChg chg="mod">
          <ac:chgData name="moath momani" userId="720708e143949568" providerId="LiveId" clId="{B629B193-8CB4-4C52-8002-34227D180268}" dt="2020-11-25T09:26:33.833" v="764" actId="20577"/>
          <ac:spMkLst>
            <pc:docMk/>
            <pc:sldMk cId="3595409116" sldId="293"/>
            <ac:spMk id="11" creationId="{21145E93-6959-479A-BC9D-CD8B8034E6FB}"/>
          </ac:spMkLst>
        </pc:spChg>
        <pc:spChg chg="del">
          <ac:chgData name="moath momani" userId="720708e143949568" providerId="LiveId" clId="{B629B193-8CB4-4C52-8002-34227D180268}" dt="2020-11-25T09:23:16.017" v="568" actId="21"/>
          <ac:spMkLst>
            <pc:docMk/>
            <pc:sldMk cId="3595409116" sldId="293"/>
            <ac:spMk id="13" creationId="{3CE5764E-236B-40A2-BC2C-1C5B92473915}"/>
          </ac:spMkLst>
        </pc:spChg>
        <pc:spChg chg="del">
          <ac:chgData name="moath momani" userId="720708e143949568" providerId="LiveId" clId="{B629B193-8CB4-4C52-8002-34227D180268}" dt="2020-11-25T09:23:16.017" v="568" actId="21"/>
          <ac:spMkLst>
            <pc:docMk/>
            <pc:sldMk cId="3595409116" sldId="293"/>
            <ac:spMk id="14" creationId="{6FA58861-E90A-4322-8CCD-EE9FA2ADCA6B}"/>
          </ac:spMkLst>
        </pc:spChg>
        <pc:spChg chg="add del mod">
          <ac:chgData name="moath momani" userId="720708e143949568" providerId="LiveId" clId="{B629B193-8CB4-4C52-8002-34227D180268}" dt="2020-11-25T09:23:51.828" v="583" actId="478"/>
          <ac:spMkLst>
            <pc:docMk/>
            <pc:sldMk cId="3595409116" sldId="293"/>
            <ac:spMk id="20" creationId="{5A13247C-DFBD-4E60-A50F-78EE65168B9B}"/>
          </ac:spMkLst>
        </pc:spChg>
        <pc:spChg chg="add del mod">
          <ac:chgData name="moath momani" userId="720708e143949568" providerId="LiveId" clId="{B629B193-8CB4-4C52-8002-34227D180268}" dt="2020-11-25T09:23:53.034" v="584" actId="478"/>
          <ac:spMkLst>
            <pc:docMk/>
            <pc:sldMk cId="3595409116" sldId="293"/>
            <ac:spMk id="21" creationId="{579E7E96-FF60-4105-94CF-7C243941C210}"/>
          </ac:spMkLst>
        </pc:spChg>
        <pc:spChg chg="add mod">
          <ac:chgData name="moath momani" userId="720708e143949568" providerId="LiveId" clId="{B629B193-8CB4-4C52-8002-34227D180268}" dt="2020-11-25T09:24:33.798" v="599" actId="1076"/>
          <ac:spMkLst>
            <pc:docMk/>
            <pc:sldMk cId="3595409116" sldId="293"/>
            <ac:spMk id="22" creationId="{B5A3288B-DBCF-430B-8A5E-3F35801B0C4E}"/>
          </ac:spMkLst>
        </pc:spChg>
        <pc:picChg chg="del">
          <ac:chgData name="moath momani" userId="720708e143949568" providerId="LiveId" clId="{B629B193-8CB4-4C52-8002-34227D180268}" dt="2020-11-25T09:22:38.016" v="557" actId="478"/>
          <ac:picMkLst>
            <pc:docMk/>
            <pc:sldMk cId="3595409116" sldId="293"/>
            <ac:picMk id="3" creationId="{1FB54C82-2EC3-4547-B13F-1418D1E4D744}"/>
          </ac:picMkLst>
        </pc:picChg>
        <pc:picChg chg="add del mod">
          <ac:chgData name="moath momani" userId="720708e143949568" providerId="LiveId" clId="{B629B193-8CB4-4C52-8002-34227D180268}" dt="2020-11-25T09:22:35.668" v="556" actId="478"/>
          <ac:picMkLst>
            <pc:docMk/>
            <pc:sldMk cId="3595409116" sldId="293"/>
            <ac:picMk id="5" creationId="{7371107F-EE0E-4AFF-97A6-55E330F41D1F}"/>
          </ac:picMkLst>
        </pc:picChg>
        <pc:picChg chg="add del mod">
          <ac:chgData name="moath momani" userId="720708e143949568" providerId="LiveId" clId="{B629B193-8CB4-4C52-8002-34227D180268}" dt="2020-11-25T09:23:06.117" v="564" actId="478"/>
          <ac:picMkLst>
            <pc:docMk/>
            <pc:sldMk cId="3595409116" sldId="293"/>
            <ac:picMk id="17" creationId="{C88DCC0C-B83F-482D-93F9-DC2B505D1613}"/>
          </ac:picMkLst>
        </pc:picChg>
        <pc:picChg chg="add mod">
          <ac:chgData name="moath momani" userId="720708e143949568" providerId="LiveId" clId="{B629B193-8CB4-4C52-8002-34227D180268}" dt="2020-11-25T09:24:28.903" v="597" actId="14100"/>
          <ac:picMkLst>
            <pc:docMk/>
            <pc:sldMk cId="3595409116" sldId="293"/>
            <ac:picMk id="19" creationId="{4D1FA163-D28E-4849-85F9-D0F65694A7AF}"/>
          </ac:picMkLst>
        </pc:picChg>
        <pc:cxnChg chg="add del">
          <ac:chgData name="moath momani" userId="720708e143949568" providerId="LiveId" clId="{B629B193-8CB4-4C52-8002-34227D180268}" dt="2020-11-25T09:22:31.938" v="555" actId="11529"/>
          <ac:cxnSpMkLst>
            <pc:docMk/>
            <pc:sldMk cId="3595409116" sldId="293"/>
            <ac:cxnSpMk id="15" creationId="{8FFFB4D1-FE6E-4F6C-B174-3B00B992ADFA}"/>
          </ac:cxnSpMkLst>
        </pc:cxnChg>
      </pc:sldChg>
    </pc:docChg>
  </pc:docChgLst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Talk about the final project ( what they will do)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Talk about the certificate and when they will receive it.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Last 10 minutes check the </a:t>
            </a:r>
            <a:r>
              <a:rPr lang="en-US"/>
              <a:t>final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6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participants to follow our studio56qa Instagram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Encourage students </a:t>
            </a:r>
            <a:r>
              <a:rPr lang="en-US" b="1"/>
              <a:t>to visit </a:t>
            </a:r>
            <a:r>
              <a:rPr lang="en-US" b="1" dirty="0"/>
              <a:t>our website and explore the workshops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software and other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7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19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16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2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3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2140"/>
            <a:ext cx="12192001" cy="5523800"/>
            <a:chOff x="-1" y="1007392"/>
            <a:chExt cx="12317363" cy="5523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60" y="1007392"/>
              <a:ext cx="6455302" cy="5523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3" y="1116718"/>
            <a:ext cx="11670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Politica"/>
              </a:rPr>
              <a:t>MATERIALS COSTUMIZATION</a:t>
            </a:r>
            <a:r>
              <a:rPr lang="ar-QA" sz="4400" dirty="0">
                <a:solidFill>
                  <a:schemeClr val="bg1"/>
                </a:solidFill>
                <a:latin typeface="Politica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Politica"/>
              </a:rPr>
              <a:t>                             </a:t>
            </a:r>
            <a:r>
              <a:rPr lang="ar-QA" sz="4400" dirty="0">
                <a:solidFill>
                  <a:schemeClr val="bg1"/>
                </a:solidFill>
                <a:latin typeface="Politica"/>
              </a:rPr>
              <a:t>تخصيص المواد      </a:t>
            </a:r>
            <a:r>
              <a:rPr lang="en-US" sz="4400" dirty="0">
                <a:solidFill>
                  <a:schemeClr val="bg1"/>
                </a:solidFill>
                <a:latin typeface="Politica"/>
              </a:rPr>
              <a:t> </a:t>
            </a:r>
            <a:endParaRPr lang="en-US" sz="72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7 -10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30332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303326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AC0580E-1B18-43C7-BE72-A7106473D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922" y="991612"/>
            <a:ext cx="6578578" cy="50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7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A83EA-F935-44EB-8D6F-00BF128DFD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624" y="1608902"/>
            <a:ext cx="8128758" cy="4445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69F13-FDF9-4594-BCD9-1FB1714F3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631" y="434621"/>
            <a:ext cx="36099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screen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screen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43440" y="6401781"/>
            <a:ext cx="162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525319" y="6401781"/>
            <a:ext cx="1060268" cy="357203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235105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Amber </a:t>
            </a:r>
            <a:r>
              <a:rPr lang="ar-QA" sz="2800" dirty="0">
                <a:latin typeface="Politica"/>
              </a:rPr>
              <a:t>الكهرمان </a:t>
            </a:r>
            <a:endParaRPr lang="en-US" sz="2800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E3D8-2DAE-4CE5-9480-4C572848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80127-32CB-4BBE-8357-A9A246A1A7C1}"/>
              </a:ext>
            </a:extLst>
          </p:cNvPr>
          <p:cNvSpPr txBox="1"/>
          <p:nvPr/>
        </p:nvSpPr>
        <p:spPr>
          <a:xfrm>
            <a:off x="1577573" y="1221441"/>
            <a:ext cx="46890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Amber is fossilized tree resin that has been appreciated for its color and natural beauty. Much valued from antiquity to the present as a gemstone, amber is made into a variety of decorative objects. Amber is used in jewelry such as the prayer beads.</a:t>
            </a:r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78498-70D7-4907-82F5-565A1F0FB8DE}"/>
              </a:ext>
            </a:extLst>
          </p:cNvPr>
          <p:cNvSpPr txBox="1"/>
          <p:nvPr/>
        </p:nvSpPr>
        <p:spPr>
          <a:xfrm>
            <a:off x="7614943" y="1120676"/>
            <a:ext cx="40967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العنبر هو صمغ شجرة متحجر تم تقديره بسبب لونه وجماله الطبيعي. تم تقدير قيمة الكهرمان من العصور القديمة حتى الوقت الحاضر كأحجار كريمة ، وهو مصنوع في مجموعة متنوعة من العناصر الزخرفية. يستخدم العنبر في المجوهرات و السبحة.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B1BC10-D67C-4B3B-8770-136D2A462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029" y="4092708"/>
            <a:ext cx="2000304" cy="2200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F2471E-7B0E-4F0D-8789-EB90E8552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923" y="4494549"/>
            <a:ext cx="2186301" cy="17984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3168F-A99D-41AE-8517-E8C874FED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219" y="4492201"/>
            <a:ext cx="1800841" cy="18008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D5560-697E-4E49-923F-052D14341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780" y="4492201"/>
            <a:ext cx="1593870" cy="178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5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52750" y="6273830"/>
            <a:ext cx="1310892" cy="414498"/>
            <a:chOff x="9352750" y="6273830"/>
            <a:chExt cx="1310892" cy="4144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4148"/>
            <a:stretch/>
          </p:blipFill>
          <p:spPr>
            <a:xfrm>
              <a:off x="10193666" y="6273830"/>
              <a:ext cx="469976" cy="41449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l="34843" r="35851"/>
            <a:stretch/>
          </p:blipFill>
          <p:spPr>
            <a:xfrm>
              <a:off x="9809509" y="6273830"/>
              <a:ext cx="384157" cy="4144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70935"/>
            <a:stretch/>
          </p:blipFill>
          <p:spPr>
            <a:xfrm>
              <a:off x="9352750" y="6273830"/>
              <a:ext cx="381011" cy="414498"/>
            </a:xfrm>
            <a:prstGeom prst="rect">
              <a:avLst/>
            </a:prstGeom>
          </p:spPr>
        </p:pic>
      </p:grpSp>
      <p:pic>
        <p:nvPicPr>
          <p:cNvPr id="4098" name="Picture 2" descr="VECTARY a Free 3D Modeling Tool for Students - Class Tech Tips">
            <a:extLst>
              <a:ext uri="{FF2B5EF4-FFF2-40B4-BE49-F238E27FC236}">
                <a16:creationId xmlns:a16="http://schemas.microsoft.com/office/drawing/2014/main" id="{083D5CFC-2F42-4AE9-8B65-56A9E00B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8A6C88-0EC1-4ACE-ACDF-E543976BE46C}"/>
              </a:ext>
            </a:extLst>
          </p:cNvPr>
          <p:cNvSpPr txBox="1"/>
          <p:nvPr/>
        </p:nvSpPr>
        <p:spPr>
          <a:xfrm>
            <a:off x="1172107" y="1643863"/>
            <a:ext cx="514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F4F4F"/>
                </a:solidFill>
                <a:highlight>
                  <a:srgbClr val="FFFF00"/>
                </a:highlight>
                <a:latin typeface="Politica" panose="02000506060000020004" pitchFamily="2" charset="0"/>
              </a:rPr>
              <a:t>Today we will customize the material and texture of our prayer bead by using Vectary.</a:t>
            </a:r>
            <a:endParaRPr lang="en-US" sz="2400" dirty="0">
              <a:highlight>
                <a:srgbClr val="FFFF00"/>
              </a:highlight>
              <a:latin typeface="Politica" panose="02000506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57138-9C8B-43DD-817E-E6FADB805BD1}"/>
              </a:ext>
            </a:extLst>
          </p:cNvPr>
          <p:cNvSpPr txBox="1"/>
          <p:nvPr/>
        </p:nvSpPr>
        <p:spPr>
          <a:xfrm>
            <a:off x="6752716" y="1630638"/>
            <a:ext cx="4765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>
                <a:highlight>
                  <a:srgbClr val="FFFF00"/>
                </a:highlight>
              </a:rPr>
              <a:t>اليوم سنقوم بتخصيص المادة و النسيج للسبحة باستخدام </a:t>
            </a:r>
            <a:r>
              <a:rPr lang="ar-QA" sz="2400">
                <a:highlight>
                  <a:srgbClr val="FFFF00"/>
                </a:highlight>
              </a:rPr>
              <a:t>برنامج فيكتاري.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8240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235105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Getting Started with Vectary - OBJECT MODE</a:t>
            </a:r>
            <a:endParaRPr lang="en-US" sz="2800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E3D8-2DAE-4CE5-9480-4C572848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80127-32CB-4BBE-8357-A9A246A1A7C1}"/>
              </a:ext>
            </a:extLst>
          </p:cNvPr>
          <p:cNvSpPr txBox="1"/>
          <p:nvPr/>
        </p:nvSpPr>
        <p:spPr>
          <a:xfrm>
            <a:off x="1776114" y="1182469"/>
            <a:ext cx="514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C</a:t>
            </a: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reating a 3D scene made up of 3D primitives by just drag &amp; drop them from the toolbar.</a:t>
            </a:r>
            <a:endParaRPr lang="en-US" sz="2400" dirty="0">
              <a:latin typeface="Politica" panose="02000506060000020004" pitchFamily="2" charset="0"/>
            </a:endParaRPr>
          </a:p>
        </p:txBody>
      </p:sp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A76B2B-8218-4A36-976F-40F7954B1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114" y="2288389"/>
            <a:ext cx="5294083" cy="4223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778498-70D7-4907-82F5-565A1F0FB8DE}"/>
              </a:ext>
            </a:extLst>
          </p:cNvPr>
          <p:cNvSpPr txBox="1"/>
          <p:nvPr/>
        </p:nvSpPr>
        <p:spPr>
          <a:xfrm>
            <a:off x="7356724" y="1169244"/>
            <a:ext cx="4096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انشاء مشهد ثلاثي الأبعاد مكون من عناصر أولية ثلاثية الأبعاد عن طريق سحبها وإفلاتها من شريط الأدوات.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843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728" y="413949"/>
            <a:ext cx="9810409" cy="79272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Politica" panose="02000506060000020004" pitchFamily="2" charset="0"/>
              </a:rPr>
              <a:t>Rotation</a:t>
            </a:r>
            <a:r>
              <a:rPr lang="en-US" sz="2000" dirty="0">
                <a:latin typeface="Politica" panose="02000506060000020004" pitchFamily="2" charset="0"/>
              </a:rPr>
              <a:t> </a:t>
            </a:r>
            <a:br>
              <a:rPr lang="en-US" sz="2000" dirty="0">
                <a:latin typeface="Politica" panose="02000506060000020004" pitchFamily="2" charset="0"/>
              </a:rPr>
            </a:br>
            <a:r>
              <a:rPr lang="en-US" sz="2400" dirty="0">
                <a:latin typeface="Politica" panose="02000506060000020004" pitchFamily="2" charset="0"/>
              </a:rPr>
              <a:t>How to rotate an object: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000" b="1" dirty="0">
              <a:solidFill>
                <a:srgbClr val="00B050"/>
              </a:solidFill>
              <a:latin typeface="Politica" panose="0200050606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24D23-5426-4A14-9F4D-BEC60C3E33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5D708-6F50-4474-84E4-54036E915F2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3F62F6-6E4A-4067-AAC1-E1DA02AA8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D460A3-1A19-4DA6-A9F9-C8690B55C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CE65F4-74CB-4073-A2D6-114671A5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7" name="Picture 6" descr="Radar chart&#10;&#10;Description automatically generated">
            <a:extLst>
              <a:ext uri="{FF2B5EF4-FFF2-40B4-BE49-F238E27FC236}">
                <a16:creationId xmlns:a16="http://schemas.microsoft.com/office/drawing/2014/main" id="{D4F4FBF5-CEC5-4ED7-B430-3743A6FBA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712" y="2383856"/>
            <a:ext cx="5177952" cy="4366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3051B-85B8-4046-8C8A-E358CE37D230}"/>
              </a:ext>
            </a:extLst>
          </p:cNvPr>
          <p:cNvSpPr txBox="1"/>
          <p:nvPr/>
        </p:nvSpPr>
        <p:spPr>
          <a:xfrm>
            <a:off x="1590728" y="997746"/>
            <a:ext cx="8833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to select it. A gizmo appears</a:t>
            </a:r>
            <a:r>
              <a:rPr lang="en-US" sz="2800" dirty="0">
                <a:solidFill>
                  <a:srgbClr val="222222"/>
                </a:solidFill>
                <a:latin typeface="Politica" panose="02000506060000020004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 curves between the arrows and drag to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. You can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it in three directions.</a:t>
            </a:r>
            <a:b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0A2C7-84D7-4E0E-A603-79C556639282}"/>
              </a:ext>
            </a:extLst>
          </p:cNvPr>
          <p:cNvSpPr txBox="1"/>
          <p:nvPr/>
        </p:nvSpPr>
        <p:spPr>
          <a:xfrm>
            <a:off x="6945665" y="2724589"/>
            <a:ext cx="4906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المجسم لتحديده. ثم ستظهر منحنيات الاسهم.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المنحنيات بين الأسهم واسحب لتدوير الكائن. يمكنك تدويره في ثلاثة اتجاهات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6E54-7C0D-4DA4-AFFA-2F217328CE26}"/>
              </a:ext>
            </a:extLst>
          </p:cNvPr>
          <p:cNvSpPr txBox="1"/>
          <p:nvPr/>
        </p:nvSpPr>
        <p:spPr>
          <a:xfrm>
            <a:off x="9943541" y="2153023"/>
            <a:ext cx="163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>
                <a:solidFill>
                  <a:srgbClr val="FF0000"/>
                </a:solidFill>
              </a:rPr>
              <a:t>التدوير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2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949" y="212510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Getting Started with Vectary – Importing 3D Objects</a:t>
            </a:r>
            <a:endParaRPr lang="en-US" sz="2800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E3D8-2DAE-4CE5-9480-4C572848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80127-32CB-4BBE-8357-A9A246A1A7C1}"/>
              </a:ext>
            </a:extLst>
          </p:cNvPr>
          <p:cNvSpPr txBox="1"/>
          <p:nvPr/>
        </p:nvSpPr>
        <p:spPr>
          <a:xfrm>
            <a:off x="1776114" y="1182469"/>
            <a:ext cx="5145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From menu select import to add any 3D object. </a:t>
            </a:r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78498-70D7-4907-82F5-565A1F0FB8DE}"/>
              </a:ext>
            </a:extLst>
          </p:cNvPr>
          <p:cNvSpPr txBox="1"/>
          <p:nvPr/>
        </p:nvSpPr>
        <p:spPr>
          <a:xfrm>
            <a:off x="7208437" y="1182469"/>
            <a:ext cx="4423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من القائمة، حدد استيراد لإضافة أي شكل ثلاثي الأبعاد.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1B030-F3A9-4C3A-9AF2-C1CB7051F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448" y="2634360"/>
            <a:ext cx="4727103" cy="4008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08B0B3D4-DA9A-4141-8A3C-B418AEA72F43}"/>
              </a:ext>
            </a:extLst>
          </p:cNvPr>
          <p:cNvSpPr/>
          <p:nvPr/>
        </p:nvSpPr>
        <p:spPr>
          <a:xfrm>
            <a:off x="3757615" y="2403663"/>
            <a:ext cx="340627" cy="276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30332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303326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0BECF0E-089C-4F4F-AD7C-9AC9FEE42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298"/>
            <a:ext cx="12192000" cy="59594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B7337B-7676-422C-A680-81BA35A74D37}"/>
              </a:ext>
            </a:extLst>
          </p:cNvPr>
          <p:cNvSpPr txBox="1"/>
          <p:nvPr/>
        </p:nvSpPr>
        <p:spPr>
          <a:xfrm>
            <a:off x="1781823" y="1082745"/>
            <a:ext cx="4048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Library</a:t>
            </a:r>
          </a:p>
          <a:p>
            <a:pPr algn="just" fontAlgn="base"/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A large library of custom materials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FD52C0-9EFF-474F-AE5C-291D7A9E6FB8}"/>
              </a:ext>
            </a:extLst>
          </p:cNvPr>
          <p:cNvSpPr txBox="1"/>
          <p:nvPr/>
        </p:nvSpPr>
        <p:spPr>
          <a:xfrm>
            <a:off x="6660115" y="1082744"/>
            <a:ext cx="3674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/>
              <a:t>المكتبة</a:t>
            </a:r>
          </a:p>
          <a:p>
            <a:pPr algn="r" rtl="1"/>
            <a:r>
              <a:rPr lang="ar-QA" sz="2400" dirty="0"/>
              <a:t>مكتبة كبيرة من المواد المخصصة</a:t>
            </a:r>
            <a:endParaRPr lang="en-US" sz="2400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917D2BA-CE58-40BA-8218-04D73E09E388}"/>
              </a:ext>
            </a:extLst>
          </p:cNvPr>
          <p:cNvSpPr/>
          <p:nvPr/>
        </p:nvSpPr>
        <p:spPr>
          <a:xfrm rot="5400000">
            <a:off x="1405979" y="2201981"/>
            <a:ext cx="340627" cy="276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66E5116-8760-4F22-85DC-00042F9F3C3E}"/>
              </a:ext>
            </a:extLst>
          </p:cNvPr>
          <p:cNvSpPr/>
          <p:nvPr/>
        </p:nvSpPr>
        <p:spPr>
          <a:xfrm rot="5400000">
            <a:off x="1407377" y="2899666"/>
            <a:ext cx="340627" cy="276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08FEAFD-16A0-47D6-8491-5228BE5EF242}"/>
              </a:ext>
            </a:extLst>
          </p:cNvPr>
          <p:cNvSpPr/>
          <p:nvPr/>
        </p:nvSpPr>
        <p:spPr>
          <a:xfrm rot="5400000">
            <a:off x="1408775" y="3597351"/>
            <a:ext cx="340627" cy="276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756AC89E-0AF7-4892-BA0B-DF12F0E704D5}"/>
              </a:ext>
            </a:extLst>
          </p:cNvPr>
          <p:cNvSpPr/>
          <p:nvPr/>
        </p:nvSpPr>
        <p:spPr>
          <a:xfrm rot="5400000">
            <a:off x="1410173" y="4286647"/>
            <a:ext cx="340627" cy="276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97D744F-A9B6-48DF-96D6-D4645814F2BB}"/>
              </a:ext>
            </a:extLst>
          </p:cNvPr>
          <p:cNvSpPr/>
          <p:nvPr/>
        </p:nvSpPr>
        <p:spPr>
          <a:xfrm rot="5400000">
            <a:off x="1403182" y="5009499"/>
            <a:ext cx="340627" cy="276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97A2E8C8-CCAC-4D6C-8996-82CB2B1BAA9B}"/>
              </a:ext>
            </a:extLst>
          </p:cNvPr>
          <p:cNvSpPr/>
          <p:nvPr/>
        </p:nvSpPr>
        <p:spPr>
          <a:xfrm rot="5400000">
            <a:off x="1396191" y="5673628"/>
            <a:ext cx="340627" cy="276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30332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303326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7E3EFD7-4862-4127-8133-573624CAEE57}"/>
              </a:ext>
            </a:extLst>
          </p:cNvPr>
          <p:cNvSpPr txBox="1"/>
          <p:nvPr/>
        </p:nvSpPr>
        <p:spPr>
          <a:xfrm>
            <a:off x="2126233" y="452735"/>
            <a:ext cx="41860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b="1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Material UI</a:t>
            </a:r>
          </a:p>
          <a:p>
            <a:pPr algn="l" fontAlgn="base"/>
            <a:r>
              <a:rPr lang="en-US" sz="20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After clicking on the object in Object mode a Material UI appears in the right panel.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953863-9348-4813-8B7D-1A85A2756738}"/>
              </a:ext>
            </a:extLst>
          </p:cNvPr>
          <p:cNvSpPr txBox="1"/>
          <p:nvPr/>
        </p:nvSpPr>
        <p:spPr>
          <a:xfrm>
            <a:off x="5991529" y="549396"/>
            <a:ext cx="4600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b="1" dirty="0"/>
              <a:t>واجهة المستخدم المادية</a:t>
            </a:r>
          </a:p>
          <a:p>
            <a:pPr algn="r" rtl="1"/>
            <a:r>
              <a:rPr lang="ar-QA" dirty="0"/>
              <a:t>بعد النقر فوق الكائن في وضع الكائن ، تظهر واجهة المستخدم المادية في اللوحة اليمنى.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32F08-B61D-49B4-8CD9-BEC376CFB64A}"/>
              </a:ext>
            </a:extLst>
          </p:cNvPr>
          <p:cNvSpPr txBox="1"/>
          <p:nvPr/>
        </p:nvSpPr>
        <p:spPr>
          <a:xfrm>
            <a:off x="7303356" y="2060888"/>
            <a:ext cx="38902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00" b="1" dirty="0">
                <a:solidFill>
                  <a:srgbClr val="FF0000"/>
                </a:solidFill>
                <a:latin typeface="Politica" panose="02000506060000020004" pitchFamily="2" charset="0"/>
              </a:rPr>
              <a:t>يحدد لون المادة </a:t>
            </a:r>
            <a:r>
              <a:rPr lang="ar-QA" sz="2000" dirty="0">
                <a:latin typeface="Politica" panose="02000506060000020004" pitchFamily="2" charset="0"/>
              </a:rPr>
              <a:t>(نسيج </a:t>
            </a:r>
            <a:r>
              <a:rPr lang="en-US" sz="2000" dirty="0">
                <a:latin typeface="Politica" panose="02000506060000020004" pitchFamily="2" charset="0"/>
              </a:rPr>
              <a:t>sRGB </a:t>
            </a:r>
            <a:r>
              <a:rPr lang="ar-QA" sz="2000" dirty="0">
                <a:latin typeface="Politica" panose="02000506060000020004" pitchFamily="2" charset="0"/>
              </a:rPr>
              <a:t>أو لون خالص). يحتوي </a:t>
            </a:r>
            <a:r>
              <a:rPr lang="en-US" sz="2000" dirty="0">
                <a:latin typeface="Politica" panose="02000506060000020004" pitchFamily="2" charset="0"/>
              </a:rPr>
              <a:t>Base Color </a:t>
            </a:r>
            <a:r>
              <a:rPr lang="ar-QA" sz="2000" dirty="0">
                <a:latin typeface="Politica" panose="02000506060000020004" pitchFamily="2" charset="0"/>
              </a:rPr>
              <a:t>أيضًا على </a:t>
            </a:r>
            <a:r>
              <a:rPr lang="en-US" sz="2000" dirty="0">
                <a:latin typeface="Politica" panose="02000506060000020004" pitchFamily="2" charset="0"/>
              </a:rPr>
              <a:t>Color Picker </a:t>
            </a:r>
            <a:r>
              <a:rPr lang="ar-QA" sz="2000" dirty="0">
                <a:latin typeface="Politica" panose="02000506060000020004" pitchFamily="2" charset="0"/>
              </a:rPr>
              <a:t>لاختيار لون معين من بكسل محدد.</a:t>
            </a:r>
            <a:endParaRPr lang="en-US" sz="2000" dirty="0">
              <a:latin typeface="Politica" panose="0200050606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AB6F70-9C3F-4354-98C6-31C8B7C07220}"/>
              </a:ext>
            </a:extLst>
          </p:cNvPr>
          <p:cNvSpPr txBox="1"/>
          <p:nvPr/>
        </p:nvSpPr>
        <p:spPr>
          <a:xfrm>
            <a:off x="2126233" y="2060888"/>
            <a:ext cx="39697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olitica" panose="02000506060000020004" pitchFamily="2" charset="0"/>
              </a:rPr>
              <a:t>Defines the color </a:t>
            </a:r>
            <a:r>
              <a:rPr lang="en-US" sz="2000" dirty="0">
                <a:latin typeface="Politica" panose="02000506060000020004" pitchFamily="2" charset="0"/>
              </a:rPr>
              <a:t>of a material (sRGB texture or a solid color). Base Color additionally contains a Color Picker to pick a specific color from a selected pixel. </a:t>
            </a:r>
          </a:p>
        </p:txBody>
      </p:sp>
      <p:pic>
        <p:nvPicPr>
          <p:cNvPr id="1026" name="Picture 2" descr="image3">
            <a:extLst>
              <a:ext uri="{FF2B5EF4-FFF2-40B4-BE49-F238E27FC236}">
                <a16:creationId xmlns:a16="http://schemas.microsoft.com/office/drawing/2014/main" id="{E90DD451-BEE0-44F4-A61D-079F9164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06" y="3781450"/>
            <a:ext cx="6414011" cy="26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4709D3-F707-4C79-9AB4-31E71CB6D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5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30332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303326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68560C-4403-4673-AF52-D109EBC68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4711"/>
            <a:ext cx="12192000" cy="59085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8F737D-9FCB-4627-8F8A-68ED4D08BA85}"/>
              </a:ext>
            </a:extLst>
          </p:cNvPr>
          <p:cNvSpPr txBox="1"/>
          <p:nvPr/>
        </p:nvSpPr>
        <p:spPr>
          <a:xfrm>
            <a:off x="3936461" y="1345227"/>
            <a:ext cx="4048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i="0" dirty="0">
                <a:solidFill>
                  <a:srgbClr val="4F4F4F"/>
                </a:solidFill>
                <a:effectLst/>
                <a:highlight>
                  <a:srgbClr val="FFFF00"/>
                </a:highlight>
                <a:latin typeface="Politica" panose="02000506060000020004" pitchFamily="2" charset="0"/>
              </a:rPr>
              <a:t>Materials</a:t>
            </a:r>
          </a:p>
          <a:p>
            <a:pPr algn="just" fontAlgn="base"/>
            <a:r>
              <a:rPr lang="en-US" sz="2400" b="0" i="0" dirty="0">
                <a:solidFill>
                  <a:srgbClr val="4F4F4F"/>
                </a:solidFill>
                <a:effectLst/>
                <a:highlight>
                  <a:srgbClr val="FFFF00"/>
                </a:highlight>
                <a:latin typeface="Politica" panose="02000506060000020004" pitchFamily="2" charset="0"/>
              </a:rPr>
              <a:t>A large library of custom PBR materials with thousands of textures.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48179A-2E7A-4B11-AEB4-12C0C24CE063}"/>
              </a:ext>
            </a:extLst>
          </p:cNvPr>
          <p:cNvSpPr txBox="1"/>
          <p:nvPr/>
        </p:nvSpPr>
        <p:spPr>
          <a:xfrm>
            <a:off x="5719767" y="2788854"/>
            <a:ext cx="3674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>
                <a:highlight>
                  <a:srgbClr val="FFFF00"/>
                </a:highlight>
              </a:rPr>
              <a:t>المواد</a:t>
            </a:r>
          </a:p>
          <a:p>
            <a:pPr algn="r" rtl="1"/>
            <a:r>
              <a:rPr lang="ar-QA" sz="2400" dirty="0">
                <a:highlight>
                  <a:srgbClr val="FFFF00"/>
                </a:highlight>
              </a:rPr>
              <a:t>مكتبة كبيرة من مواد </a:t>
            </a:r>
            <a:r>
              <a:rPr lang="en-US" sz="2400" dirty="0">
                <a:highlight>
                  <a:srgbClr val="FFFF00"/>
                </a:highlight>
              </a:rPr>
              <a:t>PBR </a:t>
            </a:r>
            <a:r>
              <a:rPr lang="ar-QA" sz="2400" dirty="0">
                <a:highlight>
                  <a:srgbClr val="FFFF00"/>
                </a:highlight>
              </a:rPr>
              <a:t>المخصصة مع الآلاف من الانسجة.</a:t>
            </a:r>
            <a:endParaRPr lang="en-US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30403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550</Words>
  <Application>Microsoft Office PowerPoint</Application>
  <PresentationFormat>Widescreen</PresentationFormat>
  <Paragraphs>72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Politica</vt:lpstr>
      <vt:lpstr>Office Theme</vt:lpstr>
      <vt:lpstr>PowerPoint Presentation</vt:lpstr>
      <vt:lpstr>Amber الكهرمان </vt:lpstr>
      <vt:lpstr>PowerPoint Presentation</vt:lpstr>
      <vt:lpstr>Getting Started with Vectary - OBJECT MODE</vt:lpstr>
      <vt:lpstr>Rotation  How to rotate an object: </vt:lpstr>
      <vt:lpstr>Getting Started with Vectary – Importing 3D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80</cp:revision>
  <dcterms:created xsi:type="dcterms:W3CDTF">2019-08-27T05:15:07Z</dcterms:created>
  <dcterms:modified xsi:type="dcterms:W3CDTF">2021-07-01T10:09:38Z</dcterms:modified>
</cp:coreProperties>
</file>