
<file path=[Content_Types].xml><?xml version="1.0" encoding="utf-8"?>
<Types xmlns="http://schemas.openxmlformats.org/package/2006/content-types">
  <Default Extension="png" ContentType="image/png"/>
  <Default Extension="rels" ContentType="application/vnd.openxmlformats-package.relationships+xml"/>
  <Default Extension="tif" ContentType="image/ti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13"/>
  </p:notesMasterIdLst>
  <p:sldIdLst>
    <p:sldId id="256" r:id="rId2"/>
    <p:sldId id="265" r:id="rId3"/>
    <p:sldId id="264" r:id="rId4"/>
    <p:sldId id="262" r:id="rId5"/>
    <p:sldId id="261" r:id="rId6"/>
    <p:sldId id="257" r:id="rId7"/>
    <p:sldId id="258" r:id="rId8"/>
    <p:sldId id="259" r:id="rId9"/>
    <p:sldId id="260" r:id="rId10"/>
    <p:sldId id="266" r:id="rId11"/>
    <p:sldId id="267" r:id="rId12"/>
  </p:sldIdLst>
  <p:sldSz cx="12179300" cy="68580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kumimoji="0" sz="1400" b="0" i="0" u="none" strike="noStrike" cap="none" spc="0" normalizeH="0" baseline="0">
        <a:ln>
          <a:noFill/>
        </a:ln>
        <a:solidFill>
          <a:srgbClr val="000000"/>
        </a:solidFill>
        <a:effectLst/>
        <a:uFillTx/>
        <a:latin typeface="+mj-lt"/>
        <a:ea typeface="+mj-ea"/>
        <a:cs typeface="+mj-cs"/>
        <a:sym typeface="Arial"/>
      </a:defRPr>
    </a:lvl1pPr>
    <a:lvl2pPr marL="0" marR="0" indent="0" algn="l" defTabSz="914400" rtl="0" fontAlgn="auto" latinLnBrk="0" hangingPunct="0">
      <a:lnSpc>
        <a:spcPct val="100000"/>
      </a:lnSpc>
      <a:spcBef>
        <a:spcPts val="0"/>
      </a:spcBef>
      <a:spcAft>
        <a:spcPts val="0"/>
      </a:spcAft>
      <a:buClrTx/>
      <a:buSzTx/>
      <a:buFontTx/>
      <a:buNone/>
      <a:tabLst/>
      <a:defRPr kumimoji="0" sz="1400" b="0" i="0" u="none" strike="noStrike" cap="none" spc="0" normalizeH="0" baseline="0">
        <a:ln>
          <a:noFill/>
        </a:ln>
        <a:solidFill>
          <a:srgbClr val="000000"/>
        </a:solidFill>
        <a:effectLst/>
        <a:uFillTx/>
        <a:latin typeface="+mj-lt"/>
        <a:ea typeface="+mj-ea"/>
        <a:cs typeface="+mj-cs"/>
        <a:sym typeface="Arial"/>
      </a:defRPr>
    </a:lvl2pPr>
    <a:lvl3pPr marL="0" marR="0" indent="0" algn="l" defTabSz="914400" rtl="0" fontAlgn="auto" latinLnBrk="0" hangingPunct="0">
      <a:lnSpc>
        <a:spcPct val="100000"/>
      </a:lnSpc>
      <a:spcBef>
        <a:spcPts val="0"/>
      </a:spcBef>
      <a:spcAft>
        <a:spcPts val="0"/>
      </a:spcAft>
      <a:buClrTx/>
      <a:buSzTx/>
      <a:buFontTx/>
      <a:buNone/>
      <a:tabLst/>
      <a:defRPr kumimoji="0" sz="1400" b="0" i="0" u="none" strike="noStrike" cap="none" spc="0" normalizeH="0" baseline="0">
        <a:ln>
          <a:noFill/>
        </a:ln>
        <a:solidFill>
          <a:srgbClr val="000000"/>
        </a:solidFill>
        <a:effectLst/>
        <a:uFillTx/>
        <a:latin typeface="+mj-lt"/>
        <a:ea typeface="+mj-ea"/>
        <a:cs typeface="+mj-cs"/>
        <a:sym typeface="Arial"/>
      </a:defRPr>
    </a:lvl3pPr>
    <a:lvl4pPr marL="0" marR="0" indent="0" algn="l" defTabSz="914400" rtl="0" fontAlgn="auto" latinLnBrk="0" hangingPunct="0">
      <a:lnSpc>
        <a:spcPct val="100000"/>
      </a:lnSpc>
      <a:spcBef>
        <a:spcPts val="0"/>
      </a:spcBef>
      <a:spcAft>
        <a:spcPts val="0"/>
      </a:spcAft>
      <a:buClrTx/>
      <a:buSzTx/>
      <a:buFontTx/>
      <a:buNone/>
      <a:tabLst/>
      <a:defRPr kumimoji="0" sz="1400" b="0" i="0" u="none" strike="noStrike" cap="none" spc="0" normalizeH="0" baseline="0">
        <a:ln>
          <a:noFill/>
        </a:ln>
        <a:solidFill>
          <a:srgbClr val="000000"/>
        </a:solidFill>
        <a:effectLst/>
        <a:uFillTx/>
        <a:latin typeface="+mj-lt"/>
        <a:ea typeface="+mj-ea"/>
        <a:cs typeface="+mj-cs"/>
        <a:sym typeface="Arial"/>
      </a:defRPr>
    </a:lvl4pPr>
    <a:lvl5pPr marL="0" marR="0" indent="0" algn="l" defTabSz="914400" rtl="0" fontAlgn="auto" latinLnBrk="0" hangingPunct="0">
      <a:lnSpc>
        <a:spcPct val="100000"/>
      </a:lnSpc>
      <a:spcBef>
        <a:spcPts val="0"/>
      </a:spcBef>
      <a:spcAft>
        <a:spcPts val="0"/>
      </a:spcAft>
      <a:buClrTx/>
      <a:buSzTx/>
      <a:buFontTx/>
      <a:buNone/>
      <a:tabLst/>
      <a:defRPr kumimoji="0" sz="1400" b="0" i="0" u="none" strike="noStrike" cap="none" spc="0" normalizeH="0" baseline="0">
        <a:ln>
          <a:noFill/>
        </a:ln>
        <a:solidFill>
          <a:srgbClr val="000000"/>
        </a:solidFill>
        <a:effectLst/>
        <a:uFillTx/>
        <a:latin typeface="+mj-lt"/>
        <a:ea typeface="+mj-ea"/>
        <a:cs typeface="+mj-cs"/>
        <a:sym typeface="Arial"/>
      </a:defRPr>
    </a:lvl5pPr>
    <a:lvl6pPr marL="0" marR="0" indent="0" algn="l" defTabSz="914400" rtl="0" fontAlgn="auto" latinLnBrk="0" hangingPunct="0">
      <a:lnSpc>
        <a:spcPct val="100000"/>
      </a:lnSpc>
      <a:spcBef>
        <a:spcPts val="0"/>
      </a:spcBef>
      <a:spcAft>
        <a:spcPts val="0"/>
      </a:spcAft>
      <a:buClrTx/>
      <a:buSzTx/>
      <a:buFontTx/>
      <a:buNone/>
      <a:tabLst/>
      <a:defRPr kumimoji="0" sz="1400" b="0" i="0" u="none" strike="noStrike" cap="none" spc="0" normalizeH="0" baseline="0">
        <a:ln>
          <a:noFill/>
        </a:ln>
        <a:solidFill>
          <a:srgbClr val="000000"/>
        </a:solidFill>
        <a:effectLst/>
        <a:uFillTx/>
        <a:latin typeface="+mj-lt"/>
        <a:ea typeface="+mj-ea"/>
        <a:cs typeface="+mj-cs"/>
        <a:sym typeface="Arial"/>
      </a:defRPr>
    </a:lvl6pPr>
    <a:lvl7pPr marL="0" marR="0" indent="0" algn="l" defTabSz="914400" rtl="0" fontAlgn="auto" latinLnBrk="0" hangingPunct="0">
      <a:lnSpc>
        <a:spcPct val="100000"/>
      </a:lnSpc>
      <a:spcBef>
        <a:spcPts val="0"/>
      </a:spcBef>
      <a:spcAft>
        <a:spcPts val="0"/>
      </a:spcAft>
      <a:buClrTx/>
      <a:buSzTx/>
      <a:buFontTx/>
      <a:buNone/>
      <a:tabLst/>
      <a:defRPr kumimoji="0" sz="1400" b="0" i="0" u="none" strike="noStrike" cap="none" spc="0" normalizeH="0" baseline="0">
        <a:ln>
          <a:noFill/>
        </a:ln>
        <a:solidFill>
          <a:srgbClr val="000000"/>
        </a:solidFill>
        <a:effectLst/>
        <a:uFillTx/>
        <a:latin typeface="+mj-lt"/>
        <a:ea typeface="+mj-ea"/>
        <a:cs typeface="+mj-cs"/>
        <a:sym typeface="Arial"/>
      </a:defRPr>
    </a:lvl7pPr>
    <a:lvl8pPr marL="0" marR="0" indent="0" algn="l" defTabSz="914400" rtl="0" fontAlgn="auto" latinLnBrk="0" hangingPunct="0">
      <a:lnSpc>
        <a:spcPct val="100000"/>
      </a:lnSpc>
      <a:spcBef>
        <a:spcPts val="0"/>
      </a:spcBef>
      <a:spcAft>
        <a:spcPts val="0"/>
      </a:spcAft>
      <a:buClrTx/>
      <a:buSzTx/>
      <a:buFontTx/>
      <a:buNone/>
      <a:tabLst/>
      <a:defRPr kumimoji="0" sz="1400" b="0" i="0" u="none" strike="noStrike" cap="none" spc="0" normalizeH="0" baseline="0">
        <a:ln>
          <a:noFill/>
        </a:ln>
        <a:solidFill>
          <a:srgbClr val="000000"/>
        </a:solidFill>
        <a:effectLst/>
        <a:uFillTx/>
        <a:latin typeface="+mj-lt"/>
        <a:ea typeface="+mj-ea"/>
        <a:cs typeface="+mj-cs"/>
        <a:sym typeface="Arial"/>
      </a:defRPr>
    </a:lvl8pPr>
    <a:lvl9pPr marL="0" marR="0" indent="0" algn="l" defTabSz="914400" rtl="0" fontAlgn="auto" latinLnBrk="0" hangingPunct="0">
      <a:lnSpc>
        <a:spcPct val="100000"/>
      </a:lnSpc>
      <a:spcBef>
        <a:spcPts val="0"/>
      </a:spcBef>
      <a:spcAft>
        <a:spcPts val="0"/>
      </a:spcAft>
      <a:buClrTx/>
      <a:buSzTx/>
      <a:buFontTx/>
      <a:buNone/>
      <a:tabLst/>
      <a:defRPr kumimoji="0" sz="1400" b="0" i="0" u="none" strike="noStrike" cap="none" spc="0" normalizeH="0" baseline="0">
        <a:ln>
          <a:noFill/>
        </a:ln>
        <a:solidFill>
          <a:srgbClr val="000000"/>
        </a:solidFill>
        <a:effectLst/>
        <a:uFillTx/>
        <a:latin typeface="+mj-lt"/>
        <a:ea typeface="+mj-ea"/>
        <a:cs typeface="+mj-cs"/>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Ref idx="major">
          <a:srgbClr val="000000"/>
        </a:fontRef>
        <a:srgbClr val="000000"/>
      </a:tcTxStyle>
      <a:tcStyle>
        <a:tcBdr>
          <a:left>
            <a:ln w="9525" cap="flat">
              <a:solidFill>
                <a:srgbClr val="9E9E9E"/>
              </a:solidFill>
              <a:prstDash val="solid"/>
              <a:round/>
            </a:ln>
          </a:left>
          <a:right>
            <a:ln w="9525" cap="flat">
              <a:solidFill>
                <a:srgbClr val="9E9E9E"/>
              </a:solidFill>
              <a:prstDash val="solid"/>
              <a:round/>
            </a:ln>
          </a:right>
          <a:top>
            <a:ln w="9525" cap="flat">
              <a:solidFill>
                <a:srgbClr val="9E9E9E"/>
              </a:solidFill>
              <a:prstDash val="solid"/>
              <a:round/>
            </a:ln>
          </a:top>
          <a:bottom>
            <a:ln w="9525" cap="flat">
              <a:solidFill>
                <a:srgbClr val="9E9E9E"/>
              </a:solidFill>
              <a:prstDash val="solid"/>
              <a:round/>
            </a:ln>
          </a:bottom>
          <a:insideH>
            <a:ln w="9525" cap="flat">
              <a:solidFill>
                <a:srgbClr val="9E9E9E"/>
              </a:solidFill>
              <a:prstDash val="solid"/>
              <a:round/>
            </a:ln>
          </a:insideH>
          <a:insideV>
            <a:ln w="9525" cap="flat">
              <a:solidFill>
                <a:srgbClr val="9E9E9E"/>
              </a:solidFill>
              <a:prstDash val="solid"/>
              <a:round/>
            </a:ln>
          </a:insideV>
        </a:tcBdr>
        <a:fill>
          <a:noFill/>
        </a:fill>
      </a:tcStyle>
    </a:wholeTbl>
    <a:band2H>
      <a:tcTxStyle/>
      <a:tcStyle>
        <a:tcBdr/>
        <a:fill>
          <a:solidFill>
            <a:srgbClr val="FFFFFF"/>
          </a:solidFill>
        </a:fill>
      </a:tcStyle>
    </a:band2H>
    <a:firstCol>
      <a:tcTxStyle b="off" i="off">
        <a:fontRef idx="major">
          <a:srgbClr val="000000"/>
        </a:fontRef>
        <a:srgbClr val="000000"/>
      </a:tcTxStyle>
      <a:tcStyle>
        <a:tcBdr>
          <a:left>
            <a:ln w="9525" cap="flat">
              <a:solidFill>
                <a:srgbClr val="9E9E9E"/>
              </a:solidFill>
              <a:prstDash val="solid"/>
              <a:round/>
            </a:ln>
          </a:left>
          <a:right>
            <a:ln w="9525" cap="flat">
              <a:solidFill>
                <a:srgbClr val="9E9E9E"/>
              </a:solidFill>
              <a:prstDash val="solid"/>
              <a:round/>
            </a:ln>
          </a:right>
          <a:top>
            <a:ln w="9525" cap="flat">
              <a:solidFill>
                <a:srgbClr val="9E9E9E"/>
              </a:solidFill>
              <a:prstDash val="solid"/>
              <a:round/>
            </a:ln>
          </a:top>
          <a:bottom>
            <a:ln w="9525" cap="flat">
              <a:solidFill>
                <a:srgbClr val="9E9E9E"/>
              </a:solidFill>
              <a:prstDash val="solid"/>
              <a:round/>
            </a:ln>
          </a:bottom>
          <a:insideH>
            <a:ln w="9525" cap="flat">
              <a:solidFill>
                <a:srgbClr val="9E9E9E"/>
              </a:solidFill>
              <a:prstDash val="solid"/>
              <a:round/>
            </a:ln>
          </a:insideH>
          <a:insideV>
            <a:ln w="9525" cap="flat">
              <a:solidFill>
                <a:srgbClr val="9E9E9E"/>
              </a:solidFill>
              <a:prstDash val="solid"/>
              <a:round/>
            </a:ln>
          </a:insideV>
        </a:tcBdr>
        <a:fill>
          <a:noFill/>
        </a:fill>
      </a:tcStyle>
    </a:firstCol>
    <a:lastRow>
      <a:tcTxStyle b="off" i="off">
        <a:fontRef idx="major">
          <a:srgbClr val="000000"/>
        </a:fontRef>
        <a:srgbClr val="000000"/>
      </a:tcTxStyle>
      <a:tcStyle>
        <a:tcBdr>
          <a:left>
            <a:ln w="9525" cap="flat">
              <a:solidFill>
                <a:srgbClr val="9E9E9E"/>
              </a:solidFill>
              <a:prstDash val="solid"/>
              <a:round/>
            </a:ln>
          </a:left>
          <a:right>
            <a:ln w="9525" cap="flat">
              <a:solidFill>
                <a:srgbClr val="9E9E9E"/>
              </a:solidFill>
              <a:prstDash val="solid"/>
              <a:round/>
            </a:ln>
          </a:right>
          <a:top>
            <a:ln w="9525" cap="flat">
              <a:solidFill>
                <a:srgbClr val="9E9E9E"/>
              </a:solidFill>
              <a:prstDash val="solid"/>
              <a:round/>
            </a:ln>
          </a:top>
          <a:bottom>
            <a:ln w="9525" cap="flat">
              <a:solidFill>
                <a:srgbClr val="9E9E9E"/>
              </a:solidFill>
              <a:prstDash val="solid"/>
              <a:round/>
            </a:ln>
          </a:bottom>
          <a:insideH>
            <a:ln w="9525" cap="flat">
              <a:solidFill>
                <a:srgbClr val="9E9E9E"/>
              </a:solidFill>
              <a:prstDash val="solid"/>
              <a:round/>
            </a:ln>
          </a:insideH>
          <a:insideV>
            <a:ln w="9525" cap="flat">
              <a:solidFill>
                <a:srgbClr val="9E9E9E"/>
              </a:solidFill>
              <a:prstDash val="solid"/>
              <a:round/>
            </a:ln>
          </a:insideV>
        </a:tcBdr>
        <a:fill>
          <a:noFill/>
        </a:fill>
      </a:tcStyle>
    </a:lastRow>
    <a:firstRow>
      <a:tcTxStyle b="off" i="off">
        <a:fontRef idx="major">
          <a:srgbClr val="000000"/>
        </a:fontRef>
        <a:srgbClr val="000000"/>
      </a:tcTxStyle>
      <a:tcStyle>
        <a:tcBdr>
          <a:left>
            <a:ln w="9525" cap="flat">
              <a:solidFill>
                <a:srgbClr val="9E9E9E"/>
              </a:solidFill>
              <a:prstDash val="solid"/>
              <a:round/>
            </a:ln>
          </a:left>
          <a:right>
            <a:ln w="9525" cap="flat">
              <a:solidFill>
                <a:srgbClr val="9E9E9E"/>
              </a:solidFill>
              <a:prstDash val="solid"/>
              <a:round/>
            </a:ln>
          </a:right>
          <a:top>
            <a:ln w="9525" cap="flat">
              <a:solidFill>
                <a:srgbClr val="9E9E9E"/>
              </a:solidFill>
              <a:prstDash val="solid"/>
              <a:round/>
            </a:ln>
          </a:top>
          <a:bottom>
            <a:ln w="9525" cap="flat">
              <a:solidFill>
                <a:srgbClr val="9E9E9E"/>
              </a:solidFill>
              <a:prstDash val="solid"/>
              <a:round/>
            </a:ln>
          </a:bottom>
          <a:insideH>
            <a:ln w="9525" cap="flat">
              <a:solidFill>
                <a:srgbClr val="9E9E9E"/>
              </a:solidFill>
              <a:prstDash val="solid"/>
              <a:round/>
            </a:ln>
          </a:insideH>
          <a:insideV>
            <a:ln w="9525" cap="flat">
              <a:solidFill>
                <a:srgbClr val="9E9E9E"/>
              </a:solidFill>
              <a:prstDash val="solid"/>
              <a:round/>
            </a:ln>
          </a:insideV>
        </a:tcBdr>
        <a:fill>
          <a:noFill/>
        </a:fill>
      </a:tcStyle>
    </a:firstRow>
  </a:tblStyle>
  <a:tblStyle styleId="{C7B018BB-80A7-4F77-B60F-C8B233D01FF8}"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FFE2CD"/>
          </a:solidFill>
        </a:fill>
      </a:tcStyle>
    </a:wholeTbl>
    <a:band2H>
      <a:tcTxStyle/>
      <a:tcStyle>
        <a:tcBdr/>
        <a:fill>
          <a:solidFill>
            <a:srgbClr val="FFF1E8"/>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Row>
  </a:tblStyle>
  <a:tblStyle styleId="{EEE7283C-3CF3-47DC-8721-378D4A62B228}"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D5DBDE"/>
          </a:solidFill>
        </a:fill>
      </a:tcStyle>
    </a:wholeTbl>
    <a:band2H>
      <a:tcTxStyle/>
      <a:tcStyle>
        <a:tcBdr/>
        <a:fill>
          <a:solidFill>
            <a:srgbClr val="EBEEEF"/>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Row>
  </a:tblStyle>
  <a:tblStyle styleId="{CF821DB8-F4EB-4A41-A1BA-3FCAFE7338EE}"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F8FFCD"/>
          </a:solidFill>
        </a:fill>
      </a:tcStyle>
    </a:wholeTbl>
    <a:band2H>
      <a:tcTxStyle/>
      <a:tcStyle>
        <a:tcBdr/>
        <a:fill>
          <a:solidFill>
            <a:srgbClr val="FCFFE8"/>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Row>
  </a:tblStyle>
  <a:tblStyle styleId="{33BA23B1-9221-436E-865A-0063620EA4FD}" styleName="">
    <a:tblBg/>
    <a:wholeTbl>
      <a:tcTxStyle b="off" i="off">
        <a:fontRef idx="major">
          <a:srgbClr val="000000"/>
        </a:fontRef>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a:tcStyle>
        <a:tcBdr/>
        <a:fill>
          <a:solidFill>
            <a:srgbClr val="FFFFFF"/>
          </a:solidFill>
        </a:fill>
      </a:tcStyle>
    </a:band2H>
    <a:firstCol>
      <a:tcTxStyle b="on" i="off">
        <a:fontRef idx="maj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Ref idx="major">
          <a:srgbClr val="000000"/>
        </a:fontRef>
        <a:srgbClr val="000000"/>
      </a:tcTxStyle>
      <a:tcStyle>
        <a:tcBdr>
          <a:left>
            <a:ln w="12700" cap="flat">
              <a:noFill/>
              <a:miter lim="400000"/>
            </a:ln>
          </a:left>
          <a:right>
            <a:ln w="12700" cap="flat">
              <a:noFill/>
              <a:miter lim="400000"/>
            </a:ln>
          </a:right>
          <a:top>
            <a:ln w="508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rgbClr val="FFFFFF"/>
          </a:solidFill>
        </a:fill>
      </a:tcStyle>
    </a:lastRow>
    <a:firstRow>
      <a:tcTxStyle b="on" i="off">
        <a:fontRef idx="major">
          <a:srgbClr val="FFFFFF"/>
        </a:fontRef>
        <a:srgbClr val="FFFFFF"/>
      </a:tcTxStyle>
      <a:tcStyle>
        <a:tcBdr>
          <a:left>
            <a:ln w="12700" cap="flat">
              <a:noFill/>
              <a:miter lim="400000"/>
            </a:ln>
          </a:left>
          <a:right>
            <a:ln w="12700" cap="flat">
              <a:noFill/>
              <a:miter lim="400000"/>
            </a:ln>
          </a:right>
          <a:top>
            <a:ln w="254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2708684C-4D16-4618-839F-0558EEFCDFE6}"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CACA"/>
          </a:solidFill>
        </a:fill>
      </a:tcStyle>
    </a:wholeTbl>
    <a:band2H>
      <a:tcTxStyle/>
      <a:tcStyle>
        <a:tcBdr/>
        <a:fill>
          <a:solidFill>
            <a:srgbClr val="E6E6E6"/>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p:restoredTop sz="96357" autoAdjust="0"/>
  </p:normalViewPr>
  <p:slideViewPr>
    <p:cSldViewPr snapToGrid="0">
      <p:cViewPr varScale="1">
        <p:scale>
          <a:sx n="114" d="100"/>
          <a:sy n="114" d="100"/>
        </p:scale>
        <p:origin x="534" y="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microsoft.com/office/2016/11/relationships/changesInfo" Target="changesInfos/changesInfo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oath momani" userId="720708e143949568" providerId="LiveId" clId="{090A9F16-55B6-4A19-809A-20835BCC8008}"/>
    <pc:docChg chg="undo custSel modSld">
      <pc:chgData name="moath momani" userId="720708e143949568" providerId="LiveId" clId="{090A9F16-55B6-4A19-809A-20835BCC8008}" dt="2020-10-19T07:04:15.309" v="4619" actId="20577"/>
      <pc:docMkLst>
        <pc:docMk/>
      </pc:docMkLst>
      <pc:sldChg chg="modSp mod">
        <pc:chgData name="moath momani" userId="720708e143949568" providerId="LiveId" clId="{090A9F16-55B6-4A19-809A-20835BCC8008}" dt="2020-10-13T10:17:15.226" v="4272" actId="20577"/>
        <pc:sldMkLst>
          <pc:docMk/>
          <pc:sldMk cId="0" sldId="256"/>
        </pc:sldMkLst>
        <pc:spChg chg="mod">
          <ac:chgData name="moath momani" userId="720708e143949568" providerId="LiveId" clId="{090A9F16-55B6-4A19-809A-20835BCC8008}" dt="2020-10-13T10:17:15.226" v="4272" actId="20577"/>
          <ac:spMkLst>
            <pc:docMk/>
            <pc:sldMk cId="0" sldId="256"/>
            <ac:spMk id="101" creationId="{00000000-0000-0000-0000-000000000000}"/>
          </ac:spMkLst>
        </pc:spChg>
      </pc:sldChg>
      <pc:sldChg chg="modSp mod">
        <pc:chgData name="moath momani" userId="720708e143949568" providerId="LiveId" clId="{090A9F16-55B6-4A19-809A-20835BCC8008}" dt="2020-10-19T06:10:38.033" v="4568" actId="20577"/>
        <pc:sldMkLst>
          <pc:docMk/>
          <pc:sldMk cId="0" sldId="257"/>
        </pc:sldMkLst>
        <pc:spChg chg="mod">
          <ac:chgData name="moath momani" userId="720708e143949568" providerId="LiveId" clId="{090A9F16-55B6-4A19-809A-20835BCC8008}" dt="2020-10-19T06:10:38.033" v="4568" actId="20577"/>
          <ac:spMkLst>
            <pc:docMk/>
            <pc:sldMk cId="0" sldId="257"/>
            <ac:spMk id="110" creationId="{00000000-0000-0000-0000-000000000000}"/>
          </ac:spMkLst>
        </pc:spChg>
        <pc:spChg chg="mod">
          <ac:chgData name="moath momani" userId="720708e143949568" providerId="LiveId" clId="{090A9F16-55B6-4A19-809A-20835BCC8008}" dt="2020-10-13T09:07:38.896" v="3136" actId="313"/>
          <ac:spMkLst>
            <pc:docMk/>
            <pc:sldMk cId="0" sldId="257"/>
            <ac:spMk id="111" creationId="{00000000-0000-0000-0000-000000000000}"/>
          </ac:spMkLst>
        </pc:spChg>
      </pc:sldChg>
      <pc:sldChg chg="modSp mod">
        <pc:chgData name="moath momani" userId="720708e143949568" providerId="LiveId" clId="{090A9F16-55B6-4A19-809A-20835BCC8008}" dt="2020-10-15T07:59:03.052" v="4554" actId="20577"/>
        <pc:sldMkLst>
          <pc:docMk/>
          <pc:sldMk cId="1368490105" sldId="258"/>
        </pc:sldMkLst>
        <pc:spChg chg="mod">
          <ac:chgData name="moath momani" userId="720708e143949568" providerId="LiveId" clId="{090A9F16-55B6-4A19-809A-20835BCC8008}" dt="2020-10-13T09:19:39.890" v="3476"/>
          <ac:spMkLst>
            <pc:docMk/>
            <pc:sldMk cId="1368490105" sldId="258"/>
            <ac:spMk id="111" creationId="{00000000-0000-0000-0000-000000000000}"/>
          </ac:spMkLst>
        </pc:spChg>
        <pc:graphicFrameChg chg="modGraphic">
          <ac:chgData name="moath momani" userId="720708e143949568" providerId="LiveId" clId="{090A9F16-55B6-4A19-809A-20835BCC8008}" dt="2020-10-15T07:59:03.052" v="4554" actId="20577"/>
          <ac:graphicFrameMkLst>
            <pc:docMk/>
            <pc:sldMk cId="1368490105" sldId="258"/>
            <ac:graphicFrameMk id="9" creationId="{D924ADDC-0FC0-4E07-9A6E-A6392502FFAB}"/>
          </ac:graphicFrameMkLst>
        </pc:graphicFrameChg>
      </pc:sldChg>
      <pc:sldChg chg="modSp mod">
        <pc:chgData name="moath momani" userId="720708e143949568" providerId="LiveId" clId="{090A9F16-55B6-4A19-809A-20835BCC8008}" dt="2020-10-19T06:25:25.753" v="4578" actId="20577"/>
        <pc:sldMkLst>
          <pc:docMk/>
          <pc:sldMk cId="1051649133" sldId="259"/>
        </pc:sldMkLst>
        <pc:spChg chg="mod">
          <ac:chgData name="moath momani" userId="720708e143949568" providerId="LiveId" clId="{090A9F16-55B6-4A19-809A-20835BCC8008}" dt="2020-10-19T06:25:25.753" v="4578" actId="20577"/>
          <ac:spMkLst>
            <pc:docMk/>
            <pc:sldMk cId="1051649133" sldId="259"/>
            <ac:spMk id="10" creationId="{EF7D5529-E01F-40C4-9628-C79A2F2BE828}"/>
          </ac:spMkLst>
        </pc:spChg>
        <pc:spChg chg="mod">
          <ac:chgData name="moath momani" userId="720708e143949568" providerId="LiveId" clId="{090A9F16-55B6-4A19-809A-20835BCC8008}" dt="2020-10-13T10:14:55.510" v="4220" actId="20577"/>
          <ac:spMkLst>
            <pc:docMk/>
            <pc:sldMk cId="1051649133" sldId="259"/>
            <ac:spMk id="111" creationId="{00000000-0000-0000-0000-000000000000}"/>
          </ac:spMkLst>
        </pc:spChg>
      </pc:sldChg>
      <pc:sldChg chg="addSp delSp modSp mod">
        <pc:chgData name="moath momani" userId="720708e143949568" providerId="LiveId" clId="{090A9F16-55B6-4A19-809A-20835BCC8008}" dt="2020-10-19T06:44:17.588" v="4602" actId="20577"/>
        <pc:sldMkLst>
          <pc:docMk/>
          <pc:sldMk cId="3704995808" sldId="260"/>
        </pc:sldMkLst>
        <pc:spChg chg="mod">
          <ac:chgData name="moath momani" userId="720708e143949568" providerId="LiveId" clId="{090A9F16-55B6-4A19-809A-20835BCC8008}" dt="2020-10-13T10:15:10.619" v="4221"/>
          <ac:spMkLst>
            <pc:docMk/>
            <pc:sldMk cId="3704995808" sldId="260"/>
            <ac:spMk id="111" creationId="{00000000-0000-0000-0000-000000000000}"/>
          </ac:spMkLst>
        </pc:spChg>
        <pc:graphicFrameChg chg="add del modGraphic">
          <ac:chgData name="moath momani" userId="720708e143949568" providerId="LiveId" clId="{090A9F16-55B6-4A19-809A-20835BCC8008}" dt="2020-10-19T06:29:25.735" v="4580" actId="27309"/>
          <ac:graphicFrameMkLst>
            <pc:docMk/>
            <pc:sldMk cId="3704995808" sldId="260"/>
            <ac:graphicFrameMk id="3" creationId="{CAAF72AD-79CD-4DD0-978C-9B882866CC7C}"/>
          </ac:graphicFrameMkLst>
        </pc:graphicFrameChg>
        <pc:graphicFrameChg chg="modGraphic">
          <ac:chgData name="moath momani" userId="720708e143949568" providerId="LiveId" clId="{090A9F16-55B6-4A19-809A-20835BCC8008}" dt="2020-10-19T06:44:17.588" v="4602" actId="20577"/>
          <ac:graphicFrameMkLst>
            <pc:docMk/>
            <pc:sldMk cId="3704995808" sldId="260"/>
            <ac:graphicFrameMk id="9" creationId="{AFF9E331-2F6D-4237-9C3A-352475C82492}"/>
          </ac:graphicFrameMkLst>
        </pc:graphicFrameChg>
      </pc:sldChg>
      <pc:sldChg chg="modSp mod">
        <pc:chgData name="moath momani" userId="720708e143949568" providerId="LiveId" clId="{090A9F16-55B6-4A19-809A-20835BCC8008}" dt="2020-10-13T09:04:28.846" v="3097"/>
        <pc:sldMkLst>
          <pc:docMk/>
          <pc:sldMk cId="2975555803" sldId="261"/>
        </pc:sldMkLst>
        <pc:spChg chg="mod">
          <ac:chgData name="moath momani" userId="720708e143949568" providerId="LiveId" clId="{090A9F16-55B6-4A19-809A-20835BCC8008}" dt="2020-10-13T09:04:28.846" v="3097"/>
          <ac:spMkLst>
            <pc:docMk/>
            <pc:sldMk cId="2975555803" sldId="261"/>
            <ac:spMk id="10" creationId="{D7A87FB4-AB01-424A-A7EF-A9F633313350}"/>
          </ac:spMkLst>
        </pc:spChg>
        <pc:graphicFrameChg chg="mod modGraphic">
          <ac:chgData name="moath momani" userId="720708e143949568" providerId="LiveId" clId="{090A9F16-55B6-4A19-809A-20835BCC8008}" dt="2020-10-13T09:00:37.886" v="3009" actId="20577"/>
          <ac:graphicFrameMkLst>
            <pc:docMk/>
            <pc:sldMk cId="2975555803" sldId="261"/>
            <ac:graphicFrameMk id="16" creationId="{19F4B6FB-F246-464D-8F74-C3493134C0E4}"/>
          </ac:graphicFrameMkLst>
        </pc:graphicFrameChg>
      </pc:sldChg>
      <pc:sldChg chg="modSp mod">
        <pc:chgData name="moath momani" userId="720708e143949568" providerId="LiveId" clId="{090A9F16-55B6-4A19-809A-20835BCC8008}" dt="2020-10-13T09:03:39.322" v="3096" actId="20577"/>
        <pc:sldMkLst>
          <pc:docMk/>
          <pc:sldMk cId="3395007616" sldId="262"/>
        </pc:sldMkLst>
        <pc:spChg chg="mod">
          <ac:chgData name="moath momani" userId="720708e143949568" providerId="LiveId" clId="{090A9F16-55B6-4A19-809A-20835BCC8008}" dt="2020-10-13T09:00:54.080" v="3016" actId="20577"/>
          <ac:spMkLst>
            <pc:docMk/>
            <pc:sldMk cId="3395007616" sldId="262"/>
            <ac:spMk id="10" creationId="{CA2989F7-5D56-441E-9E1C-B92A7AC5048D}"/>
          </ac:spMkLst>
        </pc:spChg>
        <pc:spChg chg="mod">
          <ac:chgData name="moath momani" userId="720708e143949568" providerId="LiveId" clId="{090A9F16-55B6-4A19-809A-20835BCC8008}" dt="2020-10-13T09:03:39.322" v="3096" actId="20577"/>
          <ac:spMkLst>
            <pc:docMk/>
            <pc:sldMk cId="3395007616" sldId="262"/>
            <ac:spMk id="11" creationId="{C33DD1E7-E79F-4DFA-80FA-C346FD1F051B}"/>
          </ac:spMkLst>
        </pc:spChg>
      </pc:sldChg>
      <pc:sldChg chg="modSp mod">
        <pc:chgData name="moath momani" userId="720708e143949568" providerId="LiveId" clId="{090A9F16-55B6-4A19-809A-20835BCC8008}" dt="2020-10-19T07:04:14.059" v="4618" actId="20577"/>
        <pc:sldMkLst>
          <pc:docMk/>
          <pc:sldMk cId="3299758773" sldId="264"/>
        </pc:sldMkLst>
        <pc:spChg chg="mod">
          <ac:chgData name="moath momani" userId="720708e143949568" providerId="LiveId" clId="{090A9F16-55B6-4A19-809A-20835BCC8008}" dt="2020-10-13T09:04:52.952" v="3108"/>
          <ac:spMkLst>
            <pc:docMk/>
            <pc:sldMk cId="3299758773" sldId="264"/>
            <ac:spMk id="17" creationId="{3491E9C2-141A-47B4-8AF8-20871943362C}"/>
          </ac:spMkLst>
        </pc:spChg>
        <pc:graphicFrameChg chg="mod modGraphic">
          <ac:chgData name="moath momani" userId="720708e143949568" providerId="LiveId" clId="{090A9F16-55B6-4A19-809A-20835BCC8008}" dt="2020-10-19T07:04:14.059" v="4618" actId="20577"/>
          <ac:graphicFrameMkLst>
            <pc:docMk/>
            <pc:sldMk cId="3299758773" sldId="264"/>
            <ac:graphicFrameMk id="23" creationId="{6C6CF4B0-4757-42B9-88DC-6C219C26B495}"/>
          </ac:graphicFrameMkLst>
        </pc:graphicFrameChg>
      </pc:sldChg>
      <pc:sldChg chg="modSp mod">
        <pc:chgData name="moath momani" userId="720708e143949568" providerId="LiveId" clId="{090A9F16-55B6-4A19-809A-20835BCC8008}" dt="2020-10-19T07:04:15.309" v="4619" actId="20577"/>
        <pc:sldMkLst>
          <pc:docMk/>
          <pc:sldMk cId="2396038251" sldId="265"/>
        </pc:sldMkLst>
        <pc:spChg chg="mod">
          <ac:chgData name="moath momani" userId="720708e143949568" providerId="LiveId" clId="{090A9F16-55B6-4A19-809A-20835BCC8008}" dt="2020-10-19T07:04:15.309" v="4619" actId="20577"/>
          <ac:spMkLst>
            <pc:docMk/>
            <pc:sldMk cId="2396038251" sldId="265"/>
            <ac:spMk id="2" creationId="{FC84119A-9C00-4A4D-B8A1-A3CEF39C8A71}"/>
          </ac:spMkLst>
        </pc:spChg>
        <pc:spChg chg="mod">
          <ac:chgData name="moath momani" userId="720708e143949568" providerId="LiveId" clId="{090A9F16-55B6-4A19-809A-20835BCC8008}" dt="2020-10-13T09:04:45.741" v="3107" actId="20577"/>
          <ac:spMkLst>
            <pc:docMk/>
            <pc:sldMk cId="2396038251" sldId="265"/>
            <ac:spMk id="3" creationId="{315EFD2C-9D32-4E66-B641-9629E89EEF30}"/>
          </ac:spMkLst>
        </pc:spChg>
      </pc:sldChg>
      <pc:sldChg chg="modSp mod">
        <pc:chgData name="moath momani" userId="720708e143949568" providerId="LiveId" clId="{090A9F16-55B6-4A19-809A-20835BCC8008}" dt="2020-10-19T06:46:49.355" v="4606" actId="20577"/>
        <pc:sldMkLst>
          <pc:docMk/>
          <pc:sldMk cId="4027102162" sldId="266"/>
        </pc:sldMkLst>
        <pc:spChg chg="mod">
          <ac:chgData name="moath momani" userId="720708e143949568" providerId="LiveId" clId="{090A9F16-55B6-4A19-809A-20835BCC8008}" dt="2020-10-19T06:46:49.355" v="4606" actId="20577"/>
          <ac:spMkLst>
            <pc:docMk/>
            <pc:sldMk cId="4027102162" sldId="266"/>
            <ac:spMk id="10" creationId="{9D7E174E-AFFB-4815-93E6-758F1C7F88AB}"/>
          </ac:spMkLst>
        </pc:spChg>
      </pc:sldChg>
      <pc:sldChg chg="modSp mod">
        <pc:chgData name="moath momani" userId="720708e143949568" providerId="LiveId" clId="{090A9F16-55B6-4A19-809A-20835BCC8008}" dt="2020-10-19T06:54:02.038" v="4610" actId="20577"/>
        <pc:sldMkLst>
          <pc:docMk/>
          <pc:sldMk cId="2983114971" sldId="267"/>
        </pc:sldMkLst>
        <pc:graphicFrameChg chg="modGraphic">
          <ac:chgData name="moath momani" userId="720708e143949568" providerId="LiveId" clId="{090A9F16-55B6-4A19-809A-20835BCC8008}" dt="2020-10-19T06:54:02.038" v="4610" actId="20577"/>
          <ac:graphicFrameMkLst>
            <pc:docMk/>
            <pc:sldMk cId="2983114971" sldId="267"/>
            <ac:graphicFrameMk id="16" creationId="{8A0EDEE8-F79A-4E20-8E6F-D0692D2840F8}"/>
          </ac:graphicFrameMkLst>
        </pc:graphicFrameChg>
      </pc:sldChg>
    </pc:docChg>
  </pc:docChgLst>
  <pc:docChgLst>
    <pc:chgData name="moath momani" userId="720708e143949568" providerId="LiveId" clId="{8A4CDFA0-D424-4625-B21C-4E10EC16BC3D}"/>
    <pc:docChg chg="custSel modSld">
      <pc:chgData name="moath momani" userId="720708e143949568" providerId="LiveId" clId="{8A4CDFA0-D424-4625-B21C-4E10EC16BC3D}" dt="2020-10-11T09:07:42.953" v="3077" actId="20577"/>
      <pc:docMkLst>
        <pc:docMk/>
      </pc:docMkLst>
      <pc:sldChg chg="modSp mod">
        <pc:chgData name="moath momani" userId="720708e143949568" providerId="LiveId" clId="{8A4CDFA0-D424-4625-B21C-4E10EC16BC3D}" dt="2020-10-06T15:58:23.559" v="473" actId="20577"/>
        <pc:sldMkLst>
          <pc:docMk/>
          <pc:sldMk cId="0" sldId="257"/>
        </pc:sldMkLst>
        <pc:spChg chg="mod">
          <ac:chgData name="moath momani" userId="720708e143949568" providerId="LiveId" clId="{8A4CDFA0-D424-4625-B21C-4E10EC16BC3D}" dt="2020-10-06T15:58:23.559" v="473" actId="20577"/>
          <ac:spMkLst>
            <pc:docMk/>
            <pc:sldMk cId="0" sldId="257"/>
            <ac:spMk id="110" creationId="{00000000-0000-0000-0000-000000000000}"/>
          </ac:spMkLst>
        </pc:spChg>
        <pc:spChg chg="mod">
          <ac:chgData name="moath momani" userId="720708e143949568" providerId="LiveId" clId="{8A4CDFA0-D424-4625-B21C-4E10EC16BC3D}" dt="2020-10-06T15:44:31.243" v="391" actId="20577"/>
          <ac:spMkLst>
            <pc:docMk/>
            <pc:sldMk cId="0" sldId="257"/>
            <ac:spMk id="111" creationId="{00000000-0000-0000-0000-000000000000}"/>
          </ac:spMkLst>
        </pc:spChg>
      </pc:sldChg>
      <pc:sldChg chg="modSp mod">
        <pc:chgData name="moath momani" userId="720708e143949568" providerId="LiveId" clId="{8A4CDFA0-D424-4625-B21C-4E10EC16BC3D}" dt="2020-10-07T10:11:11.418" v="1669" actId="21"/>
        <pc:sldMkLst>
          <pc:docMk/>
          <pc:sldMk cId="1368490105" sldId="258"/>
        </pc:sldMkLst>
        <pc:spChg chg="mod">
          <ac:chgData name="moath momani" userId="720708e143949568" providerId="LiveId" clId="{8A4CDFA0-D424-4625-B21C-4E10EC16BC3D}" dt="2020-10-06T16:11:11.005" v="872" actId="20577"/>
          <ac:spMkLst>
            <pc:docMk/>
            <pc:sldMk cId="1368490105" sldId="258"/>
            <ac:spMk id="111" creationId="{00000000-0000-0000-0000-000000000000}"/>
          </ac:spMkLst>
        </pc:spChg>
        <pc:graphicFrameChg chg="mod modGraphic">
          <ac:chgData name="moath momani" userId="720708e143949568" providerId="LiveId" clId="{8A4CDFA0-D424-4625-B21C-4E10EC16BC3D}" dt="2020-10-07T10:11:11.418" v="1669" actId="21"/>
          <ac:graphicFrameMkLst>
            <pc:docMk/>
            <pc:sldMk cId="1368490105" sldId="258"/>
            <ac:graphicFrameMk id="9" creationId="{D924ADDC-0FC0-4E07-9A6E-A6392502FFAB}"/>
          </ac:graphicFrameMkLst>
        </pc:graphicFrameChg>
      </pc:sldChg>
      <pc:sldChg chg="modSp mod">
        <pc:chgData name="moath momani" userId="720708e143949568" providerId="LiveId" clId="{8A4CDFA0-D424-4625-B21C-4E10EC16BC3D}" dt="2020-10-07T10:33:42.360" v="2458" actId="20577"/>
        <pc:sldMkLst>
          <pc:docMk/>
          <pc:sldMk cId="1051649133" sldId="259"/>
        </pc:sldMkLst>
        <pc:spChg chg="mod">
          <ac:chgData name="moath momani" userId="720708e143949568" providerId="LiveId" clId="{8A4CDFA0-D424-4625-B21C-4E10EC16BC3D}" dt="2020-10-07T10:33:42.360" v="2458" actId="20577"/>
          <ac:spMkLst>
            <pc:docMk/>
            <pc:sldMk cId="1051649133" sldId="259"/>
            <ac:spMk id="10" creationId="{EF7D5529-E01F-40C4-9628-C79A2F2BE828}"/>
          </ac:spMkLst>
        </pc:spChg>
        <pc:spChg chg="mod">
          <ac:chgData name="moath momani" userId="720708e143949568" providerId="LiveId" clId="{8A4CDFA0-D424-4625-B21C-4E10EC16BC3D}" dt="2020-10-07T09:22:06.062" v="926" actId="20577"/>
          <ac:spMkLst>
            <pc:docMk/>
            <pc:sldMk cId="1051649133" sldId="259"/>
            <ac:spMk id="111" creationId="{00000000-0000-0000-0000-000000000000}"/>
          </ac:spMkLst>
        </pc:spChg>
      </pc:sldChg>
      <pc:sldChg chg="modSp mod">
        <pc:chgData name="moath momani" userId="720708e143949568" providerId="LiveId" clId="{8A4CDFA0-D424-4625-B21C-4E10EC16BC3D}" dt="2020-10-07T10:13:01.645" v="1808" actId="20577"/>
        <pc:sldMkLst>
          <pc:docMk/>
          <pc:sldMk cId="3704995808" sldId="260"/>
        </pc:sldMkLst>
        <pc:spChg chg="mod">
          <ac:chgData name="moath momani" userId="720708e143949568" providerId="LiveId" clId="{8A4CDFA0-D424-4625-B21C-4E10EC16BC3D}" dt="2020-10-07T09:21:52.126" v="924" actId="20577"/>
          <ac:spMkLst>
            <pc:docMk/>
            <pc:sldMk cId="3704995808" sldId="260"/>
            <ac:spMk id="111" creationId="{00000000-0000-0000-0000-000000000000}"/>
          </ac:spMkLst>
        </pc:spChg>
        <pc:graphicFrameChg chg="mod modGraphic">
          <ac:chgData name="moath momani" userId="720708e143949568" providerId="LiveId" clId="{8A4CDFA0-D424-4625-B21C-4E10EC16BC3D}" dt="2020-10-07T10:13:01.645" v="1808" actId="20577"/>
          <ac:graphicFrameMkLst>
            <pc:docMk/>
            <pc:sldMk cId="3704995808" sldId="260"/>
            <ac:graphicFrameMk id="9" creationId="{AFF9E331-2F6D-4237-9C3A-352475C82492}"/>
          </ac:graphicFrameMkLst>
        </pc:graphicFrameChg>
      </pc:sldChg>
      <pc:sldChg chg="modSp mod">
        <pc:chgData name="moath momani" userId="720708e143949568" providerId="LiveId" clId="{8A4CDFA0-D424-4625-B21C-4E10EC16BC3D}" dt="2020-10-08T08:42:27.394" v="2636" actId="255"/>
        <pc:sldMkLst>
          <pc:docMk/>
          <pc:sldMk cId="2975555803" sldId="261"/>
        </pc:sldMkLst>
        <pc:spChg chg="mod">
          <ac:chgData name="moath momani" userId="720708e143949568" providerId="LiveId" clId="{8A4CDFA0-D424-4625-B21C-4E10EC16BC3D}" dt="2020-10-06T15:41:28.460" v="353" actId="20577"/>
          <ac:spMkLst>
            <pc:docMk/>
            <pc:sldMk cId="2975555803" sldId="261"/>
            <ac:spMk id="10" creationId="{D7A87FB4-AB01-424A-A7EF-A9F633313350}"/>
          </ac:spMkLst>
        </pc:spChg>
        <pc:graphicFrameChg chg="mod modGraphic">
          <ac:chgData name="moath momani" userId="720708e143949568" providerId="LiveId" clId="{8A4CDFA0-D424-4625-B21C-4E10EC16BC3D}" dt="2020-10-08T08:42:27.394" v="2636" actId="255"/>
          <ac:graphicFrameMkLst>
            <pc:docMk/>
            <pc:sldMk cId="2975555803" sldId="261"/>
            <ac:graphicFrameMk id="16" creationId="{19F4B6FB-F246-464D-8F74-C3493134C0E4}"/>
          </ac:graphicFrameMkLst>
        </pc:graphicFrameChg>
      </pc:sldChg>
      <pc:sldChg chg="modSp mod">
        <pc:chgData name="moath momani" userId="720708e143949568" providerId="LiveId" clId="{8A4CDFA0-D424-4625-B21C-4E10EC16BC3D}" dt="2020-10-11T09:07:42.953" v="3077" actId="20577"/>
        <pc:sldMkLst>
          <pc:docMk/>
          <pc:sldMk cId="3395007616" sldId="262"/>
        </pc:sldMkLst>
        <pc:spChg chg="mod">
          <ac:chgData name="moath momani" userId="720708e143949568" providerId="LiveId" clId="{8A4CDFA0-D424-4625-B21C-4E10EC16BC3D}" dt="2020-10-11T09:07:42.953" v="3077" actId="20577"/>
          <ac:spMkLst>
            <pc:docMk/>
            <pc:sldMk cId="3395007616" sldId="262"/>
            <ac:spMk id="10" creationId="{CA2989F7-5D56-441E-9E1C-B92A7AC5048D}"/>
          </ac:spMkLst>
        </pc:spChg>
        <pc:spChg chg="mod">
          <ac:chgData name="moath momani" userId="720708e143949568" providerId="LiveId" clId="{8A4CDFA0-D424-4625-B21C-4E10EC16BC3D}" dt="2020-10-06T15:42:05.766" v="364" actId="20577"/>
          <ac:spMkLst>
            <pc:docMk/>
            <pc:sldMk cId="3395007616" sldId="262"/>
            <ac:spMk id="11" creationId="{C33DD1E7-E79F-4DFA-80FA-C346FD1F051B}"/>
          </ac:spMkLst>
        </pc:spChg>
      </pc:sldChg>
      <pc:sldChg chg="modSp mod">
        <pc:chgData name="moath momani" userId="720708e143949568" providerId="LiveId" clId="{8A4CDFA0-D424-4625-B21C-4E10EC16BC3D}" dt="2020-10-08T08:39:55.722" v="2625" actId="12"/>
        <pc:sldMkLst>
          <pc:docMk/>
          <pc:sldMk cId="3299758773" sldId="264"/>
        </pc:sldMkLst>
        <pc:spChg chg="mod">
          <ac:chgData name="moath momani" userId="720708e143949568" providerId="LiveId" clId="{8A4CDFA0-D424-4625-B21C-4E10EC16BC3D}" dt="2020-10-06T15:41:58.808" v="358" actId="20577"/>
          <ac:spMkLst>
            <pc:docMk/>
            <pc:sldMk cId="3299758773" sldId="264"/>
            <ac:spMk id="17" creationId="{3491E9C2-141A-47B4-8AF8-20871943362C}"/>
          </ac:spMkLst>
        </pc:spChg>
        <pc:graphicFrameChg chg="mod modGraphic">
          <ac:chgData name="moath momani" userId="720708e143949568" providerId="LiveId" clId="{8A4CDFA0-D424-4625-B21C-4E10EC16BC3D}" dt="2020-10-08T08:39:55.722" v="2625" actId="12"/>
          <ac:graphicFrameMkLst>
            <pc:docMk/>
            <pc:sldMk cId="3299758773" sldId="264"/>
            <ac:graphicFrameMk id="23" creationId="{6C6CF4B0-4757-42B9-88DC-6C219C26B495}"/>
          </ac:graphicFrameMkLst>
        </pc:graphicFrameChg>
      </pc:sldChg>
      <pc:sldChg chg="modSp mod">
        <pc:chgData name="moath momani" userId="720708e143949568" providerId="LiveId" clId="{8A4CDFA0-D424-4625-B21C-4E10EC16BC3D}" dt="2020-10-10T15:34:25.877" v="3076" actId="20577"/>
        <pc:sldMkLst>
          <pc:docMk/>
          <pc:sldMk cId="2396038251" sldId="265"/>
        </pc:sldMkLst>
        <pc:spChg chg="mod">
          <ac:chgData name="moath momani" userId="720708e143949568" providerId="LiveId" clId="{8A4CDFA0-D424-4625-B21C-4E10EC16BC3D}" dt="2020-10-10T15:34:25.877" v="3076" actId="20577"/>
          <ac:spMkLst>
            <pc:docMk/>
            <pc:sldMk cId="2396038251" sldId="265"/>
            <ac:spMk id="2" creationId="{FC84119A-9C00-4A4D-B8A1-A3CEF39C8A71}"/>
          </ac:spMkLst>
        </pc:spChg>
        <pc:spChg chg="mod">
          <ac:chgData name="moath momani" userId="720708e143949568" providerId="LiveId" clId="{8A4CDFA0-D424-4625-B21C-4E10EC16BC3D}" dt="2020-10-06T15:41:50.467" v="356" actId="20577"/>
          <ac:spMkLst>
            <pc:docMk/>
            <pc:sldMk cId="2396038251" sldId="265"/>
            <ac:spMk id="3" creationId="{315EFD2C-9D32-4E66-B641-9629E89EEF30}"/>
          </ac:spMkLst>
        </pc:spChg>
      </pc:sldChg>
      <pc:sldChg chg="modSp mod">
        <pc:chgData name="moath momani" userId="720708e143949568" providerId="LiveId" clId="{8A4CDFA0-D424-4625-B21C-4E10EC16BC3D}" dt="2020-10-07T10:08:52.891" v="1603" actId="20577"/>
        <pc:sldMkLst>
          <pc:docMk/>
          <pc:sldMk cId="4027102162" sldId="266"/>
        </pc:sldMkLst>
        <pc:spChg chg="mod">
          <ac:chgData name="moath momani" userId="720708e143949568" providerId="LiveId" clId="{8A4CDFA0-D424-4625-B21C-4E10EC16BC3D}" dt="2020-10-07T10:08:52.891" v="1603" actId="20577"/>
          <ac:spMkLst>
            <pc:docMk/>
            <pc:sldMk cId="4027102162" sldId="266"/>
            <ac:spMk id="10" creationId="{9D7E174E-AFFB-4815-93E6-758F1C7F88AB}"/>
          </ac:spMkLst>
        </pc:spChg>
        <pc:spChg chg="mod">
          <ac:chgData name="moath momani" userId="720708e143949568" providerId="LiveId" clId="{8A4CDFA0-D424-4625-B21C-4E10EC16BC3D}" dt="2020-10-07T09:23:38.695" v="941" actId="20577"/>
          <ac:spMkLst>
            <pc:docMk/>
            <pc:sldMk cId="4027102162" sldId="266"/>
            <ac:spMk id="16" creationId="{79F93827-5C9D-46E5-AC23-4889FBFC9122}"/>
          </ac:spMkLst>
        </pc:spChg>
      </pc:sldChg>
      <pc:sldChg chg="modSp mod">
        <pc:chgData name="moath momani" userId="720708e143949568" providerId="LiveId" clId="{8A4CDFA0-D424-4625-B21C-4E10EC16BC3D}" dt="2020-10-07T10:15:48.129" v="1998" actId="20577"/>
        <pc:sldMkLst>
          <pc:docMk/>
          <pc:sldMk cId="2983114971" sldId="267"/>
        </pc:sldMkLst>
        <pc:spChg chg="mod">
          <ac:chgData name="moath momani" userId="720708e143949568" providerId="LiveId" clId="{8A4CDFA0-D424-4625-B21C-4E10EC16BC3D}" dt="2020-10-07T09:23:51.390" v="955" actId="20577"/>
          <ac:spMkLst>
            <pc:docMk/>
            <pc:sldMk cId="2983114971" sldId="267"/>
            <ac:spMk id="10" creationId="{4520B65B-FB47-4A30-821D-E86797BB747B}"/>
          </ac:spMkLst>
        </pc:spChg>
        <pc:graphicFrameChg chg="modGraphic">
          <ac:chgData name="moath momani" userId="720708e143949568" providerId="LiveId" clId="{8A4CDFA0-D424-4625-B21C-4E10EC16BC3D}" dt="2020-10-07T10:15:48.129" v="1998" actId="20577"/>
          <ac:graphicFrameMkLst>
            <pc:docMk/>
            <pc:sldMk cId="2983114971" sldId="267"/>
            <ac:graphicFrameMk id="16" creationId="{8A0EDEE8-F79A-4E20-8E6F-D0692D2840F8}"/>
          </ac:graphicFrameMkLst>
        </pc:graphicFrameChg>
      </pc:sldChg>
    </pc:docChg>
  </pc:docChgLst>
  <pc:docChgLst>
    <pc:chgData name="moath momani" userId="720708e143949568" providerId="LiveId" clId="{383EE336-0517-4E2A-8698-78CF9FE0EB5E}"/>
    <pc:docChg chg="modSld">
      <pc:chgData name="moath momani" userId="720708e143949568" providerId="LiveId" clId="{383EE336-0517-4E2A-8698-78CF9FE0EB5E}" dt="2020-06-24T10:49:02.476" v="6" actId="20577"/>
      <pc:docMkLst>
        <pc:docMk/>
      </pc:docMkLst>
      <pc:sldChg chg="modSp mod">
        <pc:chgData name="moath momani" userId="720708e143949568" providerId="LiveId" clId="{383EE336-0517-4E2A-8698-78CF9FE0EB5E}" dt="2020-06-24T10:49:02.476" v="6" actId="20577"/>
        <pc:sldMkLst>
          <pc:docMk/>
          <pc:sldMk cId="1368490105" sldId="258"/>
        </pc:sldMkLst>
        <pc:graphicFrameChg chg="modGraphic">
          <ac:chgData name="moath momani" userId="720708e143949568" providerId="LiveId" clId="{383EE336-0517-4E2A-8698-78CF9FE0EB5E}" dt="2020-06-24T10:49:02.476" v="6" actId="20577"/>
          <ac:graphicFrameMkLst>
            <pc:docMk/>
            <pc:sldMk cId="1368490105" sldId="258"/>
            <ac:graphicFrameMk id="9" creationId="{D924ADDC-0FC0-4E07-9A6E-A6392502FFAB}"/>
          </ac:graphicFrameMkLst>
        </pc:graphicFrameChg>
      </pc:sldChg>
    </pc:docChg>
  </pc:docChgLst>
  <pc:docChgLst>
    <pc:chgData name="moath momani" userId="720708e143949568" providerId="LiveId" clId="{77310440-B0E1-49DB-AA2D-7BED0FB21575}"/>
    <pc:docChg chg="undo custSel addSld delSld modSld sldOrd">
      <pc:chgData name="moath momani" userId="720708e143949568" providerId="LiveId" clId="{77310440-B0E1-49DB-AA2D-7BED0FB21575}" dt="2020-06-24T12:26:49.561" v="104"/>
      <pc:docMkLst>
        <pc:docMk/>
      </pc:docMkLst>
      <pc:sldChg chg="addSp delSp modSp add mod">
        <pc:chgData name="moath momani" userId="720708e143949568" providerId="LiveId" clId="{77310440-B0E1-49DB-AA2D-7BED0FB21575}" dt="2020-06-24T12:20:23.218" v="12"/>
        <pc:sldMkLst>
          <pc:docMk/>
          <pc:sldMk cId="1051649133" sldId="259"/>
        </pc:sldMkLst>
        <pc:spChg chg="add mod">
          <ac:chgData name="moath momani" userId="720708e143949568" providerId="LiveId" clId="{77310440-B0E1-49DB-AA2D-7BED0FB21575}" dt="2020-06-24T12:20:02.621" v="9"/>
          <ac:spMkLst>
            <pc:docMk/>
            <pc:sldMk cId="1051649133" sldId="259"/>
            <ac:spMk id="10" creationId="{EF7D5529-E01F-40C4-9628-C79A2F2BE828}"/>
          </ac:spMkLst>
        </pc:spChg>
        <pc:spChg chg="mod">
          <ac:chgData name="moath momani" userId="720708e143949568" providerId="LiveId" clId="{77310440-B0E1-49DB-AA2D-7BED0FB21575}" dt="2020-06-24T12:19:33.634" v="5" actId="207"/>
          <ac:spMkLst>
            <pc:docMk/>
            <pc:sldMk cId="1051649133" sldId="259"/>
            <ac:spMk id="110" creationId="{00000000-0000-0000-0000-000000000000}"/>
          </ac:spMkLst>
        </pc:spChg>
        <pc:spChg chg="mod">
          <ac:chgData name="moath momani" userId="720708e143949568" providerId="LiveId" clId="{77310440-B0E1-49DB-AA2D-7BED0FB21575}" dt="2020-06-24T12:20:23.218" v="12"/>
          <ac:spMkLst>
            <pc:docMk/>
            <pc:sldMk cId="1051649133" sldId="259"/>
            <ac:spMk id="111" creationId="{00000000-0000-0000-0000-000000000000}"/>
          </ac:spMkLst>
        </pc:spChg>
        <pc:graphicFrameChg chg="del">
          <ac:chgData name="moath momani" userId="720708e143949568" providerId="LiveId" clId="{77310440-B0E1-49DB-AA2D-7BED0FB21575}" dt="2020-06-24T12:19:53.690" v="8" actId="478"/>
          <ac:graphicFrameMkLst>
            <pc:docMk/>
            <pc:sldMk cId="1051649133" sldId="259"/>
            <ac:graphicFrameMk id="9" creationId="{D924ADDC-0FC0-4E07-9A6E-A6392502FFAB}"/>
          </ac:graphicFrameMkLst>
        </pc:graphicFrameChg>
      </pc:sldChg>
      <pc:sldChg chg="add del setBg">
        <pc:chgData name="moath momani" userId="720708e143949568" providerId="LiveId" clId="{77310440-B0E1-49DB-AA2D-7BED0FB21575}" dt="2020-06-24T12:19:17.027" v="3"/>
        <pc:sldMkLst>
          <pc:docMk/>
          <pc:sldMk cId="184621246" sldId="260"/>
        </pc:sldMkLst>
      </pc:sldChg>
      <pc:sldChg chg="add del setBg">
        <pc:chgData name="moath momani" userId="720708e143949568" providerId="LiveId" clId="{77310440-B0E1-49DB-AA2D-7BED0FB21575}" dt="2020-06-24T12:19:09.330" v="1"/>
        <pc:sldMkLst>
          <pc:docMk/>
          <pc:sldMk cId="2273473089" sldId="260"/>
        </pc:sldMkLst>
      </pc:sldChg>
      <pc:sldChg chg="add del setBg">
        <pc:chgData name="moath momani" userId="720708e143949568" providerId="LiveId" clId="{77310440-B0E1-49DB-AA2D-7BED0FB21575}" dt="2020-06-24T12:20:47.277" v="14"/>
        <pc:sldMkLst>
          <pc:docMk/>
          <pc:sldMk cId="3196849208" sldId="260"/>
        </pc:sldMkLst>
      </pc:sldChg>
      <pc:sldChg chg="addSp delSp modSp add mod">
        <pc:chgData name="moath momani" userId="720708e143949568" providerId="LiveId" clId="{77310440-B0E1-49DB-AA2D-7BED0FB21575}" dt="2020-06-24T12:21:30.233" v="18" actId="1076"/>
        <pc:sldMkLst>
          <pc:docMk/>
          <pc:sldMk cId="3704995808" sldId="260"/>
        </pc:sldMkLst>
        <pc:spChg chg="del">
          <ac:chgData name="moath momani" userId="720708e143949568" providerId="LiveId" clId="{77310440-B0E1-49DB-AA2D-7BED0FB21575}" dt="2020-06-24T12:20:58.244" v="16" actId="478"/>
          <ac:spMkLst>
            <pc:docMk/>
            <pc:sldMk cId="3704995808" sldId="260"/>
            <ac:spMk id="10" creationId="{EF7D5529-E01F-40C4-9628-C79A2F2BE828}"/>
          </ac:spMkLst>
        </pc:spChg>
        <pc:graphicFrameChg chg="add mod">
          <ac:chgData name="moath momani" userId="720708e143949568" providerId="LiveId" clId="{77310440-B0E1-49DB-AA2D-7BED0FB21575}" dt="2020-06-24T12:21:30.233" v="18" actId="1076"/>
          <ac:graphicFrameMkLst>
            <pc:docMk/>
            <pc:sldMk cId="3704995808" sldId="260"/>
            <ac:graphicFrameMk id="9" creationId="{AFF9E331-2F6D-4237-9C3A-352475C82492}"/>
          </ac:graphicFrameMkLst>
        </pc:graphicFrameChg>
      </pc:sldChg>
      <pc:sldChg chg="addSp delSp modSp add mod ord">
        <pc:chgData name="moath momani" userId="720708e143949568" providerId="LiveId" clId="{77310440-B0E1-49DB-AA2D-7BED0FB21575}" dt="2020-06-24T12:24:00.976" v="55" actId="20577"/>
        <pc:sldMkLst>
          <pc:docMk/>
          <pc:sldMk cId="2975555803" sldId="261"/>
        </pc:sldMkLst>
        <pc:spChg chg="add mod">
          <ac:chgData name="moath momani" userId="720708e143949568" providerId="LiveId" clId="{77310440-B0E1-49DB-AA2D-7BED0FB21575}" dt="2020-06-24T12:24:00.976" v="55" actId="20577"/>
          <ac:spMkLst>
            <pc:docMk/>
            <pc:sldMk cId="2975555803" sldId="261"/>
            <ac:spMk id="10" creationId="{D7A87FB4-AB01-424A-A7EF-A9F633313350}"/>
          </ac:spMkLst>
        </pc:spChg>
        <pc:spChg chg="mod">
          <ac:chgData name="moath momani" userId="720708e143949568" providerId="LiveId" clId="{77310440-B0E1-49DB-AA2D-7BED0FB21575}" dt="2020-06-24T12:23:22.344" v="36"/>
          <ac:spMkLst>
            <pc:docMk/>
            <pc:sldMk cId="2975555803" sldId="261"/>
            <ac:spMk id="12" creationId="{C7A02477-A55C-462D-8FD4-6F3DB880F6D4}"/>
          </ac:spMkLst>
        </pc:spChg>
        <pc:spChg chg="mod">
          <ac:chgData name="moath momani" userId="720708e143949568" providerId="LiveId" clId="{77310440-B0E1-49DB-AA2D-7BED0FB21575}" dt="2020-06-24T12:23:22.344" v="36"/>
          <ac:spMkLst>
            <pc:docMk/>
            <pc:sldMk cId="2975555803" sldId="261"/>
            <ac:spMk id="13" creationId="{0F4FC5E7-72C5-4739-A99D-384169D60A43}"/>
          </ac:spMkLst>
        </pc:spChg>
        <pc:spChg chg="add del mod">
          <ac:chgData name="moath momani" userId="720708e143949568" providerId="LiveId" clId="{77310440-B0E1-49DB-AA2D-7BED0FB21575}" dt="2020-06-24T12:23:34.447" v="39" actId="478"/>
          <ac:spMkLst>
            <pc:docMk/>
            <pc:sldMk cId="2975555803" sldId="261"/>
            <ac:spMk id="15" creationId="{9D63C563-12D2-4BCF-AC66-C1BD12F07A98}"/>
          </ac:spMkLst>
        </pc:spChg>
        <pc:spChg chg="del">
          <ac:chgData name="moath momani" userId="720708e143949568" providerId="LiveId" clId="{77310440-B0E1-49DB-AA2D-7BED0FB21575}" dt="2020-06-24T12:22:24.552" v="29" actId="478"/>
          <ac:spMkLst>
            <pc:docMk/>
            <pc:sldMk cId="2975555803" sldId="261"/>
            <ac:spMk id="101" creationId="{00000000-0000-0000-0000-000000000000}"/>
          </ac:spMkLst>
        </pc:spChg>
        <pc:grpChg chg="add mod">
          <ac:chgData name="moath momani" userId="720708e143949568" providerId="LiveId" clId="{77310440-B0E1-49DB-AA2D-7BED0FB21575}" dt="2020-06-24T12:23:22.344" v="36"/>
          <ac:grpSpMkLst>
            <pc:docMk/>
            <pc:sldMk cId="2975555803" sldId="261"/>
            <ac:grpSpMk id="11" creationId="{DD40D670-B5F0-498E-A587-9EE600551682}"/>
          </ac:grpSpMkLst>
        </pc:grpChg>
        <pc:grpChg chg="del">
          <ac:chgData name="moath momani" userId="720708e143949568" providerId="LiveId" clId="{77310440-B0E1-49DB-AA2D-7BED0FB21575}" dt="2020-06-24T12:22:15.045" v="24" actId="478"/>
          <ac:grpSpMkLst>
            <pc:docMk/>
            <pc:sldMk cId="2975555803" sldId="261"/>
            <ac:grpSpMk id="104" creationId="{00000000-0000-0000-0000-000000000000}"/>
          </ac:grpSpMkLst>
        </pc:grpChg>
        <pc:graphicFrameChg chg="add mod">
          <ac:chgData name="moath momani" userId="720708e143949568" providerId="LiveId" clId="{77310440-B0E1-49DB-AA2D-7BED0FB21575}" dt="2020-06-24T12:23:22.344" v="36"/>
          <ac:graphicFrameMkLst>
            <pc:docMk/>
            <pc:sldMk cId="2975555803" sldId="261"/>
            <ac:graphicFrameMk id="16" creationId="{19F4B6FB-F246-464D-8F74-C3493134C0E4}"/>
          </ac:graphicFrameMkLst>
        </pc:graphicFrameChg>
        <pc:picChg chg="add del mod">
          <ac:chgData name="moath momani" userId="720708e143949568" providerId="LiveId" clId="{77310440-B0E1-49DB-AA2D-7BED0FB21575}" dt="2020-06-24T12:23:34.447" v="39" actId="478"/>
          <ac:picMkLst>
            <pc:docMk/>
            <pc:sldMk cId="2975555803" sldId="261"/>
            <ac:picMk id="14" creationId="{387B677F-205A-4AAA-96FA-13060C2C8E5A}"/>
          </ac:picMkLst>
        </pc:picChg>
        <pc:picChg chg="del">
          <ac:chgData name="moath momani" userId="720708e143949568" providerId="LiveId" clId="{77310440-B0E1-49DB-AA2D-7BED0FB21575}" dt="2020-06-24T12:23:27.931" v="37" actId="478"/>
          <ac:picMkLst>
            <pc:docMk/>
            <pc:sldMk cId="2975555803" sldId="261"/>
            <ac:picMk id="105" creationId="{00000000-0000-0000-0000-000000000000}"/>
          </ac:picMkLst>
        </pc:picChg>
        <pc:picChg chg="del">
          <ac:chgData name="moath momani" userId="720708e143949568" providerId="LiveId" clId="{77310440-B0E1-49DB-AA2D-7BED0FB21575}" dt="2020-06-24T12:22:25.321" v="30" actId="478"/>
          <ac:picMkLst>
            <pc:docMk/>
            <pc:sldMk cId="2975555803" sldId="261"/>
            <ac:picMk id="106" creationId="{00000000-0000-0000-0000-000000000000}"/>
          </ac:picMkLst>
        </pc:picChg>
        <pc:picChg chg="del mod">
          <ac:chgData name="moath momani" userId="720708e143949568" providerId="LiveId" clId="{77310440-B0E1-49DB-AA2D-7BED0FB21575}" dt="2020-06-24T12:22:12.952" v="22" actId="478"/>
          <ac:picMkLst>
            <pc:docMk/>
            <pc:sldMk cId="2975555803" sldId="261"/>
            <ac:picMk id="107" creationId="{00000000-0000-0000-0000-000000000000}"/>
          </ac:picMkLst>
        </pc:picChg>
        <pc:picChg chg="del">
          <ac:chgData name="moath momani" userId="720708e143949568" providerId="LiveId" clId="{77310440-B0E1-49DB-AA2D-7BED0FB21575}" dt="2020-06-24T12:22:13.970" v="23" actId="478"/>
          <ac:picMkLst>
            <pc:docMk/>
            <pc:sldMk cId="2975555803" sldId="261"/>
            <ac:picMk id="108" creationId="{00000000-0000-0000-0000-000000000000}"/>
          </ac:picMkLst>
        </pc:picChg>
      </pc:sldChg>
      <pc:sldChg chg="addSp delSp modSp add mod">
        <pc:chgData name="moath momani" userId="720708e143949568" providerId="LiveId" clId="{77310440-B0E1-49DB-AA2D-7BED0FB21575}" dt="2020-06-24T12:24:11.452" v="56"/>
        <pc:sldMkLst>
          <pc:docMk/>
          <pc:sldMk cId="3395007616" sldId="262"/>
        </pc:sldMkLst>
        <pc:spChg chg="add mod">
          <ac:chgData name="moath momani" userId="720708e143949568" providerId="LiveId" clId="{77310440-B0E1-49DB-AA2D-7BED0FB21575}" dt="2020-06-24T12:22:48.521" v="32"/>
          <ac:spMkLst>
            <pc:docMk/>
            <pc:sldMk cId="3395007616" sldId="262"/>
            <ac:spMk id="10" creationId="{CA2989F7-5D56-441E-9E1C-B92A7AC5048D}"/>
          </ac:spMkLst>
        </pc:spChg>
        <pc:spChg chg="add mod">
          <ac:chgData name="moath momani" userId="720708e143949568" providerId="LiveId" clId="{77310440-B0E1-49DB-AA2D-7BED0FB21575}" dt="2020-06-24T12:24:11.452" v="56"/>
          <ac:spMkLst>
            <pc:docMk/>
            <pc:sldMk cId="3395007616" sldId="262"/>
            <ac:spMk id="11" creationId="{C33DD1E7-E79F-4DFA-80FA-C346FD1F051B}"/>
          </ac:spMkLst>
        </pc:spChg>
        <pc:spChg chg="mod">
          <ac:chgData name="moath momani" userId="720708e143949568" providerId="LiveId" clId="{77310440-B0E1-49DB-AA2D-7BED0FB21575}" dt="2020-06-24T12:23:02.663" v="33"/>
          <ac:spMkLst>
            <pc:docMk/>
            <pc:sldMk cId="3395007616" sldId="262"/>
            <ac:spMk id="13" creationId="{0EADB2AE-0BFF-436A-9F5E-13031E94AFC0}"/>
          </ac:spMkLst>
        </pc:spChg>
        <pc:spChg chg="mod">
          <ac:chgData name="moath momani" userId="720708e143949568" providerId="LiveId" clId="{77310440-B0E1-49DB-AA2D-7BED0FB21575}" dt="2020-06-24T12:23:02.663" v="33"/>
          <ac:spMkLst>
            <pc:docMk/>
            <pc:sldMk cId="3395007616" sldId="262"/>
            <ac:spMk id="14" creationId="{0687433D-8FE9-4B18-9E70-2CD4E976F6A7}"/>
          </ac:spMkLst>
        </pc:spChg>
        <pc:spChg chg="del">
          <ac:chgData name="moath momani" userId="720708e143949568" providerId="LiveId" clId="{77310440-B0E1-49DB-AA2D-7BED0FB21575}" dt="2020-06-24T12:22:20.690" v="28" actId="478"/>
          <ac:spMkLst>
            <pc:docMk/>
            <pc:sldMk cId="3395007616" sldId="262"/>
            <ac:spMk id="101" creationId="{00000000-0000-0000-0000-000000000000}"/>
          </ac:spMkLst>
        </pc:spChg>
        <pc:grpChg chg="add mod">
          <ac:chgData name="moath momani" userId="720708e143949568" providerId="LiveId" clId="{77310440-B0E1-49DB-AA2D-7BED0FB21575}" dt="2020-06-24T12:23:02.663" v="33"/>
          <ac:grpSpMkLst>
            <pc:docMk/>
            <pc:sldMk cId="3395007616" sldId="262"/>
            <ac:grpSpMk id="12" creationId="{A84067D7-4FAC-4975-9C7B-C6655B04ED9E}"/>
          </ac:grpSpMkLst>
        </pc:grpChg>
        <pc:grpChg chg="del">
          <ac:chgData name="moath momani" userId="720708e143949568" providerId="LiveId" clId="{77310440-B0E1-49DB-AA2D-7BED0FB21575}" dt="2020-06-24T12:22:17.742" v="26" actId="478"/>
          <ac:grpSpMkLst>
            <pc:docMk/>
            <pc:sldMk cId="3395007616" sldId="262"/>
            <ac:grpSpMk id="104" creationId="{00000000-0000-0000-0000-000000000000}"/>
          </ac:grpSpMkLst>
        </pc:grpChg>
        <pc:picChg chg="del">
          <ac:chgData name="moath momani" userId="720708e143949568" providerId="LiveId" clId="{77310440-B0E1-49DB-AA2D-7BED0FB21575}" dt="2020-06-24T12:23:38.308" v="40" actId="478"/>
          <ac:picMkLst>
            <pc:docMk/>
            <pc:sldMk cId="3395007616" sldId="262"/>
            <ac:picMk id="105" creationId="{00000000-0000-0000-0000-000000000000}"/>
          </ac:picMkLst>
        </pc:picChg>
        <pc:picChg chg="del">
          <ac:chgData name="moath momani" userId="720708e143949568" providerId="LiveId" clId="{77310440-B0E1-49DB-AA2D-7BED0FB21575}" dt="2020-06-24T12:22:27.520" v="31" actId="478"/>
          <ac:picMkLst>
            <pc:docMk/>
            <pc:sldMk cId="3395007616" sldId="262"/>
            <ac:picMk id="106" creationId="{00000000-0000-0000-0000-000000000000}"/>
          </ac:picMkLst>
        </pc:picChg>
        <pc:picChg chg="del">
          <ac:chgData name="moath momani" userId="720708e143949568" providerId="LiveId" clId="{77310440-B0E1-49DB-AA2D-7BED0FB21575}" dt="2020-06-24T12:22:18.614" v="27" actId="478"/>
          <ac:picMkLst>
            <pc:docMk/>
            <pc:sldMk cId="3395007616" sldId="262"/>
            <ac:picMk id="107" creationId="{00000000-0000-0000-0000-000000000000}"/>
          </ac:picMkLst>
        </pc:picChg>
        <pc:picChg chg="del">
          <ac:chgData name="moath momani" userId="720708e143949568" providerId="LiveId" clId="{77310440-B0E1-49DB-AA2D-7BED0FB21575}" dt="2020-06-24T12:22:16.943" v="25" actId="478"/>
          <ac:picMkLst>
            <pc:docMk/>
            <pc:sldMk cId="3395007616" sldId="262"/>
            <ac:picMk id="108" creationId="{00000000-0000-0000-0000-000000000000}"/>
          </ac:picMkLst>
        </pc:picChg>
      </pc:sldChg>
      <pc:sldChg chg="add del">
        <pc:chgData name="moath momani" userId="720708e143949568" providerId="LiveId" clId="{77310440-B0E1-49DB-AA2D-7BED0FB21575}" dt="2020-06-24T12:24:46.040" v="63" actId="47"/>
        <pc:sldMkLst>
          <pc:docMk/>
          <pc:sldMk cId="2426762762" sldId="263"/>
        </pc:sldMkLst>
      </pc:sldChg>
      <pc:sldChg chg="addSp delSp modSp add mod">
        <pc:chgData name="moath momani" userId="720708e143949568" providerId="LiveId" clId="{77310440-B0E1-49DB-AA2D-7BED0FB21575}" dt="2020-06-24T12:26:30.268" v="102" actId="20577"/>
        <pc:sldMkLst>
          <pc:docMk/>
          <pc:sldMk cId="3299758773" sldId="264"/>
        </pc:sldMkLst>
        <pc:spChg chg="add del mod">
          <ac:chgData name="moath momani" userId="720708e143949568" providerId="LiveId" clId="{77310440-B0E1-49DB-AA2D-7BED0FB21575}" dt="2020-06-24T12:26:14.237" v="85" actId="478"/>
          <ac:spMkLst>
            <pc:docMk/>
            <pc:sldMk cId="3299758773" sldId="264"/>
            <ac:spMk id="10" creationId="{8469C344-59FE-4DE3-888E-FAB19A6FFECE}"/>
          </ac:spMkLst>
        </pc:spChg>
        <pc:spChg chg="mod">
          <ac:chgData name="moath momani" userId="720708e143949568" providerId="LiveId" clId="{77310440-B0E1-49DB-AA2D-7BED0FB21575}" dt="2020-06-24T12:25:11.478" v="66"/>
          <ac:spMkLst>
            <pc:docMk/>
            <pc:sldMk cId="3299758773" sldId="264"/>
            <ac:spMk id="12" creationId="{FC8C137D-0047-4C68-94DE-B4FF030489A2}"/>
          </ac:spMkLst>
        </pc:spChg>
        <pc:spChg chg="mod">
          <ac:chgData name="moath momani" userId="720708e143949568" providerId="LiveId" clId="{77310440-B0E1-49DB-AA2D-7BED0FB21575}" dt="2020-06-24T12:25:11.478" v="66"/>
          <ac:spMkLst>
            <pc:docMk/>
            <pc:sldMk cId="3299758773" sldId="264"/>
            <ac:spMk id="13" creationId="{7FC5EBD3-A501-4E9A-8D05-99AD5FF35602}"/>
          </ac:spMkLst>
        </pc:spChg>
        <pc:spChg chg="add del mod">
          <ac:chgData name="moath momani" userId="720708e143949568" providerId="LiveId" clId="{77310440-B0E1-49DB-AA2D-7BED0FB21575}" dt="2020-06-24T12:26:14.237" v="85" actId="478"/>
          <ac:spMkLst>
            <pc:docMk/>
            <pc:sldMk cId="3299758773" sldId="264"/>
            <ac:spMk id="15" creationId="{DFC08B4F-8A55-4152-9006-C889D0CD5AEE}"/>
          </ac:spMkLst>
        </pc:spChg>
        <pc:spChg chg="add mod">
          <ac:chgData name="moath momani" userId="720708e143949568" providerId="LiveId" clId="{77310440-B0E1-49DB-AA2D-7BED0FB21575}" dt="2020-06-24T12:26:30.268" v="102" actId="20577"/>
          <ac:spMkLst>
            <pc:docMk/>
            <pc:sldMk cId="3299758773" sldId="264"/>
            <ac:spMk id="17" creationId="{3491E9C2-141A-47B4-8AF8-20871943362C}"/>
          </ac:spMkLst>
        </pc:spChg>
        <pc:spChg chg="mod">
          <ac:chgData name="moath momani" userId="720708e143949568" providerId="LiveId" clId="{77310440-B0E1-49DB-AA2D-7BED0FB21575}" dt="2020-06-24T12:26:15.045" v="86"/>
          <ac:spMkLst>
            <pc:docMk/>
            <pc:sldMk cId="3299758773" sldId="264"/>
            <ac:spMk id="19" creationId="{DE76BCF3-94C0-435C-AD0C-2CAEBCD02074}"/>
          </ac:spMkLst>
        </pc:spChg>
        <pc:spChg chg="mod">
          <ac:chgData name="moath momani" userId="720708e143949568" providerId="LiveId" clId="{77310440-B0E1-49DB-AA2D-7BED0FB21575}" dt="2020-06-24T12:26:15.045" v="86"/>
          <ac:spMkLst>
            <pc:docMk/>
            <pc:sldMk cId="3299758773" sldId="264"/>
            <ac:spMk id="20" creationId="{00A21D34-67D7-479F-BB68-20B805A08721}"/>
          </ac:spMkLst>
        </pc:spChg>
        <pc:spChg chg="add mod">
          <ac:chgData name="moath momani" userId="720708e143949568" providerId="LiveId" clId="{77310440-B0E1-49DB-AA2D-7BED0FB21575}" dt="2020-06-24T12:26:15.045" v="86"/>
          <ac:spMkLst>
            <pc:docMk/>
            <pc:sldMk cId="3299758773" sldId="264"/>
            <ac:spMk id="22" creationId="{DD61AAE1-2E64-4ABD-877C-7899B186CE9A}"/>
          </ac:spMkLst>
        </pc:spChg>
        <pc:spChg chg="del">
          <ac:chgData name="moath momani" userId="720708e143949568" providerId="LiveId" clId="{77310440-B0E1-49DB-AA2D-7BED0FB21575}" dt="2020-06-24T12:24:38.292" v="59" actId="478"/>
          <ac:spMkLst>
            <pc:docMk/>
            <pc:sldMk cId="3299758773" sldId="264"/>
            <ac:spMk id="101" creationId="{00000000-0000-0000-0000-000000000000}"/>
          </ac:spMkLst>
        </pc:spChg>
        <pc:grpChg chg="add del mod">
          <ac:chgData name="moath momani" userId="720708e143949568" providerId="LiveId" clId="{77310440-B0E1-49DB-AA2D-7BED0FB21575}" dt="2020-06-24T12:26:14.237" v="85" actId="478"/>
          <ac:grpSpMkLst>
            <pc:docMk/>
            <pc:sldMk cId="3299758773" sldId="264"/>
            <ac:grpSpMk id="11" creationId="{8CC0C15C-125D-48CC-B151-F3338535383C}"/>
          </ac:grpSpMkLst>
        </pc:grpChg>
        <pc:grpChg chg="add mod">
          <ac:chgData name="moath momani" userId="720708e143949568" providerId="LiveId" clId="{77310440-B0E1-49DB-AA2D-7BED0FB21575}" dt="2020-06-24T12:26:15.045" v="86"/>
          <ac:grpSpMkLst>
            <pc:docMk/>
            <pc:sldMk cId="3299758773" sldId="264"/>
            <ac:grpSpMk id="18" creationId="{82C87080-1F36-471E-9EE2-93A9445BA970}"/>
          </ac:grpSpMkLst>
        </pc:grpChg>
        <pc:grpChg chg="del">
          <ac:chgData name="moath momani" userId="720708e143949568" providerId="LiveId" clId="{77310440-B0E1-49DB-AA2D-7BED0FB21575}" dt="2020-06-24T12:24:38.292" v="59" actId="478"/>
          <ac:grpSpMkLst>
            <pc:docMk/>
            <pc:sldMk cId="3299758773" sldId="264"/>
            <ac:grpSpMk id="104" creationId="{00000000-0000-0000-0000-000000000000}"/>
          </ac:grpSpMkLst>
        </pc:grpChg>
        <pc:graphicFrameChg chg="add del mod">
          <ac:chgData name="moath momani" userId="720708e143949568" providerId="LiveId" clId="{77310440-B0E1-49DB-AA2D-7BED0FB21575}" dt="2020-06-24T12:26:14.237" v="85" actId="478"/>
          <ac:graphicFrameMkLst>
            <pc:docMk/>
            <pc:sldMk cId="3299758773" sldId="264"/>
            <ac:graphicFrameMk id="16" creationId="{F5752BFB-F688-4672-B034-427F7FEB1EB8}"/>
          </ac:graphicFrameMkLst>
        </pc:graphicFrameChg>
        <pc:graphicFrameChg chg="add mod">
          <ac:chgData name="moath momani" userId="720708e143949568" providerId="LiveId" clId="{77310440-B0E1-49DB-AA2D-7BED0FB21575}" dt="2020-06-24T12:26:15.045" v="86"/>
          <ac:graphicFrameMkLst>
            <pc:docMk/>
            <pc:sldMk cId="3299758773" sldId="264"/>
            <ac:graphicFrameMk id="23" creationId="{6C6CF4B0-4757-42B9-88DC-6C219C26B495}"/>
          </ac:graphicFrameMkLst>
        </pc:graphicFrameChg>
        <pc:picChg chg="add del mod">
          <ac:chgData name="moath momani" userId="720708e143949568" providerId="LiveId" clId="{77310440-B0E1-49DB-AA2D-7BED0FB21575}" dt="2020-06-24T12:26:14.237" v="85" actId="478"/>
          <ac:picMkLst>
            <pc:docMk/>
            <pc:sldMk cId="3299758773" sldId="264"/>
            <ac:picMk id="14" creationId="{2C925D47-9325-4D10-BDB1-13533CF71ECF}"/>
          </ac:picMkLst>
        </pc:picChg>
        <pc:picChg chg="add mod">
          <ac:chgData name="moath momani" userId="720708e143949568" providerId="LiveId" clId="{77310440-B0E1-49DB-AA2D-7BED0FB21575}" dt="2020-06-24T12:26:15.045" v="86"/>
          <ac:picMkLst>
            <pc:docMk/>
            <pc:sldMk cId="3299758773" sldId="264"/>
            <ac:picMk id="21" creationId="{87EACC26-5BEC-466C-93BA-0FC93503BA33}"/>
          </ac:picMkLst>
        </pc:picChg>
        <pc:picChg chg="del">
          <ac:chgData name="moath momani" userId="720708e143949568" providerId="LiveId" clId="{77310440-B0E1-49DB-AA2D-7BED0FB21575}" dt="2020-06-24T12:24:38.292" v="59" actId="478"/>
          <ac:picMkLst>
            <pc:docMk/>
            <pc:sldMk cId="3299758773" sldId="264"/>
            <ac:picMk id="105" creationId="{00000000-0000-0000-0000-000000000000}"/>
          </ac:picMkLst>
        </pc:picChg>
        <pc:picChg chg="del">
          <ac:chgData name="moath momani" userId="720708e143949568" providerId="LiveId" clId="{77310440-B0E1-49DB-AA2D-7BED0FB21575}" dt="2020-06-24T12:24:41.124" v="61" actId="478"/>
          <ac:picMkLst>
            <pc:docMk/>
            <pc:sldMk cId="3299758773" sldId="264"/>
            <ac:picMk id="106" creationId="{00000000-0000-0000-0000-000000000000}"/>
          </ac:picMkLst>
        </pc:picChg>
        <pc:picChg chg="del">
          <ac:chgData name="moath momani" userId="720708e143949568" providerId="LiveId" clId="{77310440-B0E1-49DB-AA2D-7BED0FB21575}" dt="2020-06-24T12:24:38.292" v="59" actId="478"/>
          <ac:picMkLst>
            <pc:docMk/>
            <pc:sldMk cId="3299758773" sldId="264"/>
            <ac:picMk id="107" creationId="{00000000-0000-0000-0000-000000000000}"/>
          </ac:picMkLst>
        </pc:picChg>
        <pc:picChg chg="del">
          <ac:chgData name="moath momani" userId="720708e143949568" providerId="LiveId" clId="{77310440-B0E1-49DB-AA2D-7BED0FB21575}" dt="2020-06-24T12:24:39.823" v="60" actId="478"/>
          <ac:picMkLst>
            <pc:docMk/>
            <pc:sldMk cId="3299758773" sldId="264"/>
            <ac:picMk id="108" creationId="{00000000-0000-0000-0000-000000000000}"/>
          </ac:picMkLst>
        </pc:picChg>
      </pc:sldChg>
      <pc:sldChg chg="addSp modSp add mod ord">
        <pc:chgData name="moath momani" userId="720708e143949568" providerId="LiveId" clId="{77310440-B0E1-49DB-AA2D-7BED0FB21575}" dt="2020-06-24T12:26:49.561" v="104"/>
        <pc:sldMkLst>
          <pc:docMk/>
          <pc:sldMk cId="2396038251" sldId="265"/>
        </pc:sldMkLst>
        <pc:spChg chg="add mod">
          <ac:chgData name="moath momani" userId="720708e143949568" providerId="LiveId" clId="{77310440-B0E1-49DB-AA2D-7BED0FB21575}" dt="2020-06-24T12:26:42.346" v="103"/>
          <ac:spMkLst>
            <pc:docMk/>
            <pc:sldMk cId="2396038251" sldId="265"/>
            <ac:spMk id="2" creationId="{FC84119A-9C00-4A4D-B8A1-A3CEF39C8A71}"/>
          </ac:spMkLst>
        </pc:spChg>
        <pc:spChg chg="add mod">
          <ac:chgData name="moath momani" userId="720708e143949568" providerId="LiveId" clId="{77310440-B0E1-49DB-AA2D-7BED0FB21575}" dt="2020-06-24T12:26:49.561" v="104"/>
          <ac:spMkLst>
            <pc:docMk/>
            <pc:sldMk cId="2396038251" sldId="265"/>
            <ac:spMk id="3" creationId="{315EFD2C-9D32-4E66-B641-9629E89EEF30}"/>
          </ac:spMkLst>
        </pc:spChg>
        <pc:spChg chg="mod">
          <ac:chgData name="moath momani" userId="720708e143949568" providerId="LiveId" clId="{77310440-B0E1-49DB-AA2D-7BED0FB21575}" dt="2020-06-24T12:26:42.346" v="103"/>
          <ac:spMkLst>
            <pc:docMk/>
            <pc:sldMk cId="2396038251" sldId="265"/>
            <ac:spMk id="5" creationId="{3EC52141-38F5-4574-851F-53C977C6C376}"/>
          </ac:spMkLst>
        </pc:spChg>
        <pc:spChg chg="mod">
          <ac:chgData name="moath momani" userId="720708e143949568" providerId="LiveId" clId="{77310440-B0E1-49DB-AA2D-7BED0FB21575}" dt="2020-06-24T12:26:42.346" v="103"/>
          <ac:spMkLst>
            <pc:docMk/>
            <pc:sldMk cId="2396038251" sldId="265"/>
            <ac:spMk id="6" creationId="{D6B761B1-1020-4181-B906-C9495B6AFAE3}"/>
          </ac:spMkLst>
        </pc:spChg>
        <pc:spChg chg="add mod">
          <ac:chgData name="moath momani" userId="720708e143949568" providerId="LiveId" clId="{77310440-B0E1-49DB-AA2D-7BED0FB21575}" dt="2020-06-24T12:26:42.346" v="103"/>
          <ac:spMkLst>
            <pc:docMk/>
            <pc:sldMk cId="2396038251" sldId="265"/>
            <ac:spMk id="8" creationId="{EB7DF314-2ECC-48D3-B735-DC91BB4F0C4F}"/>
          </ac:spMkLst>
        </pc:spChg>
        <pc:grpChg chg="add mod">
          <ac:chgData name="moath momani" userId="720708e143949568" providerId="LiveId" clId="{77310440-B0E1-49DB-AA2D-7BED0FB21575}" dt="2020-06-24T12:26:42.346" v="103"/>
          <ac:grpSpMkLst>
            <pc:docMk/>
            <pc:sldMk cId="2396038251" sldId="265"/>
            <ac:grpSpMk id="4" creationId="{6DBA73C4-A3BF-4C58-82B8-4640F15FB341}"/>
          </ac:grpSpMkLst>
        </pc:grpChg>
        <pc:picChg chg="add mod">
          <ac:chgData name="moath momani" userId="720708e143949568" providerId="LiveId" clId="{77310440-B0E1-49DB-AA2D-7BED0FB21575}" dt="2020-06-24T12:26:42.346" v="103"/>
          <ac:picMkLst>
            <pc:docMk/>
            <pc:sldMk cId="2396038251" sldId="265"/>
            <ac:picMk id="7" creationId="{7ED6BC1B-5636-4733-A24C-4AAC094E04AC}"/>
          </ac:picMkLst>
        </pc:picChg>
      </pc:sldChg>
      <pc:sldChg chg="add del setBg">
        <pc:chgData name="moath momani" userId="720708e143949568" providerId="LiveId" clId="{77310440-B0E1-49DB-AA2D-7BED0FB21575}" dt="2020-06-24T12:25:05.813" v="65"/>
        <pc:sldMkLst>
          <pc:docMk/>
          <pc:sldMk cId="831755398" sldId="266"/>
        </pc:sldMkLst>
      </pc:sldChg>
    </pc:docChg>
  </pc:docChgLst>
  <pc:docChgLst>
    <pc:chgData name="moath momani" userId="720708e143949568" providerId="LiveId" clId="{753F1A8C-7C78-4539-AE81-57D98E2FB03F}"/>
    <pc:docChg chg="sldOrd">
      <pc:chgData name="moath momani" userId="720708e143949568" providerId="LiveId" clId="{753F1A8C-7C78-4539-AE81-57D98E2FB03F}" dt="2020-04-09T10:21:27.359" v="0" actId="20578"/>
      <pc:docMkLst>
        <pc:docMk/>
      </pc:docMkLst>
      <pc:sldChg chg="ord">
        <pc:chgData name="moath momani" userId="720708e143949568" providerId="LiveId" clId="{753F1A8C-7C78-4539-AE81-57D98E2FB03F}" dt="2020-04-09T10:21:27.359" v="0" actId="20578"/>
        <pc:sldMkLst>
          <pc:docMk/>
          <pc:sldMk cId="3542123355" sldId="258"/>
        </pc:sldMkLst>
      </pc:sldChg>
    </pc:docChg>
  </pc:docChgLst>
  <pc:docChgLst>
    <pc:chgData name="moath momani" userId="720708e143949568" providerId="LiveId" clId="{18DCD83D-8650-4A3D-862A-9A23723EBE9C}"/>
    <pc:docChg chg="custSel modSld">
      <pc:chgData name="moath momani" userId="720708e143949568" providerId="LiveId" clId="{18DCD83D-8650-4A3D-862A-9A23723EBE9C}" dt="2020-10-21T18:56:35.854" v="52" actId="20577"/>
      <pc:docMkLst>
        <pc:docMk/>
      </pc:docMkLst>
      <pc:sldChg chg="modSp mod">
        <pc:chgData name="moath momani" userId="720708e143949568" providerId="LiveId" clId="{18DCD83D-8650-4A3D-862A-9A23723EBE9C}" dt="2020-10-21T18:56:35.854" v="52" actId="20577"/>
        <pc:sldMkLst>
          <pc:docMk/>
          <pc:sldMk cId="1368490105" sldId="258"/>
        </pc:sldMkLst>
        <pc:graphicFrameChg chg="modGraphic">
          <ac:chgData name="moath momani" userId="720708e143949568" providerId="LiveId" clId="{18DCD83D-8650-4A3D-862A-9A23723EBE9C}" dt="2020-10-21T18:56:35.854" v="52" actId="20577"/>
          <ac:graphicFrameMkLst>
            <pc:docMk/>
            <pc:sldMk cId="1368490105" sldId="258"/>
            <ac:graphicFrameMk id="9" creationId="{D924ADDC-0FC0-4E07-9A6E-A6392502FFAB}"/>
          </ac:graphicFrameMkLst>
        </pc:graphicFrameChg>
      </pc:sldChg>
    </pc:docChg>
  </pc:docChgLst>
  <pc:docChgLst>
    <pc:chgData name="moath momani" userId="720708e143949568" providerId="LiveId" clId="{BF92555B-D453-4F32-99B2-E06E230181E1}"/>
    <pc:docChg chg="undo custSel modSld">
      <pc:chgData name="moath momani" userId="720708e143949568" providerId="LiveId" clId="{BF92555B-D453-4F32-99B2-E06E230181E1}" dt="2020-06-25T09:37:38.182" v="106" actId="1037"/>
      <pc:docMkLst>
        <pc:docMk/>
      </pc:docMkLst>
      <pc:sldChg chg="modSp mod">
        <pc:chgData name="moath momani" userId="720708e143949568" providerId="LiveId" clId="{BF92555B-D453-4F32-99B2-E06E230181E1}" dt="2020-06-25T09:37:38.182" v="106" actId="1037"/>
        <pc:sldMkLst>
          <pc:docMk/>
          <pc:sldMk cId="0" sldId="256"/>
        </pc:sldMkLst>
        <pc:spChg chg="mod">
          <ac:chgData name="moath momani" userId="720708e143949568" providerId="LiveId" clId="{BF92555B-D453-4F32-99B2-E06E230181E1}" dt="2020-06-25T09:36:50.435" v="51" actId="20577"/>
          <ac:spMkLst>
            <pc:docMk/>
            <pc:sldMk cId="0" sldId="256"/>
            <ac:spMk id="101" creationId="{00000000-0000-0000-0000-000000000000}"/>
          </ac:spMkLst>
        </pc:spChg>
        <pc:grpChg chg="mod">
          <ac:chgData name="moath momani" userId="720708e143949568" providerId="LiveId" clId="{BF92555B-D453-4F32-99B2-E06E230181E1}" dt="2020-06-25T09:37:33.513" v="104" actId="14100"/>
          <ac:grpSpMkLst>
            <pc:docMk/>
            <pc:sldMk cId="0" sldId="256"/>
            <ac:grpSpMk id="104" creationId="{00000000-0000-0000-0000-000000000000}"/>
          </ac:grpSpMkLst>
        </pc:grpChg>
        <pc:picChg chg="mod">
          <ac:chgData name="moath momani" userId="720708e143949568" providerId="LiveId" clId="{BF92555B-D453-4F32-99B2-E06E230181E1}" dt="2020-06-25T09:37:38.182" v="106" actId="1037"/>
          <ac:picMkLst>
            <pc:docMk/>
            <pc:sldMk cId="0" sldId="256"/>
            <ac:picMk id="106" creationId="{00000000-0000-0000-0000-000000000000}"/>
          </ac:picMkLst>
        </pc:picChg>
        <pc:picChg chg="mod">
          <ac:chgData name="moath momani" userId="720708e143949568" providerId="LiveId" clId="{BF92555B-D453-4F32-99B2-E06E230181E1}" dt="2020-06-25T09:37:16.025" v="99" actId="1037"/>
          <ac:picMkLst>
            <pc:docMk/>
            <pc:sldMk cId="0" sldId="256"/>
            <ac:picMk id="107" creationId="{00000000-0000-0000-0000-000000000000}"/>
          </ac:picMkLst>
        </pc:picChg>
        <pc:picChg chg="mod">
          <ac:chgData name="moath momani" userId="720708e143949568" providerId="LiveId" clId="{BF92555B-D453-4F32-99B2-E06E230181E1}" dt="2020-06-25T09:37:06.943" v="62" actId="1036"/>
          <ac:picMkLst>
            <pc:docMk/>
            <pc:sldMk cId="0" sldId="256"/>
            <ac:picMk id="108" creationId="{00000000-0000-0000-0000-000000000000}"/>
          </ac:picMkLst>
        </pc:picChg>
      </pc:sldChg>
    </pc:docChg>
  </pc:docChgLst>
  <pc:docChgLst>
    <pc:chgData name="moath momani" userId="720708e143949568" providerId="LiveId" clId="{0F7E49B7-4401-481C-BB39-EE638D2530BE}"/>
    <pc:docChg chg="custSel modSld">
      <pc:chgData name="moath momani" userId="720708e143949568" providerId="LiveId" clId="{0F7E49B7-4401-481C-BB39-EE638D2530BE}" dt="2020-05-03T09:22:25.752" v="0" actId="207"/>
      <pc:docMkLst>
        <pc:docMk/>
      </pc:docMkLst>
      <pc:sldChg chg="modSp mod">
        <pc:chgData name="moath momani" userId="720708e143949568" providerId="LiveId" clId="{0F7E49B7-4401-481C-BB39-EE638D2530BE}" dt="2020-05-03T09:22:25.752" v="0" actId="207"/>
        <pc:sldMkLst>
          <pc:docMk/>
          <pc:sldMk cId="1368490105" sldId="258"/>
        </pc:sldMkLst>
        <pc:graphicFrameChg chg="modGraphic">
          <ac:chgData name="moath momani" userId="720708e143949568" providerId="LiveId" clId="{0F7E49B7-4401-481C-BB39-EE638D2530BE}" dt="2020-05-03T09:22:25.752" v="0" actId="207"/>
          <ac:graphicFrameMkLst>
            <pc:docMk/>
            <pc:sldMk cId="1368490105" sldId="258"/>
            <ac:graphicFrameMk id="9" creationId="{D924ADDC-0FC0-4E07-9A6E-A6392502FFAB}"/>
          </ac:graphicFrameMkLst>
        </pc:graphicFrameChg>
      </pc:sldChg>
    </pc:docChg>
  </pc:docChgLst>
  <pc:docChgLst>
    <pc:chgData name="Moath Almomani" userId="ff116c73-3ed4-4407-a8d2-899e4a260434" providerId="ADAL" clId="{FBB14CD1-3B53-4F24-9A85-08F68528DA1F}"/>
    <pc:docChg chg="undo custSel modSld">
      <pc:chgData name="Moath Almomani" userId="ff116c73-3ed4-4407-a8d2-899e4a260434" providerId="ADAL" clId="{FBB14CD1-3B53-4F24-9A85-08F68528DA1F}" dt="2021-04-29T08:18:29.339" v="3284" actId="20577"/>
      <pc:docMkLst>
        <pc:docMk/>
      </pc:docMkLst>
      <pc:sldChg chg="modSp mod">
        <pc:chgData name="Moath Almomani" userId="ff116c73-3ed4-4407-a8d2-899e4a260434" providerId="ADAL" clId="{FBB14CD1-3B53-4F24-9A85-08F68528DA1F}" dt="2021-04-27T02:10:25.589" v="20" actId="20577"/>
        <pc:sldMkLst>
          <pc:docMk/>
          <pc:sldMk cId="0" sldId="256"/>
        </pc:sldMkLst>
        <pc:spChg chg="mod">
          <ac:chgData name="Moath Almomani" userId="ff116c73-3ed4-4407-a8d2-899e4a260434" providerId="ADAL" clId="{FBB14CD1-3B53-4F24-9A85-08F68528DA1F}" dt="2021-04-27T02:10:25.589" v="20" actId="20577"/>
          <ac:spMkLst>
            <pc:docMk/>
            <pc:sldMk cId="0" sldId="256"/>
            <ac:spMk id="101" creationId="{00000000-0000-0000-0000-000000000000}"/>
          </ac:spMkLst>
        </pc:spChg>
      </pc:sldChg>
      <pc:sldChg chg="modSp mod">
        <pc:chgData name="Moath Almomani" userId="ff116c73-3ed4-4407-a8d2-899e4a260434" providerId="ADAL" clId="{FBB14CD1-3B53-4F24-9A85-08F68528DA1F}" dt="2021-04-29T08:18:29.339" v="3284" actId="20577"/>
        <pc:sldMkLst>
          <pc:docMk/>
          <pc:sldMk cId="0" sldId="257"/>
        </pc:sldMkLst>
        <pc:spChg chg="mod">
          <ac:chgData name="Moath Almomani" userId="ff116c73-3ed4-4407-a8d2-899e4a260434" providerId="ADAL" clId="{FBB14CD1-3B53-4F24-9A85-08F68528DA1F}" dt="2021-04-29T08:18:29.339" v="3284" actId="20577"/>
          <ac:spMkLst>
            <pc:docMk/>
            <pc:sldMk cId="0" sldId="257"/>
            <ac:spMk id="110" creationId="{00000000-0000-0000-0000-000000000000}"/>
          </ac:spMkLst>
        </pc:spChg>
        <pc:spChg chg="mod">
          <ac:chgData name="Moath Almomani" userId="ff116c73-3ed4-4407-a8d2-899e4a260434" providerId="ADAL" clId="{FBB14CD1-3B53-4F24-9A85-08F68528DA1F}" dt="2021-04-27T04:55:54.179" v="730" actId="207"/>
          <ac:spMkLst>
            <pc:docMk/>
            <pc:sldMk cId="0" sldId="257"/>
            <ac:spMk id="111" creationId="{00000000-0000-0000-0000-000000000000}"/>
          </ac:spMkLst>
        </pc:spChg>
      </pc:sldChg>
      <pc:sldChg chg="modSp mod">
        <pc:chgData name="Moath Almomani" userId="ff116c73-3ed4-4407-a8d2-899e4a260434" providerId="ADAL" clId="{FBB14CD1-3B53-4F24-9A85-08F68528DA1F}" dt="2021-04-28T09:05:24.710" v="1528" actId="20577"/>
        <pc:sldMkLst>
          <pc:docMk/>
          <pc:sldMk cId="1368490105" sldId="258"/>
        </pc:sldMkLst>
        <pc:spChg chg="mod">
          <ac:chgData name="Moath Almomani" userId="ff116c73-3ed4-4407-a8d2-899e4a260434" providerId="ADAL" clId="{FBB14CD1-3B53-4F24-9A85-08F68528DA1F}" dt="2021-04-28T09:01:19.075" v="1518" actId="20577"/>
          <ac:spMkLst>
            <pc:docMk/>
            <pc:sldMk cId="1368490105" sldId="258"/>
            <ac:spMk id="111" creationId="{00000000-0000-0000-0000-000000000000}"/>
          </ac:spMkLst>
        </pc:spChg>
        <pc:graphicFrameChg chg="mod modGraphic">
          <ac:chgData name="Moath Almomani" userId="ff116c73-3ed4-4407-a8d2-899e4a260434" providerId="ADAL" clId="{FBB14CD1-3B53-4F24-9A85-08F68528DA1F}" dt="2021-04-28T09:05:24.710" v="1528" actId="20577"/>
          <ac:graphicFrameMkLst>
            <pc:docMk/>
            <pc:sldMk cId="1368490105" sldId="258"/>
            <ac:graphicFrameMk id="9" creationId="{D924ADDC-0FC0-4E07-9A6E-A6392502FFAB}"/>
          </ac:graphicFrameMkLst>
        </pc:graphicFrameChg>
      </pc:sldChg>
      <pc:sldChg chg="modSp mod">
        <pc:chgData name="Moath Almomani" userId="ff116c73-3ed4-4407-a8d2-899e4a260434" providerId="ADAL" clId="{FBB14CD1-3B53-4F24-9A85-08F68528DA1F}" dt="2021-04-28T18:12:13.820" v="2160" actId="20577"/>
        <pc:sldMkLst>
          <pc:docMk/>
          <pc:sldMk cId="1051649133" sldId="259"/>
        </pc:sldMkLst>
        <pc:spChg chg="mod">
          <ac:chgData name="Moath Almomani" userId="ff116c73-3ed4-4407-a8d2-899e4a260434" providerId="ADAL" clId="{FBB14CD1-3B53-4F24-9A85-08F68528DA1F}" dt="2021-04-28T18:12:13.820" v="2160" actId="20577"/>
          <ac:spMkLst>
            <pc:docMk/>
            <pc:sldMk cId="1051649133" sldId="259"/>
            <ac:spMk id="2" creationId="{7DF578D1-C995-46E9-956B-D856A40923D9}"/>
          </ac:spMkLst>
        </pc:spChg>
      </pc:sldChg>
      <pc:sldChg chg="modSp mod">
        <pc:chgData name="Moath Almomani" userId="ff116c73-3ed4-4407-a8d2-899e4a260434" providerId="ADAL" clId="{FBB14CD1-3B53-4F24-9A85-08F68528DA1F}" dt="2021-04-28T18:20:24.839" v="2194" actId="20577"/>
        <pc:sldMkLst>
          <pc:docMk/>
          <pc:sldMk cId="3704995808" sldId="260"/>
        </pc:sldMkLst>
        <pc:graphicFrameChg chg="mod modGraphic">
          <ac:chgData name="Moath Almomani" userId="ff116c73-3ed4-4407-a8d2-899e4a260434" providerId="ADAL" clId="{FBB14CD1-3B53-4F24-9A85-08F68528DA1F}" dt="2021-04-28T18:20:24.839" v="2194" actId="20577"/>
          <ac:graphicFrameMkLst>
            <pc:docMk/>
            <pc:sldMk cId="3704995808" sldId="260"/>
            <ac:graphicFrameMk id="2" creationId="{38103DEC-B88E-4548-AD0B-41F0B75E5382}"/>
          </ac:graphicFrameMkLst>
        </pc:graphicFrameChg>
      </pc:sldChg>
      <pc:sldChg chg="modSp mod">
        <pc:chgData name="Moath Almomani" userId="ff116c73-3ed4-4407-a8d2-899e4a260434" providerId="ADAL" clId="{FBB14CD1-3B53-4F24-9A85-08F68528DA1F}" dt="2021-04-27T04:41:16.923" v="679" actId="20577"/>
        <pc:sldMkLst>
          <pc:docMk/>
          <pc:sldMk cId="2975555803" sldId="261"/>
        </pc:sldMkLst>
        <pc:graphicFrameChg chg="mod modGraphic">
          <ac:chgData name="Moath Almomani" userId="ff116c73-3ed4-4407-a8d2-899e4a260434" providerId="ADAL" clId="{FBB14CD1-3B53-4F24-9A85-08F68528DA1F}" dt="2021-04-27T04:41:16.923" v="679" actId="20577"/>
          <ac:graphicFrameMkLst>
            <pc:docMk/>
            <pc:sldMk cId="2975555803" sldId="261"/>
            <ac:graphicFrameMk id="16" creationId="{19F4B6FB-F246-464D-8F74-C3493134C0E4}"/>
          </ac:graphicFrameMkLst>
        </pc:graphicFrameChg>
      </pc:sldChg>
      <pc:sldChg chg="modSp mod">
        <pc:chgData name="Moath Almomani" userId="ff116c73-3ed4-4407-a8d2-899e4a260434" providerId="ADAL" clId="{FBB14CD1-3B53-4F24-9A85-08F68528DA1F}" dt="2021-04-27T04:48:53.425" v="728" actId="20577"/>
        <pc:sldMkLst>
          <pc:docMk/>
          <pc:sldMk cId="3395007616" sldId="262"/>
        </pc:sldMkLst>
        <pc:spChg chg="mod">
          <ac:chgData name="Moath Almomani" userId="ff116c73-3ed4-4407-a8d2-899e4a260434" providerId="ADAL" clId="{FBB14CD1-3B53-4F24-9A85-08F68528DA1F}" dt="2021-04-27T04:48:53.425" v="728" actId="20577"/>
          <ac:spMkLst>
            <pc:docMk/>
            <pc:sldMk cId="3395007616" sldId="262"/>
            <ac:spMk id="10" creationId="{CA2989F7-5D56-441E-9E1C-B92A7AC5048D}"/>
          </ac:spMkLst>
        </pc:spChg>
      </pc:sldChg>
      <pc:sldChg chg="modSp mod">
        <pc:chgData name="Moath Almomani" userId="ff116c73-3ed4-4407-a8d2-899e4a260434" providerId="ADAL" clId="{FBB14CD1-3B53-4F24-9A85-08F68528DA1F}" dt="2021-04-27T02:46:58.841" v="257" actId="20577"/>
        <pc:sldMkLst>
          <pc:docMk/>
          <pc:sldMk cId="3299758773" sldId="264"/>
        </pc:sldMkLst>
        <pc:graphicFrameChg chg="mod modGraphic">
          <ac:chgData name="Moath Almomani" userId="ff116c73-3ed4-4407-a8d2-899e4a260434" providerId="ADAL" clId="{FBB14CD1-3B53-4F24-9A85-08F68528DA1F}" dt="2021-04-27T02:46:58.841" v="257" actId="20577"/>
          <ac:graphicFrameMkLst>
            <pc:docMk/>
            <pc:sldMk cId="3299758773" sldId="264"/>
            <ac:graphicFrameMk id="23" creationId="{6C6CF4B0-4757-42B9-88DC-6C219C26B495}"/>
          </ac:graphicFrameMkLst>
        </pc:graphicFrameChg>
      </pc:sldChg>
      <pc:sldChg chg="modSp mod">
        <pc:chgData name="Moath Almomani" userId="ff116c73-3ed4-4407-a8d2-899e4a260434" providerId="ADAL" clId="{FBB14CD1-3B53-4F24-9A85-08F68528DA1F}" dt="2021-04-29T08:15:16.615" v="3282" actId="20577"/>
        <pc:sldMkLst>
          <pc:docMk/>
          <pc:sldMk cId="2396038251" sldId="265"/>
        </pc:sldMkLst>
        <pc:spChg chg="mod">
          <ac:chgData name="Moath Almomani" userId="ff116c73-3ed4-4407-a8d2-899e4a260434" providerId="ADAL" clId="{FBB14CD1-3B53-4F24-9A85-08F68528DA1F}" dt="2021-04-29T08:15:16.615" v="3282" actId="20577"/>
          <ac:spMkLst>
            <pc:docMk/>
            <pc:sldMk cId="2396038251" sldId="265"/>
            <ac:spMk id="2" creationId="{FC84119A-9C00-4A4D-B8A1-A3CEF39C8A71}"/>
          </ac:spMkLst>
        </pc:spChg>
        <pc:spChg chg="mod">
          <ac:chgData name="Moath Almomani" userId="ff116c73-3ed4-4407-a8d2-899e4a260434" providerId="ADAL" clId="{FBB14CD1-3B53-4F24-9A85-08F68528DA1F}" dt="2021-04-27T02:32:28.021" v="64" actId="1035"/>
          <ac:spMkLst>
            <pc:docMk/>
            <pc:sldMk cId="2396038251" sldId="265"/>
            <ac:spMk id="3" creationId="{315EFD2C-9D32-4E66-B641-9629E89EEF30}"/>
          </ac:spMkLst>
        </pc:spChg>
        <pc:grpChg chg="mod">
          <ac:chgData name="Moath Almomani" userId="ff116c73-3ed4-4407-a8d2-899e4a260434" providerId="ADAL" clId="{FBB14CD1-3B53-4F24-9A85-08F68528DA1F}" dt="2021-04-27T02:36:43.873" v="206" actId="1035"/>
          <ac:grpSpMkLst>
            <pc:docMk/>
            <pc:sldMk cId="2396038251" sldId="265"/>
            <ac:grpSpMk id="4" creationId="{6DBA73C4-A3BF-4C58-82B8-4640F15FB341}"/>
          </ac:grpSpMkLst>
        </pc:grpChg>
      </pc:sldChg>
      <pc:sldChg chg="modSp mod">
        <pc:chgData name="Moath Almomani" userId="ff116c73-3ed4-4407-a8d2-899e4a260434" providerId="ADAL" clId="{FBB14CD1-3B53-4F24-9A85-08F68528DA1F}" dt="2021-04-28T20:00:52.871" v="3249" actId="20577"/>
        <pc:sldMkLst>
          <pc:docMk/>
          <pc:sldMk cId="4027102162" sldId="266"/>
        </pc:sldMkLst>
        <pc:spChg chg="mod">
          <ac:chgData name="Moath Almomani" userId="ff116c73-3ed4-4407-a8d2-899e4a260434" providerId="ADAL" clId="{FBB14CD1-3B53-4F24-9A85-08F68528DA1F}" dt="2021-04-28T20:00:52.871" v="3249" actId="20577"/>
          <ac:spMkLst>
            <pc:docMk/>
            <pc:sldMk cId="4027102162" sldId="266"/>
            <ac:spMk id="10" creationId="{9D7E174E-AFFB-4815-93E6-758F1C7F88AB}"/>
          </ac:spMkLst>
        </pc:spChg>
      </pc:sldChg>
      <pc:sldChg chg="modSp mod">
        <pc:chgData name="Moath Almomani" userId="ff116c73-3ed4-4407-a8d2-899e4a260434" providerId="ADAL" clId="{FBB14CD1-3B53-4F24-9A85-08F68528DA1F}" dt="2021-04-28T20:06:58.957" v="3251" actId="20577"/>
        <pc:sldMkLst>
          <pc:docMk/>
          <pc:sldMk cId="2983114971" sldId="267"/>
        </pc:sldMkLst>
        <pc:spChg chg="mod">
          <ac:chgData name="Moath Almomani" userId="ff116c73-3ed4-4407-a8d2-899e4a260434" providerId="ADAL" clId="{FBB14CD1-3B53-4F24-9A85-08F68528DA1F}" dt="2021-04-28T19:46:52.425" v="2457" actId="20577"/>
          <ac:spMkLst>
            <pc:docMk/>
            <pc:sldMk cId="2983114971" sldId="267"/>
            <ac:spMk id="10" creationId="{4520B65B-FB47-4A30-821D-E86797BB747B}"/>
          </ac:spMkLst>
        </pc:spChg>
        <pc:graphicFrameChg chg="mod modGraphic">
          <ac:chgData name="Moath Almomani" userId="ff116c73-3ed4-4407-a8d2-899e4a260434" providerId="ADAL" clId="{FBB14CD1-3B53-4F24-9A85-08F68528DA1F}" dt="2021-04-28T20:06:58.957" v="3251" actId="20577"/>
          <ac:graphicFrameMkLst>
            <pc:docMk/>
            <pc:sldMk cId="2983114971" sldId="267"/>
            <ac:graphicFrameMk id="16" creationId="{8A0EDEE8-F79A-4E20-8E6F-D0692D2840F8}"/>
          </ac:graphicFrameMkLst>
        </pc:graphicFrameChg>
      </pc:sldChg>
    </pc:docChg>
  </pc:docChgLst>
  <pc:docChgLst>
    <pc:chgData name="moath momani" userId="720708e143949568" providerId="LiveId" clId="{69C388A9-4848-43C2-8793-A2B6F2CDDE39}"/>
    <pc:docChg chg="custSel addSld modSld">
      <pc:chgData name="moath momani" userId="720708e143949568" providerId="LiveId" clId="{69C388A9-4848-43C2-8793-A2B6F2CDDE39}" dt="2020-06-25T12:35:41.045" v="84" actId="11"/>
      <pc:docMkLst>
        <pc:docMk/>
      </pc:docMkLst>
      <pc:sldChg chg="modSp mod">
        <pc:chgData name="moath momani" userId="720708e143949568" providerId="LiveId" clId="{69C388A9-4848-43C2-8793-A2B6F2CDDE39}" dt="2020-06-25T12:34:26.803" v="54" actId="20577"/>
        <pc:sldMkLst>
          <pc:docMk/>
          <pc:sldMk cId="1368490105" sldId="258"/>
        </pc:sldMkLst>
        <pc:graphicFrameChg chg="modGraphic">
          <ac:chgData name="moath momani" userId="720708e143949568" providerId="LiveId" clId="{69C388A9-4848-43C2-8793-A2B6F2CDDE39}" dt="2020-06-25T12:34:26.803" v="54" actId="20577"/>
          <ac:graphicFrameMkLst>
            <pc:docMk/>
            <pc:sldMk cId="1368490105" sldId="258"/>
            <ac:graphicFrameMk id="9" creationId="{D924ADDC-0FC0-4E07-9A6E-A6392502FFAB}"/>
          </ac:graphicFrameMkLst>
        </pc:graphicFrameChg>
      </pc:sldChg>
      <pc:sldChg chg="modSp mod">
        <pc:chgData name="moath momani" userId="720708e143949568" providerId="LiveId" clId="{69C388A9-4848-43C2-8793-A2B6F2CDDE39}" dt="2020-06-25T12:35:02.945" v="83" actId="20577"/>
        <pc:sldMkLst>
          <pc:docMk/>
          <pc:sldMk cId="3704995808" sldId="260"/>
        </pc:sldMkLst>
        <pc:graphicFrameChg chg="modGraphic">
          <ac:chgData name="moath momani" userId="720708e143949568" providerId="LiveId" clId="{69C388A9-4848-43C2-8793-A2B6F2CDDE39}" dt="2020-06-25T12:35:02.945" v="83" actId="20577"/>
          <ac:graphicFrameMkLst>
            <pc:docMk/>
            <pc:sldMk cId="3704995808" sldId="260"/>
            <ac:graphicFrameMk id="9" creationId="{AFF9E331-2F6D-4237-9C3A-352475C82492}"/>
          </ac:graphicFrameMkLst>
        </pc:graphicFrameChg>
      </pc:sldChg>
      <pc:sldChg chg="addSp delSp modSp add mod">
        <pc:chgData name="moath momani" userId="720708e143949568" providerId="LiveId" clId="{69C388A9-4848-43C2-8793-A2B6F2CDDE39}" dt="2020-06-25T12:32:30.248" v="6"/>
        <pc:sldMkLst>
          <pc:docMk/>
          <pc:sldMk cId="4027102162" sldId="266"/>
        </pc:sldMkLst>
        <pc:spChg chg="add mod">
          <ac:chgData name="moath momani" userId="720708e143949568" providerId="LiveId" clId="{69C388A9-4848-43C2-8793-A2B6F2CDDE39}" dt="2020-06-25T12:32:09.792" v="4"/>
          <ac:spMkLst>
            <pc:docMk/>
            <pc:sldMk cId="4027102162" sldId="266"/>
            <ac:spMk id="10" creationId="{9D7E174E-AFFB-4815-93E6-758F1C7F88AB}"/>
          </ac:spMkLst>
        </pc:spChg>
        <pc:spChg chg="add mod">
          <ac:chgData name="moath momani" userId="720708e143949568" providerId="LiveId" clId="{69C388A9-4848-43C2-8793-A2B6F2CDDE39}" dt="2020-06-25T12:32:09.792" v="4"/>
          <ac:spMkLst>
            <pc:docMk/>
            <pc:sldMk cId="4027102162" sldId="266"/>
            <ac:spMk id="12" creationId="{EAA786CF-BDF9-4604-921C-1F1DE4C1C29D}"/>
          </ac:spMkLst>
        </pc:spChg>
        <pc:spChg chg="mod">
          <ac:chgData name="moath momani" userId="720708e143949568" providerId="LiveId" clId="{69C388A9-4848-43C2-8793-A2B6F2CDDE39}" dt="2020-06-25T12:32:19.832" v="5"/>
          <ac:spMkLst>
            <pc:docMk/>
            <pc:sldMk cId="4027102162" sldId="266"/>
            <ac:spMk id="14" creationId="{B5AC5E12-24AB-4606-8335-AEB2970CA2DD}"/>
          </ac:spMkLst>
        </pc:spChg>
        <pc:spChg chg="mod">
          <ac:chgData name="moath momani" userId="720708e143949568" providerId="LiveId" clId="{69C388A9-4848-43C2-8793-A2B6F2CDDE39}" dt="2020-06-25T12:32:19.832" v="5"/>
          <ac:spMkLst>
            <pc:docMk/>
            <pc:sldMk cId="4027102162" sldId="266"/>
            <ac:spMk id="15" creationId="{8671E96A-BF37-41FB-92B8-0C37A4E93A72}"/>
          </ac:spMkLst>
        </pc:spChg>
        <pc:spChg chg="add mod">
          <ac:chgData name="moath momani" userId="720708e143949568" providerId="LiveId" clId="{69C388A9-4848-43C2-8793-A2B6F2CDDE39}" dt="2020-06-25T12:32:30.248" v="6"/>
          <ac:spMkLst>
            <pc:docMk/>
            <pc:sldMk cId="4027102162" sldId="266"/>
            <ac:spMk id="16" creationId="{79F93827-5C9D-46E5-AC23-4889FBFC9122}"/>
          </ac:spMkLst>
        </pc:spChg>
        <pc:spChg chg="del">
          <ac:chgData name="moath momani" userId="720708e143949568" providerId="LiveId" clId="{69C388A9-4848-43C2-8793-A2B6F2CDDE39}" dt="2020-06-25T12:31:57.904" v="3" actId="478"/>
          <ac:spMkLst>
            <pc:docMk/>
            <pc:sldMk cId="4027102162" sldId="266"/>
            <ac:spMk id="111" creationId="{00000000-0000-0000-0000-000000000000}"/>
          </ac:spMkLst>
        </pc:spChg>
        <pc:spChg chg="del">
          <ac:chgData name="moath momani" userId="720708e143949568" providerId="LiveId" clId="{69C388A9-4848-43C2-8793-A2B6F2CDDE39}" dt="2020-06-25T12:31:57.904" v="3" actId="478"/>
          <ac:spMkLst>
            <pc:docMk/>
            <pc:sldMk cId="4027102162" sldId="266"/>
            <ac:spMk id="116" creationId="{00000000-0000-0000-0000-000000000000}"/>
          </ac:spMkLst>
        </pc:spChg>
        <pc:grpChg chg="add mod">
          <ac:chgData name="moath momani" userId="720708e143949568" providerId="LiveId" clId="{69C388A9-4848-43C2-8793-A2B6F2CDDE39}" dt="2020-06-25T12:32:19.832" v="5"/>
          <ac:grpSpMkLst>
            <pc:docMk/>
            <pc:sldMk cId="4027102162" sldId="266"/>
            <ac:grpSpMk id="13" creationId="{AD781103-0814-41FD-B7F8-2A810A23A6BF}"/>
          </ac:grpSpMkLst>
        </pc:grpChg>
        <pc:grpChg chg="del">
          <ac:chgData name="moath momani" userId="720708e143949568" providerId="LiveId" clId="{69C388A9-4848-43C2-8793-A2B6F2CDDE39}" dt="2020-06-25T12:31:57.904" v="3" actId="478"/>
          <ac:grpSpMkLst>
            <pc:docMk/>
            <pc:sldMk cId="4027102162" sldId="266"/>
            <ac:grpSpMk id="114" creationId="{00000000-0000-0000-0000-000000000000}"/>
          </ac:grpSpMkLst>
        </pc:grpChg>
        <pc:graphicFrameChg chg="del">
          <ac:chgData name="moath momani" userId="720708e143949568" providerId="LiveId" clId="{69C388A9-4848-43C2-8793-A2B6F2CDDE39}" dt="2020-06-25T12:31:57.904" v="3" actId="478"/>
          <ac:graphicFrameMkLst>
            <pc:docMk/>
            <pc:sldMk cId="4027102162" sldId="266"/>
            <ac:graphicFrameMk id="9" creationId="{AFF9E331-2F6D-4237-9C3A-352475C82492}"/>
          </ac:graphicFrameMkLst>
        </pc:graphicFrameChg>
        <pc:picChg chg="add mod">
          <ac:chgData name="moath momani" userId="720708e143949568" providerId="LiveId" clId="{69C388A9-4848-43C2-8793-A2B6F2CDDE39}" dt="2020-06-25T12:32:09.792" v="4"/>
          <ac:picMkLst>
            <pc:docMk/>
            <pc:sldMk cId="4027102162" sldId="266"/>
            <ac:picMk id="11" creationId="{78A25FA2-5138-48F5-A37E-A4A006086A5D}"/>
          </ac:picMkLst>
        </pc:picChg>
        <pc:picChg chg="del">
          <ac:chgData name="moath momani" userId="720708e143949568" providerId="LiveId" clId="{69C388A9-4848-43C2-8793-A2B6F2CDDE39}" dt="2020-06-25T12:31:57.904" v="3" actId="478"/>
          <ac:picMkLst>
            <pc:docMk/>
            <pc:sldMk cId="4027102162" sldId="266"/>
            <ac:picMk id="115" creationId="{00000000-0000-0000-0000-000000000000}"/>
          </ac:picMkLst>
        </pc:picChg>
      </pc:sldChg>
      <pc:sldChg chg="addSp delSp modSp add mod">
        <pc:chgData name="moath momani" userId="720708e143949568" providerId="LiveId" clId="{69C388A9-4848-43C2-8793-A2B6F2CDDE39}" dt="2020-06-25T12:35:41.045" v="84" actId="11"/>
        <pc:sldMkLst>
          <pc:docMk/>
          <pc:sldMk cId="2983114971" sldId="267"/>
        </pc:sldMkLst>
        <pc:spChg chg="add mod">
          <ac:chgData name="moath momani" userId="720708e143949568" providerId="LiveId" clId="{69C388A9-4848-43C2-8793-A2B6F2CDDE39}" dt="2020-06-25T12:32:42.792" v="7"/>
          <ac:spMkLst>
            <pc:docMk/>
            <pc:sldMk cId="2983114971" sldId="267"/>
            <ac:spMk id="10" creationId="{4520B65B-FB47-4A30-821D-E86797BB747B}"/>
          </ac:spMkLst>
        </pc:spChg>
        <pc:spChg chg="mod">
          <ac:chgData name="moath momani" userId="720708e143949568" providerId="LiveId" clId="{69C388A9-4848-43C2-8793-A2B6F2CDDE39}" dt="2020-06-25T12:32:42.792" v="7"/>
          <ac:spMkLst>
            <pc:docMk/>
            <pc:sldMk cId="2983114971" sldId="267"/>
            <ac:spMk id="12" creationId="{5056E231-171D-4483-8900-6A802D160699}"/>
          </ac:spMkLst>
        </pc:spChg>
        <pc:spChg chg="mod">
          <ac:chgData name="moath momani" userId="720708e143949568" providerId="LiveId" clId="{69C388A9-4848-43C2-8793-A2B6F2CDDE39}" dt="2020-06-25T12:32:42.792" v="7"/>
          <ac:spMkLst>
            <pc:docMk/>
            <pc:sldMk cId="2983114971" sldId="267"/>
            <ac:spMk id="13" creationId="{4F3E5250-AAB2-487F-9416-DA996CC17C11}"/>
          </ac:spMkLst>
        </pc:spChg>
        <pc:spChg chg="add mod">
          <ac:chgData name="moath momani" userId="720708e143949568" providerId="LiveId" clId="{69C388A9-4848-43C2-8793-A2B6F2CDDE39}" dt="2020-06-25T12:32:42.792" v="7"/>
          <ac:spMkLst>
            <pc:docMk/>
            <pc:sldMk cId="2983114971" sldId="267"/>
            <ac:spMk id="15" creationId="{AD13471E-04CD-428C-ABF4-62B28D5C3016}"/>
          </ac:spMkLst>
        </pc:spChg>
        <pc:spChg chg="del">
          <ac:chgData name="moath momani" userId="720708e143949568" providerId="LiveId" clId="{69C388A9-4848-43C2-8793-A2B6F2CDDE39}" dt="2020-06-25T12:31:54.222" v="2" actId="478"/>
          <ac:spMkLst>
            <pc:docMk/>
            <pc:sldMk cId="2983114971" sldId="267"/>
            <ac:spMk id="111" creationId="{00000000-0000-0000-0000-000000000000}"/>
          </ac:spMkLst>
        </pc:spChg>
        <pc:spChg chg="del">
          <ac:chgData name="moath momani" userId="720708e143949568" providerId="LiveId" clId="{69C388A9-4848-43C2-8793-A2B6F2CDDE39}" dt="2020-06-25T12:31:54.222" v="2" actId="478"/>
          <ac:spMkLst>
            <pc:docMk/>
            <pc:sldMk cId="2983114971" sldId="267"/>
            <ac:spMk id="116" creationId="{00000000-0000-0000-0000-000000000000}"/>
          </ac:spMkLst>
        </pc:spChg>
        <pc:grpChg chg="add mod">
          <ac:chgData name="moath momani" userId="720708e143949568" providerId="LiveId" clId="{69C388A9-4848-43C2-8793-A2B6F2CDDE39}" dt="2020-06-25T12:32:42.792" v="7"/>
          <ac:grpSpMkLst>
            <pc:docMk/>
            <pc:sldMk cId="2983114971" sldId="267"/>
            <ac:grpSpMk id="11" creationId="{DCC475F0-962E-46A0-ADF2-BD6B14A68A68}"/>
          </ac:grpSpMkLst>
        </pc:grpChg>
        <pc:grpChg chg="del">
          <ac:chgData name="moath momani" userId="720708e143949568" providerId="LiveId" clId="{69C388A9-4848-43C2-8793-A2B6F2CDDE39}" dt="2020-06-25T12:31:54.222" v="2" actId="478"/>
          <ac:grpSpMkLst>
            <pc:docMk/>
            <pc:sldMk cId="2983114971" sldId="267"/>
            <ac:grpSpMk id="114" creationId="{00000000-0000-0000-0000-000000000000}"/>
          </ac:grpSpMkLst>
        </pc:grpChg>
        <pc:graphicFrameChg chg="del">
          <ac:chgData name="moath momani" userId="720708e143949568" providerId="LiveId" clId="{69C388A9-4848-43C2-8793-A2B6F2CDDE39}" dt="2020-06-25T12:31:54.222" v="2" actId="478"/>
          <ac:graphicFrameMkLst>
            <pc:docMk/>
            <pc:sldMk cId="2983114971" sldId="267"/>
            <ac:graphicFrameMk id="9" creationId="{AFF9E331-2F6D-4237-9C3A-352475C82492}"/>
          </ac:graphicFrameMkLst>
        </pc:graphicFrameChg>
        <pc:graphicFrameChg chg="add mod modGraphic">
          <ac:chgData name="moath momani" userId="720708e143949568" providerId="LiveId" clId="{69C388A9-4848-43C2-8793-A2B6F2CDDE39}" dt="2020-06-25T12:35:41.045" v="84" actId="11"/>
          <ac:graphicFrameMkLst>
            <pc:docMk/>
            <pc:sldMk cId="2983114971" sldId="267"/>
            <ac:graphicFrameMk id="16" creationId="{8A0EDEE8-F79A-4E20-8E6F-D0692D2840F8}"/>
          </ac:graphicFrameMkLst>
        </pc:graphicFrameChg>
        <pc:picChg chg="add mod">
          <ac:chgData name="moath momani" userId="720708e143949568" providerId="LiveId" clId="{69C388A9-4848-43C2-8793-A2B6F2CDDE39}" dt="2020-06-25T12:32:42.792" v="7"/>
          <ac:picMkLst>
            <pc:docMk/>
            <pc:sldMk cId="2983114971" sldId="267"/>
            <ac:picMk id="14" creationId="{6E7AB1BB-AB3E-44C8-AF15-4BFB4D2FE053}"/>
          </ac:picMkLst>
        </pc:picChg>
        <pc:picChg chg="del">
          <ac:chgData name="moath momani" userId="720708e143949568" providerId="LiveId" clId="{69C388A9-4848-43C2-8793-A2B6F2CDDE39}" dt="2020-06-25T12:31:54.222" v="2" actId="478"/>
          <ac:picMkLst>
            <pc:docMk/>
            <pc:sldMk cId="2983114971" sldId="267"/>
            <ac:picMk id="115" creationId="{00000000-0000-0000-0000-000000000000}"/>
          </ac:picMkLst>
        </pc:picChg>
      </pc:sldChg>
    </pc:docChg>
  </pc:docChgLst>
  <pc:docChgLst>
    <pc:chgData name="moath momani" userId="720708e143949568" providerId="LiveId" clId="{5B2AAE73-3AC5-4A2B-9D78-1D34603AF273}"/>
    <pc:docChg chg="modSld">
      <pc:chgData name="moath momani" userId="720708e143949568" providerId="LiveId" clId="{5B2AAE73-3AC5-4A2B-9D78-1D34603AF273}" dt="2020-06-24T10:23:42.054" v="40" actId="255"/>
      <pc:docMkLst>
        <pc:docMk/>
      </pc:docMkLst>
      <pc:sldChg chg="modSp mod">
        <pc:chgData name="moath momani" userId="720708e143949568" providerId="LiveId" clId="{5B2AAE73-3AC5-4A2B-9D78-1D34603AF273}" dt="2020-06-24T10:23:42.054" v="40" actId="255"/>
        <pc:sldMkLst>
          <pc:docMk/>
          <pc:sldMk cId="0" sldId="257"/>
        </pc:sldMkLst>
        <pc:spChg chg="mod">
          <ac:chgData name="moath momani" userId="720708e143949568" providerId="LiveId" clId="{5B2AAE73-3AC5-4A2B-9D78-1D34603AF273}" dt="2020-06-24T10:23:42.054" v="40" actId="255"/>
          <ac:spMkLst>
            <pc:docMk/>
            <pc:sldMk cId="0" sldId="257"/>
            <ac:spMk id="110" creationId="{00000000-0000-0000-0000-000000000000}"/>
          </ac:spMkLst>
        </pc:spChg>
      </pc:sldChg>
    </pc:docChg>
  </pc:docChgLst>
  <pc:docChgLst>
    <pc:chgData name="moath momani" userId="720708e143949568" providerId="LiveId" clId="{16DC9DAB-C106-475D-B666-BE155EC0BD56}"/>
    <pc:docChg chg="undo custSel addSld delSld modSld">
      <pc:chgData name="moath momani" userId="720708e143949568" providerId="LiveId" clId="{16DC9DAB-C106-475D-B666-BE155EC0BD56}" dt="2020-10-25T08:00:59.386" v="5069" actId="33524"/>
      <pc:docMkLst>
        <pc:docMk/>
      </pc:docMkLst>
      <pc:sldChg chg="modSp mod">
        <pc:chgData name="moath momani" userId="720708e143949568" providerId="LiveId" clId="{16DC9DAB-C106-475D-B666-BE155EC0BD56}" dt="2020-10-20T13:49:53.164" v="1" actId="20577"/>
        <pc:sldMkLst>
          <pc:docMk/>
          <pc:sldMk cId="0" sldId="256"/>
        </pc:sldMkLst>
        <pc:spChg chg="mod">
          <ac:chgData name="moath momani" userId="720708e143949568" providerId="LiveId" clId="{16DC9DAB-C106-475D-B666-BE155EC0BD56}" dt="2020-10-20T13:49:53.164" v="1" actId="20577"/>
          <ac:spMkLst>
            <pc:docMk/>
            <pc:sldMk cId="0" sldId="256"/>
            <ac:spMk id="101" creationId="{00000000-0000-0000-0000-000000000000}"/>
          </ac:spMkLst>
        </pc:spChg>
      </pc:sldChg>
      <pc:sldChg chg="modSp mod">
        <pc:chgData name="moath momani" userId="720708e143949568" providerId="LiveId" clId="{16DC9DAB-C106-475D-B666-BE155EC0BD56}" dt="2020-10-25T07:05:11.342" v="4810" actId="20577"/>
        <pc:sldMkLst>
          <pc:docMk/>
          <pc:sldMk cId="0" sldId="257"/>
        </pc:sldMkLst>
        <pc:spChg chg="mod">
          <ac:chgData name="moath momani" userId="720708e143949568" providerId="LiveId" clId="{16DC9DAB-C106-475D-B666-BE155EC0BD56}" dt="2020-10-25T07:05:11.342" v="4810" actId="20577"/>
          <ac:spMkLst>
            <pc:docMk/>
            <pc:sldMk cId="0" sldId="257"/>
            <ac:spMk id="110" creationId="{00000000-0000-0000-0000-000000000000}"/>
          </ac:spMkLst>
        </pc:spChg>
        <pc:spChg chg="mod">
          <ac:chgData name="moath momani" userId="720708e143949568" providerId="LiveId" clId="{16DC9DAB-C106-475D-B666-BE155EC0BD56}" dt="2020-10-20T14:25:15.558" v="1390" actId="20577"/>
          <ac:spMkLst>
            <pc:docMk/>
            <pc:sldMk cId="0" sldId="257"/>
            <ac:spMk id="111" creationId="{00000000-0000-0000-0000-000000000000}"/>
          </ac:spMkLst>
        </pc:spChg>
      </pc:sldChg>
      <pc:sldChg chg="modSp mod">
        <pc:chgData name="moath momani" userId="720708e143949568" providerId="LiveId" clId="{16DC9DAB-C106-475D-B666-BE155EC0BD56}" dt="2020-10-25T07:07:23.401" v="4813" actId="20577"/>
        <pc:sldMkLst>
          <pc:docMk/>
          <pc:sldMk cId="1368490105" sldId="258"/>
        </pc:sldMkLst>
        <pc:spChg chg="mod">
          <ac:chgData name="moath momani" userId="720708e143949568" providerId="LiveId" clId="{16DC9DAB-C106-475D-B666-BE155EC0BD56}" dt="2020-10-20T14:39:37.590" v="2161"/>
          <ac:spMkLst>
            <pc:docMk/>
            <pc:sldMk cId="1368490105" sldId="258"/>
            <ac:spMk id="111" creationId="{00000000-0000-0000-0000-000000000000}"/>
          </ac:spMkLst>
        </pc:spChg>
        <pc:graphicFrameChg chg="mod modGraphic">
          <ac:chgData name="moath momani" userId="720708e143949568" providerId="LiveId" clId="{16DC9DAB-C106-475D-B666-BE155EC0BD56}" dt="2020-10-25T07:07:23.401" v="4813" actId="20577"/>
          <ac:graphicFrameMkLst>
            <pc:docMk/>
            <pc:sldMk cId="1368490105" sldId="258"/>
            <ac:graphicFrameMk id="9" creationId="{D924ADDC-0FC0-4E07-9A6E-A6392502FFAB}"/>
          </ac:graphicFrameMkLst>
        </pc:graphicFrameChg>
      </pc:sldChg>
      <pc:sldChg chg="addSp delSp modSp add del mod">
        <pc:chgData name="moath momani" userId="720708e143949568" providerId="LiveId" clId="{16DC9DAB-C106-475D-B666-BE155EC0BD56}" dt="2020-10-25T07:11:25.863" v="4849" actId="20577"/>
        <pc:sldMkLst>
          <pc:docMk/>
          <pc:sldMk cId="1051649133" sldId="259"/>
        </pc:sldMkLst>
        <pc:spChg chg="add mod">
          <ac:chgData name="moath momani" userId="720708e143949568" providerId="LiveId" clId="{16DC9DAB-C106-475D-B666-BE155EC0BD56}" dt="2020-10-25T07:11:25.863" v="4849" actId="20577"/>
          <ac:spMkLst>
            <pc:docMk/>
            <pc:sldMk cId="1051649133" sldId="259"/>
            <ac:spMk id="2" creationId="{7DF578D1-C995-46E9-956B-D856A40923D9}"/>
          </ac:spMkLst>
        </pc:spChg>
        <pc:spChg chg="del mod">
          <ac:chgData name="moath momani" userId="720708e143949568" providerId="LiveId" clId="{16DC9DAB-C106-475D-B666-BE155EC0BD56}" dt="2020-10-20T14:39:03.440" v="2156" actId="478"/>
          <ac:spMkLst>
            <pc:docMk/>
            <pc:sldMk cId="1051649133" sldId="259"/>
            <ac:spMk id="10" creationId="{EF7D5529-E01F-40C4-9628-C79A2F2BE828}"/>
          </ac:spMkLst>
        </pc:spChg>
        <pc:spChg chg="mod">
          <ac:chgData name="moath momani" userId="720708e143949568" providerId="LiveId" clId="{16DC9DAB-C106-475D-B666-BE155EC0BD56}" dt="2020-10-22T08:14:07.485" v="3849" actId="20577"/>
          <ac:spMkLst>
            <pc:docMk/>
            <pc:sldMk cId="1051649133" sldId="259"/>
            <ac:spMk id="111" creationId="{00000000-0000-0000-0000-000000000000}"/>
          </ac:spMkLst>
        </pc:spChg>
      </pc:sldChg>
      <pc:sldChg chg="addSp delSp modSp add del mod">
        <pc:chgData name="moath momani" userId="720708e143949568" providerId="LiveId" clId="{16DC9DAB-C106-475D-B666-BE155EC0BD56}" dt="2020-10-25T07:30:00.588" v="4992" actId="20577"/>
        <pc:sldMkLst>
          <pc:docMk/>
          <pc:sldMk cId="3704995808" sldId="260"/>
        </pc:sldMkLst>
        <pc:spChg chg="mod">
          <ac:chgData name="moath momani" userId="720708e143949568" providerId="LiveId" clId="{16DC9DAB-C106-475D-B666-BE155EC0BD56}" dt="2020-10-20T14:39:43.413" v="2162"/>
          <ac:spMkLst>
            <pc:docMk/>
            <pc:sldMk cId="3704995808" sldId="260"/>
            <ac:spMk id="111" creationId="{00000000-0000-0000-0000-000000000000}"/>
          </ac:spMkLst>
        </pc:spChg>
        <pc:graphicFrameChg chg="add mod modGraphic">
          <ac:chgData name="moath momani" userId="720708e143949568" providerId="LiveId" clId="{16DC9DAB-C106-475D-B666-BE155EC0BD56}" dt="2020-10-25T07:30:00.588" v="4992" actId="20577"/>
          <ac:graphicFrameMkLst>
            <pc:docMk/>
            <pc:sldMk cId="3704995808" sldId="260"/>
            <ac:graphicFrameMk id="2" creationId="{38103DEC-B88E-4548-AD0B-41F0B75E5382}"/>
          </ac:graphicFrameMkLst>
        </pc:graphicFrameChg>
        <pc:graphicFrameChg chg="del">
          <ac:chgData name="moath momani" userId="720708e143949568" providerId="LiveId" clId="{16DC9DAB-C106-475D-B666-BE155EC0BD56}" dt="2020-10-20T14:39:16.888" v="2159" actId="478"/>
          <ac:graphicFrameMkLst>
            <pc:docMk/>
            <pc:sldMk cId="3704995808" sldId="260"/>
            <ac:graphicFrameMk id="9" creationId="{AFF9E331-2F6D-4237-9C3A-352475C82492}"/>
          </ac:graphicFrameMkLst>
        </pc:graphicFrameChg>
      </pc:sldChg>
      <pc:sldChg chg="modSp mod">
        <pc:chgData name="moath momani" userId="720708e143949568" providerId="LiveId" clId="{16DC9DAB-C106-475D-B666-BE155EC0BD56}" dt="2020-10-25T07:02:45.500" v="4802" actId="12"/>
        <pc:sldMkLst>
          <pc:docMk/>
          <pc:sldMk cId="2975555803" sldId="261"/>
        </pc:sldMkLst>
        <pc:spChg chg="mod">
          <ac:chgData name="moath momani" userId="720708e143949568" providerId="LiveId" clId="{16DC9DAB-C106-475D-B666-BE155EC0BD56}" dt="2020-10-25T05:44:36.585" v="4346" actId="1076"/>
          <ac:spMkLst>
            <pc:docMk/>
            <pc:sldMk cId="2975555803" sldId="261"/>
            <ac:spMk id="10" creationId="{D7A87FB4-AB01-424A-A7EF-A9F633313350}"/>
          </ac:spMkLst>
        </pc:spChg>
        <pc:grpChg chg="mod">
          <ac:chgData name="moath momani" userId="720708e143949568" providerId="LiveId" clId="{16DC9DAB-C106-475D-B666-BE155EC0BD56}" dt="2020-10-25T05:44:36.585" v="4346" actId="1076"/>
          <ac:grpSpMkLst>
            <pc:docMk/>
            <pc:sldMk cId="2975555803" sldId="261"/>
            <ac:grpSpMk id="11" creationId="{DD40D670-B5F0-498E-A587-9EE600551682}"/>
          </ac:grpSpMkLst>
        </pc:grpChg>
        <pc:graphicFrameChg chg="mod modGraphic">
          <ac:chgData name="moath momani" userId="720708e143949568" providerId="LiveId" clId="{16DC9DAB-C106-475D-B666-BE155EC0BD56}" dt="2020-10-25T07:02:45.500" v="4802" actId="12"/>
          <ac:graphicFrameMkLst>
            <pc:docMk/>
            <pc:sldMk cId="2975555803" sldId="261"/>
            <ac:graphicFrameMk id="16" creationId="{19F4B6FB-F246-464D-8F74-C3493134C0E4}"/>
          </ac:graphicFrameMkLst>
        </pc:graphicFrameChg>
      </pc:sldChg>
      <pc:sldChg chg="modSp mod">
        <pc:chgData name="moath momani" userId="720708e143949568" providerId="LiveId" clId="{16DC9DAB-C106-475D-B666-BE155EC0BD56}" dt="2020-10-25T06:52:02.293" v="4759" actId="20577"/>
        <pc:sldMkLst>
          <pc:docMk/>
          <pc:sldMk cId="3395007616" sldId="262"/>
        </pc:sldMkLst>
        <pc:spChg chg="mod">
          <ac:chgData name="moath momani" userId="720708e143949568" providerId="LiveId" clId="{16DC9DAB-C106-475D-B666-BE155EC0BD56}" dt="2020-10-25T06:52:02.293" v="4759" actId="20577"/>
          <ac:spMkLst>
            <pc:docMk/>
            <pc:sldMk cId="3395007616" sldId="262"/>
            <ac:spMk id="10" creationId="{CA2989F7-5D56-441E-9E1C-B92A7AC5048D}"/>
          </ac:spMkLst>
        </pc:spChg>
        <pc:spChg chg="mod">
          <ac:chgData name="moath momani" userId="720708e143949568" providerId="LiveId" clId="{16DC9DAB-C106-475D-B666-BE155EC0BD56}" dt="2020-10-25T06:37:33.800" v="4740" actId="20577"/>
          <ac:spMkLst>
            <pc:docMk/>
            <pc:sldMk cId="3395007616" sldId="262"/>
            <ac:spMk id="11" creationId="{C33DD1E7-E79F-4DFA-80FA-C346FD1F051B}"/>
          </ac:spMkLst>
        </pc:spChg>
      </pc:sldChg>
      <pc:sldChg chg="delSp modSp mod">
        <pc:chgData name="moath momani" userId="720708e143949568" providerId="LiveId" clId="{16DC9DAB-C106-475D-B666-BE155EC0BD56}" dt="2020-10-25T06:32:17.401" v="4730" actId="20577"/>
        <pc:sldMkLst>
          <pc:docMk/>
          <pc:sldMk cId="3299758773" sldId="264"/>
        </pc:sldMkLst>
        <pc:spChg chg="mod">
          <ac:chgData name="moath momani" userId="720708e143949568" providerId="LiveId" clId="{16DC9DAB-C106-475D-B666-BE155EC0BD56}" dt="2020-10-25T06:12:28.247" v="4533" actId="20577"/>
          <ac:spMkLst>
            <pc:docMk/>
            <pc:sldMk cId="3299758773" sldId="264"/>
            <ac:spMk id="17" creationId="{3491E9C2-141A-47B4-8AF8-20871943362C}"/>
          </ac:spMkLst>
        </pc:spChg>
        <pc:spChg chg="del">
          <ac:chgData name="moath momani" userId="720708e143949568" providerId="LiveId" clId="{16DC9DAB-C106-475D-B666-BE155EC0BD56}" dt="2020-10-20T14:09:29.415" v="914" actId="478"/>
          <ac:spMkLst>
            <pc:docMk/>
            <pc:sldMk cId="3299758773" sldId="264"/>
            <ac:spMk id="22" creationId="{DD61AAE1-2E64-4ABD-877C-7899B186CE9A}"/>
          </ac:spMkLst>
        </pc:spChg>
        <pc:grpChg chg="mod">
          <ac:chgData name="moath momani" userId="720708e143949568" providerId="LiveId" clId="{16DC9DAB-C106-475D-B666-BE155EC0BD56}" dt="2020-10-25T05:48:17.289" v="4421" actId="1076"/>
          <ac:grpSpMkLst>
            <pc:docMk/>
            <pc:sldMk cId="3299758773" sldId="264"/>
            <ac:grpSpMk id="18" creationId="{82C87080-1F36-471E-9EE2-93A9445BA970}"/>
          </ac:grpSpMkLst>
        </pc:grpChg>
        <pc:graphicFrameChg chg="mod modGraphic">
          <ac:chgData name="moath momani" userId="720708e143949568" providerId="LiveId" clId="{16DC9DAB-C106-475D-B666-BE155EC0BD56}" dt="2020-10-25T06:32:17.401" v="4730" actId="20577"/>
          <ac:graphicFrameMkLst>
            <pc:docMk/>
            <pc:sldMk cId="3299758773" sldId="264"/>
            <ac:graphicFrameMk id="23" creationId="{6C6CF4B0-4757-42B9-88DC-6C219C26B495}"/>
          </ac:graphicFrameMkLst>
        </pc:graphicFrameChg>
        <pc:picChg chg="del">
          <ac:chgData name="moath momani" userId="720708e143949568" providerId="LiveId" clId="{16DC9DAB-C106-475D-B666-BE155EC0BD56}" dt="2020-10-20T14:09:29.415" v="914" actId="478"/>
          <ac:picMkLst>
            <pc:docMk/>
            <pc:sldMk cId="3299758773" sldId="264"/>
            <ac:picMk id="21" creationId="{87EACC26-5BEC-466C-93BA-0FC93503BA33}"/>
          </ac:picMkLst>
        </pc:picChg>
      </pc:sldChg>
      <pc:sldChg chg="modSp mod">
        <pc:chgData name="moath momani" userId="720708e143949568" providerId="LiveId" clId="{16DC9DAB-C106-475D-B666-BE155EC0BD56}" dt="2020-10-25T08:00:59.386" v="5069" actId="33524"/>
        <pc:sldMkLst>
          <pc:docMk/>
          <pc:sldMk cId="2396038251" sldId="265"/>
        </pc:sldMkLst>
        <pc:spChg chg="mod">
          <ac:chgData name="moath momani" userId="720708e143949568" providerId="LiveId" clId="{16DC9DAB-C106-475D-B666-BE155EC0BD56}" dt="2020-10-25T08:00:59.386" v="5069" actId="33524"/>
          <ac:spMkLst>
            <pc:docMk/>
            <pc:sldMk cId="2396038251" sldId="265"/>
            <ac:spMk id="2" creationId="{FC84119A-9C00-4A4D-B8A1-A3CEF39C8A71}"/>
          </ac:spMkLst>
        </pc:spChg>
        <pc:spChg chg="mod">
          <ac:chgData name="moath momani" userId="720708e143949568" providerId="LiveId" clId="{16DC9DAB-C106-475D-B666-BE155EC0BD56}" dt="2020-10-25T06:12:14.928" v="4531" actId="20577"/>
          <ac:spMkLst>
            <pc:docMk/>
            <pc:sldMk cId="2396038251" sldId="265"/>
            <ac:spMk id="3" creationId="{315EFD2C-9D32-4E66-B641-9629E89EEF30}"/>
          </ac:spMkLst>
        </pc:spChg>
      </pc:sldChg>
      <pc:sldChg chg="modSp mod">
        <pc:chgData name="moath momani" userId="720708e143949568" providerId="LiveId" clId="{16DC9DAB-C106-475D-B666-BE155EC0BD56}" dt="2020-10-25T07:17:53.841" v="4850"/>
        <pc:sldMkLst>
          <pc:docMk/>
          <pc:sldMk cId="4027102162" sldId="266"/>
        </pc:sldMkLst>
        <pc:spChg chg="mod">
          <ac:chgData name="moath momani" userId="720708e143949568" providerId="LiveId" clId="{16DC9DAB-C106-475D-B666-BE155EC0BD56}" dt="2020-10-25T07:17:53.841" v="4850"/>
          <ac:spMkLst>
            <pc:docMk/>
            <pc:sldMk cId="4027102162" sldId="266"/>
            <ac:spMk id="10" creationId="{9D7E174E-AFFB-4815-93E6-758F1C7F88AB}"/>
          </ac:spMkLst>
        </pc:spChg>
      </pc:sldChg>
      <pc:sldChg chg="modSp mod">
        <pc:chgData name="moath momani" userId="720708e143949568" providerId="LiveId" clId="{16DC9DAB-C106-475D-B666-BE155EC0BD56}" dt="2020-10-25T07:21:45.682" v="4870" actId="20577"/>
        <pc:sldMkLst>
          <pc:docMk/>
          <pc:sldMk cId="2983114971" sldId="267"/>
        </pc:sldMkLst>
        <pc:graphicFrameChg chg="mod modGraphic">
          <ac:chgData name="moath momani" userId="720708e143949568" providerId="LiveId" clId="{16DC9DAB-C106-475D-B666-BE155EC0BD56}" dt="2020-10-25T07:21:45.682" v="4870" actId="20577"/>
          <ac:graphicFrameMkLst>
            <pc:docMk/>
            <pc:sldMk cId="2983114971" sldId="267"/>
            <ac:graphicFrameMk id="16" creationId="{8A0EDEE8-F79A-4E20-8E6F-D0692D2840F8}"/>
          </ac:graphicFrameMkLst>
        </pc:graphicFrameChg>
      </pc:sldChg>
      <pc:sldChg chg="add del setBg">
        <pc:chgData name="moath momani" userId="720708e143949568" providerId="LiveId" clId="{16DC9DAB-C106-475D-B666-BE155EC0BD56}" dt="2020-10-20T14:38:33.718" v="2153"/>
        <pc:sldMkLst>
          <pc:docMk/>
          <pc:sldMk cId="0" sldId="268"/>
        </pc:sldMkLst>
      </pc:sldChg>
      <pc:sldChg chg="add del setBg">
        <pc:chgData name="moath momani" userId="720708e143949568" providerId="LiveId" clId="{16DC9DAB-C106-475D-B666-BE155EC0BD56}" dt="2020-10-20T14:38:07.922" v="2149"/>
        <pc:sldMkLst>
          <pc:docMk/>
          <pc:sldMk cId="4181356581" sldId="269"/>
        </pc:sldMkLst>
      </pc:sldChg>
    </pc:docChg>
  </pc:docChgLst>
  <pc:docChgLst>
    <pc:chgData name="moath momani" userId="720708e143949568" providerId="LiveId" clId="{7A736DBF-5AC3-4463-8F7B-ACA07C834241}"/>
    <pc:docChg chg="undo custSel addSld delSld modSld">
      <pc:chgData name="moath momani" userId="720708e143949568" providerId="LiveId" clId="{7A736DBF-5AC3-4463-8F7B-ACA07C834241}" dt="2020-04-19T11:06:42.405" v="114"/>
      <pc:docMkLst>
        <pc:docMk/>
      </pc:docMkLst>
      <pc:sldChg chg="addSp delSp modSp add">
        <pc:chgData name="moath momani" userId="720708e143949568" providerId="LiveId" clId="{7A736DBF-5AC3-4463-8F7B-ACA07C834241}" dt="2020-04-19T11:06:42.405" v="114"/>
        <pc:sldMkLst>
          <pc:docMk/>
          <pc:sldMk cId="1368490105" sldId="258"/>
        </pc:sldMkLst>
        <pc:spChg chg="del">
          <ac:chgData name="moath momani" userId="720708e143949568" providerId="LiveId" clId="{7A736DBF-5AC3-4463-8F7B-ACA07C834241}" dt="2020-04-19T10:53:39.386" v="2" actId="478"/>
          <ac:spMkLst>
            <pc:docMk/>
            <pc:sldMk cId="1368490105" sldId="258"/>
            <ac:spMk id="110" creationId="{00000000-0000-0000-0000-000000000000}"/>
          </ac:spMkLst>
        </pc:spChg>
        <pc:graphicFrameChg chg="add mod modGraphic">
          <ac:chgData name="moath momani" userId="720708e143949568" providerId="LiveId" clId="{7A736DBF-5AC3-4463-8F7B-ACA07C834241}" dt="2020-04-19T11:06:42.405" v="114"/>
          <ac:graphicFrameMkLst>
            <pc:docMk/>
            <pc:sldMk cId="1368490105" sldId="258"/>
            <ac:graphicFrameMk id="9" creationId="{D924ADDC-0FC0-4E07-9A6E-A6392502FFAB}"/>
          </ac:graphicFrameMkLst>
        </pc:graphicFrameChg>
      </pc:sldChg>
      <pc:sldChg chg="del">
        <pc:chgData name="moath momani" userId="720708e143949568" providerId="LiveId" clId="{7A736DBF-5AC3-4463-8F7B-ACA07C834241}" dt="2020-04-19T10:53:31.824" v="0" actId="47"/>
        <pc:sldMkLst>
          <pc:docMk/>
          <pc:sldMk cId="3542123355" sldId="258"/>
        </pc:sldMkLst>
      </pc:sldChg>
    </pc:docChg>
  </pc:docChgLst>
  <pc:docChgLst>
    <pc:chgData name="moath.m.momani@gmail.com" userId="720708e143949568" providerId="LiveId" clId="{3FC583A6-6FBC-483B-B94E-85193486E04D}"/>
    <pc:docChg chg="undo custSel addSld delSld modSld">
      <pc:chgData name="moath.m.momani@gmail.com" userId="720708e143949568" providerId="LiveId" clId="{3FC583A6-6FBC-483B-B94E-85193486E04D}" dt="2020-03-25T07:37:08.687" v="618" actId="20577"/>
      <pc:docMkLst>
        <pc:docMk/>
      </pc:docMkLst>
      <pc:sldChg chg="modSp">
        <pc:chgData name="moath.m.momani@gmail.com" userId="720708e143949568" providerId="LiveId" clId="{3FC583A6-6FBC-483B-B94E-85193486E04D}" dt="2020-03-25T07:05:17.952" v="7" actId="1036"/>
        <pc:sldMkLst>
          <pc:docMk/>
          <pc:sldMk cId="0" sldId="256"/>
        </pc:sldMkLst>
        <pc:grpChg chg="mod">
          <ac:chgData name="moath.m.momani@gmail.com" userId="720708e143949568" providerId="LiveId" clId="{3FC583A6-6FBC-483B-B94E-85193486E04D}" dt="2020-03-25T07:05:17.952" v="7" actId="1036"/>
          <ac:grpSpMkLst>
            <pc:docMk/>
            <pc:sldMk cId="0" sldId="256"/>
            <ac:grpSpMk id="104" creationId="{00000000-0000-0000-0000-000000000000}"/>
          </ac:grpSpMkLst>
        </pc:grpChg>
        <pc:picChg chg="mod">
          <ac:chgData name="moath.m.momani@gmail.com" userId="720708e143949568" providerId="LiveId" clId="{3FC583A6-6FBC-483B-B94E-85193486E04D}" dt="2020-03-25T07:05:10.738" v="3" actId="1076"/>
          <ac:picMkLst>
            <pc:docMk/>
            <pc:sldMk cId="0" sldId="256"/>
            <ac:picMk id="106" creationId="{00000000-0000-0000-0000-000000000000}"/>
          </ac:picMkLst>
        </pc:picChg>
        <pc:picChg chg="mod">
          <ac:chgData name="moath.m.momani@gmail.com" userId="720708e143949568" providerId="LiveId" clId="{3FC583A6-6FBC-483B-B94E-85193486E04D}" dt="2020-03-25T07:05:03.977" v="1" actId="1076"/>
          <ac:picMkLst>
            <pc:docMk/>
            <pc:sldMk cId="0" sldId="256"/>
            <ac:picMk id="108" creationId="{00000000-0000-0000-0000-000000000000}"/>
          </ac:picMkLst>
        </pc:picChg>
      </pc:sldChg>
      <pc:sldChg chg="modSp">
        <pc:chgData name="moath.m.momani@gmail.com" userId="720708e143949568" providerId="LiveId" clId="{3FC583A6-6FBC-483B-B94E-85193486E04D}" dt="2020-03-25T07:34:13.829" v="599" actId="20577"/>
        <pc:sldMkLst>
          <pc:docMk/>
          <pc:sldMk cId="0" sldId="257"/>
        </pc:sldMkLst>
        <pc:spChg chg="mod">
          <ac:chgData name="moath.m.momani@gmail.com" userId="720708e143949568" providerId="LiveId" clId="{3FC583A6-6FBC-483B-B94E-85193486E04D}" dt="2020-03-25T07:25:48.941" v="436" actId="20577"/>
          <ac:spMkLst>
            <pc:docMk/>
            <pc:sldMk cId="0" sldId="257"/>
            <ac:spMk id="110" creationId="{00000000-0000-0000-0000-000000000000}"/>
          </ac:spMkLst>
        </pc:spChg>
        <pc:spChg chg="mod">
          <ac:chgData name="moath.m.momani@gmail.com" userId="720708e143949568" providerId="LiveId" clId="{3FC583A6-6FBC-483B-B94E-85193486E04D}" dt="2020-03-25T07:34:13.829" v="599" actId="20577"/>
          <ac:spMkLst>
            <pc:docMk/>
            <pc:sldMk cId="0" sldId="257"/>
            <ac:spMk id="111" creationId="{00000000-0000-0000-0000-000000000000}"/>
          </ac:spMkLst>
        </pc:spChg>
      </pc:sldChg>
      <pc:sldChg chg="modSp add">
        <pc:chgData name="moath.m.momani@gmail.com" userId="720708e143949568" providerId="LiveId" clId="{3FC583A6-6FBC-483B-B94E-85193486E04D}" dt="2020-03-25T07:37:08.687" v="618" actId="20577"/>
        <pc:sldMkLst>
          <pc:docMk/>
          <pc:sldMk cId="3542123355" sldId="258"/>
        </pc:sldMkLst>
        <pc:spChg chg="mod">
          <ac:chgData name="moath.m.momani@gmail.com" userId="720708e143949568" providerId="LiveId" clId="{3FC583A6-6FBC-483B-B94E-85193486E04D}" dt="2020-03-25T07:37:08.687" v="618" actId="20577"/>
          <ac:spMkLst>
            <pc:docMk/>
            <pc:sldMk cId="3542123355" sldId="258"/>
            <ac:spMk id="110" creationId="{00000000-0000-0000-0000-000000000000}"/>
          </ac:spMkLst>
        </pc:spChg>
        <pc:spChg chg="mod">
          <ac:chgData name="moath.m.momani@gmail.com" userId="720708e143949568" providerId="LiveId" clId="{3FC583A6-6FBC-483B-B94E-85193486E04D}" dt="2020-03-25T07:36:49.596" v="614" actId="20577"/>
          <ac:spMkLst>
            <pc:docMk/>
            <pc:sldMk cId="3542123355" sldId="258"/>
            <ac:spMk id="111" creationId="{00000000-0000-0000-0000-000000000000}"/>
          </ac:spMkLst>
        </pc:spChg>
      </pc:sldChg>
      <pc:sldChg chg="del">
        <pc:chgData name="moath.m.momani@gmail.com" userId="720708e143949568" providerId="LiveId" clId="{3FC583A6-6FBC-483B-B94E-85193486E04D}" dt="2020-03-25T07:26:04.405" v="438" actId="47"/>
        <pc:sldMkLst>
          <pc:docMk/>
          <pc:sldMk cId="1051649133" sldId="259"/>
        </pc:sldMkLst>
      </pc:sldChg>
    </pc:docChg>
  </pc:docChgLst>
  <pc:docChgLst>
    <pc:chgData name="Moath Almomani" userId="ff116c73-3ed4-4407-a8d2-899e4a260434" providerId="ADAL" clId="{21D89314-1F84-4199-9A70-CB00A3AEECDC}"/>
    <pc:docChg chg="undo custSel modSld">
      <pc:chgData name="Moath Almomani" userId="ff116c73-3ed4-4407-a8d2-899e4a260434" providerId="ADAL" clId="{21D89314-1F84-4199-9A70-CB00A3AEECDC}" dt="2021-07-04T09:51:29.326" v="49" actId="207"/>
      <pc:docMkLst>
        <pc:docMk/>
      </pc:docMkLst>
      <pc:sldChg chg="modSp mod">
        <pc:chgData name="Moath Almomani" userId="ff116c73-3ed4-4407-a8d2-899e4a260434" providerId="ADAL" clId="{21D89314-1F84-4199-9A70-CB00A3AEECDC}" dt="2021-07-04T09:51:29.065" v="41" actId="207"/>
        <pc:sldMkLst>
          <pc:docMk/>
          <pc:sldMk cId="0" sldId="257"/>
        </pc:sldMkLst>
        <pc:spChg chg="mod">
          <ac:chgData name="Moath Almomani" userId="ff116c73-3ed4-4407-a8d2-899e4a260434" providerId="ADAL" clId="{21D89314-1F84-4199-9A70-CB00A3AEECDC}" dt="2021-07-04T09:51:29.065" v="41" actId="207"/>
          <ac:spMkLst>
            <pc:docMk/>
            <pc:sldMk cId="0" sldId="257"/>
            <ac:spMk id="110" creationId="{00000000-0000-0000-0000-000000000000}"/>
          </ac:spMkLst>
        </pc:spChg>
      </pc:sldChg>
      <pc:sldChg chg="modSp mod">
        <pc:chgData name="Moath Almomani" userId="ff116c73-3ed4-4407-a8d2-899e4a260434" providerId="ADAL" clId="{21D89314-1F84-4199-9A70-CB00A3AEECDC}" dt="2021-07-04T09:51:29.034" v="40" actId="207"/>
        <pc:sldMkLst>
          <pc:docMk/>
          <pc:sldMk cId="1368490105" sldId="258"/>
        </pc:sldMkLst>
        <pc:graphicFrameChg chg="modGraphic">
          <ac:chgData name="Moath Almomani" userId="ff116c73-3ed4-4407-a8d2-899e4a260434" providerId="ADAL" clId="{21D89314-1F84-4199-9A70-CB00A3AEECDC}" dt="2021-07-04T09:51:29.034" v="40" actId="207"/>
          <ac:graphicFrameMkLst>
            <pc:docMk/>
            <pc:sldMk cId="1368490105" sldId="258"/>
            <ac:graphicFrameMk id="9" creationId="{D924ADDC-0FC0-4E07-9A6E-A6392502FFAB}"/>
          </ac:graphicFrameMkLst>
        </pc:graphicFrameChg>
      </pc:sldChg>
      <pc:sldChg chg="modSp mod">
        <pc:chgData name="Moath Almomani" userId="ff116c73-3ed4-4407-a8d2-899e4a260434" providerId="ADAL" clId="{21D89314-1F84-4199-9A70-CB00A3AEECDC}" dt="2021-07-04T09:51:28.942" v="37" actId="207"/>
        <pc:sldMkLst>
          <pc:docMk/>
          <pc:sldMk cId="1051649133" sldId="259"/>
        </pc:sldMkLst>
        <pc:spChg chg="mod">
          <ac:chgData name="Moath Almomani" userId="ff116c73-3ed4-4407-a8d2-899e4a260434" providerId="ADAL" clId="{21D89314-1F84-4199-9A70-CB00A3AEECDC}" dt="2021-07-04T09:51:28.942" v="37" actId="207"/>
          <ac:spMkLst>
            <pc:docMk/>
            <pc:sldMk cId="1051649133" sldId="259"/>
            <ac:spMk id="2" creationId="{7DF578D1-C995-46E9-956B-D856A40923D9}"/>
          </ac:spMkLst>
        </pc:spChg>
      </pc:sldChg>
      <pc:sldChg chg="modSp mod">
        <pc:chgData name="Moath Almomani" userId="ff116c73-3ed4-4407-a8d2-899e4a260434" providerId="ADAL" clId="{21D89314-1F84-4199-9A70-CB00A3AEECDC}" dt="2021-07-04T09:51:28.897" v="36" actId="207"/>
        <pc:sldMkLst>
          <pc:docMk/>
          <pc:sldMk cId="3704995808" sldId="260"/>
        </pc:sldMkLst>
        <pc:graphicFrameChg chg="modGraphic">
          <ac:chgData name="Moath Almomani" userId="ff116c73-3ed4-4407-a8d2-899e4a260434" providerId="ADAL" clId="{21D89314-1F84-4199-9A70-CB00A3AEECDC}" dt="2021-07-04T09:51:28.897" v="36" actId="207"/>
          <ac:graphicFrameMkLst>
            <pc:docMk/>
            <pc:sldMk cId="3704995808" sldId="260"/>
            <ac:graphicFrameMk id="2" creationId="{38103DEC-B88E-4548-AD0B-41F0B75E5382}"/>
          </ac:graphicFrameMkLst>
        </pc:graphicFrameChg>
      </pc:sldChg>
      <pc:sldChg chg="modSp mod">
        <pc:chgData name="Moath Almomani" userId="ff116c73-3ed4-4407-a8d2-899e4a260434" providerId="ADAL" clId="{21D89314-1F84-4199-9A70-CB00A3AEECDC}" dt="2021-07-04T09:51:29.202" v="45" actId="207"/>
        <pc:sldMkLst>
          <pc:docMk/>
          <pc:sldMk cId="2975555803" sldId="261"/>
        </pc:sldMkLst>
        <pc:graphicFrameChg chg="modGraphic">
          <ac:chgData name="Moath Almomani" userId="ff116c73-3ed4-4407-a8d2-899e4a260434" providerId="ADAL" clId="{21D89314-1F84-4199-9A70-CB00A3AEECDC}" dt="2021-07-04T09:51:29.202" v="45" actId="207"/>
          <ac:graphicFrameMkLst>
            <pc:docMk/>
            <pc:sldMk cId="2975555803" sldId="261"/>
            <ac:graphicFrameMk id="16" creationId="{19F4B6FB-F246-464D-8F74-C3493134C0E4}"/>
          </ac:graphicFrameMkLst>
        </pc:graphicFrameChg>
      </pc:sldChg>
      <pc:sldChg chg="modSp mod">
        <pc:chgData name="Moath Almomani" userId="ff116c73-3ed4-4407-a8d2-899e4a260434" providerId="ADAL" clId="{21D89314-1F84-4199-9A70-CB00A3AEECDC}" dt="2021-07-04T09:51:29.237" v="46" actId="207"/>
        <pc:sldMkLst>
          <pc:docMk/>
          <pc:sldMk cId="3395007616" sldId="262"/>
        </pc:sldMkLst>
        <pc:spChg chg="mod">
          <ac:chgData name="Moath Almomani" userId="ff116c73-3ed4-4407-a8d2-899e4a260434" providerId="ADAL" clId="{21D89314-1F84-4199-9A70-CB00A3AEECDC}" dt="2021-07-04T09:51:29.237" v="46" actId="207"/>
          <ac:spMkLst>
            <pc:docMk/>
            <pc:sldMk cId="3395007616" sldId="262"/>
            <ac:spMk id="10" creationId="{CA2989F7-5D56-441E-9E1C-B92A7AC5048D}"/>
          </ac:spMkLst>
        </pc:spChg>
      </pc:sldChg>
      <pc:sldChg chg="modSp mod">
        <pc:chgData name="Moath Almomani" userId="ff116c73-3ed4-4407-a8d2-899e4a260434" providerId="ADAL" clId="{21D89314-1F84-4199-9A70-CB00A3AEECDC}" dt="2021-07-04T09:51:29.326" v="49" actId="207"/>
        <pc:sldMkLst>
          <pc:docMk/>
          <pc:sldMk cId="3299758773" sldId="264"/>
        </pc:sldMkLst>
        <pc:graphicFrameChg chg="modGraphic">
          <ac:chgData name="Moath Almomani" userId="ff116c73-3ed4-4407-a8d2-899e4a260434" providerId="ADAL" clId="{21D89314-1F84-4199-9A70-CB00A3AEECDC}" dt="2021-07-04T09:51:29.326" v="49" actId="207"/>
          <ac:graphicFrameMkLst>
            <pc:docMk/>
            <pc:sldMk cId="3299758773" sldId="264"/>
            <ac:graphicFrameMk id="23" creationId="{6C6CF4B0-4757-42B9-88DC-6C219C26B495}"/>
          </ac:graphicFrameMkLst>
        </pc:graphicFrameChg>
      </pc:sldChg>
      <pc:sldChg chg="modSp mod">
        <pc:chgData name="Moath Almomani" userId="ff116c73-3ed4-4407-a8d2-899e4a260434" providerId="ADAL" clId="{21D89314-1F84-4199-9A70-CB00A3AEECDC}" dt="2021-07-04T09:18:32.565" v="8" actId="207"/>
        <pc:sldMkLst>
          <pc:docMk/>
          <pc:sldMk cId="2396038251" sldId="265"/>
        </pc:sldMkLst>
        <pc:spChg chg="mod">
          <ac:chgData name="Moath Almomani" userId="ff116c73-3ed4-4407-a8d2-899e4a260434" providerId="ADAL" clId="{21D89314-1F84-4199-9A70-CB00A3AEECDC}" dt="2021-07-04T09:18:32.565" v="8" actId="207"/>
          <ac:spMkLst>
            <pc:docMk/>
            <pc:sldMk cId="2396038251" sldId="265"/>
            <ac:spMk id="2" creationId="{FC84119A-9C00-4A4D-B8A1-A3CEF39C8A71}"/>
          </ac:spMkLst>
        </pc:spChg>
      </pc:sldChg>
      <pc:sldChg chg="modSp mod">
        <pc:chgData name="Moath Almomani" userId="ff116c73-3ed4-4407-a8d2-899e4a260434" providerId="ADAL" clId="{21D89314-1F84-4199-9A70-CB00A3AEECDC}" dt="2021-07-04T09:51:28.802" v="33" actId="207"/>
        <pc:sldMkLst>
          <pc:docMk/>
          <pc:sldMk cId="4027102162" sldId="266"/>
        </pc:sldMkLst>
        <pc:spChg chg="mod">
          <ac:chgData name="Moath Almomani" userId="ff116c73-3ed4-4407-a8d2-899e4a260434" providerId="ADAL" clId="{21D89314-1F84-4199-9A70-CB00A3AEECDC}" dt="2021-07-04T09:51:28.802" v="33" actId="207"/>
          <ac:spMkLst>
            <pc:docMk/>
            <pc:sldMk cId="4027102162" sldId="266"/>
            <ac:spMk id="10" creationId="{9D7E174E-AFFB-4815-93E6-758F1C7F88AB}"/>
          </ac:spMkLst>
        </pc:spChg>
      </pc:sldChg>
      <pc:sldChg chg="modSp mod">
        <pc:chgData name="Moath Almomani" userId="ff116c73-3ed4-4407-a8d2-899e4a260434" providerId="ADAL" clId="{21D89314-1F84-4199-9A70-CB00A3AEECDC}" dt="2021-07-04T09:51:28.296" v="32" actId="207"/>
        <pc:sldMkLst>
          <pc:docMk/>
          <pc:sldMk cId="2983114971" sldId="267"/>
        </pc:sldMkLst>
        <pc:graphicFrameChg chg="modGraphic">
          <ac:chgData name="Moath Almomani" userId="ff116c73-3ed4-4407-a8d2-899e4a260434" providerId="ADAL" clId="{21D89314-1F84-4199-9A70-CB00A3AEECDC}" dt="2021-07-04T09:51:28.296" v="32" actId="207"/>
          <ac:graphicFrameMkLst>
            <pc:docMk/>
            <pc:sldMk cId="2983114971" sldId="267"/>
            <ac:graphicFrameMk id="16" creationId="{8A0EDEE8-F79A-4E20-8E6F-D0692D2840F8}"/>
          </ac:graphicFrameMkLst>
        </pc:graphicFrameChg>
      </pc:sldChg>
    </pc:docChg>
  </pc:docChgLst>
  <pc:docChgLst>
    <pc:chgData name="moath momani" userId="720708e143949568" providerId="LiveId" clId="{5399783D-F0DE-47F2-95D5-26F50D1FDDE9}"/>
    <pc:docChg chg="undo custSel modSld">
      <pc:chgData name="moath momani" userId="720708e143949568" providerId="LiveId" clId="{5399783D-F0DE-47F2-95D5-26F50D1FDDE9}" dt="2020-11-16T05:29:41.675" v="5416" actId="20577"/>
      <pc:docMkLst>
        <pc:docMk/>
      </pc:docMkLst>
      <pc:sldChg chg="modSp mod">
        <pc:chgData name="moath momani" userId="720708e143949568" providerId="LiveId" clId="{5399783D-F0DE-47F2-95D5-26F50D1FDDE9}" dt="2020-11-01T06:07:32.281" v="48" actId="20577"/>
        <pc:sldMkLst>
          <pc:docMk/>
          <pc:sldMk cId="0" sldId="256"/>
        </pc:sldMkLst>
        <pc:spChg chg="mod">
          <ac:chgData name="moath momani" userId="720708e143949568" providerId="LiveId" clId="{5399783D-F0DE-47F2-95D5-26F50D1FDDE9}" dt="2020-11-01T06:07:32.281" v="48" actId="20577"/>
          <ac:spMkLst>
            <pc:docMk/>
            <pc:sldMk cId="0" sldId="256"/>
            <ac:spMk id="101" creationId="{00000000-0000-0000-0000-000000000000}"/>
          </ac:spMkLst>
        </pc:spChg>
      </pc:sldChg>
      <pc:sldChg chg="modSp mod">
        <pc:chgData name="moath momani" userId="720708e143949568" providerId="LiveId" clId="{5399783D-F0DE-47F2-95D5-26F50D1FDDE9}" dt="2020-11-15T11:02:02.203" v="5413" actId="20577"/>
        <pc:sldMkLst>
          <pc:docMk/>
          <pc:sldMk cId="0" sldId="257"/>
        </pc:sldMkLst>
        <pc:spChg chg="mod">
          <ac:chgData name="moath momani" userId="720708e143949568" providerId="LiveId" clId="{5399783D-F0DE-47F2-95D5-26F50D1FDDE9}" dt="2020-11-15T11:02:02.203" v="5413" actId="20577"/>
          <ac:spMkLst>
            <pc:docMk/>
            <pc:sldMk cId="0" sldId="257"/>
            <ac:spMk id="110" creationId="{00000000-0000-0000-0000-000000000000}"/>
          </ac:spMkLst>
        </pc:spChg>
        <pc:spChg chg="mod">
          <ac:chgData name="moath momani" userId="720708e143949568" providerId="LiveId" clId="{5399783D-F0DE-47F2-95D5-26F50D1FDDE9}" dt="2020-11-11T07:55:08.577" v="3185"/>
          <ac:spMkLst>
            <pc:docMk/>
            <pc:sldMk cId="0" sldId="257"/>
            <ac:spMk id="111" creationId="{00000000-0000-0000-0000-000000000000}"/>
          </ac:spMkLst>
        </pc:spChg>
      </pc:sldChg>
      <pc:sldChg chg="modSp mod">
        <pc:chgData name="moath momani" userId="720708e143949568" providerId="LiveId" clId="{5399783D-F0DE-47F2-95D5-26F50D1FDDE9}" dt="2020-11-15T09:56:22.155" v="5168" actId="20577"/>
        <pc:sldMkLst>
          <pc:docMk/>
          <pc:sldMk cId="1368490105" sldId="258"/>
        </pc:sldMkLst>
        <pc:spChg chg="mod">
          <ac:chgData name="moath momani" userId="720708e143949568" providerId="LiveId" clId="{5399783D-F0DE-47F2-95D5-26F50D1FDDE9}" dt="2020-11-11T09:59:51.286" v="4095"/>
          <ac:spMkLst>
            <pc:docMk/>
            <pc:sldMk cId="1368490105" sldId="258"/>
            <ac:spMk id="111" creationId="{00000000-0000-0000-0000-000000000000}"/>
          </ac:spMkLst>
        </pc:spChg>
        <pc:graphicFrameChg chg="mod modGraphic">
          <ac:chgData name="moath momani" userId="720708e143949568" providerId="LiveId" clId="{5399783D-F0DE-47F2-95D5-26F50D1FDDE9}" dt="2020-11-15T09:56:22.155" v="5168" actId="20577"/>
          <ac:graphicFrameMkLst>
            <pc:docMk/>
            <pc:sldMk cId="1368490105" sldId="258"/>
            <ac:graphicFrameMk id="9" creationId="{D924ADDC-0FC0-4E07-9A6E-A6392502FFAB}"/>
          </ac:graphicFrameMkLst>
        </pc:graphicFrameChg>
      </pc:sldChg>
      <pc:sldChg chg="modSp mod">
        <pc:chgData name="moath momani" userId="720708e143949568" providerId="LiveId" clId="{5399783D-F0DE-47F2-95D5-26F50D1FDDE9}" dt="2020-11-16T05:29:41.675" v="5416" actId="20577"/>
        <pc:sldMkLst>
          <pc:docMk/>
          <pc:sldMk cId="1051649133" sldId="259"/>
        </pc:sldMkLst>
        <pc:spChg chg="mod">
          <ac:chgData name="moath momani" userId="720708e143949568" providerId="LiveId" clId="{5399783D-F0DE-47F2-95D5-26F50D1FDDE9}" dt="2020-11-16T05:29:41.675" v="5416" actId="20577"/>
          <ac:spMkLst>
            <pc:docMk/>
            <pc:sldMk cId="1051649133" sldId="259"/>
            <ac:spMk id="2" creationId="{7DF578D1-C995-46E9-956B-D856A40923D9}"/>
          </ac:spMkLst>
        </pc:spChg>
        <pc:spChg chg="mod">
          <ac:chgData name="moath momani" userId="720708e143949568" providerId="LiveId" clId="{5399783D-F0DE-47F2-95D5-26F50D1FDDE9}" dt="2020-11-11T08:03:54.360" v="3188"/>
          <ac:spMkLst>
            <pc:docMk/>
            <pc:sldMk cId="1051649133" sldId="259"/>
            <ac:spMk id="111" creationId="{00000000-0000-0000-0000-000000000000}"/>
          </ac:spMkLst>
        </pc:spChg>
      </pc:sldChg>
      <pc:sldChg chg="modSp mod">
        <pc:chgData name="moath momani" userId="720708e143949568" providerId="LiveId" clId="{5399783D-F0DE-47F2-95D5-26F50D1FDDE9}" dt="2020-11-11T09:59:29.504" v="4094"/>
        <pc:sldMkLst>
          <pc:docMk/>
          <pc:sldMk cId="3704995808" sldId="260"/>
        </pc:sldMkLst>
        <pc:spChg chg="mod">
          <ac:chgData name="moath momani" userId="720708e143949568" providerId="LiveId" clId="{5399783D-F0DE-47F2-95D5-26F50D1FDDE9}" dt="2020-11-11T09:59:29.504" v="4094"/>
          <ac:spMkLst>
            <pc:docMk/>
            <pc:sldMk cId="3704995808" sldId="260"/>
            <ac:spMk id="111" creationId="{00000000-0000-0000-0000-000000000000}"/>
          </ac:spMkLst>
        </pc:spChg>
        <pc:graphicFrameChg chg="mod modGraphic">
          <ac:chgData name="moath momani" userId="720708e143949568" providerId="LiveId" clId="{5399783D-F0DE-47F2-95D5-26F50D1FDDE9}" dt="2020-11-11T09:57:40.061" v="4093"/>
          <ac:graphicFrameMkLst>
            <pc:docMk/>
            <pc:sldMk cId="3704995808" sldId="260"/>
            <ac:graphicFrameMk id="2" creationId="{38103DEC-B88E-4548-AD0B-41F0B75E5382}"/>
          </ac:graphicFrameMkLst>
        </pc:graphicFrameChg>
      </pc:sldChg>
      <pc:sldChg chg="modSp mod">
        <pc:chgData name="moath momani" userId="720708e143949568" providerId="LiveId" clId="{5399783D-F0DE-47F2-95D5-26F50D1FDDE9}" dt="2020-11-15T10:24:41.516" v="5338" actId="313"/>
        <pc:sldMkLst>
          <pc:docMk/>
          <pc:sldMk cId="2975555803" sldId="261"/>
        </pc:sldMkLst>
        <pc:spChg chg="mod">
          <ac:chgData name="moath momani" userId="720708e143949568" providerId="LiveId" clId="{5399783D-F0DE-47F2-95D5-26F50D1FDDE9}" dt="2020-11-11T10:00:03.578" v="4096"/>
          <ac:spMkLst>
            <pc:docMk/>
            <pc:sldMk cId="2975555803" sldId="261"/>
            <ac:spMk id="10" creationId="{D7A87FB4-AB01-424A-A7EF-A9F633313350}"/>
          </ac:spMkLst>
        </pc:spChg>
        <pc:graphicFrameChg chg="modGraphic">
          <ac:chgData name="moath momani" userId="720708e143949568" providerId="LiveId" clId="{5399783D-F0DE-47F2-95D5-26F50D1FDDE9}" dt="2020-11-15T10:24:41.516" v="5338" actId="313"/>
          <ac:graphicFrameMkLst>
            <pc:docMk/>
            <pc:sldMk cId="2975555803" sldId="261"/>
            <ac:graphicFrameMk id="16" creationId="{19F4B6FB-F246-464D-8F74-C3493134C0E4}"/>
          </ac:graphicFrameMkLst>
        </pc:graphicFrameChg>
      </pc:sldChg>
      <pc:sldChg chg="addSp modSp mod">
        <pc:chgData name="moath momani" userId="720708e143949568" providerId="LiveId" clId="{5399783D-F0DE-47F2-95D5-26F50D1FDDE9}" dt="2020-11-15T09:04:15.641" v="4825" actId="20577"/>
        <pc:sldMkLst>
          <pc:docMk/>
          <pc:sldMk cId="3395007616" sldId="262"/>
        </pc:sldMkLst>
        <pc:spChg chg="add">
          <ac:chgData name="moath momani" userId="720708e143949568" providerId="LiveId" clId="{5399783D-F0DE-47F2-95D5-26F50D1FDDE9}" dt="2020-11-11T09:23:25.236" v="3279" actId="22"/>
          <ac:spMkLst>
            <pc:docMk/>
            <pc:sldMk cId="3395007616" sldId="262"/>
            <ac:spMk id="3" creationId="{C69B1E30-8C43-43A6-80AD-D9BBDD6DD870}"/>
          </ac:spMkLst>
        </pc:spChg>
        <pc:spChg chg="mod">
          <ac:chgData name="moath momani" userId="720708e143949568" providerId="LiveId" clId="{5399783D-F0DE-47F2-95D5-26F50D1FDDE9}" dt="2020-11-15T09:04:15.641" v="4825" actId="20577"/>
          <ac:spMkLst>
            <pc:docMk/>
            <pc:sldMk cId="3395007616" sldId="262"/>
            <ac:spMk id="10" creationId="{CA2989F7-5D56-441E-9E1C-B92A7AC5048D}"/>
          </ac:spMkLst>
        </pc:spChg>
        <pc:spChg chg="mod">
          <ac:chgData name="moath momani" userId="720708e143949568" providerId="LiveId" clId="{5399783D-F0DE-47F2-95D5-26F50D1FDDE9}" dt="2020-11-11T07:43:40.527" v="3176"/>
          <ac:spMkLst>
            <pc:docMk/>
            <pc:sldMk cId="3395007616" sldId="262"/>
            <ac:spMk id="11" creationId="{C33DD1E7-E79F-4DFA-80FA-C346FD1F051B}"/>
          </ac:spMkLst>
        </pc:spChg>
        <pc:picChg chg="add">
          <ac:chgData name="moath momani" userId="720708e143949568" providerId="LiveId" clId="{5399783D-F0DE-47F2-95D5-26F50D1FDDE9}" dt="2020-11-11T09:23:25.236" v="3279" actId="22"/>
          <ac:picMkLst>
            <pc:docMk/>
            <pc:sldMk cId="3395007616" sldId="262"/>
            <ac:picMk id="2" creationId="{C556F75E-A44F-4876-A3C4-7E12ED6DBCA8}"/>
          </ac:picMkLst>
        </pc:picChg>
      </pc:sldChg>
      <pc:sldChg chg="addSp modSp mod">
        <pc:chgData name="moath momani" userId="720708e143949568" providerId="LiveId" clId="{5399783D-F0DE-47F2-95D5-26F50D1FDDE9}" dt="2020-11-15T09:56:37.561" v="5171" actId="20577"/>
        <pc:sldMkLst>
          <pc:docMk/>
          <pc:sldMk cId="3299758773" sldId="264"/>
        </pc:sldMkLst>
        <pc:spChg chg="add">
          <ac:chgData name="moath momani" userId="720708e143949568" providerId="LiveId" clId="{5399783D-F0DE-47F2-95D5-26F50D1FDDE9}" dt="2020-11-11T09:23:23.890" v="3278" actId="22"/>
          <ac:spMkLst>
            <pc:docMk/>
            <pc:sldMk cId="3299758773" sldId="264"/>
            <ac:spMk id="3" creationId="{1C4DAAF2-358E-4E98-83E8-869377BE0F62}"/>
          </ac:spMkLst>
        </pc:spChg>
        <pc:spChg chg="mod">
          <ac:chgData name="moath momani" userId="720708e143949568" providerId="LiveId" clId="{5399783D-F0DE-47F2-95D5-26F50D1FDDE9}" dt="2020-11-11T10:00:15.401" v="4097"/>
          <ac:spMkLst>
            <pc:docMk/>
            <pc:sldMk cId="3299758773" sldId="264"/>
            <ac:spMk id="17" creationId="{3491E9C2-141A-47B4-8AF8-20871943362C}"/>
          </ac:spMkLst>
        </pc:spChg>
        <pc:graphicFrameChg chg="mod modGraphic">
          <ac:chgData name="moath momani" userId="720708e143949568" providerId="LiveId" clId="{5399783D-F0DE-47F2-95D5-26F50D1FDDE9}" dt="2020-11-15T09:56:37.561" v="5171" actId="20577"/>
          <ac:graphicFrameMkLst>
            <pc:docMk/>
            <pc:sldMk cId="3299758773" sldId="264"/>
            <ac:graphicFrameMk id="23" creationId="{6C6CF4B0-4757-42B9-88DC-6C219C26B495}"/>
          </ac:graphicFrameMkLst>
        </pc:graphicFrameChg>
        <pc:picChg chg="add">
          <ac:chgData name="moath momani" userId="720708e143949568" providerId="LiveId" clId="{5399783D-F0DE-47F2-95D5-26F50D1FDDE9}" dt="2020-11-11T09:23:23.890" v="3278" actId="22"/>
          <ac:picMkLst>
            <pc:docMk/>
            <pc:sldMk cId="3299758773" sldId="264"/>
            <ac:picMk id="2" creationId="{D1AB80B4-64B8-437E-B171-FAC765D6F73F}"/>
          </ac:picMkLst>
        </pc:picChg>
      </pc:sldChg>
      <pc:sldChg chg="modSp mod">
        <pc:chgData name="moath momani" userId="720708e143949568" providerId="LiveId" clId="{5399783D-F0DE-47F2-95D5-26F50D1FDDE9}" dt="2020-11-15T06:37:29.910" v="4434" actId="1076"/>
        <pc:sldMkLst>
          <pc:docMk/>
          <pc:sldMk cId="2396038251" sldId="265"/>
        </pc:sldMkLst>
        <pc:spChg chg="mod">
          <ac:chgData name="moath momani" userId="720708e143949568" providerId="LiveId" clId="{5399783D-F0DE-47F2-95D5-26F50D1FDDE9}" dt="2020-11-15T06:37:29.910" v="4434" actId="1076"/>
          <ac:spMkLst>
            <pc:docMk/>
            <pc:sldMk cId="2396038251" sldId="265"/>
            <ac:spMk id="2" creationId="{FC84119A-9C00-4A4D-B8A1-A3CEF39C8A71}"/>
          </ac:spMkLst>
        </pc:spChg>
        <pc:spChg chg="mod">
          <ac:chgData name="moath momani" userId="720708e143949568" providerId="LiveId" clId="{5399783D-F0DE-47F2-95D5-26F50D1FDDE9}" dt="2020-11-11T07:43:11.745" v="3175"/>
          <ac:spMkLst>
            <pc:docMk/>
            <pc:sldMk cId="2396038251" sldId="265"/>
            <ac:spMk id="3" creationId="{315EFD2C-9D32-4E66-B641-9629E89EEF30}"/>
          </ac:spMkLst>
        </pc:spChg>
      </pc:sldChg>
      <pc:sldChg chg="modSp mod">
        <pc:chgData name="moath momani" userId="720708e143949568" providerId="LiveId" clId="{5399783D-F0DE-47F2-95D5-26F50D1FDDE9}" dt="2020-11-11T08:18:16.302" v="3272" actId="20577"/>
        <pc:sldMkLst>
          <pc:docMk/>
          <pc:sldMk cId="4027102162" sldId="266"/>
        </pc:sldMkLst>
        <pc:spChg chg="mod">
          <ac:chgData name="moath momani" userId="720708e143949568" providerId="LiveId" clId="{5399783D-F0DE-47F2-95D5-26F50D1FDDE9}" dt="2020-11-11T08:18:16.302" v="3272" actId="20577"/>
          <ac:spMkLst>
            <pc:docMk/>
            <pc:sldMk cId="4027102162" sldId="266"/>
            <ac:spMk id="10" creationId="{9D7E174E-AFFB-4815-93E6-758F1C7F88AB}"/>
          </ac:spMkLst>
        </pc:spChg>
        <pc:spChg chg="mod">
          <ac:chgData name="moath momani" userId="720708e143949568" providerId="LiveId" clId="{5399783D-F0DE-47F2-95D5-26F50D1FDDE9}" dt="2020-11-11T08:17:50.186" v="3269" actId="2711"/>
          <ac:spMkLst>
            <pc:docMk/>
            <pc:sldMk cId="4027102162" sldId="266"/>
            <ac:spMk id="16" creationId="{79F93827-5C9D-46E5-AC23-4889FBFC9122}"/>
          </ac:spMkLst>
        </pc:spChg>
      </pc:sldChg>
      <pc:sldChg chg="modSp mod">
        <pc:chgData name="moath momani" userId="720708e143949568" providerId="LiveId" clId="{5399783D-F0DE-47F2-95D5-26F50D1FDDE9}" dt="2020-11-15T06:58:43.477" v="4516" actId="20577"/>
        <pc:sldMkLst>
          <pc:docMk/>
          <pc:sldMk cId="2983114971" sldId="267"/>
        </pc:sldMkLst>
        <pc:spChg chg="mod">
          <ac:chgData name="moath momani" userId="720708e143949568" providerId="LiveId" clId="{5399783D-F0DE-47F2-95D5-26F50D1FDDE9}" dt="2020-11-15T05:54:34.197" v="4433" actId="20577"/>
          <ac:spMkLst>
            <pc:docMk/>
            <pc:sldMk cId="2983114971" sldId="267"/>
            <ac:spMk id="10" creationId="{4520B65B-FB47-4A30-821D-E86797BB747B}"/>
          </ac:spMkLst>
        </pc:spChg>
        <pc:graphicFrameChg chg="modGraphic">
          <ac:chgData name="moath momani" userId="720708e143949568" providerId="LiveId" clId="{5399783D-F0DE-47F2-95D5-26F50D1FDDE9}" dt="2020-11-15T06:58:43.477" v="4516" actId="20577"/>
          <ac:graphicFrameMkLst>
            <pc:docMk/>
            <pc:sldMk cId="2983114971" sldId="267"/>
            <ac:graphicFrameMk id="16" creationId="{8A0EDEE8-F79A-4E20-8E6F-D0692D2840F8}"/>
          </ac:graphicFrameMkLst>
        </pc:graphicFrameChg>
      </pc:sldChg>
    </pc:docChg>
  </pc:docChgLst>
  <pc:docChgLst>
    <pc:chgData name="moath.m.momani@gmail.com" userId="720708e143949568" providerId="LiveId" clId="{FE5826E5-A6BA-4563-AB24-EF690DC54DD9}"/>
    <pc:docChg chg="custSel modSld">
      <pc:chgData name="moath.m.momani@gmail.com" userId="720708e143949568" providerId="LiveId" clId="{FE5826E5-A6BA-4563-AB24-EF690DC54DD9}" dt="2020-03-23T10:23:09.298" v="144" actId="113"/>
      <pc:docMkLst>
        <pc:docMk/>
      </pc:docMkLst>
      <pc:sldChg chg="modSp">
        <pc:chgData name="moath.m.momani@gmail.com" userId="720708e143949568" providerId="LiveId" clId="{FE5826E5-A6BA-4563-AB24-EF690DC54DD9}" dt="2020-03-23T10:23:09.298" v="144" actId="113"/>
        <pc:sldMkLst>
          <pc:docMk/>
          <pc:sldMk cId="0" sldId="257"/>
        </pc:sldMkLst>
        <pc:spChg chg="mod">
          <ac:chgData name="moath.m.momani@gmail.com" userId="720708e143949568" providerId="LiveId" clId="{FE5826E5-A6BA-4563-AB24-EF690DC54DD9}" dt="2020-03-23T10:23:09.298" v="144" actId="113"/>
          <ac:spMkLst>
            <pc:docMk/>
            <pc:sldMk cId="0" sldId="257"/>
            <ac:spMk id="110" creationId="{00000000-0000-0000-0000-000000000000}"/>
          </ac:spMkLst>
        </pc:spChg>
      </pc:sldChg>
      <pc:sldChg chg="modSp">
        <pc:chgData name="moath.m.momani@gmail.com" userId="720708e143949568" providerId="LiveId" clId="{FE5826E5-A6BA-4563-AB24-EF690DC54DD9}" dt="2020-03-23T10:11:55.155" v="141" actId="207"/>
        <pc:sldMkLst>
          <pc:docMk/>
          <pc:sldMk cId="3542123355" sldId="258"/>
        </pc:sldMkLst>
        <pc:graphicFrameChg chg="mod modGraphic">
          <ac:chgData name="moath.m.momani@gmail.com" userId="720708e143949568" providerId="LiveId" clId="{FE5826E5-A6BA-4563-AB24-EF690DC54DD9}" dt="2020-03-23T10:11:55.155" v="141" actId="207"/>
          <ac:graphicFrameMkLst>
            <pc:docMk/>
            <pc:sldMk cId="3542123355" sldId="258"/>
            <ac:graphicFrameMk id="122" creationId="{00000000-0000-0000-0000-000000000000}"/>
          </ac:graphicFrameMkLst>
        </pc:graphicFrameChg>
      </pc:sldChg>
      <pc:sldChg chg="modSp">
        <pc:chgData name="moath.m.momani@gmail.com" userId="720708e143949568" providerId="LiveId" clId="{FE5826E5-A6BA-4563-AB24-EF690DC54DD9}" dt="2020-03-23T10:11:34.443" v="138"/>
        <pc:sldMkLst>
          <pc:docMk/>
          <pc:sldMk cId="1051649133" sldId="259"/>
        </pc:sldMkLst>
        <pc:graphicFrameChg chg="mod modGraphic">
          <ac:chgData name="moath.m.momani@gmail.com" userId="720708e143949568" providerId="LiveId" clId="{FE5826E5-A6BA-4563-AB24-EF690DC54DD9}" dt="2020-03-23T10:11:34.443" v="138"/>
          <ac:graphicFrameMkLst>
            <pc:docMk/>
            <pc:sldMk cId="1051649133" sldId="259"/>
            <ac:graphicFrameMk id="130" creationId="{00000000-0000-0000-0000-000000000000}"/>
          </ac:graphicFrameMkLst>
        </pc:graphicFrameChg>
      </pc:sldChg>
    </pc:docChg>
  </pc:docChgLst>
  <pc:docChgLst>
    <pc:chgData name="moath momani" userId="720708e143949568" providerId="LiveId" clId="{E2900F80-DF3C-407D-AE3D-681D102F2033}"/>
    <pc:docChg chg="custSel modSld">
      <pc:chgData name="moath momani" userId="720708e143949568" providerId="LiveId" clId="{E2900F80-DF3C-407D-AE3D-681D102F2033}" dt="2020-06-18T08:03:27.382" v="59" actId="20577"/>
      <pc:docMkLst>
        <pc:docMk/>
      </pc:docMkLst>
      <pc:sldChg chg="modSp mod">
        <pc:chgData name="moath momani" userId="720708e143949568" providerId="LiveId" clId="{E2900F80-DF3C-407D-AE3D-681D102F2033}" dt="2020-06-18T08:03:27.382" v="59" actId="20577"/>
        <pc:sldMkLst>
          <pc:docMk/>
          <pc:sldMk cId="0" sldId="257"/>
        </pc:sldMkLst>
        <pc:spChg chg="mod">
          <ac:chgData name="moath momani" userId="720708e143949568" providerId="LiveId" clId="{E2900F80-DF3C-407D-AE3D-681D102F2033}" dt="2020-06-18T08:03:27.382" v="59" actId="20577"/>
          <ac:spMkLst>
            <pc:docMk/>
            <pc:sldMk cId="0" sldId="257"/>
            <ac:spMk id="110" creationId="{00000000-0000-0000-0000-000000000000}"/>
          </ac:spMkLst>
        </pc:spChg>
      </pc:sldChg>
    </pc:docChg>
  </pc:docChgLst>
  <pc:docChgLst>
    <pc:chgData name="moath momani" userId="720708e143949568" providerId="LiveId" clId="{72EF3514-E23E-4230-8E8A-5A4FAC8CD36B}"/>
    <pc:docChg chg="custSel modSld">
      <pc:chgData name="moath momani" userId="720708e143949568" providerId="LiveId" clId="{72EF3514-E23E-4230-8E8A-5A4FAC8CD36B}" dt="2021-02-02T09:03:14.136" v="6" actId="403"/>
      <pc:docMkLst>
        <pc:docMk/>
      </pc:docMkLst>
      <pc:sldChg chg="modSp mod">
        <pc:chgData name="moath momani" userId="720708e143949568" providerId="LiveId" clId="{72EF3514-E23E-4230-8E8A-5A4FAC8CD36B}" dt="2021-02-02T09:03:14.136" v="6" actId="403"/>
        <pc:sldMkLst>
          <pc:docMk/>
          <pc:sldMk cId="1051649133" sldId="259"/>
        </pc:sldMkLst>
        <pc:spChg chg="mod">
          <ac:chgData name="moath momani" userId="720708e143949568" providerId="LiveId" clId="{72EF3514-E23E-4230-8E8A-5A4FAC8CD36B}" dt="2021-02-02T09:03:14.136" v="6" actId="403"/>
          <ac:spMkLst>
            <pc:docMk/>
            <pc:sldMk cId="1051649133" sldId="259"/>
            <ac:spMk id="2" creationId="{7DF578D1-C995-46E9-956B-D856A40923D9}"/>
          </ac:spMkLst>
        </pc:spChg>
      </pc:sldChg>
      <pc:sldChg chg="modSp mod">
        <pc:chgData name="moath momani" userId="720708e143949568" providerId="LiveId" clId="{72EF3514-E23E-4230-8E8A-5A4FAC8CD36B}" dt="2021-02-02T09:02:36.561" v="1" actId="1076"/>
        <pc:sldMkLst>
          <pc:docMk/>
          <pc:sldMk cId="2975555803" sldId="261"/>
        </pc:sldMkLst>
        <pc:graphicFrameChg chg="mod">
          <ac:chgData name="moath momani" userId="720708e143949568" providerId="LiveId" clId="{72EF3514-E23E-4230-8E8A-5A4FAC8CD36B}" dt="2021-02-02T09:02:36.561" v="1" actId="1076"/>
          <ac:graphicFrameMkLst>
            <pc:docMk/>
            <pc:sldMk cId="2975555803" sldId="261"/>
            <ac:graphicFrameMk id="16" creationId="{19F4B6FB-F246-464D-8F74-C3493134C0E4}"/>
          </ac:graphicFrameMkLst>
        </pc:graphicFrameChg>
      </pc:sldChg>
      <pc:sldChg chg="delSp modSp mod">
        <pc:chgData name="moath momani" userId="720708e143949568" providerId="LiveId" clId="{72EF3514-E23E-4230-8E8A-5A4FAC8CD36B}" dt="2021-02-02T09:02:47.339" v="3" actId="1076"/>
        <pc:sldMkLst>
          <pc:docMk/>
          <pc:sldMk cId="3299758773" sldId="264"/>
        </pc:sldMkLst>
        <pc:spChg chg="del">
          <ac:chgData name="moath momani" userId="720708e143949568" providerId="LiveId" clId="{72EF3514-E23E-4230-8E8A-5A4FAC8CD36B}" dt="2021-02-02T09:02:42.005" v="2" actId="478"/>
          <ac:spMkLst>
            <pc:docMk/>
            <pc:sldMk cId="3299758773" sldId="264"/>
            <ac:spMk id="3" creationId="{1C4DAAF2-358E-4E98-83E8-869377BE0F62}"/>
          </ac:spMkLst>
        </pc:spChg>
        <pc:graphicFrameChg chg="mod">
          <ac:chgData name="moath momani" userId="720708e143949568" providerId="LiveId" clId="{72EF3514-E23E-4230-8E8A-5A4FAC8CD36B}" dt="2021-02-02T09:02:47.339" v="3" actId="1076"/>
          <ac:graphicFrameMkLst>
            <pc:docMk/>
            <pc:sldMk cId="3299758773" sldId="264"/>
            <ac:graphicFrameMk id="23" creationId="{6C6CF4B0-4757-42B9-88DC-6C219C26B495}"/>
          </ac:graphicFrameMkLst>
        </pc:graphicFrameChg>
        <pc:picChg chg="del">
          <ac:chgData name="moath momani" userId="720708e143949568" providerId="LiveId" clId="{72EF3514-E23E-4230-8E8A-5A4FAC8CD36B}" dt="2021-02-02T09:02:42.005" v="2" actId="478"/>
          <ac:picMkLst>
            <pc:docMk/>
            <pc:sldMk cId="3299758773" sldId="264"/>
            <ac:picMk id="2" creationId="{D1AB80B4-64B8-437E-B171-FAC765D6F73F}"/>
          </ac:picMkLst>
        </pc:picChg>
      </pc:sldChg>
      <pc:sldChg chg="modSp mod">
        <pc:chgData name="moath momani" userId="720708e143949568" providerId="LiveId" clId="{72EF3514-E23E-4230-8E8A-5A4FAC8CD36B}" dt="2021-02-02T09:02:23.381" v="0" actId="1076"/>
        <pc:sldMkLst>
          <pc:docMk/>
          <pc:sldMk cId="2396038251" sldId="265"/>
        </pc:sldMkLst>
        <pc:spChg chg="mod">
          <ac:chgData name="moath momani" userId="720708e143949568" providerId="LiveId" clId="{72EF3514-E23E-4230-8E8A-5A4FAC8CD36B}" dt="2021-02-02T09:02:23.381" v="0" actId="1076"/>
          <ac:spMkLst>
            <pc:docMk/>
            <pc:sldMk cId="2396038251" sldId="265"/>
            <ac:spMk id="2" creationId="{FC84119A-9C00-4A4D-B8A1-A3CEF39C8A71}"/>
          </ac:spMkLst>
        </pc:spChg>
      </pc:sldChg>
    </pc:docChg>
  </pc:docChgLst>
  <pc:docChgLst>
    <pc:chgData name="moath momani" userId="720708e143949568" providerId="LiveId" clId="{87D63477-FDDF-41DB-8DA1-9711F19DDCA4}"/>
    <pc:docChg chg="modSld">
      <pc:chgData name="moath momani" userId="720708e143949568" providerId="LiveId" clId="{87D63477-FDDF-41DB-8DA1-9711F19DDCA4}" dt="2020-06-25T09:13:08.776" v="19" actId="14100"/>
      <pc:docMkLst>
        <pc:docMk/>
      </pc:docMkLst>
      <pc:sldChg chg="modSp mod">
        <pc:chgData name="moath momani" userId="720708e143949568" providerId="LiveId" clId="{87D63477-FDDF-41DB-8DA1-9711F19DDCA4}" dt="2020-06-25T09:13:08.776" v="19" actId="14100"/>
        <pc:sldMkLst>
          <pc:docMk/>
          <pc:sldMk cId="0" sldId="256"/>
        </pc:sldMkLst>
        <pc:spChg chg="mod">
          <ac:chgData name="moath momani" userId="720708e143949568" providerId="LiveId" clId="{87D63477-FDDF-41DB-8DA1-9711F19DDCA4}" dt="2020-06-25T09:13:00.116" v="18" actId="20577"/>
          <ac:spMkLst>
            <pc:docMk/>
            <pc:sldMk cId="0" sldId="256"/>
            <ac:spMk id="101" creationId="{00000000-0000-0000-0000-000000000000}"/>
          </ac:spMkLst>
        </pc:spChg>
        <pc:grpChg chg="mod">
          <ac:chgData name="moath momani" userId="720708e143949568" providerId="LiveId" clId="{87D63477-FDDF-41DB-8DA1-9711F19DDCA4}" dt="2020-06-25T09:13:08.776" v="19" actId="14100"/>
          <ac:grpSpMkLst>
            <pc:docMk/>
            <pc:sldMk cId="0" sldId="256"/>
            <ac:grpSpMk id="104" creationId="{00000000-0000-0000-0000-000000000000}"/>
          </ac:grpSpMkLst>
        </pc:grpChg>
      </pc:sldChg>
    </pc:docChg>
  </pc:docChgLst>
  <pc:docChgLst>
    <pc:chgData name="Moath Almomani" userId="ff116c73-3ed4-4407-a8d2-899e4a260434" providerId="ADAL" clId="{D022740D-6C06-46C2-A123-F6368738A3E6}"/>
    <pc:docChg chg="modSld">
      <pc:chgData name="Moath Almomani" userId="ff116c73-3ed4-4407-a8d2-899e4a260434" providerId="ADAL" clId="{D022740D-6C06-46C2-A123-F6368738A3E6}" dt="2021-04-19T11:57:04.028" v="11" actId="207"/>
      <pc:docMkLst>
        <pc:docMk/>
      </pc:docMkLst>
      <pc:sldChg chg="modSp mod">
        <pc:chgData name="Moath Almomani" userId="ff116c73-3ed4-4407-a8d2-899e4a260434" providerId="ADAL" clId="{D022740D-6C06-46C2-A123-F6368738A3E6}" dt="2021-04-19T11:41:48.486" v="9" actId="207"/>
        <pc:sldMkLst>
          <pc:docMk/>
          <pc:sldMk cId="0" sldId="257"/>
        </pc:sldMkLst>
        <pc:spChg chg="mod">
          <ac:chgData name="Moath Almomani" userId="ff116c73-3ed4-4407-a8d2-899e4a260434" providerId="ADAL" clId="{D022740D-6C06-46C2-A123-F6368738A3E6}" dt="2021-04-19T11:41:48.486" v="9" actId="207"/>
          <ac:spMkLst>
            <pc:docMk/>
            <pc:sldMk cId="0" sldId="257"/>
            <ac:spMk id="110" creationId="{00000000-0000-0000-0000-000000000000}"/>
          </ac:spMkLst>
        </pc:spChg>
        <pc:spChg chg="mod">
          <ac:chgData name="Moath Almomani" userId="ff116c73-3ed4-4407-a8d2-899e4a260434" providerId="ADAL" clId="{D022740D-6C06-46C2-A123-F6368738A3E6}" dt="2021-04-19T11:41:29.321" v="8" actId="207"/>
          <ac:spMkLst>
            <pc:docMk/>
            <pc:sldMk cId="0" sldId="257"/>
            <ac:spMk id="111" creationId="{00000000-0000-0000-0000-000000000000}"/>
          </ac:spMkLst>
        </pc:spChg>
      </pc:sldChg>
      <pc:sldChg chg="modSp mod">
        <pc:chgData name="Moath Almomani" userId="ff116c73-3ed4-4407-a8d2-899e4a260434" providerId="ADAL" clId="{D022740D-6C06-46C2-A123-F6368738A3E6}" dt="2021-04-19T11:52:26.757" v="10" actId="207"/>
        <pc:sldMkLst>
          <pc:docMk/>
          <pc:sldMk cId="1051649133" sldId="259"/>
        </pc:sldMkLst>
        <pc:spChg chg="mod">
          <ac:chgData name="Moath Almomani" userId="ff116c73-3ed4-4407-a8d2-899e4a260434" providerId="ADAL" clId="{D022740D-6C06-46C2-A123-F6368738A3E6}" dt="2021-04-19T11:52:26.757" v="10" actId="207"/>
          <ac:spMkLst>
            <pc:docMk/>
            <pc:sldMk cId="1051649133" sldId="259"/>
            <ac:spMk id="2" creationId="{7DF578D1-C995-46E9-956B-D856A40923D9}"/>
          </ac:spMkLst>
        </pc:spChg>
      </pc:sldChg>
      <pc:sldChg chg="modSp mod">
        <pc:chgData name="Moath Almomani" userId="ff116c73-3ed4-4407-a8d2-899e4a260434" providerId="ADAL" clId="{D022740D-6C06-46C2-A123-F6368738A3E6}" dt="2021-04-19T11:33:47.122" v="7" actId="20577"/>
        <pc:sldMkLst>
          <pc:docMk/>
          <pc:sldMk cId="3395007616" sldId="262"/>
        </pc:sldMkLst>
        <pc:spChg chg="mod">
          <ac:chgData name="Moath Almomani" userId="ff116c73-3ed4-4407-a8d2-899e4a260434" providerId="ADAL" clId="{D022740D-6C06-46C2-A123-F6368738A3E6}" dt="2021-04-19T11:33:47.122" v="7" actId="20577"/>
          <ac:spMkLst>
            <pc:docMk/>
            <pc:sldMk cId="3395007616" sldId="262"/>
            <ac:spMk id="10" creationId="{CA2989F7-5D56-441E-9E1C-B92A7AC5048D}"/>
          </ac:spMkLst>
        </pc:spChg>
      </pc:sldChg>
      <pc:sldChg chg="modSp mod">
        <pc:chgData name="Moath Almomani" userId="ff116c73-3ed4-4407-a8d2-899e4a260434" providerId="ADAL" clId="{D022740D-6C06-46C2-A123-F6368738A3E6}" dt="2021-04-19T11:18:41.688" v="2" actId="207"/>
        <pc:sldMkLst>
          <pc:docMk/>
          <pc:sldMk cId="2396038251" sldId="265"/>
        </pc:sldMkLst>
        <pc:spChg chg="mod">
          <ac:chgData name="Moath Almomani" userId="ff116c73-3ed4-4407-a8d2-899e4a260434" providerId="ADAL" clId="{D022740D-6C06-46C2-A123-F6368738A3E6}" dt="2021-04-19T11:18:41.688" v="2" actId="207"/>
          <ac:spMkLst>
            <pc:docMk/>
            <pc:sldMk cId="2396038251" sldId="265"/>
            <ac:spMk id="2" creationId="{FC84119A-9C00-4A4D-B8A1-A3CEF39C8A71}"/>
          </ac:spMkLst>
        </pc:spChg>
      </pc:sldChg>
      <pc:sldChg chg="modSp mod">
        <pc:chgData name="Moath Almomani" userId="ff116c73-3ed4-4407-a8d2-899e4a260434" providerId="ADAL" clId="{D022740D-6C06-46C2-A123-F6368738A3E6}" dt="2021-04-19T11:57:04.028" v="11" actId="207"/>
        <pc:sldMkLst>
          <pc:docMk/>
          <pc:sldMk cId="4027102162" sldId="266"/>
        </pc:sldMkLst>
        <pc:spChg chg="mod">
          <ac:chgData name="Moath Almomani" userId="ff116c73-3ed4-4407-a8d2-899e4a260434" providerId="ADAL" clId="{D022740D-6C06-46C2-A123-F6368738A3E6}" dt="2021-04-19T11:57:04.028" v="11" actId="207"/>
          <ac:spMkLst>
            <pc:docMk/>
            <pc:sldMk cId="4027102162" sldId="266"/>
            <ac:spMk id="10" creationId="{9D7E174E-AFFB-4815-93E6-758F1C7F88AB}"/>
          </ac:spMkLst>
        </pc:spChg>
      </pc:sldChg>
    </pc:docChg>
  </pc:docChgLst>
  <pc:docChgLst>
    <pc:chgData name="moath momani" userId="720708e143949568" providerId="LiveId" clId="{F1A4974B-54A6-4BD7-98DC-9B13C4AFCE5A}"/>
    <pc:docChg chg="undo custSel modSld">
      <pc:chgData name="moath momani" userId="720708e143949568" providerId="LiveId" clId="{F1A4974B-54A6-4BD7-98DC-9B13C4AFCE5A}" dt="2020-06-24T09:45:40.198" v="924" actId="20577"/>
      <pc:docMkLst>
        <pc:docMk/>
      </pc:docMkLst>
      <pc:sldChg chg="modSp mod">
        <pc:chgData name="moath momani" userId="720708e143949568" providerId="LiveId" clId="{F1A4974B-54A6-4BD7-98DC-9B13C4AFCE5A}" dt="2020-06-24T09:26:35.676" v="315"/>
        <pc:sldMkLst>
          <pc:docMk/>
          <pc:sldMk cId="0" sldId="257"/>
        </pc:sldMkLst>
        <pc:spChg chg="mod">
          <ac:chgData name="moath momani" userId="720708e143949568" providerId="LiveId" clId="{F1A4974B-54A6-4BD7-98DC-9B13C4AFCE5A}" dt="2020-06-24T09:25:55.887" v="312" actId="20577"/>
          <ac:spMkLst>
            <pc:docMk/>
            <pc:sldMk cId="0" sldId="257"/>
            <ac:spMk id="110" creationId="{00000000-0000-0000-0000-000000000000}"/>
          </ac:spMkLst>
        </pc:spChg>
        <pc:spChg chg="mod">
          <ac:chgData name="moath momani" userId="720708e143949568" providerId="LiveId" clId="{F1A4974B-54A6-4BD7-98DC-9B13C4AFCE5A}" dt="2020-06-24T09:26:35.676" v="315"/>
          <ac:spMkLst>
            <pc:docMk/>
            <pc:sldMk cId="0" sldId="257"/>
            <ac:spMk id="111" creationId="{00000000-0000-0000-0000-000000000000}"/>
          </ac:spMkLst>
        </pc:spChg>
      </pc:sldChg>
      <pc:sldChg chg="modSp mod">
        <pc:chgData name="moath momani" userId="720708e143949568" providerId="LiveId" clId="{F1A4974B-54A6-4BD7-98DC-9B13C4AFCE5A}" dt="2020-06-24T09:45:40.198" v="924" actId="20577"/>
        <pc:sldMkLst>
          <pc:docMk/>
          <pc:sldMk cId="1368490105" sldId="258"/>
        </pc:sldMkLst>
        <pc:spChg chg="mod">
          <ac:chgData name="moath momani" userId="720708e143949568" providerId="LiveId" clId="{F1A4974B-54A6-4BD7-98DC-9B13C4AFCE5A}" dt="2020-06-24T09:26:46.800" v="316"/>
          <ac:spMkLst>
            <pc:docMk/>
            <pc:sldMk cId="1368490105" sldId="258"/>
            <ac:spMk id="111" creationId="{00000000-0000-0000-0000-000000000000}"/>
          </ac:spMkLst>
        </pc:spChg>
        <pc:graphicFrameChg chg="modGraphic">
          <ac:chgData name="moath momani" userId="720708e143949568" providerId="LiveId" clId="{F1A4974B-54A6-4BD7-98DC-9B13C4AFCE5A}" dt="2020-06-24T09:45:40.198" v="924" actId="20577"/>
          <ac:graphicFrameMkLst>
            <pc:docMk/>
            <pc:sldMk cId="1368490105" sldId="258"/>
            <ac:graphicFrameMk id="9" creationId="{D924ADDC-0FC0-4E07-9A6E-A6392502FFAB}"/>
          </ac:graphicFrameMkLst>
        </pc:graphicFrame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8" name="Shape 98"/>
          <p:cNvSpPr>
            <a:spLocks noGrp="1" noRot="1" noChangeAspect="1"/>
          </p:cNvSpPr>
          <p:nvPr>
            <p:ph type="sldImg"/>
          </p:nvPr>
        </p:nvSpPr>
        <p:spPr>
          <a:xfrm>
            <a:off x="1143000" y="685800"/>
            <a:ext cx="4572000" cy="3429000"/>
          </a:xfrm>
          <a:prstGeom prst="rect">
            <a:avLst/>
          </a:prstGeom>
        </p:spPr>
        <p:txBody>
          <a:bodyPr/>
          <a:lstStyle/>
          <a:p>
            <a:endParaRPr/>
          </a:p>
        </p:txBody>
      </p:sp>
      <p:sp>
        <p:nvSpPr>
          <p:cNvPr id="99" name="Shape 99"/>
          <p:cNvSpPr>
            <a:spLocks noGrp="1"/>
          </p:cNvSpPr>
          <p:nvPr>
            <p:ph type="body" sz="quarter" idx="1"/>
          </p:nvPr>
        </p:nvSpPr>
        <p:spPr>
          <a:xfrm>
            <a:off x="914400" y="4343400"/>
            <a:ext cx="5029200" cy="4114800"/>
          </a:xfrm>
          <a:prstGeom prst="rect">
            <a:avLst/>
          </a:prstGeom>
        </p:spPr>
        <p:txBody>
          <a:bodyPr/>
          <a:lstStyle/>
          <a:p>
            <a:endParaRPr/>
          </a:p>
        </p:txBody>
      </p:sp>
    </p:spTree>
  </p:cSld>
  <p:clrMap bg1="lt1" tx1="dk1" bg2="lt2" tx2="dk2" accent1="accent1" accent2="accent2" accent3="accent3" accent4="accent4" accent5="accent5" accent6="accent6" hlink="hlink" folHlink="folHlink"/>
  <p:notesStyle>
    <a:lvl1pPr latinLnBrk="0">
      <a:defRPr sz="1400">
        <a:latin typeface="+mj-lt"/>
        <a:ea typeface="+mj-ea"/>
        <a:cs typeface="+mj-cs"/>
        <a:sym typeface="Arial"/>
      </a:defRPr>
    </a:lvl1pPr>
    <a:lvl2pPr indent="228600" latinLnBrk="0">
      <a:defRPr sz="1400">
        <a:latin typeface="+mj-lt"/>
        <a:ea typeface="+mj-ea"/>
        <a:cs typeface="+mj-cs"/>
        <a:sym typeface="Arial"/>
      </a:defRPr>
    </a:lvl2pPr>
    <a:lvl3pPr indent="457200" latinLnBrk="0">
      <a:defRPr sz="1400">
        <a:latin typeface="+mj-lt"/>
        <a:ea typeface="+mj-ea"/>
        <a:cs typeface="+mj-cs"/>
        <a:sym typeface="Arial"/>
      </a:defRPr>
    </a:lvl3pPr>
    <a:lvl4pPr indent="685800" latinLnBrk="0">
      <a:defRPr sz="1400">
        <a:latin typeface="+mj-lt"/>
        <a:ea typeface="+mj-ea"/>
        <a:cs typeface="+mj-cs"/>
        <a:sym typeface="Arial"/>
      </a:defRPr>
    </a:lvl4pPr>
    <a:lvl5pPr indent="914400" latinLnBrk="0">
      <a:defRPr sz="1400">
        <a:latin typeface="+mj-lt"/>
        <a:ea typeface="+mj-ea"/>
        <a:cs typeface="+mj-cs"/>
        <a:sym typeface="Arial"/>
      </a:defRPr>
    </a:lvl5pPr>
    <a:lvl6pPr indent="1143000" latinLnBrk="0">
      <a:defRPr sz="1400">
        <a:latin typeface="+mj-lt"/>
        <a:ea typeface="+mj-ea"/>
        <a:cs typeface="+mj-cs"/>
        <a:sym typeface="Arial"/>
      </a:defRPr>
    </a:lvl6pPr>
    <a:lvl7pPr indent="1371600" latinLnBrk="0">
      <a:defRPr sz="1400">
        <a:latin typeface="+mj-lt"/>
        <a:ea typeface="+mj-ea"/>
        <a:cs typeface="+mj-cs"/>
        <a:sym typeface="Arial"/>
      </a:defRPr>
    </a:lvl7pPr>
    <a:lvl8pPr indent="1600200" latinLnBrk="0">
      <a:defRPr sz="1400">
        <a:latin typeface="+mj-lt"/>
        <a:ea typeface="+mj-ea"/>
        <a:cs typeface="+mj-cs"/>
        <a:sym typeface="Arial"/>
      </a:defRPr>
    </a:lvl8pPr>
    <a:lvl9pPr indent="1828800" latinLnBrk="0">
      <a:defRPr sz="1400">
        <a:latin typeface="+mj-lt"/>
        <a:ea typeface="+mj-ea"/>
        <a:cs typeface="+mj-cs"/>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4175" y="685800"/>
            <a:ext cx="608965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33933036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4175" y="685800"/>
            <a:ext cx="608965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3443372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4175" y="685800"/>
            <a:ext cx="608965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01787402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4175" y="685800"/>
            <a:ext cx="608965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45793896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4175" y="685800"/>
            <a:ext cx="608965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27003918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p:spTree>
      <p:nvGrpSpPr>
        <p:cNvPr id="1" name=""/>
        <p:cNvGrpSpPr/>
        <p:nvPr/>
      </p:nvGrpSpPr>
      <p:grpSpPr>
        <a:xfrm>
          <a:off x="0" y="0"/>
          <a:ext cx="0" cy="0"/>
          <a:chOff x="0" y="0"/>
          <a:chExt cx="0" cy="0"/>
        </a:xfrm>
      </p:grpSpPr>
      <p:sp>
        <p:nvSpPr>
          <p:cNvPr id="11" name="Title Text"/>
          <p:cNvSpPr txBox="1">
            <a:spLocks noGrp="1"/>
          </p:cNvSpPr>
          <p:nvPr>
            <p:ph type="title"/>
          </p:nvPr>
        </p:nvSpPr>
        <p:spPr>
          <a:xfrm>
            <a:off x="415507" y="992767"/>
            <a:ext cx="11358000" cy="2736901"/>
          </a:xfrm>
          <a:prstGeom prst="rect">
            <a:avLst/>
          </a:prstGeom>
        </p:spPr>
        <p:txBody>
          <a:bodyPr anchor="b"/>
          <a:lstStyle>
            <a:lvl1pPr algn="ctr">
              <a:defRPr sz="6900"/>
            </a:lvl1pPr>
          </a:lstStyle>
          <a:p>
            <a:r>
              <a:t>Title Text</a:t>
            </a:r>
          </a:p>
        </p:txBody>
      </p:sp>
      <p:sp>
        <p:nvSpPr>
          <p:cNvPr id="12" name="Body Level One…"/>
          <p:cNvSpPr txBox="1">
            <a:spLocks noGrp="1"/>
          </p:cNvSpPr>
          <p:nvPr>
            <p:ph type="body" sz="quarter" idx="1"/>
          </p:nvPr>
        </p:nvSpPr>
        <p:spPr>
          <a:xfrm>
            <a:off x="415496" y="3778832"/>
            <a:ext cx="11358000" cy="1056901"/>
          </a:xfrm>
          <a:prstGeom prst="rect">
            <a:avLst/>
          </a:prstGeom>
        </p:spPr>
        <p:txBody>
          <a:bodyPr/>
          <a:lstStyle>
            <a:lvl1pPr marL="381000" indent="-304800" algn="ctr">
              <a:lnSpc>
                <a:spcPct val="100000"/>
              </a:lnSpc>
              <a:buClrTx/>
              <a:buSzTx/>
              <a:buFontTx/>
              <a:buNone/>
              <a:defRPr sz="3700"/>
            </a:lvl1pPr>
            <a:lvl2pPr marL="381000" indent="184150" algn="ctr">
              <a:lnSpc>
                <a:spcPct val="100000"/>
              </a:lnSpc>
              <a:buClrTx/>
              <a:buSzTx/>
              <a:buFontTx/>
              <a:buNone/>
              <a:defRPr sz="3700"/>
            </a:lvl2pPr>
            <a:lvl3pPr marL="381000" indent="641350" algn="ctr">
              <a:lnSpc>
                <a:spcPct val="100000"/>
              </a:lnSpc>
              <a:buClrTx/>
              <a:buSzTx/>
              <a:buFontTx/>
              <a:buNone/>
              <a:defRPr sz="3700"/>
            </a:lvl3pPr>
            <a:lvl4pPr marL="381000" indent="1098550" algn="ctr">
              <a:lnSpc>
                <a:spcPct val="100000"/>
              </a:lnSpc>
              <a:buClrTx/>
              <a:buSzTx/>
              <a:buFontTx/>
              <a:buNone/>
              <a:defRPr sz="3700"/>
            </a:lvl4pPr>
            <a:lvl5pPr marL="381000" indent="1555750" algn="ctr">
              <a:lnSpc>
                <a:spcPct val="100000"/>
              </a:lnSpc>
              <a:buClrTx/>
              <a:buSzTx/>
              <a:buFontTx/>
              <a:buNone/>
              <a:defRPr sz="3700"/>
            </a:lvl5pPr>
          </a:lstStyle>
          <a:p>
            <a:r>
              <a:t>Body Level One</a:t>
            </a:r>
          </a:p>
          <a:p>
            <a:pPr lvl="1"/>
            <a:r>
              <a:t>Body Level Two</a:t>
            </a:r>
          </a:p>
          <a:p>
            <a:pPr lvl="2"/>
            <a:r>
              <a:t>Body Level Three</a:t>
            </a:r>
          </a:p>
          <a:p>
            <a:pPr lvl="3"/>
            <a:r>
              <a:t>Body Level Four</a:t>
            </a:r>
          </a:p>
          <a:p>
            <a:pPr lvl="4"/>
            <a:r>
              <a:t>Body Level Five</a:t>
            </a:r>
          </a:p>
        </p:txBody>
      </p:sp>
      <p:sp>
        <p:nvSpPr>
          <p:cNvPr id="13"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type="tx">
  <p:cSld name="BLANK">
    <p:spTree>
      <p:nvGrpSpPr>
        <p:cNvPr id="1" name=""/>
        <p:cNvGrpSpPr/>
        <p:nvPr/>
      </p:nvGrpSpPr>
      <p:grpSpPr>
        <a:xfrm>
          <a:off x="0" y="0"/>
          <a:ext cx="0" cy="0"/>
          <a:chOff x="0" y="0"/>
          <a:chExt cx="0" cy="0"/>
        </a:xfrm>
      </p:grpSpPr>
      <p:sp>
        <p:nvSpPr>
          <p:cNvPr id="92"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TITLE_AND_BODY">
    <p:spTree>
      <p:nvGrpSpPr>
        <p:cNvPr id="1" name=""/>
        <p:cNvGrpSpPr/>
        <p:nvPr/>
      </p:nvGrpSpPr>
      <p:grpSpPr>
        <a:xfrm>
          <a:off x="0" y="0"/>
          <a:ext cx="0" cy="0"/>
          <a:chOff x="0" y="0"/>
          <a:chExt cx="0" cy="0"/>
        </a:xfrm>
      </p:grpSpPr>
      <p:sp>
        <p:nvSpPr>
          <p:cNvPr id="20" name="Title Text"/>
          <p:cNvSpPr txBox="1">
            <a:spLocks noGrp="1"/>
          </p:cNvSpPr>
          <p:nvPr>
            <p:ph type="title"/>
          </p:nvPr>
        </p:nvSpPr>
        <p:spPr>
          <a:prstGeom prst="rect">
            <a:avLst/>
          </a:prstGeom>
        </p:spPr>
        <p:txBody>
          <a:bodyPr/>
          <a:lstStyle/>
          <a:p>
            <a:r>
              <a:t>Title Text</a:t>
            </a:r>
          </a:p>
        </p:txBody>
      </p:sp>
      <p:sp>
        <p:nvSpPr>
          <p:cNvPr id="21" name="Body Level One…"/>
          <p:cNvSpPr txBox="1">
            <a:spLocks noGrp="1"/>
          </p:cNvSpPr>
          <p:nvPr>
            <p:ph type="body" idx="1"/>
          </p:nvPr>
        </p:nvSpPr>
        <p:spPr>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22"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TITLE_AND_TWO_COLUMNS">
    <p:spTree>
      <p:nvGrpSpPr>
        <p:cNvPr id="1" name=""/>
        <p:cNvGrpSpPr/>
        <p:nvPr/>
      </p:nvGrpSpPr>
      <p:grpSpPr>
        <a:xfrm>
          <a:off x="0" y="0"/>
          <a:ext cx="0" cy="0"/>
          <a:chOff x="0" y="0"/>
          <a:chExt cx="0" cy="0"/>
        </a:xfrm>
      </p:grpSpPr>
      <p:sp>
        <p:nvSpPr>
          <p:cNvPr id="29" name="Title Text"/>
          <p:cNvSpPr txBox="1">
            <a:spLocks noGrp="1"/>
          </p:cNvSpPr>
          <p:nvPr>
            <p:ph type="title"/>
          </p:nvPr>
        </p:nvSpPr>
        <p:spPr>
          <a:prstGeom prst="rect">
            <a:avLst/>
          </a:prstGeom>
        </p:spPr>
        <p:txBody>
          <a:bodyPr/>
          <a:lstStyle/>
          <a:p>
            <a:r>
              <a:t>Title Text</a:t>
            </a:r>
          </a:p>
        </p:txBody>
      </p:sp>
      <p:sp>
        <p:nvSpPr>
          <p:cNvPr id="30" name="Body Level One…"/>
          <p:cNvSpPr txBox="1">
            <a:spLocks noGrp="1"/>
          </p:cNvSpPr>
          <p:nvPr>
            <p:ph type="body" sz="half" idx="1"/>
          </p:nvPr>
        </p:nvSpPr>
        <p:spPr>
          <a:xfrm>
            <a:off x="415496" y="1536633"/>
            <a:ext cx="5331901" cy="4555200"/>
          </a:xfrm>
          <a:prstGeom prst="rect">
            <a:avLst/>
          </a:prstGeom>
        </p:spPr>
        <p:txBody>
          <a:bodyPr/>
          <a:lstStyle>
            <a:lvl1pPr indent="-349250">
              <a:buSzPts val="1900"/>
              <a:defRPr sz="1900"/>
            </a:lvl1pPr>
            <a:lvl2pPr marL="976312" indent="-392112">
              <a:buSzPts val="1900"/>
              <a:defRPr sz="1900"/>
            </a:lvl2pPr>
            <a:lvl3pPr marL="1433512" indent="-392112">
              <a:buSzPts val="1900"/>
              <a:defRPr sz="1900"/>
            </a:lvl3pPr>
            <a:lvl4pPr marL="1890712" indent="-392112">
              <a:buSzPts val="1900"/>
              <a:defRPr sz="1900"/>
            </a:lvl4pPr>
            <a:lvl5pPr marL="2347912" indent="-392112">
              <a:buSzPts val="1900"/>
              <a:defRPr sz="1900"/>
            </a:lvl5pPr>
          </a:lstStyle>
          <a:p>
            <a:r>
              <a:t>Body Level One</a:t>
            </a:r>
          </a:p>
          <a:p>
            <a:pPr lvl="1"/>
            <a:r>
              <a:t>Body Level Two</a:t>
            </a:r>
          </a:p>
          <a:p>
            <a:pPr lvl="2"/>
            <a:r>
              <a:t>Body Level Three</a:t>
            </a:r>
          </a:p>
          <a:p>
            <a:pPr lvl="3"/>
            <a:r>
              <a:t>Body Level Four</a:t>
            </a:r>
          </a:p>
          <a:p>
            <a:pPr lvl="4"/>
            <a:r>
              <a:t>Body Level Five</a:t>
            </a:r>
          </a:p>
        </p:txBody>
      </p:sp>
      <p:sp>
        <p:nvSpPr>
          <p:cNvPr id="31" name="Google Shape;20;p4"/>
          <p:cNvSpPr txBox="1">
            <a:spLocks noGrp="1"/>
          </p:cNvSpPr>
          <p:nvPr>
            <p:ph type="body" sz="half" idx="13"/>
          </p:nvPr>
        </p:nvSpPr>
        <p:spPr>
          <a:xfrm>
            <a:off x="6441587" y="1536632"/>
            <a:ext cx="5331901" cy="4555202"/>
          </a:xfrm>
          <a:prstGeom prst="rect">
            <a:avLst/>
          </a:prstGeom>
        </p:spPr>
        <p:txBody>
          <a:bodyPr/>
          <a:lstStyle/>
          <a:p>
            <a:pPr indent="-349250">
              <a:buSzPts val="1900"/>
              <a:defRPr sz="1900"/>
            </a:pPr>
            <a:endParaRPr/>
          </a:p>
        </p:txBody>
      </p:sp>
      <p:sp>
        <p:nvSpPr>
          <p:cNvPr id="32"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TITLE_ONLY">
    <p:spTree>
      <p:nvGrpSpPr>
        <p:cNvPr id="1" name=""/>
        <p:cNvGrpSpPr/>
        <p:nvPr/>
      </p:nvGrpSpPr>
      <p:grpSpPr>
        <a:xfrm>
          <a:off x="0" y="0"/>
          <a:ext cx="0" cy="0"/>
          <a:chOff x="0" y="0"/>
          <a:chExt cx="0" cy="0"/>
        </a:xfrm>
      </p:grpSpPr>
      <p:sp>
        <p:nvSpPr>
          <p:cNvPr id="39" name="Title Text"/>
          <p:cNvSpPr txBox="1">
            <a:spLocks noGrp="1"/>
          </p:cNvSpPr>
          <p:nvPr>
            <p:ph type="title"/>
          </p:nvPr>
        </p:nvSpPr>
        <p:spPr>
          <a:prstGeom prst="rect">
            <a:avLst/>
          </a:prstGeom>
        </p:spPr>
        <p:txBody>
          <a:bodyPr/>
          <a:lstStyle/>
          <a:p>
            <a:r>
              <a:t>Title Text</a:t>
            </a:r>
          </a:p>
        </p:txBody>
      </p:sp>
      <p:sp>
        <p:nvSpPr>
          <p:cNvPr id="40"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ONE_COLUMN_TEXT">
    <p:spTree>
      <p:nvGrpSpPr>
        <p:cNvPr id="1" name=""/>
        <p:cNvGrpSpPr/>
        <p:nvPr/>
      </p:nvGrpSpPr>
      <p:grpSpPr>
        <a:xfrm>
          <a:off x="0" y="0"/>
          <a:ext cx="0" cy="0"/>
          <a:chOff x="0" y="0"/>
          <a:chExt cx="0" cy="0"/>
        </a:xfrm>
      </p:grpSpPr>
      <p:sp>
        <p:nvSpPr>
          <p:cNvPr id="47" name="Title Text"/>
          <p:cNvSpPr txBox="1">
            <a:spLocks noGrp="1"/>
          </p:cNvSpPr>
          <p:nvPr>
            <p:ph type="title"/>
          </p:nvPr>
        </p:nvSpPr>
        <p:spPr>
          <a:xfrm>
            <a:off x="415496" y="740799"/>
            <a:ext cx="3743100" cy="1007702"/>
          </a:xfrm>
          <a:prstGeom prst="rect">
            <a:avLst/>
          </a:prstGeom>
        </p:spPr>
        <p:txBody>
          <a:bodyPr anchor="b"/>
          <a:lstStyle>
            <a:lvl1pPr>
              <a:defRPr sz="3200"/>
            </a:lvl1pPr>
          </a:lstStyle>
          <a:p>
            <a:r>
              <a:t>Title Text</a:t>
            </a:r>
          </a:p>
        </p:txBody>
      </p:sp>
      <p:sp>
        <p:nvSpPr>
          <p:cNvPr id="48" name="Body Level One…"/>
          <p:cNvSpPr txBox="1">
            <a:spLocks noGrp="1"/>
          </p:cNvSpPr>
          <p:nvPr>
            <p:ph type="body" sz="quarter" idx="1"/>
          </p:nvPr>
        </p:nvSpPr>
        <p:spPr>
          <a:xfrm>
            <a:off x="415496" y="1852800"/>
            <a:ext cx="3743100" cy="4239301"/>
          </a:xfrm>
          <a:prstGeom prst="rect">
            <a:avLst/>
          </a:prstGeom>
        </p:spPr>
        <p:txBody>
          <a:bodyPr/>
          <a:lstStyle>
            <a:lvl1pPr indent="-330200">
              <a:buSzPts val="1600"/>
              <a:defRPr sz="1600"/>
            </a:lvl1pPr>
            <a:lvl2pPr marL="914400" indent="-330200">
              <a:buSzPts val="1600"/>
              <a:defRPr sz="1600"/>
            </a:lvl2pPr>
            <a:lvl3pPr marL="1371600" indent="-330200">
              <a:buSzPts val="1600"/>
              <a:defRPr sz="1600"/>
            </a:lvl3pPr>
            <a:lvl4pPr marL="1828800" indent="-330200">
              <a:buSzPts val="1600"/>
              <a:defRPr sz="1600"/>
            </a:lvl4pPr>
            <a:lvl5pPr marL="2286000" indent="-330200">
              <a:buSzPts val="1600"/>
              <a:defRPr sz="1600"/>
            </a:lvl5pPr>
          </a:lstStyle>
          <a:p>
            <a:r>
              <a:t>Body Level One</a:t>
            </a:r>
          </a:p>
          <a:p>
            <a:pPr lvl="1"/>
            <a:r>
              <a:t>Body Level Two</a:t>
            </a:r>
          </a:p>
          <a:p>
            <a:pPr lvl="2"/>
            <a:r>
              <a:t>Body Level Three</a:t>
            </a:r>
          </a:p>
          <a:p>
            <a:pPr lvl="3"/>
            <a:r>
              <a:t>Body Level Four</a:t>
            </a:r>
          </a:p>
          <a:p>
            <a:pPr lvl="4"/>
            <a:r>
              <a:t>Body Level Five</a:t>
            </a:r>
          </a:p>
        </p:txBody>
      </p:sp>
      <p:sp>
        <p:nvSpPr>
          <p:cNvPr id="49"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x">
  <p:cSld name="MAIN_POINT">
    <p:spTree>
      <p:nvGrpSpPr>
        <p:cNvPr id="1" name=""/>
        <p:cNvGrpSpPr/>
        <p:nvPr/>
      </p:nvGrpSpPr>
      <p:grpSpPr>
        <a:xfrm>
          <a:off x="0" y="0"/>
          <a:ext cx="0" cy="0"/>
          <a:chOff x="0" y="0"/>
          <a:chExt cx="0" cy="0"/>
        </a:xfrm>
      </p:grpSpPr>
      <p:sp>
        <p:nvSpPr>
          <p:cNvPr id="56" name="Title Text"/>
          <p:cNvSpPr txBox="1">
            <a:spLocks noGrp="1"/>
          </p:cNvSpPr>
          <p:nvPr>
            <p:ph type="title"/>
          </p:nvPr>
        </p:nvSpPr>
        <p:spPr>
          <a:xfrm>
            <a:off x="653502" y="600199"/>
            <a:ext cx="8488201" cy="5454302"/>
          </a:xfrm>
          <a:prstGeom prst="rect">
            <a:avLst/>
          </a:prstGeom>
        </p:spPr>
        <p:txBody>
          <a:bodyPr anchor="ctr"/>
          <a:lstStyle>
            <a:lvl1pPr>
              <a:defRPr sz="6400"/>
            </a:lvl1pPr>
          </a:lstStyle>
          <a:p>
            <a:r>
              <a:t>Title Text</a:t>
            </a:r>
          </a:p>
        </p:txBody>
      </p:sp>
      <p:sp>
        <p:nvSpPr>
          <p:cNvPr id="57"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tx">
  <p:cSld name="SECTION_TITLE_AND_DESCRIPTION">
    <p:spTree>
      <p:nvGrpSpPr>
        <p:cNvPr id="1" name=""/>
        <p:cNvGrpSpPr/>
        <p:nvPr/>
      </p:nvGrpSpPr>
      <p:grpSpPr>
        <a:xfrm>
          <a:off x="0" y="0"/>
          <a:ext cx="0" cy="0"/>
          <a:chOff x="0" y="0"/>
          <a:chExt cx="0" cy="0"/>
        </a:xfrm>
      </p:grpSpPr>
      <p:sp>
        <p:nvSpPr>
          <p:cNvPr id="64" name="Google Shape;33;p8"/>
          <p:cNvSpPr/>
          <p:nvPr/>
        </p:nvSpPr>
        <p:spPr>
          <a:xfrm>
            <a:off x="6094474" y="-167"/>
            <a:ext cx="6094501" cy="6858001"/>
          </a:xfrm>
          <a:prstGeom prst="rect">
            <a:avLst/>
          </a:prstGeom>
          <a:solidFill>
            <a:srgbClr val="EEEEEE"/>
          </a:solidFill>
          <a:ln w="12700">
            <a:miter lim="400000"/>
          </a:ln>
        </p:spPr>
        <p:txBody>
          <a:bodyPr lIns="45719" rIns="45719" anchor="ctr"/>
          <a:lstStyle/>
          <a:p>
            <a:endParaRPr/>
          </a:p>
        </p:txBody>
      </p:sp>
      <p:sp>
        <p:nvSpPr>
          <p:cNvPr id="65" name="Title Text"/>
          <p:cNvSpPr txBox="1">
            <a:spLocks noGrp="1"/>
          </p:cNvSpPr>
          <p:nvPr>
            <p:ph type="title"/>
          </p:nvPr>
        </p:nvSpPr>
        <p:spPr>
          <a:xfrm>
            <a:off x="353911" y="1644232"/>
            <a:ext cx="5392200" cy="1976401"/>
          </a:xfrm>
          <a:prstGeom prst="rect">
            <a:avLst/>
          </a:prstGeom>
        </p:spPr>
        <p:txBody>
          <a:bodyPr anchor="b"/>
          <a:lstStyle>
            <a:lvl1pPr algn="ctr">
              <a:defRPr sz="5600"/>
            </a:lvl1pPr>
          </a:lstStyle>
          <a:p>
            <a:r>
              <a:t>Title Text</a:t>
            </a:r>
          </a:p>
        </p:txBody>
      </p:sp>
      <p:sp>
        <p:nvSpPr>
          <p:cNvPr id="66" name="Body Level One…"/>
          <p:cNvSpPr txBox="1">
            <a:spLocks noGrp="1"/>
          </p:cNvSpPr>
          <p:nvPr>
            <p:ph type="body" sz="quarter" idx="1"/>
          </p:nvPr>
        </p:nvSpPr>
        <p:spPr>
          <a:xfrm>
            <a:off x="353911" y="3737433"/>
            <a:ext cx="5392200" cy="1646701"/>
          </a:xfrm>
          <a:prstGeom prst="rect">
            <a:avLst/>
          </a:prstGeom>
        </p:spPr>
        <p:txBody>
          <a:bodyPr/>
          <a:lstStyle>
            <a:lvl1pPr marL="381000" indent="-304800" algn="ctr">
              <a:lnSpc>
                <a:spcPct val="100000"/>
              </a:lnSpc>
              <a:buClrTx/>
              <a:buSzTx/>
              <a:buFontTx/>
              <a:buNone/>
              <a:defRPr sz="2800"/>
            </a:lvl1pPr>
            <a:lvl2pPr marL="381000" indent="184150" algn="ctr">
              <a:lnSpc>
                <a:spcPct val="100000"/>
              </a:lnSpc>
              <a:buClrTx/>
              <a:buSzTx/>
              <a:buFontTx/>
              <a:buNone/>
              <a:defRPr sz="2800"/>
            </a:lvl2pPr>
            <a:lvl3pPr marL="381000" indent="641350" algn="ctr">
              <a:lnSpc>
                <a:spcPct val="100000"/>
              </a:lnSpc>
              <a:buClrTx/>
              <a:buSzTx/>
              <a:buFontTx/>
              <a:buNone/>
              <a:defRPr sz="2800"/>
            </a:lvl3pPr>
            <a:lvl4pPr marL="381000" indent="1098550" algn="ctr">
              <a:lnSpc>
                <a:spcPct val="100000"/>
              </a:lnSpc>
              <a:buClrTx/>
              <a:buSzTx/>
              <a:buFontTx/>
              <a:buNone/>
              <a:defRPr sz="2800"/>
            </a:lvl4pPr>
            <a:lvl5pPr marL="381000" indent="1555750" algn="ctr">
              <a:lnSpc>
                <a:spcPct val="100000"/>
              </a:lnSpc>
              <a:buClrTx/>
              <a:buSzTx/>
              <a:buFontTx/>
              <a:buNone/>
              <a:defRPr sz="2800"/>
            </a:lvl5pPr>
          </a:lstStyle>
          <a:p>
            <a:r>
              <a:t>Body Level One</a:t>
            </a:r>
          </a:p>
          <a:p>
            <a:pPr lvl="1"/>
            <a:r>
              <a:t>Body Level Two</a:t>
            </a:r>
          </a:p>
          <a:p>
            <a:pPr lvl="2"/>
            <a:r>
              <a:t>Body Level Three</a:t>
            </a:r>
          </a:p>
          <a:p>
            <a:pPr lvl="3"/>
            <a:r>
              <a:t>Body Level Four</a:t>
            </a:r>
          </a:p>
          <a:p>
            <a:pPr lvl="4"/>
            <a:r>
              <a:t>Body Level Five</a:t>
            </a:r>
          </a:p>
        </p:txBody>
      </p:sp>
      <p:sp>
        <p:nvSpPr>
          <p:cNvPr id="67" name="Google Shape;36;p8"/>
          <p:cNvSpPr txBox="1">
            <a:spLocks noGrp="1"/>
          </p:cNvSpPr>
          <p:nvPr>
            <p:ph type="body" sz="half" idx="13"/>
          </p:nvPr>
        </p:nvSpPr>
        <p:spPr>
          <a:xfrm>
            <a:off x="6584352" y="965433"/>
            <a:ext cx="5114700" cy="4926901"/>
          </a:xfrm>
          <a:prstGeom prst="rect">
            <a:avLst/>
          </a:prstGeom>
        </p:spPr>
        <p:txBody>
          <a:bodyPr anchor="ctr"/>
          <a:lstStyle/>
          <a:p>
            <a:endParaRPr/>
          </a:p>
        </p:txBody>
      </p:sp>
      <p:sp>
        <p:nvSpPr>
          <p:cNvPr id="68"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tx">
  <p:cSld name="CAPTION_ONLY">
    <p:spTree>
      <p:nvGrpSpPr>
        <p:cNvPr id="1" name=""/>
        <p:cNvGrpSpPr/>
        <p:nvPr/>
      </p:nvGrpSpPr>
      <p:grpSpPr>
        <a:xfrm>
          <a:off x="0" y="0"/>
          <a:ext cx="0" cy="0"/>
          <a:chOff x="0" y="0"/>
          <a:chExt cx="0" cy="0"/>
        </a:xfrm>
      </p:grpSpPr>
      <p:sp>
        <p:nvSpPr>
          <p:cNvPr id="75" name="Body Level One…"/>
          <p:cNvSpPr txBox="1">
            <a:spLocks noGrp="1"/>
          </p:cNvSpPr>
          <p:nvPr>
            <p:ph type="body" sz="quarter" idx="1"/>
          </p:nvPr>
        </p:nvSpPr>
        <p:spPr>
          <a:xfrm>
            <a:off x="415496" y="5640766"/>
            <a:ext cx="7996501" cy="806701"/>
          </a:xfrm>
          <a:prstGeom prst="rect">
            <a:avLst/>
          </a:prstGeom>
        </p:spPr>
        <p:txBody>
          <a:bodyPr anchor="ctr"/>
          <a:lstStyle>
            <a:lvl1pPr marL="228600" indent="0">
              <a:lnSpc>
                <a:spcPct val="100000"/>
              </a:lnSpc>
              <a:buClrTx/>
              <a:buSzTx/>
              <a:buFontTx/>
              <a:buNone/>
            </a:lvl1pPr>
            <a:lvl2pPr>
              <a:lnSpc>
                <a:spcPct val="100000"/>
              </a:lnSpc>
              <a:buClrTx/>
              <a:buFontTx/>
            </a:lvl2pPr>
            <a:lvl3pPr>
              <a:lnSpc>
                <a:spcPct val="100000"/>
              </a:lnSpc>
              <a:buClrTx/>
              <a:buFontTx/>
            </a:lvl3pPr>
            <a:lvl4pPr>
              <a:lnSpc>
                <a:spcPct val="100000"/>
              </a:lnSpc>
              <a:buClrTx/>
              <a:buFontTx/>
            </a:lvl4pPr>
            <a:lvl5pPr>
              <a:lnSpc>
                <a:spcPct val="100000"/>
              </a:lnSpc>
              <a:buClrTx/>
              <a:buFontTx/>
            </a:lvl5pPr>
          </a:lstStyle>
          <a:p>
            <a:r>
              <a:t>Body Level One</a:t>
            </a:r>
          </a:p>
          <a:p>
            <a:pPr lvl="1"/>
            <a:r>
              <a:t>Body Level Two</a:t>
            </a:r>
          </a:p>
          <a:p>
            <a:pPr lvl="2"/>
            <a:r>
              <a:t>Body Level Three</a:t>
            </a:r>
          </a:p>
          <a:p>
            <a:pPr lvl="3"/>
            <a:r>
              <a:t>Body Level Four</a:t>
            </a:r>
          </a:p>
          <a:p>
            <a:pPr lvl="4"/>
            <a:r>
              <a:t>Body Level Five</a:t>
            </a:r>
          </a:p>
        </p:txBody>
      </p:sp>
      <p:sp>
        <p:nvSpPr>
          <p:cNvPr id="76"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type="tx">
  <p:cSld name="BIG_NUMBER">
    <p:spTree>
      <p:nvGrpSpPr>
        <p:cNvPr id="1" name=""/>
        <p:cNvGrpSpPr/>
        <p:nvPr/>
      </p:nvGrpSpPr>
      <p:grpSpPr>
        <a:xfrm>
          <a:off x="0" y="0"/>
          <a:ext cx="0" cy="0"/>
          <a:chOff x="0" y="0"/>
          <a:chExt cx="0" cy="0"/>
        </a:xfrm>
      </p:grpSpPr>
      <p:sp>
        <p:nvSpPr>
          <p:cNvPr id="83" name="Title Text"/>
          <p:cNvSpPr txBox="1">
            <a:spLocks noGrp="1"/>
          </p:cNvSpPr>
          <p:nvPr>
            <p:ph type="title"/>
          </p:nvPr>
        </p:nvSpPr>
        <p:spPr>
          <a:xfrm>
            <a:off x="415496" y="1474833"/>
            <a:ext cx="11358000" cy="2618101"/>
          </a:xfrm>
          <a:prstGeom prst="rect">
            <a:avLst/>
          </a:prstGeom>
        </p:spPr>
        <p:txBody>
          <a:bodyPr anchor="b"/>
          <a:lstStyle>
            <a:lvl1pPr algn="ctr">
              <a:defRPr sz="16000"/>
            </a:lvl1pPr>
          </a:lstStyle>
          <a:p>
            <a:r>
              <a:t>Title Text</a:t>
            </a:r>
          </a:p>
        </p:txBody>
      </p:sp>
      <p:sp>
        <p:nvSpPr>
          <p:cNvPr id="84" name="Body Level One…"/>
          <p:cNvSpPr txBox="1">
            <a:spLocks noGrp="1"/>
          </p:cNvSpPr>
          <p:nvPr>
            <p:ph type="body" sz="half" idx="1"/>
          </p:nvPr>
        </p:nvSpPr>
        <p:spPr>
          <a:xfrm>
            <a:off x="415496" y="4202967"/>
            <a:ext cx="11358000" cy="1734301"/>
          </a:xfrm>
          <a:prstGeom prst="rect">
            <a:avLst/>
          </a:prstGeom>
        </p:spPr>
        <p:txBody>
          <a:bodyPr/>
          <a:lstStyle>
            <a:lvl1pPr algn="ctr"/>
            <a:lvl2pPr algn="ctr"/>
            <a:lvl3pPr algn="ctr"/>
            <a:lvl4pPr algn="ctr"/>
            <a:lvl5pPr algn="ctr"/>
          </a:lstStyle>
          <a:p>
            <a:r>
              <a:t>Body Level One</a:t>
            </a:r>
          </a:p>
          <a:p>
            <a:pPr lvl="1"/>
            <a:r>
              <a:t>Body Level Two</a:t>
            </a:r>
          </a:p>
          <a:p>
            <a:pPr lvl="2"/>
            <a:r>
              <a:t>Body Level Three</a:t>
            </a:r>
          </a:p>
          <a:p>
            <a:pPr lvl="3"/>
            <a:r>
              <a:t>Body Level Four</a:t>
            </a:r>
          </a:p>
          <a:p>
            <a:pPr lvl="4"/>
            <a:r>
              <a:t>Body Level Five</a:t>
            </a:r>
          </a:p>
        </p:txBody>
      </p:sp>
      <p:sp>
        <p:nvSpPr>
          <p:cNvPr id="85"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itle Text"/>
          <p:cNvSpPr txBox="1">
            <a:spLocks noGrp="1"/>
          </p:cNvSpPr>
          <p:nvPr>
            <p:ph type="title"/>
          </p:nvPr>
        </p:nvSpPr>
        <p:spPr>
          <a:xfrm>
            <a:off x="415496" y="593366"/>
            <a:ext cx="11358000" cy="7635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121874" tIns="121874" rIns="121874" bIns="121874">
            <a:normAutofit/>
          </a:bodyPr>
          <a:lstStyle/>
          <a:p>
            <a:r>
              <a:t>Title Text</a:t>
            </a:r>
          </a:p>
        </p:txBody>
      </p:sp>
      <p:sp>
        <p:nvSpPr>
          <p:cNvPr id="3" name="Body Level One…"/>
          <p:cNvSpPr txBox="1">
            <a:spLocks noGrp="1"/>
          </p:cNvSpPr>
          <p:nvPr>
            <p:ph type="body" idx="1"/>
          </p:nvPr>
        </p:nvSpPr>
        <p:spPr>
          <a:xfrm>
            <a:off x="415496" y="1536633"/>
            <a:ext cx="11358000" cy="455520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121874" tIns="121874" rIns="121874" bIns="121874">
            <a:normAutofit/>
          </a:bodyPr>
          <a:lstStyle/>
          <a:p>
            <a:r>
              <a:t>Body Level One</a:t>
            </a:r>
          </a:p>
          <a:p>
            <a:pPr lvl="1"/>
            <a:r>
              <a:t>Body Level Two</a:t>
            </a:r>
          </a:p>
          <a:p>
            <a:pPr lvl="2"/>
            <a:r>
              <a:t>Body Level Three</a:t>
            </a:r>
          </a:p>
          <a:p>
            <a:pPr lvl="3"/>
            <a:r>
              <a:t>Body Level Four</a:t>
            </a:r>
          </a:p>
          <a:p>
            <a:pPr lvl="4"/>
            <a:r>
              <a:t>Body Level Five</a:t>
            </a:r>
          </a:p>
        </p:txBody>
      </p:sp>
      <p:sp>
        <p:nvSpPr>
          <p:cNvPr id="4" name="Slide Number"/>
          <p:cNvSpPr txBox="1">
            <a:spLocks noGrp="1"/>
          </p:cNvSpPr>
          <p:nvPr>
            <p:ph type="sldNum" sz="quarter" idx="2"/>
          </p:nvPr>
        </p:nvSpPr>
        <p:spPr>
          <a:xfrm>
            <a:off x="11585093" y="6265547"/>
            <a:ext cx="440092" cy="428850"/>
          </a:xfrm>
          <a:prstGeom prst="rect">
            <a:avLst/>
          </a:prstGeom>
          <a:ln w="12700">
            <a:miter lim="400000"/>
          </a:ln>
        </p:spPr>
        <p:txBody>
          <a:bodyPr wrap="none" lIns="121874" tIns="121874" rIns="121874" bIns="121874" anchor="ctr">
            <a:spAutoFit/>
          </a:bodyPr>
          <a:lstStyle>
            <a:lvl1pPr algn="r">
              <a:defRPr sz="1300">
                <a:solidFill>
                  <a:schemeClr val="accent2">
                    <a:lumOff val="21764"/>
                  </a:schemeClr>
                </a:solidFill>
              </a:defRPr>
            </a:lvl1pPr>
          </a:lstStyle>
          <a:p>
            <a:fld id="{86CB4B4D-7CA3-9044-876B-883B54F8677D}" type="slidenum">
              <a:t>‹#›</a:t>
            </a:fld>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Lst>
  <p:transition spd="med"/>
  <p:txStyles>
    <p:titleStyle>
      <a:lvl1pPr marL="0" marR="0" indent="0" algn="l" defTabSz="914400" rtl="0" latinLnBrk="0">
        <a:lnSpc>
          <a:spcPct val="100000"/>
        </a:lnSpc>
        <a:spcBef>
          <a:spcPts val="0"/>
        </a:spcBef>
        <a:spcAft>
          <a:spcPts val="0"/>
        </a:spcAft>
        <a:buClrTx/>
        <a:buSzTx/>
        <a:buFontTx/>
        <a:buNone/>
        <a:tabLst/>
        <a:defRPr sz="3700" b="0" i="0" u="none" strike="noStrike" cap="none" spc="0" baseline="0">
          <a:solidFill>
            <a:srgbClr val="000000"/>
          </a:solidFill>
          <a:uFillTx/>
          <a:latin typeface="+mj-lt"/>
          <a:ea typeface="+mj-ea"/>
          <a:cs typeface="+mj-cs"/>
          <a:sym typeface="Arial"/>
        </a:defRPr>
      </a:lvl1pPr>
      <a:lvl2pPr marL="0" marR="0" indent="0" algn="l" defTabSz="914400" rtl="0" latinLnBrk="0">
        <a:lnSpc>
          <a:spcPct val="100000"/>
        </a:lnSpc>
        <a:spcBef>
          <a:spcPts val="0"/>
        </a:spcBef>
        <a:spcAft>
          <a:spcPts val="0"/>
        </a:spcAft>
        <a:buClrTx/>
        <a:buSzTx/>
        <a:buFontTx/>
        <a:buNone/>
        <a:tabLst/>
        <a:defRPr sz="3700" b="0" i="0" u="none" strike="noStrike" cap="none" spc="0" baseline="0">
          <a:solidFill>
            <a:srgbClr val="000000"/>
          </a:solidFill>
          <a:uFillTx/>
          <a:latin typeface="+mj-lt"/>
          <a:ea typeface="+mj-ea"/>
          <a:cs typeface="+mj-cs"/>
          <a:sym typeface="Arial"/>
        </a:defRPr>
      </a:lvl2pPr>
      <a:lvl3pPr marL="0" marR="0" indent="0" algn="l" defTabSz="914400" rtl="0" latinLnBrk="0">
        <a:lnSpc>
          <a:spcPct val="100000"/>
        </a:lnSpc>
        <a:spcBef>
          <a:spcPts val="0"/>
        </a:spcBef>
        <a:spcAft>
          <a:spcPts val="0"/>
        </a:spcAft>
        <a:buClrTx/>
        <a:buSzTx/>
        <a:buFontTx/>
        <a:buNone/>
        <a:tabLst/>
        <a:defRPr sz="3700" b="0" i="0" u="none" strike="noStrike" cap="none" spc="0" baseline="0">
          <a:solidFill>
            <a:srgbClr val="000000"/>
          </a:solidFill>
          <a:uFillTx/>
          <a:latin typeface="+mj-lt"/>
          <a:ea typeface="+mj-ea"/>
          <a:cs typeface="+mj-cs"/>
          <a:sym typeface="Arial"/>
        </a:defRPr>
      </a:lvl3pPr>
      <a:lvl4pPr marL="0" marR="0" indent="0" algn="l" defTabSz="914400" rtl="0" latinLnBrk="0">
        <a:lnSpc>
          <a:spcPct val="100000"/>
        </a:lnSpc>
        <a:spcBef>
          <a:spcPts val="0"/>
        </a:spcBef>
        <a:spcAft>
          <a:spcPts val="0"/>
        </a:spcAft>
        <a:buClrTx/>
        <a:buSzTx/>
        <a:buFontTx/>
        <a:buNone/>
        <a:tabLst/>
        <a:defRPr sz="3700" b="0" i="0" u="none" strike="noStrike" cap="none" spc="0" baseline="0">
          <a:solidFill>
            <a:srgbClr val="000000"/>
          </a:solidFill>
          <a:uFillTx/>
          <a:latin typeface="+mj-lt"/>
          <a:ea typeface="+mj-ea"/>
          <a:cs typeface="+mj-cs"/>
          <a:sym typeface="Arial"/>
        </a:defRPr>
      </a:lvl4pPr>
      <a:lvl5pPr marL="0" marR="0" indent="0" algn="l" defTabSz="914400" rtl="0" latinLnBrk="0">
        <a:lnSpc>
          <a:spcPct val="100000"/>
        </a:lnSpc>
        <a:spcBef>
          <a:spcPts val="0"/>
        </a:spcBef>
        <a:spcAft>
          <a:spcPts val="0"/>
        </a:spcAft>
        <a:buClrTx/>
        <a:buSzTx/>
        <a:buFontTx/>
        <a:buNone/>
        <a:tabLst/>
        <a:defRPr sz="3700" b="0" i="0" u="none" strike="noStrike" cap="none" spc="0" baseline="0">
          <a:solidFill>
            <a:srgbClr val="000000"/>
          </a:solidFill>
          <a:uFillTx/>
          <a:latin typeface="+mj-lt"/>
          <a:ea typeface="+mj-ea"/>
          <a:cs typeface="+mj-cs"/>
          <a:sym typeface="Arial"/>
        </a:defRPr>
      </a:lvl5pPr>
      <a:lvl6pPr marL="0" marR="0" indent="0" algn="l" defTabSz="914400" rtl="0" latinLnBrk="0">
        <a:lnSpc>
          <a:spcPct val="100000"/>
        </a:lnSpc>
        <a:spcBef>
          <a:spcPts val="0"/>
        </a:spcBef>
        <a:spcAft>
          <a:spcPts val="0"/>
        </a:spcAft>
        <a:buClrTx/>
        <a:buSzTx/>
        <a:buFontTx/>
        <a:buNone/>
        <a:tabLst/>
        <a:defRPr sz="3700" b="0" i="0" u="none" strike="noStrike" cap="none" spc="0" baseline="0">
          <a:solidFill>
            <a:srgbClr val="000000"/>
          </a:solidFill>
          <a:uFillTx/>
          <a:latin typeface="+mj-lt"/>
          <a:ea typeface="+mj-ea"/>
          <a:cs typeface="+mj-cs"/>
          <a:sym typeface="Arial"/>
        </a:defRPr>
      </a:lvl6pPr>
      <a:lvl7pPr marL="0" marR="0" indent="0" algn="l" defTabSz="914400" rtl="0" latinLnBrk="0">
        <a:lnSpc>
          <a:spcPct val="100000"/>
        </a:lnSpc>
        <a:spcBef>
          <a:spcPts val="0"/>
        </a:spcBef>
        <a:spcAft>
          <a:spcPts val="0"/>
        </a:spcAft>
        <a:buClrTx/>
        <a:buSzTx/>
        <a:buFontTx/>
        <a:buNone/>
        <a:tabLst/>
        <a:defRPr sz="3700" b="0" i="0" u="none" strike="noStrike" cap="none" spc="0" baseline="0">
          <a:solidFill>
            <a:srgbClr val="000000"/>
          </a:solidFill>
          <a:uFillTx/>
          <a:latin typeface="+mj-lt"/>
          <a:ea typeface="+mj-ea"/>
          <a:cs typeface="+mj-cs"/>
          <a:sym typeface="Arial"/>
        </a:defRPr>
      </a:lvl7pPr>
      <a:lvl8pPr marL="0" marR="0" indent="0" algn="l" defTabSz="914400" rtl="0" latinLnBrk="0">
        <a:lnSpc>
          <a:spcPct val="100000"/>
        </a:lnSpc>
        <a:spcBef>
          <a:spcPts val="0"/>
        </a:spcBef>
        <a:spcAft>
          <a:spcPts val="0"/>
        </a:spcAft>
        <a:buClrTx/>
        <a:buSzTx/>
        <a:buFontTx/>
        <a:buNone/>
        <a:tabLst/>
        <a:defRPr sz="3700" b="0" i="0" u="none" strike="noStrike" cap="none" spc="0" baseline="0">
          <a:solidFill>
            <a:srgbClr val="000000"/>
          </a:solidFill>
          <a:uFillTx/>
          <a:latin typeface="+mj-lt"/>
          <a:ea typeface="+mj-ea"/>
          <a:cs typeface="+mj-cs"/>
          <a:sym typeface="Arial"/>
        </a:defRPr>
      </a:lvl8pPr>
      <a:lvl9pPr marL="0" marR="0" indent="0" algn="l" defTabSz="914400" rtl="0" latinLnBrk="0">
        <a:lnSpc>
          <a:spcPct val="100000"/>
        </a:lnSpc>
        <a:spcBef>
          <a:spcPts val="0"/>
        </a:spcBef>
        <a:spcAft>
          <a:spcPts val="0"/>
        </a:spcAft>
        <a:buClrTx/>
        <a:buSzTx/>
        <a:buFontTx/>
        <a:buNone/>
        <a:tabLst/>
        <a:defRPr sz="3700" b="0" i="0" u="none" strike="noStrike" cap="none" spc="0" baseline="0">
          <a:solidFill>
            <a:srgbClr val="000000"/>
          </a:solidFill>
          <a:uFillTx/>
          <a:latin typeface="+mj-lt"/>
          <a:ea typeface="+mj-ea"/>
          <a:cs typeface="+mj-cs"/>
          <a:sym typeface="Arial"/>
        </a:defRPr>
      </a:lvl9pPr>
    </p:titleStyle>
    <p:bodyStyle>
      <a:lvl1pPr marL="457200" marR="0" indent="-381000" algn="l" defTabSz="914400" rtl="0" latinLnBrk="0">
        <a:lnSpc>
          <a:spcPct val="115000"/>
        </a:lnSpc>
        <a:spcBef>
          <a:spcPts val="0"/>
        </a:spcBef>
        <a:spcAft>
          <a:spcPts val="0"/>
        </a:spcAft>
        <a:buClr>
          <a:schemeClr val="accent2">
            <a:lumOff val="21764"/>
          </a:schemeClr>
        </a:buClr>
        <a:buSzPts val="2400"/>
        <a:buFont typeface="Arial"/>
        <a:buChar char="●"/>
        <a:tabLst/>
        <a:defRPr sz="2400" b="0" i="0" u="none" strike="noStrike" cap="none" spc="0" baseline="0">
          <a:solidFill>
            <a:schemeClr val="accent2">
              <a:lumOff val="21764"/>
            </a:schemeClr>
          </a:solidFill>
          <a:uFillTx/>
          <a:latin typeface="+mj-lt"/>
          <a:ea typeface="+mj-ea"/>
          <a:cs typeface="+mj-cs"/>
          <a:sym typeface="Arial"/>
        </a:defRPr>
      </a:lvl1pPr>
      <a:lvl2pPr marL="1006307" marR="0" indent="-441157" algn="l" defTabSz="914400" rtl="0" latinLnBrk="0">
        <a:lnSpc>
          <a:spcPct val="115000"/>
        </a:lnSpc>
        <a:spcBef>
          <a:spcPts val="0"/>
        </a:spcBef>
        <a:spcAft>
          <a:spcPts val="0"/>
        </a:spcAft>
        <a:buClr>
          <a:schemeClr val="accent2">
            <a:lumOff val="21764"/>
          </a:schemeClr>
        </a:buClr>
        <a:buSzPts val="2400"/>
        <a:buFont typeface="Arial"/>
        <a:buChar char="○"/>
        <a:tabLst/>
        <a:defRPr sz="2400" b="0" i="0" u="none" strike="noStrike" cap="none" spc="0" baseline="0">
          <a:solidFill>
            <a:schemeClr val="accent2">
              <a:lumOff val="21764"/>
            </a:schemeClr>
          </a:solidFill>
          <a:uFillTx/>
          <a:latin typeface="+mj-lt"/>
          <a:ea typeface="+mj-ea"/>
          <a:cs typeface="+mj-cs"/>
          <a:sym typeface="Arial"/>
        </a:defRPr>
      </a:lvl2pPr>
      <a:lvl3pPr marL="1463507" marR="0" indent="-441157" algn="l" defTabSz="914400" rtl="0" latinLnBrk="0">
        <a:lnSpc>
          <a:spcPct val="115000"/>
        </a:lnSpc>
        <a:spcBef>
          <a:spcPts val="0"/>
        </a:spcBef>
        <a:spcAft>
          <a:spcPts val="0"/>
        </a:spcAft>
        <a:buClr>
          <a:schemeClr val="accent2">
            <a:lumOff val="21764"/>
          </a:schemeClr>
        </a:buClr>
        <a:buSzPts val="2400"/>
        <a:buFont typeface="Arial"/>
        <a:buChar char="■"/>
        <a:tabLst/>
        <a:defRPr sz="2400" b="0" i="0" u="none" strike="noStrike" cap="none" spc="0" baseline="0">
          <a:solidFill>
            <a:schemeClr val="accent2">
              <a:lumOff val="21764"/>
            </a:schemeClr>
          </a:solidFill>
          <a:uFillTx/>
          <a:latin typeface="+mj-lt"/>
          <a:ea typeface="+mj-ea"/>
          <a:cs typeface="+mj-cs"/>
          <a:sym typeface="Arial"/>
        </a:defRPr>
      </a:lvl3pPr>
      <a:lvl4pPr marL="1920707" marR="0" indent="-441157" algn="l" defTabSz="914400" rtl="0" latinLnBrk="0">
        <a:lnSpc>
          <a:spcPct val="115000"/>
        </a:lnSpc>
        <a:spcBef>
          <a:spcPts val="0"/>
        </a:spcBef>
        <a:spcAft>
          <a:spcPts val="0"/>
        </a:spcAft>
        <a:buClr>
          <a:schemeClr val="accent2">
            <a:lumOff val="21764"/>
          </a:schemeClr>
        </a:buClr>
        <a:buSzPts val="2400"/>
        <a:buFont typeface="Arial"/>
        <a:buChar char="●"/>
        <a:tabLst/>
        <a:defRPr sz="2400" b="0" i="0" u="none" strike="noStrike" cap="none" spc="0" baseline="0">
          <a:solidFill>
            <a:schemeClr val="accent2">
              <a:lumOff val="21764"/>
            </a:schemeClr>
          </a:solidFill>
          <a:uFillTx/>
          <a:latin typeface="+mj-lt"/>
          <a:ea typeface="+mj-ea"/>
          <a:cs typeface="+mj-cs"/>
          <a:sym typeface="Arial"/>
        </a:defRPr>
      </a:lvl4pPr>
      <a:lvl5pPr marL="2377907" marR="0" indent="-441157" algn="l" defTabSz="914400" rtl="0" latinLnBrk="0">
        <a:lnSpc>
          <a:spcPct val="115000"/>
        </a:lnSpc>
        <a:spcBef>
          <a:spcPts val="0"/>
        </a:spcBef>
        <a:spcAft>
          <a:spcPts val="0"/>
        </a:spcAft>
        <a:buClr>
          <a:schemeClr val="accent2">
            <a:lumOff val="21764"/>
          </a:schemeClr>
        </a:buClr>
        <a:buSzPts val="2400"/>
        <a:buFont typeface="Arial"/>
        <a:buChar char="○"/>
        <a:tabLst/>
        <a:defRPr sz="2400" b="0" i="0" u="none" strike="noStrike" cap="none" spc="0" baseline="0">
          <a:solidFill>
            <a:schemeClr val="accent2">
              <a:lumOff val="21764"/>
            </a:schemeClr>
          </a:solidFill>
          <a:uFillTx/>
          <a:latin typeface="+mj-lt"/>
          <a:ea typeface="+mj-ea"/>
          <a:cs typeface="+mj-cs"/>
          <a:sym typeface="Arial"/>
        </a:defRPr>
      </a:lvl5pPr>
      <a:lvl6pPr marL="2835107" marR="0" indent="-441157" algn="l" defTabSz="914400" rtl="0" latinLnBrk="0">
        <a:lnSpc>
          <a:spcPct val="115000"/>
        </a:lnSpc>
        <a:spcBef>
          <a:spcPts val="0"/>
        </a:spcBef>
        <a:spcAft>
          <a:spcPts val="0"/>
        </a:spcAft>
        <a:buClr>
          <a:schemeClr val="accent2">
            <a:lumOff val="21764"/>
          </a:schemeClr>
        </a:buClr>
        <a:buSzPts val="2400"/>
        <a:buFont typeface="Arial"/>
        <a:buChar char="■"/>
        <a:tabLst/>
        <a:defRPr sz="2400" b="0" i="0" u="none" strike="noStrike" cap="none" spc="0" baseline="0">
          <a:solidFill>
            <a:schemeClr val="accent2">
              <a:lumOff val="21764"/>
            </a:schemeClr>
          </a:solidFill>
          <a:uFillTx/>
          <a:latin typeface="+mj-lt"/>
          <a:ea typeface="+mj-ea"/>
          <a:cs typeface="+mj-cs"/>
          <a:sym typeface="Arial"/>
        </a:defRPr>
      </a:lvl6pPr>
      <a:lvl7pPr marL="3292307" marR="0" indent="-441157" algn="l" defTabSz="914400" rtl="0" latinLnBrk="0">
        <a:lnSpc>
          <a:spcPct val="115000"/>
        </a:lnSpc>
        <a:spcBef>
          <a:spcPts val="0"/>
        </a:spcBef>
        <a:spcAft>
          <a:spcPts val="0"/>
        </a:spcAft>
        <a:buClr>
          <a:schemeClr val="accent2">
            <a:lumOff val="21764"/>
          </a:schemeClr>
        </a:buClr>
        <a:buSzPts val="2400"/>
        <a:buFont typeface="Arial"/>
        <a:buChar char="●"/>
        <a:tabLst/>
        <a:defRPr sz="2400" b="0" i="0" u="none" strike="noStrike" cap="none" spc="0" baseline="0">
          <a:solidFill>
            <a:schemeClr val="accent2">
              <a:lumOff val="21764"/>
            </a:schemeClr>
          </a:solidFill>
          <a:uFillTx/>
          <a:latin typeface="+mj-lt"/>
          <a:ea typeface="+mj-ea"/>
          <a:cs typeface="+mj-cs"/>
          <a:sym typeface="Arial"/>
        </a:defRPr>
      </a:lvl7pPr>
      <a:lvl8pPr marL="3749507" marR="0" indent="-441157" algn="l" defTabSz="914400" rtl="0" latinLnBrk="0">
        <a:lnSpc>
          <a:spcPct val="115000"/>
        </a:lnSpc>
        <a:spcBef>
          <a:spcPts val="0"/>
        </a:spcBef>
        <a:spcAft>
          <a:spcPts val="0"/>
        </a:spcAft>
        <a:buClr>
          <a:schemeClr val="accent2">
            <a:lumOff val="21764"/>
          </a:schemeClr>
        </a:buClr>
        <a:buSzPts val="2400"/>
        <a:buFont typeface="Arial"/>
        <a:buChar char="○"/>
        <a:tabLst/>
        <a:defRPr sz="2400" b="0" i="0" u="none" strike="noStrike" cap="none" spc="0" baseline="0">
          <a:solidFill>
            <a:schemeClr val="accent2">
              <a:lumOff val="21764"/>
            </a:schemeClr>
          </a:solidFill>
          <a:uFillTx/>
          <a:latin typeface="+mj-lt"/>
          <a:ea typeface="+mj-ea"/>
          <a:cs typeface="+mj-cs"/>
          <a:sym typeface="Arial"/>
        </a:defRPr>
      </a:lvl8pPr>
      <a:lvl9pPr marL="4206707" marR="0" indent="-441157" algn="l" defTabSz="914400" rtl="0" latinLnBrk="0">
        <a:lnSpc>
          <a:spcPct val="115000"/>
        </a:lnSpc>
        <a:spcBef>
          <a:spcPts val="0"/>
        </a:spcBef>
        <a:spcAft>
          <a:spcPts val="0"/>
        </a:spcAft>
        <a:buClr>
          <a:schemeClr val="accent2">
            <a:lumOff val="21764"/>
          </a:schemeClr>
        </a:buClr>
        <a:buSzPts val="2400"/>
        <a:buFont typeface="Arial"/>
        <a:buChar char="■"/>
        <a:tabLst/>
        <a:defRPr sz="2400" b="0" i="0" u="none" strike="noStrike" cap="none" spc="0" baseline="0">
          <a:solidFill>
            <a:schemeClr val="accent2">
              <a:lumOff val="21764"/>
            </a:schemeClr>
          </a:solidFill>
          <a:uFillTx/>
          <a:latin typeface="+mj-lt"/>
          <a:ea typeface="+mj-ea"/>
          <a:cs typeface="+mj-cs"/>
          <a:sym typeface="Arial"/>
        </a:defRPr>
      </a:lvl9pPr>
    </p:bodyStyle>
    <p:otherStyle>
      <a:lvl1pPr marL="0" marR="0" indent="0" algn="r" defTabSz="914400" rtl="0" latinLnBrk="0">
        <a:lnSpc>
          <a:spcPct val="100000"/>
        </a:lnSpc>
        <a:spcBef>
          <a:spcPts val="0"/>
        </a:spcBef>
        <a:spcAft>
          <a:spcPts val="0"/>
        </a:spcAft>
        <a:buClrTx/>
        <a:buSzTx/>
        <a:buFontTx/>
        <a:buNone/>
        <a:tabLst/>
        <a:defRPr sz="1300" b="0" i="0" u="none" strike="noStrike" cap="none" spc="0" baseline="0">
          <a:solidFill>
            <a:schemeClr val="tx1"/>
          </a:solidFill>
          <a:uFillTx/>
          <a:latin typeface="+mn-lt"/>
          <a:ea typeface="+mn-ea"/>
          <a:cs typeface="+mn-cs"/>
          <a:sym typeface="Arial"/>
        </a:defRPr>
      </a:lvl1pPr>
      <a:lvl2pPr marL="0" marR="0" indent="0" algn="r" defTabSz="914400" rtl="0" latinLnBrk="0">
        <a:lnSpc>
          <a:spcPct val="100000"/>
        </a:lnSpc>
        <a:spcBef>
          <a:spcPts val="0"/>
        </a:spcBef>
        <a:spcAft>
          <a:spcPts val="0"/>
        </a:spcAft>
        <a:buClrTx/>
        <a:buSzTx/>
        <a:buFontTx/>
        <a:buNone/>
        <a:tabLst/>
        <a:defRPr sz="1300" b="0" i="0" u="none" strike="noStrike" cap="none" spc="0" baseline="0">
          <a:solidFill>
            <a:schemeClr val="tx1"/>
          </a:solidFill>
          <a:uFillTx/>
          <a:latin typeface="+mn-lt"/>
          <a:ea typeface="+mn-ea"/>
          <a:cs typeface="+mn-cs"/>
          <a:sym typeface="Arial"/>
        </a:defRPr>
      </a:lvl2pPr>
      <a:lvl3pPr marL="0" marR="0" indent="0" algn="r" defTabSz="914400" rtl="0" latinLnBrk="0">
        <a:lnSpc>
          <a:spcPct val="100000"/>
        </a:lnSpc>
        <a:spcBef>
          <a:spcPts val="0"/>
        </a:spcBef>
        <a:spcAft>
          <a:spcPts val="0"/>
        </a:spcAft>
        <a:buClrTx/>
        <a:buSzTx/>
        <a:buFontTx/>
        <a:buNone/>
        <a:tabLst/>
        <a:defRPr sz="1300" b="0" i="0" u="none" strike="noStrike" cap="none" spc="0" baseline="0">
          <a:solidFill>
            <a:schemeClr val="tx1"/>
          </a:solidFill>
          <a:uFillTx/>
          <a:latin typeface="+mn-lt"/>
          <a:ea typeface="+mn-ea"/>
          <a:cs typeface="+mn-cs"/>
          <a:sym typeface="Arial"/>
        </a:defRPr>
      </a:lvl3pPr>
      <a:lvl4pPr marL="0" marR="0" indent="0" algn="r" defTabSz="914400" rtl="0" latinLnBrk="0">
        <a:lnSpc>
          <a:spcPct val="100000"/>
        </a:lnSpc>
        <a:spcBef>
          <a:spcPts val="0"/>
        </a:spcBef>
        <a:spcAft>
          <a:spcPts val="0"/>
        </a:spcAft>
        <a:buClrTx/>
        <a:buSzTx/>
        <a:buFontTx/>
        <a:buNone/>
        <a:tabLst/>
        <a:defRPr sz="1300" b="0" i="0" u="none" strike="noStrike" cap="none" spc="0" baseline="0">
          <a:solidFill>
            <a:schemeClr val="tx1"/>
          </a:solidFill>
          <a:uFillTx/>
          <a:latin typeface="+mn-lt"/>
          <a:ea typeface="+mn-ea"/>
          <a:cs typeface="+mn-cs"/>
          <a:sym typeface="Arial"/>
        </a:defRPr>
      </a:lvl4pPr>
      <a:lvl5pPr marL="0" marR="0" indent="0" algn="r" defTabSz="914400" rtl="0" latinLnBrk="0">
        <a:lnSpc>
          <a:spcPct val="100000"/>
        </a:lnSpc>
        <a:spcBef>
          <a:spcPts val="0"/>
        </a:spcBef>
        <a:spcAft>
          <a:spcPts val="0"/>
        </a:spcAft>
        <a:buClrTx/>
        <a:buSzTx/>
        <a:buFontTx/>
        <a:buNone/>
        <a:tabLst/>
        <a:defRPr sz="1300" b="0" i="0" u="none" strike="noStrike" cap="none" spc="0" baseline="0">
          <a:solidFill>
            <a:schemeClr val="tx1"/>
          </a:solidFill>
          <a:uFillTx/>
          <a:latin typeface="+mn-lt"/>
          <a:ea typeface="+mn-ea"/>
          <a:cs typeface="+mn-cs"/>
          <a:sym typeface="Arial"/>
        </a:defRPr>
      </a:lvl5pPr>
      <a:lvl6pPr marL="0" marR="0" indent="0" algn="r" defTabSz="914400" rtl="0" latinLnBrk="0">
        <a:lnSpc>
          <a:spcPct val="100000"/>
        </a:lnSpc>
        <a:spcBef>
          <a:spcPts val="0"/>
        </a:spcBef>
        <a:spcAft>
          <a:spcPts val="0"/>
        </a:spcAft>
        <a:buClrTx/>
        <a:buSzTx/>
        <a:buFontTx/>
        <a:buNone/>
        <a:tabLst/>
        <a:defRPr sz="1300" b="0" i="0" u="none" strike="noStrike" cap="none" spc="0" baseline="0">
          <a:solidFill>
            <a:schemeClr val="tx1"/>
          </a:solidFill>
          <a:uFillTx/>
          <a:latin typeface="+mn-lt"/>
          <a:ea typeface="+mn-ea"/>
          <a:cs typeface="+mn-cs"/>
          <a:sym typeface="Arial"/>
        </a:defRPr>
      </a:lvl6pPr>
      <a:lvl7pPr marL="0" marR="0" indent="0" algn="r" defTabSz="914400" rtl="0" latinLnBrk="0">
        <a:lnSpc>
          <a:spcPct val="100000"/>
        </a:lnSpc>
        <a:spcBef>
          <a:spcPts val="0"/>
        </a:spcBef>
        <a:spcAft>
          <a:spcPts val="0"/>
        </a:spcAft>
        <a:buClrTx/>
        <a:buSzTx/>
        <a:buFontTx/>
        <a:buNone/>
        <a:tabLst/>
        <a:defRPr sz="1300" b="0" i="0" u="none" strike="noStrike" cap="none" spc="0" baseline="0">
          <a:solidFill>
            <a:schemeClr val="tx1"/>
          </a:solidFill>
          <a:uFillTx/>
          <a:latin typeface="+mn-lt"/>
          <a:ea typeface="+mn-ea"/>
          <a:cs typeface="+mn-cs"/>
          <a:sym typeface="Arial"/>
        </a:defRPr>
      </a:lvl7pPr>
      <a:lvl8pPr marL="0" marR="0" indent="0" algn="r" defTabSz="914400" rtl="0" latinLnBrk="0">
        <a:lnSpc>
          <a:spcPct val="100000"/>
        </a:lnSpc>
        <a:spcBef>
          <a:spcPts val="0"/>
        </a:spcBef>
        <a:spcAft>
          <a:spcPts val="0"/>
        </a:spcAft>
        <a:buClrTx/>
        <a:buSzTx/>
        <a:buFontTx/>
        <a:buNone/>
        <a:tabLst/>
        <a:defRPr sz="1300" b="0" i="0" u="none" strike="noStrike" cap="none" spc="0" baseline="0">
          <a:solidFill>
            <a:schemeClr val="tx1"/>
          </a:solidFill>
          <a:uFillTx/>
          <a:latin typeface="+mn-lt"/>
          <a:ea typeface="+mn-ea"/>
          <a:cs typeface="+mn-cs"/>
          <a:sym typeface="Arial"/>
        </a:defRPr>
      </a:lvl8pPr>
      <a:lvl9pPr marL="0" marR="0" indent="0" algn="r" defTabSz="914400" rtl="0" latinLnBrk="0">
        <a:lnSpc>
          <a:spcPct val="100000"/>
        </a:lnSpc>
        <a:spcBef>
          <a:spcPts val="0"/>
        </a:spcBef>
        <a:spcAft>
          <a:spcPts val="0"/>
        </a:spcAft>
        <a:buClrTx/>
        <a:buSzTx/>
        <a:buFontTx/>
        <a:buNone/>
        <a:tabLst/>
        <a:defRPr sz="1300" b="0" i="0" u="none" strike="noStrike" cap="none" spc="0" baseline="0">
          <a:solidFill>
            <a:schemeClr val="tx1"/>
          </a:solidFill>
          <a:uFillTx/>
          <a:latin typeface="+mn-lt"/>
          <a:ea typeface="+mn-ea"/>
          <a:cs typeface="+mn-cs"/>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tif"/><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5"/>
        </a:solidFill>
        <a:effectLst/>
      </p:bgPr>
    </p:bg>
    <p:spTree>
      <p:nvGrpSpPr>
        <p:cNvPr id="1" name=""/>
        <p:cNvGrpSpPr/>
        <p:nvPr/>
      </p:nvGrpSpPr>
      <p:grpSpPr>
        <a:xfrm>
          <a:off x="0" y="0"/>
          <a:ext cx="0" cy="0"/>
          <a:chOff x="0" y="0"/>
          <a:chExt cx="0" cy="0"/>
        </a:xfrm>
      </p:grpSpPr>
      <p:sp>
        <p:nvSpPr>
          <p:cNvPr id="101" name="Google Shape;51;p12"/>
          <p:cNvSpPr txBox="1"/>
          <p:nvPr/>
        </p:nvSpPr>
        <p:spPr>
          <a:xfrm>
            <a:off x="2691500" y="3192190"/>
            <a:ext cx="7050300" cy="116945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121874" tIns="121874" rIns="121874" bIns="121874">
            <a:spAutoFit/>
          </a:bodyPr>
          <a:lstStyle>
            <a:lvl1pPr algn="ctr">
              <a:defRPr sz="3000">
                <a:solidFill>
                  <a:srgbClr val="FFFFFF"/>
                </a:solidFill>
                <a:latin typeface="Politica"/>
                <a:ea typeface="Politica"/>
                <a:cs typeface="Politica"/>
                <a:sym typeface="Politica"/>
              </a:defRPr>
            </a:lvl1pPr>
          </a:lstStyle>
          <a:p>
            <a:r>
              <a:rPr dirty="0"/>
              <a:t>LESSON PLAN</a:t>
            </a:r>
            <a:endParaRPr lang="en-US" dirty="0"/>
          </a:p>
          <a:p>
            <a:r>
              <a:rPr lang="en-US" dirty="0"/>
              <a:t>ISLAMIC COSTUMES VR  7-10 </a:t>
            </a:r>
            <a:endParaRPr sz="2000" dirty="0"/>
          </a:p>
        </p:txBody>
      </p:sp>
      <p:grpSp>
        <p:nvGrpSpPr>
          <p:cNvPr id="104" name="Google Shape;52;p12"/>
          <p:cNvGrpSpPr/>
          <p:nvPr/>
        </p:nvGrpSpPr>
        <p:grpSpPr>
          <a:xfrm>
            <a:off x="3391297" y="3270852"/>
            <a:ext cx="5676385" cy="1090796"/>
            <a:chOff x="0" y="0"/>
            <a:chExt cx="4530447" cy="494649"/>
          </a:xfrm>
        </p:grpSpPr>
        <p:sp>
          <p:nvSpPr>
            <p:cNvPr id="102" name="Google Shape;53;p12"/>
            <p:cNvSpPr/>
            <p:nvPr/>
          </p:nvSpPr>
          <p:spPr>
            <a:xfrm>
              <a:off x="0" y="-1"/>
              <a:ext cx="4530448" cy="1"/>
            </a:xfrm>
            <a:prstGeom prst="line">
              <a:avLst/>
            </a:prstGeom>
            <a:noFill/>
            <a:ln w="25400" cap="flat">
              <a:solidFill>
                <a:srgbClr val="FFFFFF"/>
              </a:solidFill>
              <a:prstDash val="solid"/>
              <a:miter lim="400000"/>
            </a:ln>
            <a:effectLst/>
          </p:spPr>
          <p:txBody>
            <a:bodyPr wrap="square" lIns="45719" tIns="45719" rIns="45719" bIns="45719" numCol="1" anchor="t">
              <a:noAutofit/>
            </a:bodyPr>
            <a:lstStyle/>
            <a:p>
              <a:endParaRPr/>
            </a:p>
          </p:txBody>
        </p:sp>
        <p:sp>
          <p:nvSpPr>
            <p:cNvPr id="103" name="Google Shape;54;p12"/>
            <p:cNvSpPr/>
            <p:nvPr/>
          </p:nvSpPr>
          <p:spPr>
            <a:xfrm>
              <a:off x="0" y="494649"/>
              <a:ext cx="4530448" cy="1"/>
            </a:xfrm>
            <a:prstGeom prst="line">
              <a:avLst/>
            </a:prstGeom>
            <a:noFill/>
            <a:ln w="19050" cap="flat">
              <a:solidFill>
                <a:srgbClr val="FFFFFF"/>
              </a:solidFill>
              <a:prstDash val="solid"/>
              <a:round/>
            </a:ln>
            <a:effectLst/>
          </p:spPr>
          <p:txBody>
            <a:bodyPr wrap="square" lIns="45719" tIns="45719" rIns="45719" bIns="45719" numCol="1" anchor="t">
              <a:noAutofit/>
            </a:bodyPr>
            <a:lstStyle/>
            <a:p>
              <a:endParaRPr/>
            </a:p>
          </p:txBody>
        </p:sp>
      </p:grpSp>
      <p:pic>
        <p:nvPicPr>
          <p:cNvPr id="105" name="Image" descr="Image"/>
          <p:cNvPicPr>
            <a:picLocks noChangeAspect="1"/>
          </p:cNvPicPr>
          <p:nvPr/>
        </p:nvPicPr>
        <p:blipFill>
          <a:blip r:embed="rId3"/>
          <a:stretch>
            <a:fillRect/>
          </a:stretch>
        </p:blipFill>
        <p:spPr>
          <a:xfrm>
            <a:off x="9773918" y="74868"/>
            <a:ext cx="2177431" cy="790928"/>
          </a:xfrm>
          <a:prstGeom prst="rect">
            <a:avLst/>
          </a:prstGeom>
          <a:ln w="12700">
            <a:miter lim="400000"/>
          </a:ln>
        </p:spPr>
      </p:pic>
      <p:pic>
        <p:nvPicPr>
          <p:cNvPr id="106" name="Picture 8" descr="Picture 8"/>
          <p:cNvPicPr>
            <a:picLocks noChangeAspect="1"/>
          </p:cNvPicPr>
          <p:nvPr/>
        </p:nvPicPr>
        <p:blipFill>
          <a:blip r:embed="rId4"/>
          <a:srcRect r="50000"/>
          <a:stretch>
            <a:fillRect/>
          </a:stretch>
        </p:blipFill>
        <p:spPr>
          <a:xfrm>
            <a:off x="8778224" y="721921"/>
            <a:ext cx="3403996" cy="6354124"/>
          </a:xfrm>
          <a:prstGeom prst="rect">
            <a:avLst/>
          </a:prstGeom>
          <a:ln w="12700">
            <a:miter lim="400000"/>
          </a:ln>
        </p:spPr>
      </p:pic>
      <p:pic>
        <p:nvPicPr>
          <p:cNvPr id="107" name="Picture 9" descr="Picture 9"/>
          <p:cNvPicPr>
            <a:picLocks noChangeAspect="1"/>
          </p:cNvPicPr>
          <p:nvPr/>
        </p:nvPicPr>
        <p:blipFill>
          <a:blip r:embed="rId5"/>
          <a:srcRect l="3178" r="48363" b="8832"/>
          <a:stretch>
            <a:fillRect/>
          </a:stretch>
        </p:blipFill>
        <p:spPr>
          <a:xfrm rot="16200000">
            <a:off x="2197304" y="-1297576"/>
            <a:ext cx="2308691" cy="4903841"/>
          </a:xfrm>
          <a:prstGeom prst="rect">
            <a:avLst/>
          </a:prstGeom>
          <a:ln w="12700">
            <a:miter lim="400000"/>
          </a:ln>
        </p:spPr>
      </p:pic>
      <p:pic>
        <p:nvPicPr>
          <p:cNvPr id="108" name="Picture 10" descr="Picture 10"/>
          <p:cNvPicPr>
            <a:picLocks noChangeAspect="1"/>
          </p:cNvPicPr>
          <p:nvPr/>
        </p:nvPicPr>
        <p:blipFill>
          <a:blip r:embed="rId6"/>
          <a:srcRect r="45129"/>
          <a:stretch>
            <a:fillRect/>
          </a:stretch>
        </p:blipFill>
        <p:spPr>
          <a:xfrm rot="5400000">
            <a:off x="807216" y="1918942"/>
            <a:ext cx="3498670" cy="6376181"/>
          </a:xfrm>
          <a:prstGeom prst="rect">
            <a:avLst/>
          </a:prstGeom>
          <a:ln w="12700">
            <a:miter lim="400000"/>
          </a:ln>
        </p:spPr>
      </p:pic>
    </p:spTree>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accent5"/>
        </a:solidFill>
        <a:effectLst/>
      </p:bgPr>
    </p:bg>
    <p:spTree>
      <p:nvGrpSpPr>
        <p:cNvPr id="1" name=""/>
        <p:cNvGrpSpPr/>
        <p:nvPr/>
      </p:nvGrpSpPr>
      <p:grpSpPr>
        <a:xfrm>
          <a:off x="0" y="0"/>
          <a:ext cx="0" cy="0"/>
          <a:chOff x="0" y="0"/>
          <a:chExt cx="0" cy="0"/>
        </a:xfrm>
      </p:grpSpPr>
      <p:sp>
        <p:nvSpPr>
          <p:cNvPr id="10" name="Google Shape;59;p13">
            <a:extLst>
              <a:ext uri="{FF2B5EF4-FFF2-40B4-BE49-F238E27FC236}">
                <a16:creationId xmlns:a16="http://schemas.microsoft.com/office/drawing/2014/main" id="{9D7E174E-AFFB-4815-93E6-758F1C7F88AB}"/>
              </a:ext>
            </a:extLst>
          </p:cNvPr>
          <p:cNvSpPr txBox="1"/>
          <p:nvPr/>
        </p:nvSpPr>
        <p:spPr>
          <a:xfrm>
            <a:off x="952399" y="1656370"/>
            <a:ext cx="10284002" cy="388161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121874" tIns="121874" rIns="121874" bIns="121874" anchor="ctr">
            <a:spAutoFit/>
          </a:bodyPr>
          <a:lstStyle/>
          <a:p>
            <a:pPr>
              <a:lnSpc>
                <a:spcPct val="150000"/>
              </a:lnSpc>
              <a:defRPr>
                <a:solidFill>
                  <a:srgbClr val="FFFFFF"/>
                </a:solidFill>
                <a:latin typeface="Politica"/>
                <a:ea typeface="Politica"/>
                <a:cs typeface="Politica"/>
                <a:sym typeface="Politica"/>
              </a:defRPr>
            </a:pPr>
            <a:r>
              <a:rPr lang="en-US" dirty="0">
                <a:latin typeface="Politica" panose="02000506060000020004" pitchFamily="2" charset="0"/>
              </a:rPr>
              <a:t>ZONE: technology 	AGE: 7-10 </a:t>
            </a:r>
          </a:p>
          <a:p>
            <a:pPr>
              <a:lnSpc>
                <a:spcPct val="150000"/>
              </a:lnSpc>
              <a:defRPr>
                <a:solidFill>
                  <a:srgbClr val="FFFFFF"/>
                </a:solidFill>
                <a:latin typeface="Politica"/>
                <a:ea typeface="Politica"/>
                <a:cs typeface="Politica"/>
                <a:sym typeface="Politica"/>
              </a:defRPr>
            </a:pPr>
            <a:endParaRPr dirty="0">
              <a:latin typeface="Politica" panose="02000506060000020004" pitchFamily="2" charset="0"/>
            </a:endParaRPr>
          </a:p>
          <a:p>
            <a:pPr>
              <a:lnSpc>
                <a:spcPct val="150000"/>
              </a:lnSpc>
              <a:defRPr>
                <a:solidFill>
                  <a:srgbClr val="FFFFFF"/>
                </a:solidFill>
                <a:latin typeface="Politica"/>
                <a:ea typeface="Politica"/>
                <a:cs typeface="Politica"/>
                <a:sym typeface="Politica"/>
              </a:defRPr>
            </a:pPr>
            <a:r>
              <a:rPr sz="1600" b="1" dirty="0">
                <a:solidFill>
                  <a:schemeClr val="bg1"/>
                </a:solidFill>
                <a:latin typeface="Politica" panose="02000506060000020004" pitchFamily="2" charset="0"/>
              </a:rPr>
              <a:t>DESCRIPTION:</a:t>
            </a:r>
            <a:r>
              <a:rPr lang="en-US" sz="1600" b="1" dirty="0">
                <a:solidFill>
                  <a:schemeClr val="bg1"/>
                </a:solidFill>
                <a:latin typeface="Politica" panose="02000506060000020004" pitchFamily="2" charset="0"/>
              </a:rPr>
              <a:t> </a:t>
            </a:r>
            <a:r>
              <a:rPr lang="en-US" sz="1600" dirty="0">
                <a:solidFill>
                  <a:schemeClr val="bg1"/>
                </a:solidFill>
                <a:effectLst/>
                <a:latin typeface="Politica" panose="02000506060000020004" pitchFamily="2" charset="0"/>
                <a:ea typeface="Calibri" panose="020F0502020204030204" pitchFamily="34" charset="0"/>
                <a:cs typeface="Arial" panose="020B0604020202020204" pitchFamily="34" charset="0"/>
              </a:rPr>
              <a:t>After participants gained the necessary knowledge and skills, they will be requested to conduct their final project of a 3D virtual model in which they will customize new Islamic costumes and textures.</a:t>
            </a:r>
            <a:endParaRPr lang="en-US" sz="1600" b="1" dirty="0">
              <a:solidFill>
                <a:schemeClr val="bg1"/>
              </a:solidFill>
              <a:latin typeface="Politica" panose="02000506060000020004" pitchFamily="2" charset="0"/>
            </a:endParaRPr>
          </a:p>
          <a:p>
            <a:pPr marL="0" indent="0">
              <a:buFont typeface="+mj-lt"/>
              <a:buNone/>
            </a:pPr>
            <a:endParaRPr dirty="0">
              <a:solidFill>
                <a:schemeClr val="bg1"/>
              </a:solidFill>
              <a:latin typeface="Politica" panose="02000506060000020004" pitchFamily="2" charset="0"/>
            </a:endParaRPr>
          </a:p>
          <a:p>
            <a:pPr>
              <a:defRPr>
                <a:solidFill>
                  <a:srgbClr val="FFFFFF"/>
                </a:solidFill>
                <a:latin typeface="Politica"/>
                <a:ea typeface="Politica"/>
                <a:cs typeface="Politica"/>
                <a:sym typeface="Politica"/>
              </a:defRPr>
            </a:pPr>
            <a:r>
              <a:rPr lang="en-US" sz="1600" b="1" dirty="0">
                <a:latin typeface="Politica" panose="02000506060000020004" pitchFamily="2" charset="0"/>
              </a:rPr>
              <a:t>LESSON OBJECTIVES:</a:t>
            </a:r>
          </a:p>
          <a:p>
            <a:pPr>
              <a:defRPr>
                <a:solidFill>
                  <a:srgbClr val="FFFFFF"/>
                </a:solidFill>
                <a:latin typeface="Politica"/>
                <a:ea typeface="Politica"/>
                <a:cs typeface="Politica"/>
                <a:sym typeface="Politica"/>
              </a:defRPr>
            </a:pPr>
            <a:r>
              <a:rPr lang="en-US" dirty="0">
                <a:latin typeface="Politica" panose="02000506060000020004" pitchFamily="2" charset="0"/>
              </a:rPr>
              <a:t>After this lesson participants will be able to:</a:t>
            </a:r>
          </a:p>
          <a:p>
            <a:pPr marL="285750" indent="-285750">
              <a:buFont typeface="Arial" panose="020B0604020202020204" pitchFamily="34" charset="0"/>
              <a:buChar char="•"/>
              <a:defRPr>
                <a:solidFill>
                  <a:srgbClr val="FFFFFF"/>
                </a:solidFill>
                <a:latin typeface="Politica"/>
                <a:ea typeface="Politica"/>
                <a:cs typeface="Politica"/>
                <a:sym typeface="Politica"/>
              </a:defRPr>
            </a:pPr>
            <a:r>
              <a:rPr lang="en-US" dirty="0">
                <a:solidFill>
                  <a:schemeClr val="tx1"/>
                </a:solidFill>
                <a:latin typeface="Politica" panose="02000506060000020004" pitchFamily="2" charset="0"/>
              </a:rPr>
              <a:t>Used new tools such as Array linear.</a:t>
            </a:r>
          </a:p>
          <a:p>
            <a:pPr marL="285750" indent="-285750">
              <a:buFont typeface="Arial" panose="020B0604020202020204" pitchFamily="34" charset="0"/>
              <a:buChar char="•"/>
              <a:defRPr>
                <a:solidFill>
                  <a:srgbClr val="FFFFFF"/>
                </a:solidFill>
                <a:latin typeface="Politica"/>
                <a:ea typeface="Politica"/>
                <a:cs typeface="Politica"/>
                <a:sym typeface="Politica"/>
              </a:defRPr>
            </a:pPr>
            <a:r>
              <a:rPr lang="en-US" dirty="0">
                <a:solidFill>
                  <a:schemeClr val="tx1"/>
                </a:solidFill>
                <a:latin typeface="Politica" panose="02000506060000020004" pitchFamily="2" charset="0"/>
              </a:rPr>
              <a:t>Practice and apply the knowledge they have learned to create a 3D design of prayer rug in Vectary software.</a:t>
            </a:r>
          </a:p>
          <a:p>
            <a:pPr marL="285750" indent="-285750">
              <a:buFont typeface="Arial" panose="020B0604020202020204" pitchFamily="34" charset="0"/>
              <a:buChar char="•"/>
              <a:defRPr>
                <a:solidFill>
                  <a:srgbClr val="FFFFFF"/>
                </a:solidFill>
                <a:latin typeface="Politica"/>
                <a:ea typeface="Politica"/>
                <a:cs typeface="Politica"/>
                <a:sym typeface="Politica"/>
              </a:defRPr>
            </a:pPr>
            <a:r>
              <a:rPr lang="en-US" dirty="0">
                <a:solidFill>
                  <a:schemeClr val="tx1"/>
                </a:solidFill>
                <a:latin typeface="Politica" panose="02000506060000020004" pitchFamily="2" charset="0"/>
              </a:rPr>
              <a:t>Use almost all tools in Vectary and consolidate their 3d design skills.</a:t>
            </a:r>
          </a:p>
          <a:p>
            <a:pPr>
              <a:lnSpc>
                <a:spcPct val="150000"/>
              </a:lnSpc>
              <a:defRPr>
                <a:solidFill>
                  <a:srgbClr val="FFFFFF"/>
                </a:solidFill>
                <a:latin typeface="Politica"/>
                <a:ea typeface="Politica"/>
                <a:cs typeface="Politica"/>
                <a:sym typeface="Politica"/>
              </a:defRPr>
            </a:pPr>
            <a:r>
              <a:rPr lang="en-US" dirty="0">
                <a:latin typeface="Politica" panose="02000506060000020004" pitchFamily="2" charset="0"/>
              </a:rPr>
              <a:t>Equipment: Computer, Internet connection</a:t>
            </a:r>
          </a:p>
          <a:p>
            <a:pPr>
              <a:lnSpc>
                <a:spcPct val="150000"/>
              </a:lnSpc>
              <a:defRPr>
                <a:solidFill>
                  <a:srgbClr val="FFFFFF"/>
                </a:solidFill>
                <a:latin typeface="Politica"/>
                <a:ea typeface="Politica"/>
                <a:cs typeface="Politica"/>
                <a:sym typeface="Politica"/>
              </a:defRPr>
            </a:pPr>
            <a:r>
              <a:rPr lang="en-US" dirty="0">
                <a:latin typeface="Politica" panose="02000506060000020004" pitchFamily="2" charset="0"/>
              </a:rPr>
              <a:t>Materials:</a:t>
            </a:r>
          </a:p>
          <a:p>
            <a:pPr>
              <a:lnSpc>
                <a:spcPct val="150000"/>
              </a:lnSpc>
              <a:defRPr>
                <a:solidFill>
                  <a:srgbClr val="FFFFFF"/>
                </a:solidFill>
                <a:latin typeface="Politica"/>
                <a:ea typeface="Politica"/>
                <a:cs typeface="Politica"/>
                <a:sym typeface="Politica"/>
              </a:defRPr>
            </a:pPr>
            <a:r>
              <a:rPr lang="en-US" dirty="0">
                <a:latin typeface="Politica" panose="02000506060000020004" pitchFamily="2" charset="0"/>
              </a:rPr>
              <a:t>Software: Vectary  https://www.vectary.com/</a:t>
            </a:r>
          </a:p>
        </p:txBody>
      </p:sp>
      <p:pic>
        <p:nvPicPr>
          <p:cNvPr id="11" name="Picture 7" descr="Picture 7">
            <a:extLst>
              <a:ext uri="{FF2B5EF4-FFF2-40B4-BE49-F238E27FC236}">
                <a16:creationId xmlns:a16="http://schemas.microsoft.com/office/drawing/2014/main" id="{78A25FA2-5138-48F5-A37E-A4A006086A5D}"/>
              </a:ext>
            </a:extLst>
          </p:cNvPr>
          <p:cNvPicPr>
            <a:picLocks noChangeAspect="1"/>
          </p:cNvPicPr>
          <p:nvPr/>
        </p:nvPicPr>
        <p:blipFill>
          <a:blip r:embed="rId2"/>
          <a:stretch>
            <a:fillRect/>
          </a:stretch>
        </p:blipFill>
        <p:spPr>
          <a:xfrm>
            <a:off x="9618961" y="6413529"/>
            <a:ext cx="1044681" cy="369333"/>
          </a:xfrm>
          <a:prstGeom prst="rect">
            <a:avLst/>
          </a:prstGeom>
          <a:ln w="12700">
            <a:miter lim="400000"/>
          </a:ln>
        </p:spPr>
      </p:pic>
      <p:sp>
        <p:nvSpPr>
          <p:cNvPr id="12" name="TextBox 2">
            <a:extLst>
              <a:ext uri="{FF2B5EF4-FFF2-40B4-BE49-F238E27FC236}">
                <a16:creationId xmlns:a16="http://schemas.microsoft.com/office/drawing/2014/main" id="{EAA786CF-BDF9-4604-921C-1F1DE4C1C29D}"/>
              </a:ext>
            </a:extLst>
          </p:cNvPr>
          <p:cNvSpPr txBox="1"/>
          <p:nvPr/>
        </p:nvSpPr>
        <p:spPr>
          <a:xfrm>
            <a:off x="10663642" y="6464329"/>
            <a:ext cx="1226567" cy="31864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9" rIns="45719">
            <a:spAutoFit/>
          </a:bodyPr>
          <a:lstStyle>
            <a:lvl1pPr>
              <a:defRPr sz="1800">
                <a:solidFill>
                  <a:srgbClr val="FFFFFF"/>
                </a:solidFill>
                <a:latin typeface="Politica"/>
                <a:ea typeface="Politica"/>
                <a:cs typeface="Politica"/>
                <a:sym typeface="Politica"/>
              </a:defRPr>
            </a:lvl1pPr>
          </a:lstStyle>
          <a:p>
            <a:r>
              <a:t>Studio56.qa</a:t>
            </a:r>
          </a:p>
        </p:txBody>
      </p:sp>
      <p:grpSp>
        <p:nvGrpSpPr>
          <p:cNvPr id="13" name="Google Shape;61;p13">
            <a:extLst>
              <a:ext uri="{FF2B5EF4-FFF2-40B4-BE49-F238E27FC236}">
                <a16:creationId xmlns:a16="http://schemas.microsoft.com/office/drawing/2014/main" id="{AD781103-0814-41FD-B7F8-2A810A23A6BF}"/>
              </a:ext>
            </a:extLst>
          </p:cNvPr>
          <p:cNvGrpSpPr/>
          <p:nvPr/>
        </p:nvGrpSpPr>
        <p:grpSpPr>
          <a:xfrm>
            <a:off x="2058922" y="448448"/>
            <a:ext cx="8070978" cy="494651"/>
            <a:chOff x="0" y="0"/>
            <a:chExt cx="8070977" cy="494649"/>
          </a:xfrm>
        </p:grpSpPr>
        <p:sp>
          <p:nvSpPr>
            <p:cNvPr id="14" name="Google Shape;62;p13">
              <a:extLst>
                <a:ext uri="{FF2B5EF4-FFF2-40B4-BE49-F238E27FC236}">
                  <a16:creationId xmlns:a16="http://schemas.microsoft.com/office/drawing/2014/main" id="{B5AC5E12-24AB-4606-8335-AEB2970CA2DD}"/>
                </a:ext>
              </a:extLst>
            </p:cNvPr>
            <p:cNvSpPr/>
            <p:nvPr/>
          </p:nvSpPr>
          <p:spPr>
            <a:xfrm>
              <a:off x="0" y="-1"/>
              <a:ext cx="8070978" cy="1"/>
            </a:xfrm>
            <a:prstGeom prst="line">
              <a:avLst/>
            </a:prstGeom>
            <a:noFill/>
            <a:ln w="19050" cap="flat">
              <a:solidFill>
                <a:srgbClr val="FFFFFF"/>
              </a:solidFill>
              <a:prstDash val="solid"/>
              <a:round/>
            </a:ln>
            <a:effectLst/>
          </p:spPr>
          <p:txBody>
            <a:bodyPr wrap="square" lIns="45719" tIns="45719" rIns="45719" bIns="45719" numCol="1" anchor="t">
              <a:noAutofit/>
            </a:bodyPr>
            <a:lstStyle/>
            <a:p>
              <a:endParaRPr/>
            </a:p>
          </p:txBody>
        </p:sp>
        <p:sp>
          <p:nvSpPr>
            <p:cNvPr id="15" name="Google Shape;63;p13">
              <a:extLst>
                <a:ext uri="{FF2B5EF4-FFF2-40B4-BE49-F238E27FC236}">
                  <a16:creationId xmlns:a16="http://schemas.microsoft.com/office/drawing/2014/main" id="{8671E96A-BF37-41FB-92B8-0C37A4E93A72}"/>
                </a:ext>
              </a:extLst>
            </p:cNvPr>
            <p:cNvSpPr/>
            <p:nvPr/>
          </p:nvSpPr>
          <p:spPr>
            <a:xfrm>
              <a:off x="0" y="494649"/>
              <a:ext cx="8070978" cy="1"/>
            </a:xfrm>
            <a:prstGeom prst="line">
              <a:avLst/>
            </a:prstGeom>
            <a:noFill/>
            <a:ln w="19050" cap="flat">
              <a:solidFill>
                <a:srgbClr val="FFFFFF"/>
              </a:solidFill>
              <a:prstDash val="solid"/>
              <a:round/>
            </a:ln>
            <a:effectLst/>
          </p:spPr>
          <p:txBody>
            <a:bodyPr wrap="square" lIns="45719" tIns="45719" rIns="45719" bIns="45719" numCol="1" anchor="t">
              <a:noAutofit/>
            </a:bodyPr>
            <a:lstStyle/>
            <a:p>
              <a:endParaRPr/>
            </a:p>
          </p:txBody>
        </p:sp>
      </p:grpSp>
      <p:sp>
        <p:nvSpPr>
          <p:cNvPr id="16" name="Google Shape;60;p13">
            <a:extLst>
              <a:ext uri="{FF2B5EF4-FFF2-40B4-BE49-F238E27FC236}">
                <a16:creationId xmlns:a16="http://schemas.microsoft.com/office/drawing/2014/main" id="{79F93827-5C9D-46E5-AC23-4889FBFC9122}"/>
              </a:ext>
            </a:extLst>
          </p:cNvPr>
          <p:cNvSpPr txBox="1"/>
          <p:nvPr/>
        </p:nvSpPr>
        <p:spPr>
          <a:xfrm>
            <a:off x="1942288" y="408374"/>
            <a:ext cx="8304249" cy="116945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121874" tIns="121874" rIns="121874" bIns="121874">
            <a:spAutoFit/>
          </a:bodyPr>
          <a:lstStyle>
            <a:lvl1pPr algn="ctr">
              <a:defRPr sz="2000">
                <a:solidFill>
                  <a:srgbClr val="FFFFFF"/>
                </a:solidFill>
                <a:latin typeface="Politica"/>
                <a:ea typeface="Politica"/>
                <a:cs typeface="Politica"/>
                <a:sym typeface="Politica"/>
              </a:defRPr>
            </a:lvl1pPr>
          </a:lstStyle>
          <a:p>
            <a:r>
              <a:rPr lang="en-US" dirty="0">
                <a:latin typeface="Politica" panose="02000506060000020004" pitchFamily="2" charset="0"/>
              </a:rPr>
              <a:t>SESSION 5: </a:t>
            </a:r>
            <a:r>
              <a:rPr lang="en-US" sz="1800" b="1" dirty="0">
                <a:effectLst/>
                <a:latin typeface="Politica" panose="02000506060000020004" pitchFamily="2" charset="0"/>
                <a:ea typeface="Calibri" panose="020F0502020204030204" pitchFamily="34" charset="0"/>
                <a:cs typeface="Arial" panose="020B0604020202020204" pitchFamily="34" charset="0"/>
              </a:rPr>
              <a:t>Model customization </a:t>
            </a:r>
            <a:endParaRPr lang="en-US" sz="4000" dirty="0">
              <a:solidFill>
                <a:schemeClr val="bg1"/>
              </a:solidFill>
              <a:latin typeface="Politica" panose="02000506060000020004" pitchFamily="2" charset="0"/>
              <a:ea typeface="Politica" charset="0"/>
              <a:cs typeface="Politica" charset="0"/>
            </a:endParaRPr>
          </a:p>
          <a:p>
            <a:endParaRPr lang="en-US" sz="2000" dirty="0">
              <a:solidFill>
                <a:schemeClr val="bg1"/>
              </a:solidFill>
              <a:latin typeface="Politica" charset="0"/>
              <a:ea typeface="Politica" charset="0"/>
              <a:cs typeface="Politica" charset="0"/>
            </a:endParaRPr>
          </a:p>
          <a:p>
            <a:endParaRPr lang="en-US" dirty="0"/>
          </a:p>
        </p:txBody>
      </p:sp>
    </p:spTree>
    <p:extLst>
      <p:ext uri="{BB962C8B-B14F-4D97-AF65-F5344CB8AC3E}">
        <p14:creationId xmlns:p14="http://schemas.microsoft.com/office/powerpoint/2010/main" val="4027102162"/>
      </p:ext>
    </p:extLst>
  </p:cSld>
  <p:clrMapOvr>
    <a:masterClrMapping/>
  </p:clrMapOvr>
  <mc:AlternateContent xmlns:mc="http://schemas.openxmlformats.org/markup-compatibility/2006" xmlns:p14="http://schemas.microsoft.com/office/powerpoint/2010/main">
    <mc:Choice Requires="p14">
      <p:transition spd="slow" p14:dur="1200">
        <p:fade thruBlk="1"/>
      </p:transition>
    </mc:Choice>
    <mc:Fallback xmlns="" xmlns:m="http://schemas.openxmlformats.org/officeDocument/2006/math" xmlns:a14="http://schemas.microsoft.com/office/drawing/2010/main">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accent5"/>
        </a:solidFill>
        <a:effectLst/>
      </p:bgPr>
    </p:bg>
    <p:spTree>
      <p:nvGrpSpPr>
        <p:cNvPr id="1" name=""/>
        <p:cNvGrpSpPr/>
        <p:nvPr/>
      </p:nvGrpSpPr>
      <p:grpSpPr>
        <a:xfrm>
          <a:off x="0" y="0"/>
          <a:ext cx="0" cy="0"/>
          <a:chOff x="0" y="0"/>
          <a:chExt cx="0" cy="0"/>
        </a:xfrm>
      </p:grpSpPr>
      <p:sp>
        <p:nvSpPr>
          <p:cNvPr id="10" name="Google Shape;60;p13">
            <a:extLst>
              <a:ext uri="{FF2B5EF4-FFF2-40B4-BE49-F238E27FC236}">
                <a16:creationId xmlns:a16="http://schemas.microsoft.com/office/drawing/2014/main" id="{4520B65B-FB47-4A30-821D-E86797BB747B}"/>
              </a:ext>
            </a:extLst>
          </p:cNvPr>
          <p:cNvSpPr txBox="1"/>
          <p:nvPr/>
        </p:nvSpPr>
        <p:spPr>
          <a:xfrm>
            <a:off x="1942288" y="408374"/>
            <a:ext cx="8304249" cy="116945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121874" tIns="121874" rIns="121874" bIns="121874">
            <a:spAutoFit/>
          </a:bodyPr>
          <a:lstStyle>
            <a:lvl1pPr algn="ctr">
              <a:defRPr sz="2000">
                <a:solidFill>
                  <a:srgbClr val="FFFFFF"/>
                </a:solidFill>
                <a:latin typeface="Politica"/>
                <a:ea typeface="Politica"/>
                <a:cs typeface="Politica"/>
                <a:sym typeface="Politica"/>
              </a:defRPr>
            </a:lvl1pPr>
          </a:lstStyle>
          <a:p>
            <a:r>
              <a:rPr dirty="0"/>
              <a:t>SESSION </a:t>
            </a:r>
            <a:r>
              <a:rPr lang="en-US" dirty="0"/>
              <a:t>5</a:t>
            </a:r>
            <a:r>
              <a:rPr dirty="0"/>
              <a:t>: </a:t>
            </a:r>
            <a:r>
              <a:rPr lang="en-US" sz="2000" dirty="0">
                <a:solidFill>
                  <a:schemeClr val="bg1"/>
                </a:solidFill>
                <a:latin typeface="Politica"/>
              </a:rPr>
              <a:t>Models customization </a:t>
            </a:r>
            <a:endParaRPr lang="en-US" sz="4000" dirty="0">
              <a:solidFill>
                <a:schemeClr val="bg1"/>
              </a:solidFill>
              <a:latin typeface="Politica" charset="0"/>
              <a:ea typeface="Politica" charset="0"/>
              <a:cs typeface="Politica" charset="0"/>
            </a:endParaRPr>
          </a:p>
          <a:p>
            <a:endParaRPr lang="en-US" sz="2000" dirty="0">
              <a:solidFill>
                <a:schemeClr val="bg1"/>
              </a:solidFill>
              <a:latin typeface="Politica" charset="0"/>
              <a:ea typeface="Politica" charset="0"/>
              <a:cs typeface="Politica" charset="0"/>
            </a:endParaRPr>
          </a:p>
          <a:p>
            <a:endParaRPr dirty="0"/>
          </a:p>
        </p:txBody>
      </p:sp>
      <p:grpSp>
        <p:nvGrpSpPr>
          <p:cNvPr id="11" name="Google Shape;61;p13">
            <a:extLst>
              <a:ext uri="{FF2B5EF4-FFF2-40B4-BE49-F238E27FC236}">
                <a16:creationId xmlns:a16="http://schemas.microsoft.com/office/drawing/2014/main" id="{DCC475F0-962E-46A0-ADF2-BD6B14A68A68}"/>
              </a:ext>
            </a:extLst>
          </p:cNvPr>
          <p:cNvGrpSpPr/>
          <p:nvPr/>
        </p:nvGrpSpPr>
        <p:grpSpPr>
          <a:xfrm>
            <a:off x="2058922" y="448448"/>
            <a:ext cx="8070978" cy="494651"/>
            <a:chOff x="0" y="0"/>
            <a:chExt cx="8070977" cy="494649"/>
          </a:xfrm>
        </p:grpSpPr>
        <p:sp>
          <p:nvSpPr>
            <p:cNvPr id="12" name="Google Shape;62;p13">
              <a:extLst>
                <a:ext uri="{FF2B5EF4-FFF2-40B4-BE49-F238E27FC236}">
                  <a16:creationId xmlns:a16="http://schemas.microsoft.com/office/drawing/2014/main" id="{5056E231-171D-4483-8900-6A802D160699}"/>
                </a:ext>
              </a:extLst>
            </p:cNvPr>
            <p:cNvSpPr/>
            <p:nvPr/>
          </p:nvSpPr>
          <p:spPr>
            <a:xfrm>
              <a:off x="0" y="-1"/>
              <a:ext cx="8070978" cy="1"/>
            </a:xfrm>
            <a:prstGeom prst="line">
              <a:avLst/>
            </a:prstGeom>
            <a:noFill/>
            <a:ln w="19050" cap="flat">
              <a:solidFill>
                <a:srgbClr val="FFFFFF"/>
              </a:solidFill>
              <a:prstDash val="solid"/>
              <a:round/>
            </a:ln>
            <a:effectLst/>
          </p:spPr>
          <p:txBody>
            <a:bodyPr wrap="square" lIns="45719" tIns="45719" rIns="45719" bIns="45719" numCol="1" anchor="t">
              <a:noAutofit/>
            </a:bodyPr>
            <a:lstStyle/>
            <a:p>
              <a:endParaRPr/>
            </a:p>
          </p:txBody>
        </p:sp>
        <p:sp>
          <p:nvSpPr>
            <p:cNvPr id="13" name="Google Shape;63;p13">
              <a:extLst>
                <a:ext uri="{FF2B5EF4-FFF2-40B4-BE49-F238E27FC236}">
                  <a16:creationId xmlns:a16="http://schemas.microsoft.com/office/drawing/2014/main" id="{4F3E5250-AAB2-487F-9416-DA996CC17C11}"/>
                </a:ext>
              </a:extLst>
            </p:cNvPr>
            <p:cNvSpPr/>
            <p:nvPr/>
          </p:nvSpPr>
          <p:spPr>
            <a:xfrm>
              <a:off x="0" y="494649"/>
              <a:ext cx="8070978" cy="1"/>
            </a:xfrm>
            <a:prstGeom prst="line">
              <a:avLst/>
            </a:prstGeom>
            <a:noFill/>
            <a:ln w="19050" cap="flat">
              <a:solidFill>
                <a:srgbClr val="FFFFFF"/>
              </a:solidFill>
              <a:prstDash val="solid"/>
              <a:round/>
            </a:ln>
            <a:effectLst/>
          </p:spPr>
          <p:txBody>
            <a:bodyPr wrap="square" lIns="45719" tIns="45719" rIns="45719" bIns="45719" numCol="1" anchor="t">
              <a:noAutofit/>
            </a:bodyPr>
            <a:lstStyle/>
            <a:p>
              <a:endParaRPr/>
            </a:p>
          </p:txBody>
        </p:sp>
      </p:grpSp>
      <p:pic>
        <p:nvPicPr>
          <p:cNvPr id="14" name="Picture 7" descr="Picture 7">
            <a:extLst>
              <a:ext uri="{FF2B5EF4-FFF2-40B4-BE49-F238E27FC236}">
                <a16:creationId xmlns:a16="http://schemas.microsoft.com/office/drawing/2014/main" id="{6E7AB1BB-AB3E-44C8-AF15-4BFB4D2FE053}"/>
              </a:ext>
            </a:extLst>
          </p:cNvPr>
          <p:cNvPicPr>
            <a:picLocks noChangeAspect="1"/>
          </p:cNvPicPr>
          <p:nvPr/>
        </p:nvPicPr>
        <p:blipFill>
          <a:blip r:embed="rId2"/>
          <a:stretch>
            <a:fillRect/>
          </a:stretch>
        </p:blipFill>
        <p:spPr>
          <a:xfrm>
            <a:off x="9618961" y="6413529"/>
            <a:ext cx="1044681" cy="369333"/>
          </a:xfrm>
          <a:prstGeom prst="rect">
            <a:avLst/>
          </a:prstGeom>
          <a:ln w="12700">
            <a:miter lim="400000"/>
          </a:ln>
        </p:spPr>
      </p:pic>
      <p:sp>
        <p:nvSpPr>
          <p:cNvPr id="15" name="TextBox 2">
            <a:extLst>
              <a:ext uri="{FF2B5EF4-FFF2-40B4-BE49-F238E27FC236}">
                <a16:creationId xmlns:a16="http://schemas.microsoft.com/office/drawing/2014/main" id="{AD13471E-04CD-428C-ABF4-62B28D5C3016}"/>
              </a:ext>
            </a:extLst>
          </p:cNvPr>
          <p:cNvSpPr txBox="1"/>
          <p:nvPr/>
        </p:nvSpPr>
        <p:spPr>
          <a:xfrm>
            <a:off x="10663642" y="6464329"/>
            <a:ext cx="1226567" cy="31864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9" rIns="45719">
            <a:spAutoFit/>
          </a:bodyPr>
          <a:lstStyle>
            <a:lvl1pPr>
              <a:defRPr sz="1800">
                <a:solidFill>
                  <a:srgbClr val="FFFFFF"/>
                </a:solidFill>
                <a:latin typeface="Politica"/>
                <a:ea typeface="Politica"/>
                <a:cs typeface="Politica"/>
                <a:sym typeface="Politica"/>
              </a:defRPr>
            </a:lvl1pPr>
          </a:lstStyle>
          <a:p>
            <a:r>
              <a:t>Studio56.qa</a:t>
            </a:r>
          </a:p>
        </p:txBody>
      </p:sp>
      <p:graphicFrame>
        <p:nvGraphicFramePr>
          <p:cNvPr id="16" name="Google Shape;76;p15">
            <a:extLst>
              <a:ext uri="{FF2B5EF4-FFF2-40B4-BE49-F238E27FC236}">
                <a16:creationId xmlns:a16="http://schemas.microsoft.com/office/drawing/2014/main" id="{8A0EDEE8-F79A-4E20-8E6F-D0692D2840F8}"/>
              </a:ext>
            </a:extLst>
          </p:cNvPr>
          <p:cNvGraphicFramePr/>
          <p:nvPr>
            <p:extLst>
              <p:ext uri="{D42A27DB-BD31-4B8C-83A1-F6EECF244321}">
                <p14:modId xmlns:p14="http://schemas.microsoft.com/office/powerpoint/2010/main" val="1586610035"/>
              </p:ext>
            </p:extLst>
          </p:nvPr>
        </p:nvGraphicFramePr>
        <p:xfrm>
          <a:off x="642079" y="1239915"/>
          <a:ext cx="11054418" cy="4652467"/>
        </p:xfrm>
        <a:graphic>
          <a:graphicData uri="http://schemas.openxmlformats.org/drawingml/2006/table">
            <a:tbl>
              <a:tblPr>
                <a:noFill/>
                <a:effectLst>
                  <a:outerShdw blurRad="50800" dist="38100" dir="2700000" algn="tl" rotWithShape="0">
                    <a:prstClr val="black">
                      <a:alpha val="40000"/>
                    </a:prstClr>
                  </a:outerShdw>
                </a:effectLst>
              </a:tblPr>
              <a:tblGrid>
                <a:gridCol w="1284518">
                  <a:extLst>
                    <a:ext uri="{9D8B030D-6E8A-4147-A177-3AD203B41FA5}">
                      <a16:colId xmlns:a16="http://schemas.microsoft.com/office/drawing/2014/main" val="20000"/>
                    </a:ext>
                  </a:extLst>
                </a:gridCol>
                <a:gridCol w="6729399">
                  <a:extLst>
                    <a:ext uri="{9D8B030D-6E8A-4147-A177-3AD203B41FA5}">
                      <a16:colId xmlns:a16="http://schemas.microsoft.com/office/drawing/2014/main" val="20001"/>
                    </a:ext>
                  </a:extLst>
                </a:gridCol>
                <a:gridCol w="3040501">
                  <a:extLst>
                    <a:ext uri="{9D8B030D-6E8A-4147-A177-3AD203B41FA5}">
                      <a16:colId xmlns:a16="http://schemas.microsoft.com/office/drawing/2014/main" val="20002"/>
                    </a:ext>
                  </a:extLst>
                </a:gridCol>
              </a:tblGrid>
              <a:tr h="451086">
                <a:tc>
                  <a:txBody>
                    <a:bodyPr/>
                    <a:lstStyle/>
                    <a:p>
                      <a:pPr marL="0" marR="0" lvl="0" indent="0" algn="l" rtl="0">
                        <a:lnSpc>
                          <a:spcPct val="100000"/>
                        </a:lnSpc>
                        <a:spcBef>
                          <a:spcPts val="0"/>
                        </a:spcBef>
                        <a:spcAft>
                          <a:spcPts val="0"/>
                        </a:spcAft>
                        <a:buClr>
                          <a:srgbClr val="000000"/>
                        </a:buClr>
                        <a:buSzPts val="1400"/>
                        <a:buFont typeface="Arial"/>
                        <a:buNone/>
                      </a:pPr>
                      <a:r>
                        <a:rPr lang="en-US" sz="1400" u="none" strike="noStrike" cap="none" dirty="0">
                          <a:solidFill>
                            <a:schemeClr val="lt1"/>
                          </a:solidFill>
                          <a:latin typeface="Politica"/>
                        </a:rPr>
                        <a:t> Time / Duration</a:t>
                      </a:r>
                      <a:endParaRPr sz="1400" u="none" strike="noStrike" cap="none" dirty="0">
                        <a:solidFill>
                          <a:schemeClr val="lt1"/>
                        </a:solidFill>
                        <a:latin typeface="Politica"/>
                      </a:endParaRPr>
                    </a:p>
                  </a:txBody>
                  <a:tcPr marL="91425" marR="91425" marT="91425" marB="914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75000"/>
                      </a:schemeClr>
                    </a:solidFill>
                  </a:tcPr>
                </a:tc>
                <a:tc>
                  <a:txBody>
                    <a:bodyPr/>
                    <a:lstStyle/>
                    <a:p>
                      <a:pPr marL="0" marR="0" lvl="0" indent="0" algn="l" rtl="0">
                        <a:lnSpc>
                          <a:spcPct val="100000"/>
                        </a:lnSpc>
                        <a:spcBef>
                          <a:spcPts val="0"/>
                        </a:spcBef>
                        <a:spcAft>
                          <a:spcPts val="0"/>
                        </a:spcAft>
                        <a:buClr>
                          <a:srgbClr val="000000"/>
                        </a:buClr>
                        <a:buSzPts val="1400"/>
                        <a:buFont typeface="Arial"/>
                        <a:buNone/>
                      </a:pPr>
                      <a:r>
                        <a:rPr lang="en-US" sz="1400" u="none" strike="noStrike" cap="none">
                          <a:solidFill>
                            <a:schemeClr val="lt1"/>
                          </a:solidFill>
                          <a:latin typeface="Politica"/>
                        </a:rPr>
                        <a:t>Activity</a:t>
                      </a:r>
                      <a:endParaRPr sz="1400" u="none" strike="noStrike" cap="none">
                        <a:solidFill>
                          <a:schemeClr val="lt1"/>
                        </a:solidFill>
                        <a:latin typeface="Politica"/>
                      </a:endParaRPr>
                    </a:p>
                  </a:txBody>
                  <a:tcPr marL="91425" marR="91425" marT="91425" marB="914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75000"/>
                      </a:schemeClr>
                    </a:solidFill>
                  </a:tcPr>
                </a:tc>
                <a:tc>
                  <a:txBody>
                    <a:bodyPr/>
                    <a:lstStyle/>
                    <a:p>
                      <a:pPr marL="0" marR="0" lvl="0" indent="0" algn="l" rtl="0">
                        <a:lnSpc>
                          <a:spcPct val="100000"/>
                        </a:lnSpc>
                        <a:spcBef>
                          <a:spcPts val="0"/>
                        </a:spcBef>
                        <a:spcAft>
                          <a:spcPts val="0"/>
                        </a:spcAft>
                        <a:buClr>
                          <a:srgbClr val="000000"/>
                        </a:buClr>
                        <a:buSzPts val="1400"/>
                        <a:buFont typeface="Arial"/>
                        <a:buNone/>
                      </a:pPr>
                      <a:r>
                        <a:rPr lang="en-US" sz="1400" u="none" strike="noStrike" cap="none" dirty="0">
                          <a:solidFill>
                            <a:schemeClr val="lt1"/>
                          </a:solidFill>
                          <a:latin typeface="Politica"/>
                        </a:rPr>
                        <a:t>Materials and requirements </a:t>
                      </a:r>
                    </a:p>
                  </a:txBody>
                  <a:tcPr marL="91425" marR="91425" marT="91425" marB="914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75000"/>
                      </a:schemeClr>
                    </a:solidFill>
                  </a:tcPr>
                </a:tc>
                <a:extLst>
                  <a:ext uri="{0D108BD9-81ED-4DB2-BD59-A6C34878D82A}">
                    <a16:rowId xmlns:a16="http://schemas.microsoft.com/office/drawing/2014/main" val="10000"/>
                  </a:ext>
                </a:extLst>
              </a:tr>
              <a:tr h="1303869">
                <a:tc>
                  <a:txBody>
                    <a:bodyPr/>
                    <a:lstStyle/>
                    <a:p>
                      <a:pPr marL="0" marR="0" lvl="0" indent="0" algn="l" rtl="0">
                        <a:lnSpc>
                          <a:spcPct val="100000"/>
                        </a:lnSpc>
                        <a:spcBef>
                          <a:spcPts val="0"/>
                        </a:spcBef>
                        <a:spcAft>
                          <a:spcPts val="0"/>
                        </a:spcAft>
                        <a:buClr>
                          <a:srgbClr val="000000"/>
                        </a:buClr>
                        <a:buSzPts val="1400"/>
                        <a:buFont typeface="Arial"/>
                        <a:buNone/>
                      </a:pPr>
                      <a:r>
                        <a:rPr lang="en-US" sz="1400" u="none" strike="noStrike" cap="none" dirty="0">
                          <a:solidFill>
                            <a:schemeClr val="lt1"/>
                          </a:solidFill>
                          <a:latin typeface="Politica"/>
                        </a:rPr>
                        <a:t>10  mins</a:t>
                      </a:r>
                      <a:endParaRPr sz="1400" u="none" strike="noStrike" cap="none" dirty="0">
                        <a:solidFill>
                          <a:schemeClr val="lt1"/>
                        </a:solidFill>
                        <a:latin typeface="Politica"/>
                      </a:endParaRPr>
                    </a:p>
                  </a:txBody>
                  <a:tcPr marL="91425" marR="91425" marT="91425" marB="914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75000"/>
                      </a:schemeClr>
                    </a:solidFill>
                  </a:tcPr>
                </a:tc>
                <a:tc>
                  <a:txBody>
                    <a:bodyPr/>
                    <a:lstStyle/>
                    <a:p>
                      <a:pPr marL="285750" marR="0" lvl="0" indent="-285750" algn="l" rtl="0">
                        <a:lnSpc>
                          <a:spcPct val="100000"/>
                        </a:lnSpc>
                        <a:spcBef>
                          <a:spcPts val="0"/>
                        </a:spcBef>
                        <a:spcAft>
                          <a:spcPts val="0"/>
                        </a:spcAft>
                        <a:buClr>
                          <a:srgbClr val="000000"/>
                        </a:buClr>
                        <a:buSzPts val="1400"/>
                        <a:buFont typeface="Arial" panose="020B0604020202020204" pitchFamily="34" charset="0"/>
                        <a:buChar char="•"/>
                      </a:pPr>
                      <a:r>
                        <a:rPr lang="en-US" sz="1400" u="none" strike="noStrike" cap="none" dirty="0">
                          <a:solidFill>
                            <a:schemeClr val="bg1"/>
                          </a:solidFill>
                          <a:latin typeface="Politica"/>
                        </a:rPr>
                        <a:t>Take the attendance.</a:t>
                      </a:r>
                    </a:p>
                    <a:p>
                      <a:pPr marL="285750" marR="0" lvl="0" indent="-285750" algn="l" rtl="0">
                        <a:lnSpc>
                          <a:spcPct val="100000"/>
                        </a:lnSpc>
                        <a:spcBef>
                          <a:spcPts val="0"/>
                        </a:spcBef>
                        <a:spcAft>
                          <a:spcPts val="0"/>
                        </a:spcAft>
                        <a:buClr>
                          <a:srgbClr val="000000"/>
                        </a:buClr>
                        <a:buSzPts val="1400"/>
                        <a:buFont typeface="Arial" panose="020B0604020202020204" pitchFamily="34" charset="0"/>
                        <a:buChar char="•"/>
                      </a:pPr>
                      <a:r>
                        <a:rPr lang="en-US" sz="1400" u="none" strike="noStrike" cap="none" dirty="0">
                          <a:solidFill>
                            <a:schemeClr val="bg1"/>
                          </a:solidFill>
                          <a:latin typeface="Politica"/>
                        </a:rPr>
                        <a:t>Introduce new Islamic costumes – the prayer rug – Sijada that they will design during the session and explain why Muslims are using it.</a:t>
                      </a:r>
                    </a:p>
                    <a:p>
                      <a:pPr marL="285750" marR="0" lvl="0" indent="-285750" algn="l" defTabSz="914400" rtl="0" eaLnBrk="1" fontAlgn="auto" latinLnBrk="0" hangingPunct="1">
                        <a:lnSpc>
                          <a:spcPct val="100000"/>
                        </a:lnSpc>
                        <a:spcBef>
                          <a:spcPts val="0"/>
                        </a:spcBef>
                        <a:spcAft>
                          <a:spcPts val="0"/>
                        </a:spcAft>
                        <a:buClr>
                          <a:srgbClr val="000000"/>
                        </a:buClr>
                        <a:buSzPts val="1400"/>
                        <a:buFont typeface="Arial" panose="020B0604020202020204" pitchFamily="34" charset="0"/>
                        <a:buChar char="•"/>
                        <a:tabLst/>
                        <a:defRPr/>
                      </a:pPr>
                      <a:r>
                        <a:rPr lang="en-US" sz="1400" dirty="0">
                          <a:solidFill>
                            <a:schemeClr val="bg1"/>
                          </a:solidFill>
                          <a:latin typeface="Politica"/>
                        </a:rPr>
                        <a:t>Introduce a new generation tool in Vectary software – Array linear and explain the outcome of it.</a:t>
                      </a:r>
                    </a:p>
                  </a:txBody>
                  <a:tcPr marL="91425" marR="91425" marT="91425" marB="914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75000"/>
                      </a:schemeClr>
                    </a:solidFill>
                  </a:tcPr>
                </a:tc>
                <a:tc>
                  <a:txBody>
                    <a:bodyPr/>
                    <a:lstStyle/>
                    <a:p>
                      <a:pPr marL="0" lvl="0" indent="0" algn="l" rtl="0">
                        <a:spcBef>
                          <a:spcPts val="0"/>
                        </a:spcBef>
                        <a:spcAft>
                          <a:spcPts val="0"/>
                        </a:spcAft>
                        <a:buClr>
                          <a:schemeClr val="dk1"/>
                        </a:buClr>
                        <a:buSzPts val="1400"/>
                        <a:buFont typeface="Arial"/>
                        <a:buNone/>
                      </a:pPr>
                      <a:r>
                        <a:rPr lang="en-US" dirty="0">
                          <a:solidFill>
                            <a:schemeClr val="lt1"/>
                          </a:solidFill>
                          <a:latin typeface="Politica"/>
                          <a:ea typeface="Lato"/>
                          <a:cs typeface="Lato"/>
                          <a:sym typeface="Lato"/>
                        </a:rPr>
                        <a:t>Computer, internet access.</a:t>
                      </a:r>
                      <a:endParaRPr sz="1400" u="none" strike="noStrike" cap="none" dirty="0">
                        <a:solidFill>
                          <a:schemeClr val="lt1"/>
                        </a:solidFill>
                        <a:latin typeface="Politica"/>
                      </a:endParaRPr>
                    </a:p>
                  </a:txBody>
                  <a:tcPr marL="91425" marR="91425" marT="91425" marB="914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75000"/>
                      </a:schemeClr>
                    </a:solidFill>
                  </a:tcPr>
                </a:tc>
                <a:extLst>
                  <a:ext uri="{0D108BD9-81ED-4DB2-BD59-A6C34878D82A}">
                    <a16:rowId xmlns:a16="http://schemas.microsoft.com/office/drawing/2014/main" val="10001"/>
                  </a:ext>
                </a:extLst>
              </a:tr>
              <a:tr h="518261">
                <a:tc>
                  <a:txBody>
                    <a:bodyPr/>
                    <a:lstStyle/>
                    <a:p>
                      <a:pPr marL="0" marR="0" lvl="0" indent="0" algn="l" rtl="0">
                        <a:lnSpc>
                          <a:spcPct val="100000"/>
                        </a:lnSpc>
                        <a:spcBef>
                          <a:spcPts val="0"/>
                        </a:spcBef>
                        <a:spcAft>
                          <a:spcPts val="0"/>
                        </a:spcAft>
                        <a:buClr>
                          <a:srgbClr val="000000"/>
                        </a:buClr>
                        <a:buSzPts val="1400"/>
                        <a:buFont typeface="Arial"/>
                        <a:buNone/>
                      </a:pPr>
                      <a:r>
                        <a:rPr lang="en-US" sz="1400" u="none" strike="noStrike" cap="none" dirty="0">
                          <a:solidFill>
                            <a:schemeClr val="lt1"/>
                          </a:solidFill>
                          <a:latin typeface="Politica"/>
                        </a:rPr>
                        <a:t>35 min</a:t>
                      </a:r>
                      <a:endParaRPr sz="1400" u="none" strike="noStrike" cap="none" dirty="0">
                        <a:solidFill>
                          <a:schemeClr val="lt1"/>
                        </a:solidFill>
                        <a:latin typeface="Politica"/>
                      </a:endParaRPr>
                    </a:p>
                  </a:txBody>
                  <a:tcPr marL="91425" marR="91425" marT="91425" marB="914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75000"/>
                      </a:schemeClr>
                    </a:solidFill>
                  </a:tcPr>
                </a:tc>
                <a:tc>
                  <a:txBody>
                    <a:bodyPr/>
                    <a:lstStyle/>
                    <a:p>
                      <a:pPr marL="285750" marR="0" lvl="0" indent="-285750" algn="l" rtl="0">
                        <a:lnSpc>
                          <a:spcPct val="100000"/>
                        </a:lnSpc>
                        <a:spcBef>
                          <a:spcPts val="0"/>
                        </a:spcBef>
                        <a:spcAft>
                          <a:spcPts val="0"/>
                        </a:spcAft>
                        <a:buClr>
                          <a:srgbClr val="000000"/>
                        </a:buClr>
                        <a:buSzPts val="1400"/>
                        <a:buFont typeface="Arial" panose="020B0604020202020204" pitchFamily="34" charset="0"/>
                        <a:buChar char="•"/>
                      </a:pPr>
                      <a:r>
                        <a:rPr lang="en-US" sz="1400" dirty="0">
                          <a:solidFill>
                            <a:schemeClr val="bg1"/>
                          </a:solidFill>
                          <a:latin typeface="Politica"/>
                        </a:rPr>
                        <a:t>Explain to participants step by step how to design the Sijada.</a:t>
                      </a:r>
                    </a:p>
                    <a:p>
                      <a:pPr marL="342900" marR="0" lvl="0" indent="-342900" algn="l" rtl="0">
                        <a:lnSpc>
                          <a:spcPct val="100000"/>
                        </a:lnSpc>
                        <a:spcBef>
                          <a:spcPts val="0"/>
                        </a:spcBef>
                        <a:spcAft>
                          <a:spcPts val="0"/>
                        </a:spcAft>
                        <a:buClr>
                          <a:srgbClr val="000000"/>
                        </a:buClr>
                        <a:buSzPts val="1400"/>
                        <a:buFont typeface="+mj-lt"/>
                        <a:buAutoNum type="arabicPeriod"/>
                      </a:pPr>
                      <a:r>
                        <a:rPr lang="en-US" sz="1400" dirty="0">
                          <a:solidFill>
                            <a:schemeClr val="bg1"/>
                          </a:solidFill>
                          <a:latin typeface="Politica"/>
                        </a:rPr>
                        <a:t>Crate the base rectangle shape.</a:t>
                      </a:r>
                    </a:p>
                    <a:p>
                      <a:pPr marL="342900" marR="0" lvl="0" indent="-342900" algn="l" rtl="0">
                        <a:lnSpc>
                          <a:spcPct val="100000"/>
                        </a:lnSpc>
                        <a:spcBef>
                          <a:spcPts val="0"/>
                        </a:spcBef>
                        <a:spcAft>
                          <a:spcPts val="0"/>
                        </a:spcAft>
                        <a:buClr>
                          <a:srgbClr val="000000"/>
                        </a:buClr>
                        <a:buSzPts val="1400"/>
                        <a:buFont typeface="+mj-lt"/>
                        <a:buAutoNum type="arabicPeriod"/>
                      </a:pPr>
                      <a:r>
                        <a:rPr lang="en-US" sz="1400" dirty="0">
                          <a:solidFill>
                            <a:schemeClr val="bg1"/>
                          </a:solidFill>
                          <a:latin typeface="Politica"/>
                        </a:rPr>
                        <a:t>Introduce Array linear to participants to create a small piece of fabric that simulates the Sijada.</a:t>
                      </a:r>
                    </a:p>
                    <a:p>
                      <a:pPr marL="342900" marR="0" lvl="0" indent="-342900" algn="l" rtl="0">
                        <a:lnSpc>
                          <a:spcPct val="100000"/>
                        </a:lnSpc>
                        <a:spcBef>
                          <a:spcPts val="0"/>
                        </a:spcBef>
                        <a:spcAft>
                          <a:spcPts val="0"/>
                        </a:spcAft>
                        <a:buClr>
                          <a:srgbClr val="000000"/>
                        </a:buClr>
                        <a:buSzPts val="1400"/>
                        <a:buFont typeface="+mj-lt"/>
                        <a:buAutoNum type="arabicPeriod"/>
                      </a:pPr>
                      <a:r>
                        <a:rPr lang="en-US" sz="1400" dirty="0">
                          <a:solidFill>
                            <a:schemeClr val="bg1"/>
                          </a:solidFill>
                          <a:latin typeface="Politica"/>
                        </a:rPr>
                        <a:t>Explain the difference between Array linear and Array Radial.</a:t>
                      </a:r>
                    </a:p>
                    <a:p>
                      <a:pPr marL="342900" marR="0" lvl="0" indent="-342900" algn="l" rtl="0">
                        <a:lnSpc>
                          <a:spcPct val="100000"/>
                        </a:lnSpc>
                        <a:spcBef>
                          <a:spcPts val="0"/>
                        </a:spcBef>
                        <a:spcAft>
                          <a:spcPts val="0"/>
                        </a:spcAft>
                        <a:buClr>
                          <a:srgbClr val="000000"/>
                        </a:buClr>
                        <a:buSzPts val="1400"/>
                        <a:buFont typeface="+mj-lt"/>
                        <a:buAutoNum type="arabicPeriod"/>
                      </a:pPr>
                      <a:r>
                        <a:rPr lang="en-US" sz="1400" dirty="0">
                          <a:solidFill>
                            <a:schemeClr val="bg1"/>
                          </a:solidFill>
                          <a:latin typeface="Politica"/>
                        </a:rPr>
                        <a:t>Customize the Sijada texture and colors.</a:t>
                      </a:r>
                    </a:p>
                  </a:txBody>
                  <a:tcPr marL="91425" marR="91425" marT="91425" marB="914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75000"/>
                      </a:schemeClr>
                    </a:solidFill>
                  </a:tcPr>
                </a:tc>
                <a:tc>
                  <a:txBody>
                    <a:bodyPr/>
                    <a:lstStyle/>
                    <a:p>
                      <a:pPr marL="0" marR="0" lvl="0" indent="0" algn="l" rtl="0">
                        <a:lnSpc>
                          <a:spcPct val="100000"/>
                        </a:lnSpc>
                        <a:spcBef>
                          <a:spcPts val="0"/>
                        </a:spcBef>
                        <a:spcAft>
                          <a:spcPts val="0"/>
                        </a:spcAft>
                        <a:buClr>
                          <a:srgbClr val="000000"/>
                        </a:buClr>
                        <a:buSzPts val="1400"/>
                        <a:buFont typeface="Arial"/>
                        <a:buNone/>
                      </a:pPr>
                      <a:r>
                        <a:rPr lang="en-US" dirty="0">
                          <a:solidFill>
                            <a:schemeClr val="lt1"/>
                          </a:solidFill>
                          <a:latin typeface="Politica"/>
                          <a:ea typeface="Lato"/>
                          <a:cs typeface="Lato"/>
                          <a:sym typeface="Lato"/>
                        </a:rPr>
                        <a:t>Computer, internet access. </a:t>
                      </a:r>
                      <a:endParaRPr sz="1400" u="none" strike="noStrike" cap="none" dirty="0">
                        <a:solidFill>
                          <a:schemeClr val="lt1"/>
                        </a:solidFill>
                        <a:latin typeface="Politica"/>
                      </a:endParaRPr>
                    </a:p>
                  </a:txBody>
                  <a:tcPr marL="91425" marR="91425" marT="91425" marB="914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75000"/>
                      </a:schemeClr>
                    </a:solidFill>
                  </a:tcPr>
                </a:tc>
                <a:extLst>
                  <a:ext uri="{0D108BD9-81ED-4DB2-BD59-A6C34878D82A}">
                    <a16:rowId xmlns:a16="http://schemas.microsoft.com/office/drawing/2014/main" val="10002"/>
                  </a:ext>
                </a:extLst>
              </a:tr>
              <a:tr h="1647862">
                <a:tc>
                  <a:txBody>
                    <a:bodyPr/>
                    <a:lstStyle/>
                    <a:p>
                      <a:pPr marL="0" marR="0" lvl="0" indent="0" algn="l" rtl="0">
                        <a:lnSpc>
                          <a:spcPct val="100000"/>
                        </a:lnSpc>
                        <a:spcBef>
                          <a:spcPts val="0"/>
                        </a:spcBef>
                        <a:spcAft>
                          <a:spcPts val="0"/>
                        </a:spcAft>
                        <a:buClr>
                          <a:srgbClr val="000000"/>
                        </a:buClr>
                        <a:buSzPts val="1400"/>
                        <a:buFont typeface="Arial"/>
                        <a:buNone/>
                      </a:pPr>
                      <a:r>
                        <a:rPr lang="en-US" sz="1400" u="none" strike="noStrike" cap="none" dirty="0">
                          <a:solidFill>
                            <a:schemeClr val="lt1"/>
                          </a:solidFill>
                          <a:latin typeface="Politica"/>
                        </a:rPr>
                        <a:t>15min</a:t>
                      </a:r>
                      <a:endParaRPr sz="1400" u="none" strike="noStrike" cap="none" dirty="0">
                        <a:solidFill>
                          <a:schemeClr val="lt1"/>
                        </a:solidFill>
                        <a:latin typeface="Politica"/>
                      </a:endParaRPr>
                    </a:p>
                  </a:txBody>
                  <a:tcPr marL="91425" marR="91425" marT="91425" marB="914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75000"/>
                      </a:schemeClr>
                    </a:solidFill>
                  </a:tcPr>
                </a:tc>
                <a:tc>
                  <a:txBody>
                    <a:bodyPr/>
                    <a:lstStyle/>
                    <a:p>
                      <a:pPr marL="88900" marR="0" lvl="0" indent="0" algn="l" rtl="0">
                        <a:lnSpc>
                          <a:spcPct val="100000"/>
                        </a:lnSpc>
                        <a:spcBef>
                          <a:spcPts val="0"/>
                        </a:spcBef>
                        <a:spcAft>
                          <a:spcPts val="0"/>
                        </a:spcAft>
                        <a:buClr>
                          <a:srgbClr val="000000"/>
                        </a:buClr>
                        <a:buSzPts val="1400"/>
                        <a:buFont typeface="Arial" panose="020B0604020202020204" pitchFamily="34" charset="0"/>
                        <a:buNone/>
                      </a:pPr>
                      <a:r>
                        <a:rPr lang="en-US" sz="1400" u="none" strike="noStrike" cap="none" dirty="0">
                          <a:solidFill>
                            <a:schemeClr val="lt1"/>
                          </a:solidFill>
                          <a:latin typeface="Politica"/>
                        </a:rPr>
                        <a:t>Wrap up</a:t>
                      </a:r>
                    </a:p>
                    <a:p>
                      <a:pPr marL="88900" marR="0" lvl="0" indent="0" algn="l" rtl="0">
                        <a:lnSpc>
                          <a:spcPct val="100000"/>
                        </a:lnSpc>
                        <a:spcBef>
                          <a:spcPts val="0"/>
                        </a:spcBef>
                        <a:spcAft>
                          <a:spcPts val="0"/>
                        </a:spcAft>
                        <a:buClr>
                          <a:srgbClr val="000000"/>
                        </a:buClr>
                        <a:buSzPts val="1400"/>
                        <a:buFont typeface="Arial" panose="020B0604020202020204" pitchFamily="34" charset="0"/>
                        <a:buNone/>
                      </a:pPr>
                      <a:endParaRPr lang="en-US" sz="1400" u="none" strike="noStrike" cap="none" dirty="0">
                        <a:solidFill>
                          <a:schemeClr val="lt1"/>
                        </a:solidFill>
                        <a:latin typeface="Politica"/>
                      </a:endParaRPr>
                    </a:p>
                    <a:p>
                      <a:pPr marL="374650" marR="0" lvl="0" indent="-285750" algn="l" rtl="0">
                        <a:lnSpc>
                          <a:spcPct val="100000"/>
                        </a:lnSpc>
                        <a:spcBef>
                          <a:spcPts val="0"/>
                        </a:spcBef>
                        <a:spcAft>
                          <a:spcPts val="0"/>
                        </a:spcAft>
                        <a:buClr>
                          <a:srgbClr val="000000"/>
                        </a:buClr>
                        <a:buSzPts val="1400"/>
                        <a:buFont typeface="Arial" panose="020B0604020202020204" pitchFamily="34" charset="0"/>
                        <a:buChar char="•"/>
                      </a:pPr>
                      <a:r>
                        <a:rPr lang="en-US" sz="1400" u="none" strike="noStrike" cap="none" dirty="0">
                          <a:solidFill>
                            <a:schemeClr val="lt1"/>
                          </a:solidFill>
                          <a:latin typeface="Politica"/>
                        </a:rPr>
                        <a:t>Give the participants time to add all of the Islamic costumes into their scene.</a:t>
                      </a:r>
                    </a:p>
                    <a:p>
                      <a:pPr marL="374650" marR="0" lvl="0" indent="-285750" algn="l" rtl="0">
                        <a:lnSpc>
                          <a:spcPct val="100000"/>
                        </a:lnSpc>
                        <a:spcBef>
                          <a:spcPts val="0"/>
                        </a:spcBef>
                        <a:spcAft>
                          <a:spcPts val="0"/>
                        </a:spcAft>
                        <a:buClr>
                          <a:srgbClr val="000000"/>
                        </a:buClr>
                        <a:buSzPts val="1400"/>
                        <a:buFont typeface="Arial" panose="020B0604020202020204" pitchFamily="34" charset="0"/>
                        <a:buChar char="•"/>
                      </a:pPr>
                      <a:r>
                        <a:rPr lang="en-US" sz="1400" u="none" strike="noStrike" cap="none" dirty="0">
                          <a:solidFill>
                            <a:schemeClr val="lt1"/>
                          </a:solidFill>
                          <a:latin typeface="Politica"/>
                        </a:rPr>
                        <a:t>Ask Participants to share their screen and discuss their final projects.</a:t>
                      </a:r>
                    </a:p>
                    <a:p>
                      <a:pPr marL="374650" marR="0" lvl="0" indent="-285750" algn="l" rtl="0">
                        <a:lnSpc>
                          <a:spcPct val="100000"/>
                        </a:lnSpc>
                        <a:spcBef>
                          <a:spcPts val="0"/>
                        </a:spcBef>
                        <a:spcAft>
                          <a:spcPts val="0"/>
                        </a:spcAft>
                        <a:buClr>
                          <a:srgbClr val="000000"/>
                        </a:buClr>
                        <a:buSzPts val="1400"/>
                        <a:buFont typeface="Arial" panose="020B0604020202020204" pitchFamily="34" charset="0"/>
                        <a:buChar char="•"/>
                      </a:pPr>
                      <a:r>
                        <a:rPr lang="en-US" sz="1400" u="none" strike="noStrike" cap="none" dirty="0">
                          <a:solidFill>
                            <a:schemeClr val="lt1"/>
                          </a:solidFill>
                          <a:latin typeface="Politica"/>
                        </a:rPr>
                        <a:t>Encourage participants to visit Studio 56 and explore our workshops on Instagram.</a:t>
                      </a:r>
                    </a:p>
                    <a:p>
                      <a:pPr marL="374650" marR="0" lvl="0" indent="-285750" algn="l" rtl="0">
                        <a:lnSpc>
                          <a:spcPct val="100000"/>
                        </a:lnSpc>
                        <a:spcBef>
                          <a:spcPts val="0"/>
                        </a:spcBef>
                        <a:spcAft>
                          <a:spcPts val="0"/>
                        </a:spcAft>
                        <a:buClr>
                          <a:srgbClr val="000000"/>
                        </a:buClr>
                        <a:buSzPts val="1400"/>
                        <a:buFont typeface="Arial" panose="020B0604020202020204" pitchFamily="34" charset="0"/>
                        <a:buChar char="•"/>
                      </a:pPr>
                      <a:endParaRPr lang="en-US" sz="1400" u="none" strike="noStrike" cap="none" dirty="0">
                        <a:solidFill>
                          <a:schemeClr val="lt1"/>
                        </a:solidFill>
                        <a:latin typeface="Politica"/>
                      </a:endParaRPr>
                    </a:p>
                  </a:txBody>
                  <a:tcPr marL="91425" marR="91425" marT="91425" marB="914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75000"/>
                      </a:schemeClr>
                    </a:solidFill>
                  </a:tcPr>
                </a:tc>
                <a:tc>
                  <a:txBody>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sz="1400" dirty="0">
                          <a:solidFill>
                            <a:schemeClr val="lt1"/>
                          </a:solidFill>
                          <a:latin typeface="Politica"/>
                          <a:ea typeface="Lato"/>
                          <a:cs typeface="Lato"/>
                          <a:sym typeface="Lato"/>
                        </a:rPr>
                        <a:t>Computer, internet access, </a:t>
                      </a:r>
                      <a:endParaRPr sz="1400" u="none" strike="noStrike" cap="none" dirty="0">
                        <a:solidFill>
                          <a:schemeClr val="lt1"/>
                        </a:solidFill>
                        <a:latin typeface="Politica"/>
                      </a:endParaRPr>
                    </a:p>
                  </a:txBody>
                  <a:tcPr marL="91425" marR="91425" marT="91425" marB="914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75000"/>
                      </a:schemeClr>
                    </a:solidFill>
                  </a:tcPr>
                </a:tc>
                <a:extLst>
                  <a:ext uri="{0D108BD9-81ED-4DB2-BD59-A6C34878D82A}">
                    <a16:rowId xmlns:a16="http://schemas.microsoft.com/office/drawing/2014/main" val="3631552267"/>
                  </a:ext>
                </a:extLst>
              </a:tr>
            </a:tbl>
          </a:graphicData>
        </a:graphic>
      </p:graphicFrame>
    </p:spTree>
    <p:extLst>
      <p:ext uri="{BB962C8B-B14F-4D97-AF65-F5344CB8AC3E}">
        <p14:creationId xmlns:p14="http://schemas.microsoft.com/office/powerpoint/2010/main" val="2983114971"/>
      </p:ext>
    </p:extLst>
  </p:cSld>
  <p:clrMapOvr>
    <a:masterClrMapping/>
  </p:clrMapOvr>
  <mc:AlternateContent xmlns:mc="http://schemas.openxmlformats.org/markup-compatibility/2006" xmlns:p14="http://schemas.microsoft.com/office/powerpoint/2010/main">
    <mc:Choice Requires="p14">
      <p:transition spd="slow" p14:dur="1200">
        <p:fade thruBlk="1"/>
      </p:transition>
    </mc:Choice>
    <mc:Fallback xmlns="" xmlns:m="http://schemas.openxmlformats.org/officeDocument/2006/math" xmlns:a14="http://schemas.microsoft.com/office/drawing/2010/main">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accent5"/>
        </a:solidFill>
        <a:effectLst/>
      </p:bgPr>
    </p:bg>
    <p:spTree>
      <p:nvGrpSpPr>
        <p:cNvPr id="1" name=""/>
        <p:cNvGrpSpPr/>
        <p:nvPr/>
      </p:nvGrpSpPr>
      <p:grpSpPr>
        <a:xfrm>
          <a:off x="0" y="0"/>
          <a:ext cx="0" cy="0"/>
          <a:chOff x="0" y="0"/>
          <a:chExt cx="0" cy="0"/>
        </a:xfrm>
      </p:grpSpPr>
      <p:sp>
        <p:nvSpPr>
          <p:cNvPr id="2" name="Google Shape;59;p13">
            <a:extLst>
              <a:ext uri="{FF2B5EF4-FFF2-40B4-BE49-F238E27FC236}">
                <a16:creationId xmlns:a16="http://schemas.microsoft.com/office/drawing/2014/main" id="{FC84119A-9C00-4A4D-B8A1-A3CEF39C8A71}"/>
              </a:ext>
            </a:extLst>
          </p:cNvPr>
          <p:cNvSpPr txBox="1"/>
          <p:nvPr/>
        </p:nvSpPr>
        <p:spPr>
          <a:xfrm>
            <a:off x="616583" y="391514"/>
            <a:ext cx="10568063" cy="646648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121874" tIns="121874" rIns="121874" bIns="121874" anchor="ctr">
            <a:spAutoFit/>
          </a:bodyPr>
          <a:lstStyle/>
          <a:p>
            <a:pPr>
              <a:lnSpc>
                <a:spcPct val="150000"/>
              </a:lnSpc>
              <a:defRPr>
                <a:solidFill>
                  <a:srgbClr val="FFFFFF"/>
                </a:solidFill>
                <a:latin typeface="Politica"/>
                <a:ea typeface="Politica"/>
                <a:cs typeface="Politica"/>
                <a:sym typeface="Politica"/>
              </a:defRPr>
            </a:pPr>
            <a:r>
              <a:rPr sz="1600" dirty="0"/>
              <a:t>ZONE: </a:t>
            </a:r>
            <a:r>
              <a:rPr lang="en-US" sz="1600" dirty="0"/>
              <a:t>technology </a:t>
            </a:r>
            <a:r>
              <a:rPr sz="1600" dirty="0"/>
              <a:t>	AGE: </a:t>
            </a:r>
            <a:r>
              <a:rPr lang="en-US" sz="1600" dirty="0"/>
              <a:t>7-10</a:t>
            </a:r>
            <a:r>
              <a:rPr sz="1600" dirty="0"/>
              <a:t> </a:t>
            </a:r>
          </a:p>
          <a:p>
            <a:pPr>
              <a:lnSpc>
                <a:spcPct val="150000"/>
              </a:lnSpc>
              <a:defRPr>
                <a:solidFill>
                  <a:srgbClr val="FFFFFF"/>
                </a:solidFill>
                <a:latin typeface="Politica"/>
                <a:ea typeface="Politica"/>
                <a:cs typeface="Politica"/>
                <a:sym typeface="Politica"/>
              </a:defRPr>
            </a:pPr>
            <a:r>
              <a:rPr sz="1600" b="1" dirty="0"/>
              <a:t>DESCRIPTION:</a:t>
            </a:r>
            <a:endParaRPr lang="en-US" sz="1600" b="1" dirty="0"/>
          </a:p>
          <a:p>
            <a:pPr marL="0" marR="0">
              <a:lnSpc>
                <a:spcPct val="107000"/>
              </a:lnSpc>
              <a:spcBef>
                <a:spcPts val="0"/>
              </a:spcBef>
              <a:spcAft>
                <a:spcPts val="800"/>
              </a:spcAft>
            </a:pPr>
            <a:r>
              <a:rPr lang="en-US" sz="1600" dirty="0">
                <a:solidFill>
                  <a:schemeClr val="tx1"/>
                </a:solidFill>
                <a:effectLst/>
                <a:latin typeface="Politica" panose="02000506060000020004" pitchFamily="2" charset="0"/>
                <a:ea typeface="Calibri" panose="020F0502020204030204" pitchFamily="34" charset="0"/>
                <a:cs typeface="Arial" panose="020B0604020202020204" pitchFamily="34" charset="0"/>
              </a:rPr>
              <a:t>Virtual Reality is considered an important technology that gives excellent scope to diverse fields.</a:t>
            </a:r>
          </a:p>
          <a:p>
            <a:pPr marL="0" marR="0">
              <a:lnSpc>
                <a:spcPct val="107000"/>
              </a:lnSpc>
              <a:spcBef>
                <a:spcPts val="0"/>
              </a:spcBef>
              <a:spcAft>
                <a:spcPts val="800"/>
              </a:spcAft>
            </a:pPr>
            <a:r>
              <a:rPr lang="en-US" sz="1600" dirty="0">
                <a:solidFill>
                  <a:schemeClr val="tx1"/>
                </a:solidFill>
                <a:effectLst/>
                <a:latin typeface="Politica" panose="02000506060000020004" pitchFamily="2" charset="0"/>
                <a:ea typeface="Calibri" panose="020F0502020204030204" pitchFamily="34" charset="0"/>
                <a:cs typeface="Arial" panose="020B0604020202020204" pitchFamily="34" charset="0"/>
              </a:rPr>
              <a:t>In this session, participants will be introduced to VR and its applications.</a:t>
            </a:r>
          </a:p>
          <a:p>
            <a:pPr marL="0" marR="0">
              <a:lnSpc>
                <a:spcPct val="107000"/>
              </a:lnSpc>
              <a:spcBef>
                <a:spcPts val="0"/>
              </a:spcBef>
              <a:spcAft>
                <a:spcPts val="800"/>
              </a:spcAft>
            </a:pPr>
            <a:r>
              <a:rPr lang="en-US" sz="1600" dirty="0">
                <a:solidFill>
                  <a:schemeClr val="tx1"/>
                </a:solidFill>
                <a:effectLst/>
                <a:latin typeface="Politica" panose="02000506060000020004" pitchFamily="2" charset="0"/>
                <a:ea typeface="Calibri" panose="020F0502020204030204" pitchFamily="34" charset="0"/>
                <a:cs typeface="Arial" panose="020B0604020202020204" pitchFamily="34" charset="0"/>
              </a:rPr>
              <a:t>In the end, they will be introduced to 3D modeling software and learn the process to create a virtual scene related to Islamic costumes.</a:t>
            </a:r>
            <a:endParaRPr lang="en-US" sz="1600" dirty="0">
              <a:solidFill>
                <a:schemeClr val="tx1"/>
              </a:solidFill>
            </a:endParaRPr>
          </a:p>
          <a:p>
            <a:r>
              <a:rPr lang="en-US" sz="1600" b="1" dirty="0">
                <a:solidFill>
                  <a:schemeClr val="bg1"/>
                </a:solidFill>
                <a:latin typeface="Politica" panose="02000506060000020004" pitchFamily="2" charset="0"/>
              </a:rPr>
              <a:t>ENGINEERING DESIGN CHALLENGE:  </a:t>
            </a:r>
            <a:r>
              <a:rPr lang="en-US" sz="1600" dirty="0">
                <a:solidFill>
                  <a:schemeClr val="bg1"/>
                </a:solidFill>
                <a:latin typeface="Politica" panose="02000506060000020004" pitchFamily="2" charset="0"/>
              </a:rPr>
              <a:t>Tasnim is a Qatari history teacher and wants to explain to students about the ancient Islamic dress and heritage by showing 3D characters who have traditional Islamic dress through virtual reality so that</a:t>
            </a:r>
            <a:r>
              <a:rPr lang="ar-QA" sz="1600" dirty="0">
                <a:solidFill>
                  <a:schemeClr val="bg1"/>
                </a:solidFill>
                <a:latin typeface="Politica" panose="02000506060000020004" pitchFamily="2" charset="0"/>
              </a:rPr>
              <a:t> </a:t>
            </a:r>
            <a:r>
              <a:rPr lang="en-US" sz="1600" dirty="0">
                <a:solidFill>
                  <a:schemeClr val="bg1"/>
                </a:solidFill>
                <a:latin typeface="Politica" panose="02000506060000020004" pitchFamily="2" charset="0"/>
              </a:rPr>
              <a:t> her students can see the history reflected by these characters.</a:t>
            </a:r>
          </a:p>
          <a:p>
            <a:r>
              <a:rPr lang="en-US" sz="1600" dirty="0">
                <a:solidFill>
                  <a:schemeClr val="bg1"/>
                </a:solidFill>
                <a:latin typeface="Politica" panose="02000506060000020004" pitchFamily="2" charset="0"/>
              </a:rPr>
              <a:t>Tasnim does not have any experience in the field of virtual reality and the creation of 3D characters, so she is asking you for help in creating a virtual reality environment that reflects the history and Islamic dress.</a:t>
            </a:r>
          </a:p>
          <a:p>
            <a:pPr lvl="1">
              <a:lnSpc>
                <a:spcPct val="150000"/>
              </a:lnSpc>
              <a:defRPr>
                <a:solidFill>
                  <a:srgbClr val="FFFFFF"/>
                </a:solidFill>
                <a:latin typeface="Politica"/>
                <a:ea typeface="Politica"/>
                <a:cs typeface="Politica"/>
                <a:sym typeface="Politica"/>
              </a:defRPr>
            </a:pPr>
            <a:endParaRPr sz="1600" dirty="0"/>
          </a:p>
          <a:p>
            <a:pPr>
              <a:defRPr>
                <a:solidFill>
                  <a:srgbClr val="FFFFFF"/>
                </a:solidFill>
                <a:latin typeface="Politica"/>
                <a:ea typeface="Politica"/>
                <a:cs typeface="Politica"/>
                <a:sym typeface="Politica"/>
              </a:defRPr>
            </a:pPr>
            <a:r>
              <a:rPr lang="en-US" sz="1600" b="1" dirty="0"/>
              <a:t>LESSON</a:t>
            </a:r>
            <a:r>
              <a:rPr sz="1600" b="1" dirty="0"/>
              <a:t> OBJECTIVES:</a:t>
            </a:r>
          </a:p>
          <a:p>
            <a:r>
              <a:rPr lang="en-US" sz="1600" dirty="0">
                <a:solidFill>
                  <a:schemeClr val="tx1"/>
                </a:solidFill>
                <a:latin typeface="Politica"/>
              </a:rPr>
              <a:t>After the session students will be able to: </a:t>
            </a:r>
          </a:p>
          <a:p>
            <a:pPr marL="285750" indent="-285750">
              <a:buFont typeface="Arial" panose="020B0604020202020204" pitchFamily="34" charset="0"/>
              <a:buChar char="•"/>
            </a:pPr>
            <a:r>
              <a:rPr lang="en-US" sz="1600" dirty="0">
                <a:solidFill>
                  <a:schemeClr val="tx1"/>
                </a:solidFill>
                <a:latin typeface="Politica"/>
              </a:rPr>
              <a:t>Explain what is VR.</a:t>
            </a:r>
          </a:p>
          <a:p>
            <a:pPr marL="285750" indent="-285750">
              <a:buFont typeface="Arial" panose="020B0604020202020204" pitchFamily="34" charset="0"/>
              <a:buChar char="•"/>
            </a:pPr>
            <a:r>
              <a:rPr lang="en-US" sz="1600" dirty="0">
                <a:solidFill>
                  <a:schemeClr val="tx1"/>
                </a:solidFill>
                <a:latin typeface="Politica"/>
              </a:rPr>
              <a:t>Identify the main types of VR.</a:t>
            </a:r>
          </a:p>
          <a:p>
            <a:pPr marL="285750" indent="-285750">
              <a:buFont typeface="Arial" panose="020B0604020202020204" pitchFamily="34" charset="0"/>
              <a:buChar char="•"/>
            </a:pPr>
            <a:r>
              <a:rPr lang="en-US" sz="1600" dirty="0">
                <a:solidFill>
                  <a:schemeClr val="tx1"/>
                </a:solidFill>
                <a:latin typeface="Politica"/>
              </a:rPr>
              <a:t>Explain some different types of VR implementations in the real world.</a:t>
            </a:r>
          </a:p>
          <a:p>
            <a:pPr marL="285750" indent="-285750">
              <a:buFont typeface="Arial" panose="020B0604020202020204" pitchFamily="34" charset="0"/>
              <a:buChar char="•"/>
              <a:defRPr>
                <a:solidFill>
                  <a:srgbClr val="FFFFFF"/>
                </a:solidFill>
                <a:latin typeface="Politica"/>
                <a:ea typeface="Politica"/>
                <a:cs typeface="Politica"/>
                <a:sym typeface="Politica"/>
              </a:defRPr>
            </a:pPr>
            <a:r>
              <a:rPr lang="en-US" sz="1600" dirty="0">
                <a:solidFill>
                  <a:schemeClr val="tx1"/>
                </a:solidFill>
              </a:rPr>
              <a:t>Recognize  what is Vectary software and Create an account.</a:t>
            </a:r>
          </a:p>
          <a:p>
            <a:pPr>
              <a:defRPr>
                <a:solidFill>
                  <a:srgbClr val="FFFFFF"/>
                </a:solidFill>
                <a:latin typeface="Politica"/>
                <a:ea typeface="Politica"/>
                <a:cs typeface="Politica"/>
                <a:sym typeface="Politica"/>
              </a:defRPr>
            </a:pPr>
            <a:endParaRPr sz="1600" dirty="0">
              <a:solidFill>
                <a:schemeClr val="bg1"/>
              </a:solidFill>
            </a:endParaRPr>
          </a:p>
          <a:p>
            <a:pPr>
              <a:lnSpc>
                <a:spcPct val="150000"/>
              </a:lnSpc>
              <a:defRPr>
                <a:solidFill>
                  <a:srgbClr val="FFFFFF"/>
                </a:solidFill>
                <a:latin typeface="Politica"/>
                <a:ea typeface="Politica"/>
                <a:cs typeface="Politica"/>
                <a:sym typeface="Politica"/>
              </a:defRPr>
            </a:pPr>
            <a:r>
              <a:rPr lang="en-US" sz="1600" dirty="0">
                <a:solidFill>
                  <a:schemeClr val="tx1"/>
                </a:solidFill>
              </a:rPr>
              <a:t>Equipment: Computer, Internet connection</a:t>
            </a:r>
          </a:p>
          <a:p>
            <a:pPr>
              <a:lnSpc>
                <a:spcPct val="150000"/>
              </a:lnSpc>
              <a:defRPr>
                <a:solidFill>
                  <a:srgbClr val="FFFFFF"/>
                </a:solidFill>
                <a:latin typeface="Politica"/>
                <a:ea typeface="Politica"/>
                <a:cs typeface="Politica"/>
                <a:sym typeface="Politica"/>
              </a:defRPr>
            </a:pPr>
            <a:r>
              <a:rPr lang="en-US" sz="1600" dirty="0">
                <a:solidFill>
                  <a:schemeClr val="tx1"/>
                </a:solidFill>
              </a:rPr>
              <a:t>Materials:</a:t>
            </a:r>
          </a:p>
          <a:p>
            <a:pPr>
              <a:lnSpc>
                <a:spcPct val="150000"/>
              </a:lnSpc>
              <a:defRPr>
                <a:solidFill>
                  <a:srgbClr val="FFFFFF"/>
                </a:solidFill>
                <a:latin typeface="Politica"/>
                <a:ea typeface="Politica"/>
                <a:cs typeface="Politica"/>
                <a:sym typeface="Politica"/>
              </a:defRPr>
            </a:pPr>
            <a:r>
              <a:rPr lang="en-US" sz="1600" dirty="0">
                <a:solidFill>
                  <a:schemeClr val="tx1"/>
                </a:solidFill>
              </a:rPr>
              <a:t>Software: Vectary  https://www.vectary.com/</a:t>
            </a:r>
          </a:p>
        </p:txBody>
      </p:sp>
      <p:sp>
        <p:nvSpPr>
          <p:cNvPr id="3" name="Google Shape;60;p13">
            <a:extLst>
              <a:ext uri="{FF2B5EF4-FFF2-40B4-BE49-F238E27FC236}">
                <a16:creationId xmlns:a16="http://schemas.microsoft.com/office/drawing/2014/main" id="{315EFD2C-9D32-4E66-B641-9629E89EEF30}"/>
              </a:ext>
            </a:extLst>
          </p:cNvPr>
          <p:cNvSpPr txBox="1"/>
          <p:nvPr/>
        </p:nvSpPr>
        <p:spPr>
          <a:xfrm>
            <a:off x="1942288" y="131537"/>
            <a:ext cx="8304249" cy="86168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121874" tIns="121874" rIns="121874" bIns="121874">
            <a:spAutoFit/>
          </a:bodyPr>
          <a:lstStyle>
            <a:lvl1pPr algn="ctr">
              <a:defRPr sz="2000">
                <a:solidFill>
                  <a:srgbClr val="FFFFFF"/>
                </a:solidFill>
                <a:latin typeface="Politica"/>
                <a:ea typeface="Politica"/>
                <a:cs typeface="Politica"/>
                <a:sym typeface="Politica"/>
              </a:defRPr>
            </a:lvl1pPr>
          </a:lstStyle>
          <a:p>
            <a:r>
              <a:rPr lang="en-US" dirty="0"/>
              <a:t>SESSION 1: </a:t>
            </a:r>
            <a:r>
              <a:rPr lang="en-US" sz="2000" dirty="0">
                <a:solidFill>
                  <a:schemeClr val="bg1"/>
                </a:solidFill>
                <a:latin typeface="Politica" charset="0"/>
                <a:ea typeface="Politica" charset="0"/>
                <a:cs typeface="Politica" charset="0"/>
              </a:rPr>
              <a:t>3D modeling and VR</a:t>
            </a:r>
          </a:p>
          <a:p>
            <a:endParaRPr lang="en-US" dirty="0"/>
          </a:p>
        </p:txBody>
      </p:sp>
      <p:grpSp>
        <p:nvGrpSpPr>
          <p:cNvPr id="4" name="Google Shape;61;p13">
            <a:extLst>
              <a:ext uri="{FF2B5EF4-FFF2-40B4-BE49-F238E27FC236}">
                <a16:creationId xmlns:a16="http://schemas.microsoft.com/office/drawing/2014/main" id="{6DBA73C4-A3BF-4C58-82B8-4640F15FB341}"/>
              </a:ext>
            </a:extLst>
          </p:cNvPr>
          <p:cNvGrpSpPr/>
          <p:nvPr/>
        </p:nvGrpSpPr>
        <p:grpSpPr>
          <a:xfrm>
            <a:off x="2058922" y="146444"/>
            <a:ext cx="8070978" cy="494651"/>
            <a:chOff x="0" y="0"/>
            <a:chExt cx="8070977" cy="494649"/>
          </a:xfrm>
        </p:grpSpPr>
        <p:sp>
          <p:nvSpPr>
            <p:cNvPr id="5" name="Google Shape;62;p13">
              <a:extLst>
                <a:ext uri="{FF2B5EF4-FFF2-40B4-BE49-F238E27FC236}">
                  <a16:creationId xmlns:a16="http://schemas.microsoft.com/office/drawing/2014/main" id="{3EC52141-38F5-4574-851F-53C977C6C376}"/>
                </a:ext>
              </a:extLst>
            </p:cNvPr>
            <p:cNvSpPr/>
            <p:nvPr/>
          </p:nvSpPr>
          <p:spPr>
            <a:xfrm>
              <a:off x="0" y="-1"/>
              <a:ext cx="8070978" cy="1"/>
            </a:xfrm>
            <a:prstGeom prst="line">
              <a:avLst/>
            </a:prstGeom>
            <a:noFill/>
            <a:ln w="19050" cap="flat">
              <a:solidFill>
                <a:srgbClr val="FFFFFF"/>
              </a:solidFill>
              <a:prstDash val="solid"/>
              <a:round/>
            </a:ln>
            <a:effectLst/>
          </p:spPr>
          <p:txBody>
            <a:bodyPr wrap="square" lIns="45719" tIns="45719" rIns="45719" bIns="45719" numCol="1" anchor="t">
              <a:noAutofit/>
            </a:bodyPr>
            <a:lstStyle/>
            <a:p>
              <a:endParaRPr/>
            </a:p>
          </p:txBody>
        </p:sp>
        <p:sp>
          <p:nvSpPr>
            <p:cNvPr id="6" name="Google Shape;63;p13">
              <a:extLst>
                <a:ext uri="{FF2B5EF4-FFF2-40B4-BE49-F238E27FC236}">
                  <a16:creationId xmlns:a16="http://schemas.microsoft.com/office/drawing/2014/main" id="{D6B761B1-1020-4181-B906-C9495B6AFAE3}"/>
                </a:ext>
              </a:extLst>
            </p:cNvPr>
            <p:cNvSpPr/>
            <p:nvPr/>
          </p:nvSpPr>
          <p:spPr>
            <a:xfrm>
              <a:off x="0" y="494649"/>
              <a:ext cx="8070978" cy="1"/>
            </a:xfrm>
            <a:prstGeom prst="line">
              <a:avLst/>
            </a:prstGeom>
            <a:noFill/>
            <a:ln w="19050" cap="flat">
              <a:solidFill>
                <a:srgbClr val="FFFFFF"/>
              </a:solidFill>
              <a:prstDash val="solid"/>
              <a:round/>
            </a:ln>
            <a:effectLst/>
          </p:spPr>
          <p:txBody>
            <a:bodyPr wrap="square" lIns="45719" tIns="45719" rIns="45719" bIns="45719" numCol="1" anchor="t">
              <a:noAutofit/>
            </a:bodyPr>
            <a:lstStyle/>
            <a:p>
              <a:endParaRPr/>
            </a:p>
          </p:txBody>
        </p:sp>
      </p:grpSp>
      <p:pic>
        <p:nvPicPr>
          <p:cNvPr id="7" name="Picture 7" descr="Picture 7">
            <a:extLst>
              <a:ext uri="{FF2B5EF4-FFF2-40B4-BE49-F238E27FC236}">
                <a16:creationId xmlns:a16="http://schemas.microsoft.com/office/drawing/2014/main" id="{7ED6BC1B-5636-4733-A24C-4AAC094E04AC}"/>
              </a:ext>
            </a:extLst>
          </p:cNvPr>
          <p:cNvPicPr>
            <a:picLocks noChangeAspect="1"/>
          </p:cNvPicPr>
          <p:nvPr/>
        </p:nvPicPr>
        <p:blipFill>
          <a:blip r:embed="rId3"/>
          <a:stretch>
            <a:fillRect/>
          </a:stretch>
        </p:blipFill>
        <p:spPr>
          <a:xfrm>
            <a:off x="9618961" y="6413529"/>
            <a:ext cx="1044681" cy="369333"/>
          </a:xfrm>
          <a:prstGeom prst="rect">
            <a:avLst/>
          </a:prstGeom>
          <a:ln w="12700">
            <a:miter lim="400000"/>
          </a:ln>
        </p:spPr>
      </p:pic>
      <p:sp>
        <p:nvSpPr>
          <p:cNvPr id="8" name="TextBox 2">
            <a:extLst>
              <a:ext uri="{FF2B5EF4-FFF2-40B4-BE49-F238E27FC236}">
                <a16:creationId xmlns:a16="http://schemas.microsoft.com/office/drawing/2014/main" id="{EB7DF314-2ECC-48D3-B735-DC91BB4F0C4F}"/>
              </a:ext>
            </a:extLst>
          </p:cNvPr>
          <p:cNvSpPr txBox="1"/>
          <p:nvPr/>
        </p:nvSpPr>
        <p:spPr>
          <a:xfrm>
            <a:off x="10663642" y="6464329"/>
            <a:ext cx="1226567" cy="31864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5719" rIns="45719">
            <a:spAutoFit/>
          </a:bodyPr>
          <a:lstStyle>
            <a:lvl1pPr>
              <a:defRPr sz="1800">
                <a:solidFill>
                  <a:srgbClr val="FFFFFF"/>
                </a:solidFill>
                <a:latin typeface="Politica"/>
                <a:ea typeface="Politica"/>
                <a:cs typeface="Politica"/>
                <a:sym typeface="Politica"/>
              </a:defRPr>
            </a:lvl1pPr>
          </a:lstStyle>
          <a:p>
            <a:r>
              <a:t>Studio56.qa</a:t>
            </a:r>
          </a:p>
        </p:txBody>
      </p:sp>
    </p:spTree>
    <p:extLst>
      <p:ext uri="{BB962C8B-B14F-4D97-AF65-F5344CB8AC3E}">
        <p14:creationId xmlns:p14="http://schemas.microsoft.com/office/powerpoint/2010/main" val="2396038251"/>
      </p:ext>
    </p:extLst>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accent5"/>
        </a:solidFill>
        <a:effectLst/>
      </p:bgPr>
    </p:bg>
    <p:spTree>
      <p:nvGrpSpPr>
        <p:cNvPr id="1" name=""/>
        <p:cNvGrpSpPr/>
        <p:nvPr/>
      </p:nvGrpSpPr>
      <p:grpSpPr>
        <a:xfrm>
          <a:off x="0" y="0"/>
          <a:ext cx="0" cy="0"/>
          <a:chOff x="0" y="0"/>
          <a:chExt cx="0" cy="0"/>
        </a:xfrm>
      </p:grpSpPr>
      <p:sp>
        <p:nvSpPr>
          <p:cNvPr id="17" name="Google Shape;60;p13">
            <a:extLst>
              <a:ext uri="{FF2B5EF4-FFF2-40B4-BE49-F238E27FC236}">
                <a16:creationId xmlns:a16="http://schemas.microsoft.com/office/drawing/2014/main" id="{3491E9C2-141A-47B4-8AF8-20871943362C}"/>
              </a:ext>
            </a:extLst>
          </p:cNvPr>
          <p:cNvSpPr txBox="1"/>
          <p:nvPr/>
        </p:nvSpPr>
        <p:spPr>
          <a:xfrm>
            <a:off x="1937525" y="128974"/>
            <a:ext cx="8304249" cy="86168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121874" tIns="121874" rIns="121874" bIns="121874">
            <a:spAutoFit/>
          </a:bodyPr>
          <a:lstStyle>
            <a:lvl1pPr algn="ctr">
              <a:defRPr sz="2000">
                <a:solidFill>
                  <a:srgbClr val="FFFFFF"/>
                </a:solidFill>
                <a:latin typeface="Politica"/>
                <a:ea typeface="Politica"/>
                <a:cs typeface="Politica"/>
                <a:sym typeface="Politica"/>
              </a:defRPr>
            </a:lvl1pPr>
          </a:lstStyle>
          <a:p>
            <a:r>
              <a:rPr lang="en-US" dirty="0"/>
              <a:t>SESSION 1: </a:t>
            </a:r>
            <a:r>
              <a:rPr lang="en-US" sz="2000" dirty="0">
                <a:solidFill>
                  <a:schemeClr val="bg1"/>
                </a:solidFill>
                <a:latin typeface="Politica" charset="0"/>
                <a:ea typeface="Politica" charset="0"/>
                <a:cs typeface="Politica" charset="0"/>
              </a:rPr>
              <a:t>3D modeling and VR</a:t>
            </a:r>
            <a:endParaRPr lang="en-US" dirty="0"/>
          </a:p>
          <a:p>
            <a:endParaRPr lang="en-US" dirty="0"/>
          </a:p>
        </p:txBody>
      </p:sp>
      <p:grpSp>
        <p:nvGrpSpPr>
          <p:cNvPr id="18" name="Google Shape;61;p13">
            <a:extLst>
              <a:ext uri="{FF2B5EF4-FFF2-40B4-BE49-F238E27FC236}">
                <a16:creationId xmlns:a16="http://schemas.microsoft.com/office/drawing/2014/main" id="{82C87080-1F36-471E-9EE2-93A9445BA970}"/>
              </a:ext>
            </a:extLst>
          </p:cNvPr>
          <p:cNvGrpSpPr/>
          <p:nvPr/>
        </p:nvGrpSpPr>
        <p:grpSpPr>
          <a:xfrm>
            <a:off x="2049398" y="120566"/>
            <a:ext cx="8070978" cy="494651"/>
            <a:chOff x="0" y="0"/>
            <a:chExt cx="8070977" cy="494649"/>
          </a:xfrm>
        </p:grpSpPr>
        <p:sp>
          <p:nvSpPr>
            <p:cNvPr id="19" name="Google Shape;62;p13">
              <a:extLst>
                <a:ext uri="{FF2B5EF4-FFF2-40B4-BE49-F238E27FC236}">
                  <a16:creationId xmlns:a16="http://schemas.microsoft.com/office/drawing/2014/main" id="{DE76BCF3-94C0-435C-AD0C-2CAEBCD02074}"/>
                </a:ext>
              </a:extLst>
            </p:cNvPr>
            <p:cNvSpPr/>
            <p:nvPr/>
          </p:nvSpPr>
          <p:spPr>
            <a:xfrm>
              <a:off x="0" y="-1"/>
              <a:ext cx="8070978" cy="1"/>
            </a:xfrm>
            <a:prstGeom prst="line">
              <a:avLst/>
            </a:prstGeom>
            <a:noFill/>
            <a:ln w="19050" cap="flat">
              <a:solidFill>
                <a:srgbClr val="FFFFFF"/>
              </a:solidFill>
              <a:prstDash val="solid"/>
              <a:round/>
            </a:ln>
            <a:effectLst/>
          </p:spPr>
          <p:txBody>
            <a:bodyPr wrap="square" lIns="45719" tIns="45719" rIns="45719" bIns="45719" numCol="1" anchor="t">
              <a:noAutofit/>
            </a:bodyPr>
            <a:lstStyle/>
            <a:p>
              <a:endParaRPr/>
            </a:p>
          </p:txBody>
        </p:sp>
        <p:sp>
          <p:nvSpPr>
            <p:cNvPr id="20" name="Google Shape;63;p13">
              <a:extLst>
                <a:ext uri="{FF2B5EF4-FFF2-40B4-BE49-F238E27FC236}">
                  <a16:creationId xmlns:a16="http://schemas.microsoft.com/office/drawing/2014/main" id="{00A21D34-67D7-479F-BB68-20B805A08721}"/>
                </a:ext>
              </a:extLst>
            </p:cNvPr>
            <p:cNvSpPr/>
            <p:nvPr/>
          </p:nvSpPr>
          <p:spPr>
            <a:xfrm>
              <a:off x="0" y="494649"/>
              <a:ext cx="8070978" cy="1"/>
            </a:xfrm>
            <a:prstGeom prst="line">
              <a:avLst/>
            </a:prstGeom>
            <a:noFill/>
            <a:ln w="19050" cap="flat">
              <a:solidFill>
                <a:srgbClr val="FFFFFF"/>
              </a:solidFill>
              <a:prstDash val="solid"/>
              <a:round/>
            </a:ln>
            <a:effectLst/>
          </p:spPr>
          <p:txBody>
            <a:bodyPr wrap="square" lIns="45719" tIns="45719" rIns="45719" bIns="45719" numCol="1" anchor="t">
              <a:noAutofit/>
            </a:bodyPr>
            <a:lstStyle/>
            <a:p>
              <a:endParaRPr/>
            </a:p>
          </p:txBody>
        </p:sp>
      </p:grpSp>
      <p:graphicFrame>
        <p:nvGraphicFramePr>
          <p:cNvPr id="23" name="Google Shape;76;p15">
            <a:extLst>
              <a:ext uri="{FF2B5EF4-FFF2-40B4-BE49-F238E27FC236}">
                <a16:creationId xmlns:a16="http://schemas.microsoft.com/office/drawing/2014/main" id="{6C6CF4B0-4757-42B9-88DC-6C219C26B495}"/>
              </a:ext>
            </a:extLst>
          </p:cNvPr>
          <p:cNvGraphicFramePr/>
          <p:nvPr>
            <p:extLst>
              <p:ext uri="{D42A27DB-BD31-4B8C-83A1-F6EECF244321}">
                <p14:modId xmlns:p14="http://schemas.microsoft.com/office/powerpoint/2010/main" val="719349194"/>
              </p:ext>
            </p:extLst>
          </p:nvPr>
        </p:nvGraphicFramePr>
        <p:xfrm>
          <a:off x="606421" y="990655"/>
          <a:ext cx="11054418" cy="5284301"/>
        </p:xfrm>
        <a:graphic>
          <a:graphicData uri="http://schemas.openxmlformats.org/drawingml/2006/table">
            <a:tbl>
              <a:tblPr>
                <a:noFill/>
                <a:effectLst>
                  <a:outerShdw blurRad="50800" dist="38100" dir="2700000" algn="tl" rotWithShape="0">
                    <a:prstClr val="black">
                      <a:alpha val="40000"/>
                    </a:prstClr>
                  </a:outerShdw>
                </a:effectLst>
              </a:tblPr>
              <a:tblGrid>
                <a:gridCol w="1284518">
                  <a:extLst>
                    <a:ext uri="{9D8B030D-6E8A-4147-A177-3AD203B41FA5}">
                      <a16:colId xmlns:a16="http://schemas.microsoft.com/office/drawing/2014/main" val="20000"/>
                    </a:ext>
                  </a:extLst>
                </a:gridCol>
                <a:gridCol w="6729399">
                  <a:extLst>
                    <a:ext uri="{9D8B030D-6E8A-4147-A177-3AD203B41FA5}">
                      <a16:colId xmlns:a16="http://schemas.microsoft.com/office/drawing/2014/main" val="20001"/>
                    </a:ext>
                  </a:extLst>
                </a:gridCol>
                <a:gridCol w="3040501">
                  <a:extLst>
                    <a:ext uri="{9D8B030D-6E8A-4147-A177-3AD203B41FA5}">
                      <a16:colId xmlns:a16="http://schemas.microsoft.com/office/drawing/2014/main" val="20002"/>
                    </a:ext>
                  </a:extLst>
                </a:gridCol>
              </a:tblGrid>
              <a:tr h="574903">
                <a:tc>
                  <a:txBody>
                    <a:bodyPr/>
                    <a:lstStyle/>
                    <a:p>
                      <a:pPr marL="0" marR="0" lvl="0" indent="0" algn="l" rtl="0">
                        <a:lnSpc>
                          <a:spcPct val="100000"/>
                        </a:lnSpc>
                        <a:spcBef>
                          <a:spcPts val="0"/>
                        </a:spcBef>
                        <a:spcAft>
                          <a:spcPts val="0"/>
                        </a:spcAft>
                        <a:buClr>
                          <a:srgbClr val="000000"/>
                        </a:buClr>
                        <a:buSzPts val="1400"/>
                        <a:buFont typeface="Arial"/>
                        <a:buNone/>
                      </a:pPr>
                      <a:r>
                        <a:rPr lang="en-US" sz="1400" u="none" strike="noStrike" cap="none" dirty="0">
                          <a:solidFill>
                            <a:schemeClr val="lt1"/>
                          </a:solidFill>
                          <a:latin typeface="Politica"/>
                        </a:rPr>
                        <a:t> Time / Duration</a:t>
                      </a:r>
                      <a:endParaRPr sz="1400" u="none" strike="noStrike" cap="none" dirty="0">
                        <a:solidFill>
                          <a:schemeClr val="lt1"/>
                        </a:solidFill>
                        <a:latin typeface="Politica"/>
                      </a:endParaRPr>
                    </a:p>
                  </a:txBody>
                  <a:tcPr marL="91425" marR="91425" marT="91425" marB="914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75000"/>
                      </a:schemeClr>
                    </a:solidFill>
                  </a:tcPr>
                </a:tc>
                <a:tc>
                  <a:txBody>
                    <a:bodyPr/>
                    <a:lstStyle/>
                    <a:p>
                      <a:pPr marL="0" marR="0" lvl="0" indent="0" algn="l" rtl="0">
                        <a:lnSpc>
                          <a:spcPct val="100000"/>
                        </a:lnSpc>
                        <a:spcBef>
                          <a:spcPts val="0"/>
                        </a:spcBef>
                        <a:spcAft>
                          <a:spcPts val="0"/>
                        </a:spcAft>
                        <a:buClr>
                          <a:srgbClr val="000000"/>
                        </a:buClr>
                        <a:buSzPts val="1400"/>
                        <a:buFont typeface="Arial"/>
                        <a:buNone/>
                      </a:pPr>
                      <a:r>
                        <a:rPr lang="en-US" sz="1400" u="none" strike="noStrike" cap="none" dirty="0">
                          <a:solidFill>
                            <a:schemeClr val="lt1"/>
                          </a:solidFill>
                          <a:latin typeface="Politica"/>
                        </a:rPr>
                        <a:t>Activity</a:t>
                      </a:r>
                      <a:endParaRPr sz="1400" u="none" strike="noStrike" cap="none" dirty="0">
                        <a:solidFill>
                          <a:schemeClr val="lt1"/>
                        </a:solidFill>
                        <a:latin typeface="Politica"/>
                      </a:endParaRPr>
                    </a:p>
                  </a:txBody>
                  <a:tcPr marL="91425" marR="91425" marT="91425" marB="914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75000"/>
                      </a:schemeClr>
                    </a:solidFill>
                  </a:tcPr>
                </a:tc>
                <a:tc>
                  <a:txBody>
                    <a:bodyPr/>
                    <a:lstStyle/>
                    <a:p>
                      <a:pPr marL="0" marR="0" lvl="0" indent="0" algn="l" rtl="0">
                        <a:lnSpc>
                          <a:spcPct val="100000"/>
                        </a:lnSpc>
                        <a:spcBef>
                          <a:spcPts val="0"/>
                        </a:spcBef>
                        <a:spcAft>
                          <a:spcPts val="0"/>
                        </a:spcAft>
                        <a:buClr>
                          <a:srgbClr val="000000"/>
                        </a:buClr>
                        <a:buSzPts val="1400"/>
                        <a:buFont typeface="Arial"/>
                        <a:buNone/>
                      </a:pPr>
                      <a:r>
                        <a:rPr lang="en-US" sz="1400" u="none" strike="noStrike" cap="none" dirty="0">
                          <a:solidFill>
                            <a:schemeClr val="lt1"/>
                          </a:solidFill>
                          <a:latin typeface="Politica"/>
                        </a:rPr>
                        <a:t>Materials and requirements </a:t>
                      </a:r>
                    </a:p>
                  </a:txBody>
                  <a:tcPr marL="91425" marR="91425" marT="91425" marB="914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75000"/>
                      </a:schemeClr>
                    </a:solidFill>
                  </a:tcPr>
                </a:tc>
                <a:extLst>
                  <a:ext uri="{0D108BD9-81ED-4DB2-BD59-A6C34878D82A}">
                    <a16:rowId xmlns:a16="http://schemas.microsoft.com/office/drawing/2014/main" val="10000"/>
                  </a:ext>
                </a:extLst>
              </a:tr>
              <a:tr h="1261532">
                <a:tc>
                  <a:txBody>
                    <a:bodyPr/>
                    <a:lstStyle/>
                    <a:p>
                      <a:pPr marL="0" marR="0" lvl="0" indent="0" algn="l" rtl="0">
                        <a:lnSpc>
                          <a:spcPct val="100000"/>
                        </a:lnSpc>
                        <a:spcBef>
                          <a:spcPts val="0"/>
                        </a:spcBef>
                        <a:spcAft>
                          <a:spcPts val="0"/>
                        </a:spcAft>
                        <a:buClr>
                          <a:srgbClr val="000000"/>
                        </a:buClr>
                        <a:buSzPts val="1400"/>
                        <a:buFont typeface="Arial"/>
                        <a:buNone/>
                      </a:pPr>
                      <a:r>
                        <a:rPr lang="en-US" sz="1400" u="none" strike="noStrike" cap="none" dirty="0">
                          <a:solidFill>
                            <a:schemeClr val="lt1"/>
                          </a:solidFill>
                          <a:latin typeface="Politica"/>
                        </a:rPr>
                        <a:t>5 mins</a:t>
                      </a:r>
                      <a:endParaRPr lang="ar-QA" sz="1400" u="none" strike="noStrike" cap="none" dirty="0">
                        <a:solidFill>
                          <a:schemeClr val="lt1"/>
                        </a:solidFill>
                        <a:latin typeface="Politica"/>
                      </a:endParaRPr>
                    </a:p>
                    <a:p>
                      <a:pPr marL="0" marR="0" lvl="0" indent="0" algn="l" rtl="0">
                        <a:lnSpc>
                          <a:spcPct val="100000"/>
                        </a:lnSpc>
                        <a:spcBef>
                          <a:spcPts val="0"/>
                        </a:spcBef>
                        <a:spcAft>
                          <a:spcPts val="0"/>
                        </a:spcAft>
                        <a:buClr>
                          <a:srgbClr val="000000"/>
                        </a:buClr>
                        <a:buSzPts val="1400"/>
                        <a:buFont typeface="Arial"/>
                        <a:buNone/>
                      </a:pPr>
                      <a:r>
                        <a:rPr lang="en-US" sz="1400" u="none" strike="noStrike" cap="none" dirty="0">
                          <a:solidFill>
                            <a:schemeClr val="lt1"/>
                          </a:solidFill>
                          <a:latin typeface="Politica"/>
                        </a:rPr>
                        <a:t>introduction</a:t>
                      </a:r>
                      <a:endParaRPr sz="1400" u="none" strike="noStrike" cap="none" dirty="0">
                        <a:solidFill>
                          <a:schemeClr val="lt1"/>
                        </a:solidFill>
                        <a:latin typeface="Politica"/>
                      </a:endParaRPr>
                    </a:p>
                  </a:txBody>
                  <a:tcPr marL="91425" marR="91425" marT="91425" marB="914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75000"/>
                      </a:schemeClr>
                    </a:solidFill>
                  </a:tcPr>
                </a:tc>
                <a:tc>
                  <a:txBody>
                    <a:bodyPr/>
                    <a:lstStyle/>
                    <a:p>
                      <a:pPr marL="285750" marR="0" lvl="0" indent="-285750" algn="l" rtl="0">
                        <a:lnSpc>
                          <a:spcPct val="100000"/>
                        </a:lnSpc>
                        <a:spcBef>
                          <a:spcPts val="0"/>
                        </a:spcBef>
                        <a:spcAft>
                          <a:spcPts val="0"/>
                        </a:spcAft>
                        <a:buClr>
                          <a:srgbClr val="000000"/>
                        </a:buClr>
                        <a:buSzPts val="1400"/>
                        <a:buFont typeface="Arial" panose="020B0604020202020204" pitchFamily="34" charset="0"/>
                        <a:buChar char="•"/>
                      </a:pPr>
                      <a:r>
                        <a:rPr lang="en-US" sz="1400" u="none" strike="noStrike" cap="none" dirty="0">
                          <a:solidFill>
                            <a:schemeClr val="bg1"/>
                          </a:solidFill>
                          <a:latin typeface="Politica"/>
                        </a:rPr>
                        <a:t>Introduce MS Teams options </a:t>
                      </a:r>
                    </a:p>
                    <a:p>
                      <a:pPr marL="285750" marR="0" lvl="0" indent="-285750" algn="l" rtl="0">
                        <a:lnSpc>
                          <a:spcPct val="100000"/>
                        </a:lnSpc>
                        <a:spcBef>
                          <a:spcPts val="0"/>
                        </a:spcBef>
                        <a:spcAft>
                          <a:spcPts val="0"/>
                        </a:spcAft>
                        <a:buClr>
                          <a:srgbClr val="000000"/>
                        </a:buClr>
                        <a:buSzPts val="1400"/>
                        <a:buFont typeface="Arial" panose="020B0604020202020204" pitchFamily="34" charset="0"/>
                        <a:buChar char="•"/>
                      </a:pPr>
                      <a:r>
                        <a:rPr lang="en-US" sz="1400" u="none" strike="noStrike" cap="none" dirty="0">
                          <a:solidFill>
                            <a:schemeClr val="bg1"/>
                          </a:solidFill>
                          <a:latin typeface="Politica"/>
                        </a:rPr>
                        <a:t>introduce Studio 56 and our zones.</a:t>
                      </a:r>
                    </a:p>
                    <a:p>
                      <a:pPr marL="285750" marR="0" lvl="0" indent="-285750" algn="l" rtl="0">
                        <a:lnSpc>
                          <a:spcPct val="100000"/>
                        </a:lnSpc>
                        <a:spcBef>
                          <a:spcPts val="0"/>
                        </a:spcBef>
                        <a:spcAft>
                          <a:spcPts val="0"/>
                        </a:spcAft>
                        <a:buClr>
                          <a:srgbClr val="000000"/>
                        </a:buClr>
                        <a:buSzPts val="1400"/>
                        <a:buFont typeface="Arial" panose="020B0604020202020204" pitchFamily="34" charset="0"/>
                        <a:buChar char="•"/>
                      </a:pPr>
                      <a:r>
                        <a:rPr lang="en-US" sz="1400" u="none" strike="noStrike" cap="none" dirty="0">
                          <a:solidFill>
                            <a:schemeClr val="tx1"/>
                          </a:solidFill>
                          <a:latin typeface="Politica"/>
                        </a:rPr>
                        <a:t>Introduce the Engineering Design challenge.</a:t>
                      </a:r>
                    </a:p>
                    <a:p>
                      <a:pPr marL="285750" marR="0" lvl="0" indent="-285750" algn="l" rtl="0">
                        <a:lnSpc>
                          <a:spcPct val="100000"/>
                        </a:lnSpc>
                        <a:spcBef>
                          <a:spcPts val="0"/>
                        </a:spcBef>
                        <a:spcAft>
                          <a:spcPts val="0"/>
                        </a:spcAft>
                        <a:buClr>
                          <a:srgbClr val="000000"/>
                        </a:buClr>
                        <a:buSzPts val="1400"/>
                        <a:buFont typeface="Arial" panose="020B0604020202020204" pitchFamily="34" charset="0"/>
                        <a:buChar char="•"/>
                      </a:pPr>
                      <a:r>
                        <a:rPr lang="en-US" sz="1400" u="none" strike="noStrike" cap="none" dirty="0">
                          <a:solidFill>
                            <a:schemeClr val="tx1"/>
                          </a:solidFill>
                          <a:latin typeface="Politica"/>
                        </a:rPr>
                        <a:t>Briefly explain the camp idea and activities.</a:t>
                      </a:r>
                    </a:p>
                  </a:txBody>
                  <a:tcPr marL="91425" marR="91425" marT="91425" marB="914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75000"/>
                      </a:schemeClr>
                    </a:solidFill>
                  </a:tcPr>
                </a:tc>
                <a:tc>
                  <a:txBody>
                    <a:bodyPr/>
                    <a:lstStyle/>
                    <a:p>
                      <a:pPr marL="0" lvl="0" indent="0" algn="l" rtl="0">
                        <a:spcBef>
                          <a:spcPts val="0"/>
                        </a:spcBef>
                        <a:spcAft>
                          <a:spcPts val="0"/>
                        </a:spcAft>
                        <a:buClr>
                          <a:schemeClr val="dk1"/>
                        </a:buClr>
                        <a:buSzPts val="1400"/>
                        <a:buFont typeface="Arial"/>
                        <a:buNone/>
                      </a:pPr>
                      <a:r>
                        <a:rPr lang="en-US" dirty="0">
                          <a:solidFill>
                            <a:schemeClr val="lt1"/>
                          </a:solidFill>
                          <a:latin typeface="Politica"/>
                          <a:ea typeface="Lato"/>
                          <a:cs typeface="Lato"/>
                          <a:sym typeface="Lato"/>
                        </a:rPr>
                        <a:t>Computer, internet access.</a:t>
                      </a:r>
                      <a:endParaRPr sz="1400" u="none" strike="noStrike" cap="none" dirty="0">
                        <a:solidFill>
                          <a:schemeClr val="lt1"/>
                        </a:solidFill>
                        <a:latin typeface="Politica"/>
                      </a:endParaRPr>
                    </a:p>
                  </a:txBody>
                  <a:tcPr marL="91425" marR="91425" marT="91425" marB="914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75000"/>
                      </a:schemeClr>
                    </a:solidFill>
                  </a:tcPr>
                </a:tc>
                <a:extLst>
                  <a:ext uri="{0D108BD9-81ED-4DB2-BD59-A6C34878D82A}">
                    <a16:rowId xmlns:a16="http://schemas.microsoft.com/office/drawing/2014/main" val="10001"/>
                  </a:ext>
                </a:extLst>
              </a:tr>
              <a:tr h="1472340">
                <a:tc>
                  <a:txBody>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sz="1400" u="none" strike="noStrike" cap="none" dirty="0">
                          <a:solidFill>
                            <a:schemeClr val="lt1"/>
                          </a:solidFill>
                          <a:latin typeface="Politica"/>
                        </a:rPr>
                        <a:t>20 min</a:t>
                      </a:r>
                    </a:p>
                  </a:txBody>
                  <a:tcPr marL="91425" marR="91425" marT="91425" marB="914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75000"/>
                      </a:schemeClr>
                    </a:solidFill>
                  </a:tcPr>
                </a:tc>
                <a:tc>
                  <a:txBody>
                    <a:bodyPr/>
                    <a:lstStyle/>
                    <a:p>
                      <a:pPr marL="285750" marR="0" lvl="0" indent="-285750" algn="l" rtl="0">
                        <a:lnSpc>
                          <a:spcPct val="100000"/>
                        </a:lnSpc>
                        <a:spcBef>
                          <a:spcPts val="0"/>
                        </a:spcBef>
                        <a:spcAft>
                          <a:spcPts val="0"/>
                        </a:spcAft>
                        <a:buClr>
                          <a:srgbClr val="000000"/>
                        </a:buClr>
                        <a:buSzPts val="1400"/>
                        <a:buFont typeface="Arial" panose="020B0604020202020204" pitchFamily="34" charset="0"/>
                        <a:buChar char="•"/>
                      </a:pPr>
                      <a:r>
                        <a:rPr lang="en-US" sz="1400" u="none" strike="noStrike" cap="none" dirty="0">
                          <a:solidFill>
                            <a:schemeClr val="bg1"/>
                          </a:solidFill>
                          <a:latin typeface="Politica"/>
                        </a:rPr>
                        <a:t>Introduce VR, and what is VR</a:t>
                      </a:r>
                    </a:p>
                    <a:p>
                      <a:pPr marL="285750" marR="0" lvl="0" indent="-285750" algn="l" rtl="0">
                        <a:lnSpc>
                          <a:spcPct val="100000"/>
                        </a:lnSpc>
                        <a:spcBef>
                          <a:spcPts val="0"/>
                        </a:spcBef>
                        <a:spcAft>
                          <a:spcPts val="0"/>
                        </a:spcAft>
                        <a:buClr>
                          <a:srgbClr val="000000"/>
                        </a:buClr>
                        <a:buSzPts val="1400"/>
                        <a:buFont typeface="Arial" panose="020B0604020202020204" pitchFamily="34" charset="0"/>
                        <a:buChar char="•"/>
                      </a:pPr>
                      <a:r>
                        <a:rPr lang="en-US" sz="1400" u="none" strike="noStrike" cap="none" dirty="0">
                          <a:solidFill>
                            <a:schemeClr val="bg1"/>
                          </a:solidFill>
                          <a:latin typeface="Politica"/>
                        </a:rPr>
                        <a:t>Introduce the main types of VR.</a:t>
                      </a:r>
                    </a:p>
                    <a:p>
                      <a:pPr marL="342900" marR="0" lvl="0" indent="-342900" algn="l" rtl="0">
                        <a:lnSpc>
                          <a:spcPct val="100000"/>
                        </a:lnSpc>
                        <a:spcBef>
                          <a:spcPts val="0"/>
                        </a:spcBef>
                        <a:spcAft>
                          <a:spcPts val="0"/>
                        </a:spcAft>
                        <a:buClr>
                          <a:srgbClr val="000000"/>
                        </a:buClr>
                        <a:buSzPts val="1400"/>
                        <a:buFont typeface="+mj-lt"/>
                        <a:buAutoNum type="arabicPeriod"/>
                      </a:pPr>
                      <a:r>
                        <a:rPr lang="en-US" sz="1400" u="none" strike="noStrike" cap="none" dirty="0">
                          <a:solidFill>
                            <a:schemeClr val="bg1"/>
                          </a:solidFill>
                          <a:latin typeface="Politica"/>
                        </a:rPr>
                        <a:t>Fully-Immersive.</a:t>
                      </a:r>
                    </a:p>
                    <a:p>
                      <a:pPr marL="342900" marR="0" lvl="0" indent="-342900" algn="l" rtl="0">
                        <a:lnSpc>
                          <a:spcPct val="100000"/>
                        </a:lnSpc>
                        <a:spcBef>
                          <a:spcPts val="0"/>
                        </a:spcBef>
                        <a:spcAft>
                          <a:spcPts val="0"/>
                        </a:spcAft>
                        <a:buClr>
                          <a:srgbClr val="000000"/>
                        </a:buClr>
                        <a:buSzPts val="1400"/>
                        <a:buFont typeface="+mj-lt"/>
                        <a:buAutoNum type="arabicPeriod"/>
                      </a:pPr>
                      <a:r>
                        <a:rPr lang="en-US" sz="1400" u="none" strike="noStrike" cap="none" dirty="0">
                          <a:solidFill>
                            <a:schemeClr val="bg1"/>
                          </a:solidFill>
                          <a:latin typeface="Politica"/>
                        </a:rPr>
                        <a:t>Simi-Immersive. </a:t>
                      </a:r>
                    </a:p>
                    <a:p>
                      <a:pPr marL="342900" marR="0" lvl="0" indent="-342900" algn="l" rtl="0">
                        <a:lnSpc>
                          <a:spcPct val="100000"/>
                        </a:lnSpc>
                        <a:spcBef>
                          <a:spcPts val="0"/>
                        </a:spcBef>
                        <a:spcAft>
                          <a:spcPts val="0"/>
                        </a:spcAft>
                        <a:buClr>
                          <a:srgbClr val="000000"/>
                        </a:buClr>
                        <a:buSzPts val="1400"/>
                        <a:buFont typeface="+mj-lt"/>
                        <a:buAutoNum type="arabicPeriod"/>
                      </a:pPr>
                      <a:r>
                        <a:rPr lang="en-US" sz="1400" u="none" strike="noStrike" cap="none" dirty="0">
                          <a:solidFill>
                            <a:schemeClr val="bg1"/>
                          </a:solidFill>
                          <a:latin typeface="Politica"/>
                        </a:rPr>
                        <a:t>Non-Immersive.</a:t>
                      </a:r>
                    </a:p>
                    <a:p>
                      <a:pPr marL="285750" marR="0" lvl="0" indent="-285750" algn="l" defTabSz="914400" rtl="0" eaLnBrk="1" fontAlgn="auto" latinLnBrk="0" hangingPunct="1">
                        <a:lnSpc>
                          <a:spcPct val="100000"/>
                        </a:lnSpc>
                        <a:spcBef>
                          <a:spcPts val="0"/>
                        </a:spcBef>
                        <a:spcAft>
                          <a:spcPts val="0"/>
                        </a:spcAft>
                        <a:buClr>
                          <a:srgbClr val="000000"/>
                        </a:buClr>
                        <a:buSzPts val="1400"/>
                        <a:buFont typeface="Arial" panose="020B0604020202020204" pitchFamily="34" charset="0"/>
                        <a:buChar char="•"/>
                        <a:tabLst/>
                        <a:defRPr/>
                      </a:pPr>
                      <a:r>
                        <a:rPr lang="en-US" sz="1400" u="none" strike="noStrike" cap="none" dirty="0">
                          <a:solidFill>
                            <a:schemeClr val="bg1"/>
                          </a:solidFill>
                          <a:latin typeface="Politica"/>
                        </a:rPr>
                        <a:t>Show different fields of using VR, education sport, gaming, and training.</a:t>
                      </a:r>
                    </a:p>
                  </a:txBody>
                  <a:tcPr marL="91425" marR="91425" marT="91425" marB="914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75000"/>
                      </a:schemeClr>
                    </a:solidFill>
                  </a:tcPr>
                </a:tc>
                <a:tc>
                  <a:txBody>
                    <a:bodyPr/>
                    <a:lstStyle/>
                    <a:p>
                      <a:pPr marL="0" lvl="0" indent="0" algn="l" rtl="0">
                        <a:spcBef>
                          <a:spcPts val="0"/>
                        </a:spcBef>
                        <a:spcAft>
                          <a:spcPts val="0"/>
                        </a:spcAft>
                        <a:buClr>
                          <a:schemeClr val="dk1"/>
                        </a:buClr>
                        <a:buSzPts val="1400"/>
                        <a:buFont typeface="Arial"/>
                        <a:buNone/>
                      </a:pPr>
                      <a:endParaRPr sz="1400" u="none" strike="noStrike" cap="none" dirty="0">
                        <a:solidFill>
                          <a:schemeClr val="lt1"/>
                        </a:solidFill>
                        <a:latin typeface="Politica"/>
                      </a:endParaRPr>
                    </a:p>
                  </a:txBody>
                  <a:tcPr marL="91425" marR="91425" marT="91425" marB="914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75000"/>
                      </a:schemeClr>
                    </a:solidFill>
                  </a:tcPr>
                </a:tc>
                <a:extLst>
                  <a:ext uri="{0D108BD9-81ED-4DB2-BD59-A6C34878D82A}">
                    <a16:rowId xmlns:a16="http://schemas.microsoft.com/office/drawing/2014/main" val="3659304329"/>
                  </a:ext>
                </a:extLst>
              </a:tr>
              <a:tr h="849193">
                <a:tc>
                  <a:txBody>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spc="0" baseline="0" dirty="0">
                          <a:solidFill>
                            <a:schemeClr val="lt1"/>
                          </a:solidFill>
                          <a:uFillTx/>
                          <a:latin typeface="Politica"/>
                          <a:ea typeface="+mn-ea"/>
                          <a:cs typeface="+mn-cs"/>
                          <a:sym typeface="Arial"/>
                        </a:rPr>
                        <a:t>10</a:t>
                      </a:r>
                      <a:r>
                        <a:rPr lang="en-US" sz="1400" u="none" strike="noStrike" cap="none" dirty="0">
                          <a:solidFill>
                            <a:schemeClr val="lt1"/>
                          </a:solidFill>
                          <a:latin typeface="Politica"/>
                        </a:rPr>
                        <a:t> min</a:t>
                      </a:r>
                    </a:p>
                    <a:p>
                      <a:pPr marL="0" marR="0" lvl="0" indent="0" algn="l" rtl="0">
                        <a:lnSpc>
                          <a:spcPct val="100000"/>
                        </a:lnSpc>
                        <a:spcBef>
                          <a:spcPts val="0"/>
                        </a:spcBef>
                        <a:spcAft>
                          <a:spcPts val="0"/>
                        </a:spcAft>
                        <a:buClr>
                          <a:srgbClr val="000000"/>
                        </a:buClr>
                        <a:buSzPts val="1400"/>
                        <a:buFont typeface="Arial"/>
                        <a:buNone/>
                      </a:pPr>
                      <a:endParaRPr sz="1400" u="none" strike="noStrike" cap="none" dirty="0">
                        <a:solidFill>
                          <a:schemeClr val="lt1"/>
                        </a:solidFill>
                        <a:latin typeface="Politica"/>
                      </a:endParaRPr>
                    </a:p>
                  </a:txBody>
                  <a:tcPr marL="91425" marR="91425" marT="91425" marB="914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75000"/>
                      </a:schemeClr>
                    </a:solidFill>
                  </a:tcPr>
                </a:tc>
                <a:tc>
                  <a:txBody>
                    <a:bodyPr/>
                    <a:lstStyle/>
                    <a:p>
                      <a:pPr marL="285750" marR="0" lvl="0" indent="-285750" algn="l" defTabSz="914400" rtl="0" eaLnBrk="1" fontAlgn="auto" latinLnBrk="0" hangingPunct="1">
                        <a:lnSpc>
                          <a:spcPct val="100000"/>
                        </a:lnSpc>
                        <a:spcBef>
                          <a:spcPts val="0"/>
                        </a:spcBef>
                        <a:spcAft>
                          <a:spcPts val="0"/>
                        </a:spcAft>
                        <a:buClr>
                          <a:srgbClr val="000000"/>
                        </a:buClr>
                        <a:buSzPts val="1400"/>
                        <a:buFont typeface="Arial" panose="020B0604020202020204" pitchFamily="34" charset="0"/>
                        <a:buChar char="•"/>
                        <a:tabLst/>
                        <a:defRPr/>
                      </a:pPr>
                      <a:r>
                        <a:rPr lang="en-US" sz="1400" dirty="0">
                          <a:solidFill>
                            <a:schemeClr val="bg1"/>
                          </a:solidFill>
                          <a:latin typeface="Politica"/>
                        </a:rPr>
                        <a:t>Introduce Vectary software.</a:t>
                      </a:r>
                    </a:p>
                    <a:p>
                      <a:pPr marL="285750" marR="0" lvl="0" indent="-285750" algn="l" defTabSz="914400" rtl="0" eaLnBrk="1" fontAlgn="auto" latinLnBrk="0" hangingPunct="1">
                        <a:lnSpc>
                          <a:spcPct val="100000"/>
                        </a:lnSpc>
                        <a:spcBef>
                          <a:spcPts val="0"/>
                        </a:spcBef>
                        <a:spcAft>
                          <a:spcPts val="0"/>
                        </a:spcAft>
                        <a:buClr>
                          <a:srgbClr val="000000"/>
                        </a:buClr>
                        <a:buSzPts val="1400"/>
                        <a:buFont typeface="Arial" panose="020B0604020202020204" pitchFamily="34" charset="0"/>
                        <a:buChar char="•"/>
                        <a:tabLst/>
                        <a:defRPr/>
                      </a:pPr>
                      <a:r>
                        <a:rPr lang="en-US" sz="1400" dirty="0">
                          <a:solidFill>
                            <a:schemeClr val="bg1"/>
                          </a:solidFill>
                          <a:latin typeface="Politica"/>
                        </a:rPr>
                        <a:t>Show participants different projects made in Vectary.</a:t>
                      </a:r>
                    </a:p>
                  </a:txBody>
                  <a:tcPr marL="91425" marR="91425" marT="91425" marB="914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75000"/>
                      </a:schemeClr>
                    </a:solidFill>
                  </a:tcPr>
                </a:tc>
                <a:tc>
                  <a:txBody>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sz="1400" dirty="0">
                          <a:solidFill>
                            <a:schemeClr val="lt1"/>
                          </a:solidFill>
                          <a:latin typeface="Politica"/>
                          <a:ea typeface="Lato"/>
                          <a:cs typeface="Lato"/>
                          <a:sym typeface="Lato"/>
                        </a:rPr>
                        <a:t>Computer, internet access,</a:t>
                      </a:r>
                      <a:endParaRPr lang="en-US" sz="1600" u="none" strike="noStrike" cap="none" dirty="0">
                        <a:solidFill>
                          <a:schemeClr val="lt1"/>
                        </a:solidFill>
                        <a:latin typeface="Politica"/>
                      </a:endParaRPr>
                    </a:p>
                  </a:txBody>
                  <a:tcPr marL="91425" marR="91425" marT="91425" marB="914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75000"/>
                      </a:schemeClr>
                    </a:solidFill>
                  </a:tcPr>
                </a:tc>
                <a:extLst>
                  <a:ext uri="{0D108BD9-81ED-4DB2-BD59-A6C34878D82A}">
                    <a16:rowId xmlns:a16="http://schemas.microsoft.com/office/drawing/2014/main" val="3695462788"/>
                  </a:ext>
                </a:extLst>
              </a:tr>
              <a:tr h="1126333">
                <a:tc>
                  <a:txBody>
                    <a:bodyPr/>
                    <a:lstStyle/>
                    <a:p>
                      <a:pPr marL="0" marR="0" lvl="0" indent="0" algn="l" rtl="0">
                        <a:lnSpc>
                          <a:spcPct val="100000"/>
                        </a:lnSpc>
                        <a:spcBef>
                          <a:spcPts val="0"/>
                        </a:spcBef>
                        <a:spcAft>
                          <a:spcPts val="0"/>
                        </a:spcAft>
                        <a:buClr>
                          <a:srgbClr val="000000"/>
                        </a:buClr>
                        <a:buSzPts val="1400"/>
                        <a:buFont typeface="Arial"/>
                        <a:buNone/>
                      </a:pPr>
                      <a:r>
                        <a:rPr lang="en-US" sz="1400" u="none" strike="noStrike" cap="none" dirty="0">
                          <a:solidFill>
                            <a:schemeClr val="lt1"/>
                          </a:solidFill>
                          <a:latin typeface="Politica"/>
                        </a:rPr>
                        <a:t>25min</a:t>
                      </a:r>
                      <a:endParaRPr sz="1400" u="none" strike="noStrike" cap="none" dirty="0">
                        <a:solidFill>
                          <a:schemeClr val="lt1"/>
                        </a:solidFill>
                        <a:latin typeface="Politica"/>
                      </a:endParaRPr>
                    </a:p>
                  </a:txBody>
                  <a:tcPr marL="91425" marR="91425" marT="91425" marB="914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75000"/>
                      </a:schemeClr>
                    </a:solidFill>
                  </a:tcPr>
                </a:tc>
                <a:tc>
                  <a:txBody>
                    <a:bodyPr/>
                    <a:lstStyle/>
                    <a:p>
                      <a:pPr marL="88900" marR="0" lvl="0" indent="0" algn="l" rtl="0">
                        <a:lnSpc>
                          <a:spcPct val="100000"/>
                        </a:lnSpc>
                        <a:spcBef>
                          <a:spcPts val="0"/>
                        </a:spcBef>
                        <a:spcAft>
                          <a:spcPts val="0"/>
                        </a:spcAft>
                        <a:buClr>
                          <a:srgbClr val="000000"/>
                        </a:buClr>
                        <a:buSzPts val="1400"/>
                        <a:buFont typeface="Arial" panose="020B0604020202020204" pitchFamily="34" charset="0"/>
                        <a:buNone/>
                      </a:pPr>
                      <a:endParaRPr lang="en-US" sz="1400" u="none" strike="noStrike" cap="none" dirty="0">
                        <a:solidFill>
                          <a:schemeClr val="lt1"/>
                        </a:solidFill>
                        <a:latin typeface="Politica"/>
                      </a:endParaRPr>
                    </a:p>
                    <a:p>
                      <a:pPr marL="285750" marR="0" lvl="0" indent="-285750" algn="l" rtl="0">
                        <a:lnSpc>
                          <a:spcPct val="100000"/>
                        </a:lnSpc>
                        <a:spcBef>
                          <a:spcPts val="0"/>
                        </a:spcBef>
                        <a:spcAft>
                          <a:spcPts val="0"/>
                        </a:spcAft>
                        <a:buClr>
                          <a:srgbClr val="000000"/>
                        </a:buClr>
                        <a:buSzPts val="1400"/>
                        <a:buFont typeface="Arial" panose="020B0604020202020204" pitchFamily="34" charset="0"/>
                        <a:buChar char="•"/>
                      </a:pPr>
                      <a:r>
                        <a:rPr lang="en-US" sz="1400" u="none" strike="noStrike" cap="none" dirty="0">
                          <a:solidFill>
                            <a:schemeClr val="bg1"/>
                          </a:solidFill>
                          <a:latin typeface="Politica"/>
                        </a:rPr>
                        <a:t>Ask participants to create accounts on Vectary.</a:t>
                      </a:r>
                    </a:p>
                    <a:p>
                      <a:pPr marL="285750" marR="0" lvl="0" indent="-285750" algn="l" rtl="0">
                        <a:lnSpc>
                          <a:spcPct val="100000"/>
                        </a:lnSpc>
                        <a:spcBef>
                          <a:spcPts val="0"/>
                        </a:spcBef>
                        <a:spcAft>
                          <a:spcPts val="0"/>
                        </a:spcAft>
                        <a:buClr>
                          <a:srgbClr val="000000"/>
                        </a:buClr>
                        <a:buSzPts val="1400"/>
                        <a:buFont typeface="Arial" panose="020B0604020202020204" pitchFamily="34" charset="0"/>
                        <a:buChar char="•"/>
                      </a:pPr>
                      <a:r>
                        <a:rPr lang="en-US" sz="1400" u="none" strike="noStrike" cap="none" dirty="0">
                          <a:solidFill>
                            <a:schemeClr val="bg1"/>
                          </a:solidFill>
                          <a:latin typeface="Politica"/>
                        </a:rPr>
                        <a:t>Give the participants the time to explore the software.</a:t>
                      </a:r>
                      <a:endParaRPr lang="en-US" sz="1400" u="none" strike="noStrike" cap="none" dirty="0">
                        <a:solidFill>
                          <a:schemeClr val="lt1"/>
                        </a:solidFill>
                        <a:latin typeface="Politica"/>
                      </a:endParaRPr>
                    </a:p>
                  </a:txBody>
                  <a:tcPr marL="91425" marR="91425" marT="91425" marB="914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75000"/>
                      </a:schemeClr>
                    </a:solidFill>
                  </a:tcPr>
                </a:tc>
                <a:tc>
                  <a:txBody>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sz="1400" dirty="0">
                          <a:solidFill>
                            <a:schemeClr val="lt1"/>
                          </a:solidFill>
                          <a:latin typeface="Politica"/>
                          <a:ea typeface="Lato"/>
                          <a:cs typeface="Lato"/>
                          <a:sym typeface="Lato"/>
                        </a:rPr>
                        <a:t>Computer, internet access,  </a:t>
                      </a:r>
                      <a:endParaRPr sz="1400" u="none" strike="noStrike" cap="none" dirty="0">
                        <a:solidFill>
                          <a:schemeClr val="lt1"/>
                        </a:solidFill>
                        <a:latin typeface="Politica"/>
                      </a:endParaRPr>
                    </a:p>
                  </a:txBody>
                  <a:tcPr marL="91425" marR="91425" marT="91425" marB="914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75000"/>
                      </a:schemeClr>
                    </a:solidFill>
                  </a:tcPr>
                </a:tc>
                <a:extLst>
                  <a:ext uri="{0D108BD9-81ED-4DB2-BD59-A6C34878D82A}">
                    <a16:rowId xmlns:a16="http://schemas.microsoft.com/office/drawing/2014/main" val="3631552267"/>
                  </a:ext>
                </a:extLst>
              </a:tr>
            </a:tbl>
          </a:graphicData>
        </a:graphic>
      </p:graphicFrame>
    </p:spTree>
    <p:extLst>
      <p:ext uri="{BB962C8B-B14F-4D97-AF65-F5344CB8AC3E}">
        <p14:creationId xmlns:p14="http://schemas.microsoft.com/office/powerpoint/2010/main" val="3299758773"/>
      </p:ext>
    </p:extLst>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accent5"/>
        </a:solidFill>
        <a:effectLst/>
      </p:bgPr>
    </p:bg>
    <p:spTree>
      <p:nvGrpSpPr>
        <p:cNvPr id="1" name=""/>
        <p:cNvGrpSpPr/>
        <p:nvPr/>
      </p:nvGrpSpPr>
      <p:grpSpPr>
        <a:xfrm>
          <a:off x="0" y="0"/>
          <a:ext cx="0" cy="0"/>
          <a:chOff x="0" y="0"/>
          <a:chExt cx="0" cy="0"/>
        </a:xfrm>
      </p:grpSpPr>
      <p:sp>
        <p:nvSpPr>
          <p:cNvPr id="10" name="Google Shape;59;p13">
            <a:extLst>
              <a:ext uri="{FF2B5EF4-FFF2-40B4-BE49-F238E27FC236}">
                <a16:creationId xmlns:a16="http://schemas.microsoft.com/office/drawing/2014/main" id="{CA2989F7-5D56-441E-9E1C-B92A7AC5048D}"/>
              </a:ext>
            </a:extLst>
          </p:cNvPr>
          <p:cNvSpPr txBox="1"/>
          <p:nvPr/>
        </p:nvSpPr>
        <p:spPr>
          <a:xfrm>
            <a:off x="952398" y="1450963"/>
            <a:ext cx="10568063" cy="429242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121874" tIns="121874" rIns="121874" bIns="121874" anchor="ctr">
            <a:spAutoFit/>
          </a:bodyPr>
          <a:lstStyle/>
          <a:p>
            <a:pPr>
              <a:lnSpc>
                <a:spcPct val="150000"/>
              </a:lnSpc>
              <a:defRPr>
                <a:solidFill>
                  <a:srgbClr val="FFFFFF"/>
                </a:solidFill>
                <a:latin typeface="Politica"/>
                <a:ea typeface="Politica"/>
                <a:cs typeface="Politica"/>
                <a:sym typeface="Politica"/>
              </a:defRPr>
            </a:pPr>
            <a:r>
              <a:rPr lang="en-US" dirty="0"/>
              <a:t>ZONE: technology 	AGE: 7-10 </a:t>
            </a:r>
          </a:p>
          <a:p>
            <a:pPr>
              <a:lnSpc>
                <a:spcPct val="150000"/>
              </a:lnSpc>
              <a:defRPr>
                <a:solidFill>
                  <a:srgbClr val="FFFFFF"/>
                </a:solidFill>
                <a:latin typeface="Politica"/>
                <a:ea typeface="Politica"/>
                <a:cs typeface="Politica"/>
                <a:sym typeface="Politica"/>
              </a:defRPr>
            </a:pPr>
            <a:endParaRPr dirty="0"/>
          </a:p>
          <a:p>
            <a:pPr>
              <a:lnSpc>
                <a:spcPct val="150000"/>
              </a:lnSpc>
              <a:defRPr>
                <a:solidFill>
                  <a:srgbClr val="FFFFFF"/>
                </a:solidFill>
                <a:latin typeface="Politica"/>
                <a:ea typeface="Politica"/>
                <a:cs typeface="Politica"/>
                <a:sym typeface="Politica"/>
              </a:defRPr>
            </a:pPr>
            <a:r>
              <a:rPr sz="1600" b="1" dirty="0"/>
              <a:t>DESCRIPTION:</a:t>
            </a:r>
            <a:endParaRPr lang="en-US" sz="1600" b="1" dirty="0"/>
          </a:p>
          <a:p>
            <a:pPr>
              <a:lnSpc>
                <a:spcPct val="107000"/>
              </a:lnSpc>
              <a:spcAft>
                <a:spcPts val="800"/>
              </a:spcAft>
            </a:pPr>
            <a:r>
              <a:rPr lang="en-US" sz="1600" dirty="0">
                <a:solidFill>
                  <a:schemeClr val="bg1"/>
                </a:solidFill>
                <a:effectLst/>
                <a:latin typeface="Politica" panose="02000506060000020004" pitchFamily="2" charset="0"/>
                <a:ea typeface="Calibri" panose="020F0502020204030204" pitchFamily="34" charset="0"/>
                <a:cs typeface="Arial" panose="020B0604020202020204" pitchFamily="34" charset="0"/>
              </a:rPr>
              <a:t>To create a virtual scene, participants will get introduced to the basics of 3D modeling in Vectary software and learn how to create basic 3D objects and import 3D models such as  the related to Islamic dress to customize their 3D character</a:t>
            </a:r>
            <a:r>
              <a:rPr lang="en-US" sz="1600" dirty="0">
                <a:solidFill>
                  <a:schemeClr val="bg1"/>
                </a:solidFill>
                <a:latin typeface="Politica" panose="02000506060000020004" pitchFamily="2" charset="0"/>
                <a:ea typeface="Calibri" panose="020F0502020204030204" pitchFamily="34" charset="0"/>
                <a:cs typeface="Arial" panose="020B0604020202020204" pitchFamily="34" charset="0"/>
              </a:rPr>
              <a:t>.</a:t>
            </a:r>
          </a:p>
          <a:p>
            <a:pPr>
              <a:lnSpc>
                <a:spcPct val="107000"/>
              </a:lnSpc>
              <a:spcAft>
                <a:spcPts val="800"/>
              </a:spcAft>
            </a:pPr>
            <a:endParaRPr lang="en-US" sz="1600" dirty="0">
              <a:solidFill>
                <a:schemeClr val="bg1"/>
              </a:solidFill>
              <a:latin typeface="Politica"/>
            </a:endParaRPr>
          </a:p>
          <a:p>
            <a:pPr>
              <a:defRPr>
                <a:solidFill>
                  <a:srgbClr val="FFFFFF"/>
                </a:solidFill>
                <a:latin typeface="Politica"/>
                <a:ea typeface="Politica"/>
                <a:cs typeface="Politica"/>
                <a:sym typeface="Politica"/>
              </a:defRPr>
            </a:pPr>
            <a:r>
              <a:rPr lang="en-US" sz="1600" b="1" dirty="0"/>
              <a:t>LESSON</a:t>
            </a:r>
            <a:r>
              <a:rPr sz="1600" b="1" dirty="0"/>
              <a:t> OBJECTIVES:</a:t>
            </a:r>
          </a:p>
          <a:p>
            <a:r>
              <a:rPr lang="en-US" dirty="0">
                <a:solidFill>
                  <a:schemeClr val="bg1"/>
                </a:solidFill>
                <a:latin typeface="Politica"/>
              </a:rPr>
              <a:t>After the session students will be able to: </a:t>
            </a:r>
          </a:p>
          <a:p>
            <a:pPr marL="285750" indent="-285750">
              <a:buFont typeface="Arial" panose="020B0604020202020204" pitchFamily="34" charset="0"/>
              <a:buChar char="•"/>
            </a:pPr>
            <a:r>
              <a:rPr lang="en-US" dirty="0">
                <a:solidFill>
                  <a:schemeClr val="bg1"/>
                </a:solidFill>
                <a:latin typeface="Politica"/>
              </a:rPr>
              <a:t>Change the color, size, and import 3D models.</a:t>
            </a:r>
          </a:p>
          <a:p>
            <a:pPr marL="285750" indent="-285750">
              <a:buFont typeface="Arial" panose="020B0604020202020204" pitchFamily="34" charset="0"/>
              <a:buChar char="•"/>
            </a:pPr>
            <a:r>
              <a:rPr lang="en-US" dirty="0">
                <a:solidFill>
                  <a:schemeClr val="bg1"/>
                </a:solidFill>
                <a:latin typeface="Politica"/>
              </a:rPr>
              <a:t>Use some tools related to object mode inside Vectary software.</a:t>
            </a:r>
          </a:p>
          <a:p>
            <a:pPr marL="285750" indent="-285750">
              <a:buFont typeface="Arial" panose="020B0604020202020204" pitchFamily="34" charset="0"/>
              <a:buChar char="•"/>
            </a:pPr>
            <a:r>
              <a:rPr lang="en-US" dirty="0">
                <a:solidFill>
                  <a:schemeClr val="tx1"/>
                </a:solidFill>
                <a:latin typeface="Politica"/>
              </a:rPr>
              <a:t>Import 3d models and customize the character.</a:t>
            </a:r>
          </a:p>
          <a:p>
            <a:pPr>
              <a:lnSpc>
                <a:spcPct val="150000"/>
              </a:lnSpc>
              <a:defRPr>
                <a:solidFill>
                  <a:srgbClr val="FFFFFF"/>
                </a:solidFill>
                <a:latin typeface="Politica"/>
                <a:ea typeface="Politica"/>
                <a:cs typeface="Politica"/>
                <a:sym typeface="Politica"/>
              </a:defRPr>
            </a:pPr>
            <a:r>
              <a:rPr lang="en-US" dirty="0"/>
              <a:t>Equipment: Computer, Internet connection</a:t>
            </a:r>
          </a:p>
          <a:p>
            <a:pPr>
              <a:lnSpc>
                <a:spcPct val="150000"/>
              </a:lnSpc>
              <a:defRPr>
                <a:solidFill>
                  <a:srgbClr val="FFFFFF"/>
                </a:solidFill>
                <a:latin typeface="Politica"/>
                <a:ea typeface="Politica"/>
                <a:cs typeface="Politica"/>
                <a:sym typeface="Politica"/>
              </a:defRPr>
            </a:pPr>
            <a:r>
              <a:rPr lang="en-US" dirty="0"/>
              <a:t>Materials:</a:t>
            </a:r>
          </a:p>
          <a:p>
            <a:pPr>
              <a:lnSpc>
                <a:spcPct val="150000"/>
              </a:lnSpc>
              <a:defRPr>
                <a:solidFill>
                  <a:srgbClr val="FFFFFF"/>
                </a:solidFill>
                <a:latin typeface="Politica"/>
                <a:ea typeface="Politica"/>
                <a:cs typeface="Politica"/>
                <a:sym typeface="Politica"/>
              </a:defRPr>
            </a:pPr>
            <a:r>
              <a:rPr lang="en-US" dirty="0"/>
              <a:t>Software: Vectary  https://www.vectary.com/</a:t>
            </a:r>
          </a:p>
        </p:txBody>
      </p:sp>
      <p:sp>
        <p:nvSpPr>
          <p:cNvPr id="11" name="Google Shape;60;p13">
            <a:extLst>
              <a:ext uri="{FF2B5EF4-FFF2-40B4-BE49-F238E27FC236}">
                <a16:creationId xmlns:a16="http://schemas.microsoft.com/office/drawing/2014/main" id="{C33DD1E7-E79F-4DFA-80FA-C346FD1F051B}"/>
              </a:ext>
            </a:extLst>
          </p:cNvPr>
          <p:cNvSpPr txBox="1"/>
          <p:nvPr/>
        </p:nvSpPr>
        <p:spPr>
          <a:xfrm>
            <a:off x="1942288" y="408374"/>
            <a:ext cx="8304249" cy="116945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121874" tIns="121874" rIns="121874" bIns="121874">
            <a:spAutoFit/>
          </a:bodyPr>
          <a:lstStyle>
            <a:lvl1pPr algn="ctr">
              <a:defRPr sz="2000">
                <a:solidFill>
                  <a:srgbClr val="FFFFFF"/>
                </a:solidFill>
                <a:latin typeface="Politica"/>
                <a:ea typeface="Politica"/>
                <a:cs typeface="Politica"/>
                <a:sym typeface="Politica"/>
              </a:defRPr>
            </a:lvl1pPr>
          </a:lstStyle>
          <a:p>
            <a:r>
              <a:rPr dirty="0"/>
              <a:t>SESSION </a:t>
            </a:r>
            <a:r>
              <a:rPr lang="en-US" dirty="0"/>
              <a:t>2</a:t>
            </a:r>
            <a:r>
              <a:rPr dirty="0"/>
              <a:t>: </a:t>
            </a:r>
            <a:r>
              <a:rPr lang="en-US" sz="2000" dirty="0">
                <a:solidFill>
                  <a:schemeClr val="bg1"/>
                </a:solidFill>
                <a:latin typeface="Politica" charset="0"/>
                <a:ea typeface="Politica" charset="0"/>
                <a:cs typeface="Politica" charset="0"/>
              </a:rPr>
              <a:t>Personalize your 3D avatar</a:t>
            </a:r>
            <a:endParaRPr lang="ar-QA" sz="2000" dirty="0">
              <a:solidFill>
                <a:schemeClr val="bg1"/>
              </a:solidFill>
              <a:latin typeface="Politica" charset="0"/>
              <a:ea typeface="Politica" charset="0"/>
              <a:cs typeface="Politica" charset="0"/>
            </a:endParaRPr>
          </a:p>
          <a:p>
            <a:endParaRPr lang="en-US" sz="2000" dirty="0">
              <a:solidFill>
                <a:schemeClr val="bg1"/>
              </a:solidFill>
              <a:latin typeface="Politica" charset="0"/>
              <a:ea typeface="Politica" charset="0"/>
              <a:cs typeface="Politica" charset="0"/>
            </a:endParaRPr>
          </a:p>
          <a:p>
            <a:endParaRPr dirty="0"/>
          </a:p>
        </p:txBody>
      </p:sp>
      <p:grpSp>
        <p:nvGrpSpPr>
          <p:cNvPr id="12" name="Google Shape;61;p13">
            <a:extLst>
              <a:ext uri="{FF2B5EF4-FFF2-40B4-BE49-F238E27FC236}">
                <a16:creationId xmlns:a16="http://schemas.microsoft.com/office/drawing/2014/main" id="{A84067D7-4FAC-4975-9C7B-C6655B04ED9E}"/>
              </a:ext>
            </a:extLst>
          </p:cNvPr>
          <p:cNvGrpSpPr/>
          <p:nvPr/>
        </p:nvGrpSpPr>
        <p:grpSpPr>
          <a:xfrm>
            <a:off x="2058922" y="448448"/>
            <a:ext cx="8070978" cy="494651"/>
            <a:chOff x="0" y="0"/>
            <a:chExt cx="8070977" cy="494649"/>
          </a:xfrm>
        </p:grpSpPr>
        <p:sp>
          <p:nvSpPr>
            <p:cNvPr id="13" name="Google Shape;62;p13">
              <a:extLst>
                <a:ext uri="{FF2B5EF4-FFF2-40B4-BE49-F238E27FC236}">
                  <a16:creationId xmlns:a16="http://schemas.microsoft.com/office/drawing/2014/main" id="{0EADB2AE-0BFF-436A-9F5E-13031E94AFC0}"/>
                </a:ext>
              </a:extLst>
            </p:cNvPr>
            <p:cNvSpPr/>
            <p:nvPr/>
          </p:nvSpPr>
          <p:spPr>
            <a:xfrm>
              <a:off x="0" y="-1"/>
              <a:ext cx="8070978" cy="1"/>
            </a:xfrm>
            <a:prstGeom prst="line">
              <a:avLst/>
            </a:prstGeom>
            <a:noFill/>
            <a:ln w="19050" cap="flat">
              <a:solidFill>
                <a:srgbClr val="FFFFFF"/>
              </a:solidFill>
              <a:prstDash val="solid"/>
              <a:round/>
            </a:ln>
            <a:effectLst/>
          </p:spPr>
          <p:txBody>
            <a:bodyPr wrap="square" lIns="45719" tIns="45719" rIns="45719" bIns="45719" numCol="1" anchor="t">
              <a:noAutofit/>
            </a:bodyPr>
            <a:lstStyle/>
            <a:p>
              <a:endParaRPr/>
            </a:p>
          </p:txBody>
        </p:sp>
        <p:sp>
          <p:nvSpPr>
            <p:cNvPr id="14" name="Google Shape;63;p13">
              <a:extLst>
                <a:ext uri="{FF2B5EF4-FFF2-40B4-BE49-F238E27FC236}">
                  <a16:creationId xmlns:a16="http://schemas.microsoft.com/office/drawing/2014/main" id="{0687433D-8FE9-4B18-9E70-2CD4E976F6A7}"/>
                </a:ext>
              </a:extLst>
            </p:cNvPr>
            <p:cNvSpPr/>
            <p:nvPr/>
          </p:nvSpPr>
          <p:spPr>
            <a:xfrm>
              <a:off x="0" y="494649"/>
              <a:ext cx="8070978" cy="1"/>
            </a:xfrm>
            <a:prstGeom prst="line">
              <a:avLst/>
            </a:prstGeom>
            <a:noFill/>
            <a:ln w="19050" cap="flat">
              <a:solidFill>
                <a:srgbClr val="FFFFFF"/>
              </a:solidFill>
              <a:prstDash val="solid"/>
              <a:round/>
            </a:ln>
            <a:effectLst/>
          </p:spPr>
          <p:txBody>
            <a:bodyPr wrap="square" lIns="45719" tIns="45719" rIns="45719" bIns="45719" numCol="1" anchor="t">
              <a:noAutofit/>
            </a:bodyPr>
            <a:lstStyle/>
            <a:p>
              <a:endParaRPr/>
            </a:p>
          </p:txBody>
        </p:sp>
      </p:grpSp>
      <p:pic>
        <p:nvPicPr>
          <p:cNvPr id="2" name="Picture 7" descr="Picture 7">
            <a:extLst>
              <a:ext uri="{FF2B5EF4-FFF2-40B4-BE49-F238E27FC236}">
                <a16:creationId xmlns:a16="http://schemas.microsoft.com/office/drawing/2014/main" id="{C556F75E-A44F-4876-A3C4-7E12ED6DBCA8}"/>
              </a:ext>
            </a:extLst>
          </p:cNvPr>
          <p:cNvPicPr>
            <a:picLocks noChangeAspect="1"/>
          </p:cNvPicPr>
          <p:nvPr/>
        </p:nvPicPr>
        <p:blipFill>
          <a:blip r:embed="rId3"/>
          <a:stretch>
            <a:fillRect/>
          </a:stretch>
        </p:blipFill>
        <p:spPr>
          <a:xfrm>
            <a:off x="9618961" y="6413529"/>
            <a:ext cx="1044681" cy="369333"/>
          </a:xfrm>
          <a:prstGeom prst="rect">
            <a:avLst/>
          </a:prstGeom>
          <a:ln w="12700">
            <a:miter lim="400000"/>
          </a:ln>
        </p:spPr>
      </p:pic>
      <p:sp>
        <p:nvSpPr>
          <p:cNvPr id="3" name="TextBox 2">
            <a:extLst>
              <a:ext uri="{FF2B5EF4-FFF2-40B4-BE49-F238E27FC236}">
                <a16:creationId xmlns:a16="http://schemas.microsoft.com/office/drawing/2014/main" id="{C69B1E30-8C43-43A6-80AD-D9BBDD6DD870}"/>
              </a:ext>
            </a:extLst>
          </p:cNvPr>
          <p:cNvSpPr txBox="1"/>
          <p:nvPr/>
        </p:nvSpPr>
        <p:spPr>
          <a:xfrm>
            <a:off x="10663642" y="6464329"/>
            <a:ext cx="1226567" cy="31864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9" rIns="45719">
            <a:spAutoFit/>
          </a:bodyPr>
          <a:lstStyle>
            <a:lvl1pPr>
              <a:defRPr sz="1800">
                <a:solidFill>
                  <a:srgbClr val="FFFFFF"/>
                </a:solidFill>
                <a:latin typeface="Politica"/>
                <a:ea typeface="Politica"/>
                <a:cs typeface="Politica"/>
                <a:sym typeface="Politica"/>
              </a:defRPr>
            </a:lvl1pPr>
          </a:lstStyle>
          <a:p>
            <a:r>
              <a:t>Studio56.qa</a:t>
            </a:r>
          </a:p>
        </p:txBody>
      </p:sp>
    </p:spTree>
    <p:extLst>
      <p:ext uri="{BB962C8B-B14F-4D97-AF65-F5344CB8AC3E}">
        <p14:creationId xmlns:p14="http://schemas.microsoft.com/office/powerpoint/2010/main" val="3395007616"/>
      </p:ext>
    </p:extLst>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accent5"/>
        </a:solidFill>
        <a:effectLst/>
      </p:bgPr>
    </p:bg>
    <p:spTree>
      <p:nvGrpSpPr>
        <p:cNvPr id="1" name=""/>
        <p:cNvGrpSpPr/>
        <p:nvPr/>
      </p:nvGrpSpPr>
      <p:grpSpPr>
        <a:xfrm>
          <a:off x="0" y="0"/>
          <a:ext cx="0" cy="0"/>
          <a:chOff x="0" y="0"/>
          <a:chExt cx="0" cy="0"/>
        </a:xfrm>
      </p:grpSpPr>
      <p:sp>
        <p:nvSpPr>
          <p:cNvPr id="10" name="Google Shape;60;p13">
            <a:extLst>
              <a:ext uri="{FF2B5EF4-FFF2-40B4-BE49-F238E27FC236}">
                <a16:creationId xmlns:a16="http://schemas.microsoft.com/office/drawing/2014/main" id="{D7A87FB4-AB01-424A-A7EF-A9F633313350}"/>
              </a:ext>
            </a:extLst>
          </p:cNvPr>
          <p:cNvSpPr txBox="1"/>
          <p:nvPr/>
        </p:nvSpPr>
        <p:spPr>
          <a:xfrm>
            <a:off x="1937527" y="157953"/>
            <a:ext cx="8304249" cy="86168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121874" tIns="121874" rIns="121874" bIns="121874">
            <a:spAutoFit/>
          </a:bodyPr>
          <a:lstStyle>
            <a:lvl1pPr algn="ctr">
              <a:defRPr sz="2000">
                <a:solidFill>
                  <a:srgbClr val="FFFFFF"/>
                </a:solidFill>
                <a:latin typeface="Politica"/>
                <a:ea typeface="Politica"/>
                <a:cs typeface="Politica"/>
                <a:sym typeface="Politica"/>
              </a:defRPr>
            </a:lvl1pPr>
          </a:lstStyle>
          <a:p>
            <a:r>
              <a:rPr dirty="0"/>
              <a:t>SESSION </a:t>
            </a:r>
            <a:r>
              <a:rPr lang="en-US" dirty="0"/>
              <a:t>2</a:t>
            </a:r>
            <a:r>
              <a:rPr dirty="0"/>
              <a:t>: </a:t>
            </a:r>
            <a:r>
              <a:rPr lang="en-US" sz="2000" dirty="0">
                <a:solidFill>
                  <a:schemeClr val="bg1"/>
                </a:solidFill>
                <a:latin typeface="Politica" charset="0"/>
                <a:ea typeface="Politica" charset="0"/>
                <a:cs typeface="Politica" charset="0"/>
              </a:rPr>
              <a:t>Personalize your 3D avatar</a:t>
            </a:r>
          </a:p>
          <a:p>
            <a:endParaRPr dirty="0"/>
          </a:p>
        </p:txBody>
      </p:sp>
      <p:grpSp>
        <p:nvGrpSpPr>
          <p:cNvPr id="11" name="Google Shape;61;p13">
            <a:extLst>
              <a:ext uri="{FF2B5EF4-FFF2-40B4-BE49-F238E27FC236}">
                <a16:creationId xmlns:a16="http://schemas.microsoft.com/office/drawing/2014/main" id="{DD40D670-B5F0-498E-A587-9EE600551682}"/>
              </a:ext>
            </a:extLst>
          </p:cNvPr>
          <p:cNvGrpSpPr/>
          <p:nvPr/>
        </p:nvGrpSpPr>
        <p:grpSpPr>
          <a:xfrm>
            <a:off x="2054161" y="198027"/>
            <a:ext cx="8070978" cy="494651"/>
            <a:chOff x="0" y="0"/>
            <a:chExt cx="8070977" cy="494649"/>
          </a:xfrm>
        </p:grpSpPr>
        <p:sp>
          <p:nvSpPr>
            <p:cNvPr id="12" name="Google Shape;62;p13">
              <a:extLst>
                <a:ext uri="{FF2B5EF4-FFF2-40B4-BE49-F238E27FC236}">
                  <a16:creationId xmlns:a16="http://schemas.microsoft.com/office/drawing/2014/main" id="{C7A02477-A55C-462D-8FD4-6F3DB880F6D4}"/>
                </a:ext>
              </a:extLst>
            </p:cNvPr>
            <p:cNvSpPr/>
            <p:nvPr/>
          </p:nvSpPr>
          <p:spPr>
            <a:xfrm>
              <a:off x="0" y="-1"/>
              <a:ext cx="8070978" cy="1"/>
            </a:xfrm>
            <a:prstGeom prst="line">
              <a:avLst/>
            </a:prstGeom>
            <a:noFill/>
            <a:ln w="19050" cap="flat">
              <a:solidFill>
                <a:srgbClr val="FFFFFF"/>
              </a:solidFill>
              <a:prstDash val="solid"/>
              <a:round/>
            </a:ln>
            <a:effectLst/>
          </p:spPr>
          <p:txBody>
            <a:bodyPr wrap="square" lIns="45719" tIns="45719" rIns="45719" bIns="45719" numCol="1" anchor="t">
              <a:noAutofit/>
            </a:bodyPr>
            <a:lstStyle/>
            <a:p>
              <a:endParaRPr/>
            </a:p>
          </p:txBody>
        </p:sp>
        <p:sp>
          <p:nvSpPr>
            <p:cNvPr id="13" name="Google Shape;63;p13">
              <a:extLst>
                <a:ext uri="{FF2B5EF4-FFF2-40B4-BE49-F238E27FC236}">
                  <a16:creationId xmlns:a16="http://schemas.microsoft.com/office/drawing/2014/main" id="{0F4FC5E7-72C5-4739-A99D-384169D60A43}"/>
                </a:ext>
              </a:extLst>
            </p:cNvPr>
            <p:cNvSpPr/>
            <p:nvPr/>
          </p:nvSpPr>
          <p:spPr>
            <a:xfrm>
              <a:off x="0" y="494649"/>
              <a:ext cx="8070978" cy="1"/>
            </a:xfrm>
            <a:prstGeom prst="line">
              <a:avLst/>
            </a:prstGeom>
            <a:noFill/>
            <a:ln w="19050" cap="flat">
              <a:solidFill>
                <a:srgbClr val="FFFFFF"/>
              </a:solidFill>
              <a:prstDash val="solid"/>
              <a:round/>
            </a:ln>
            <a:effectLst/>
          </p:spPr>
          <p:txBody>
            <a:bodyPr wrap="square" lIns="45719" tIns="45719" rIns="45719" bIns="45719" numCol="1" anchor="t">
              <a:noAutofit/>
            </a:bodyPr>
            <a:lstStyle/>
            <a:p>
              <a:endParaRPr/>
            </a:p>
          </p:txBody>
        </p:sp>
      </p:grpSp>
      <p:pic>
        <p:nvPicPr>
          <p:cNvPr id="14" name="Picture 7" descr="Picture 7">
            <a:extLst>
              <a:ext uri="{FF2B5EF4-FFF2-40B4-BE49-F238E27FC236}">
                <a16:creationId xmlns:a16="http://schemas.microsoft.com/office/drawing/2014/main" id="{387B677F-205A-4AAA-96FA-13060C2C8E5A}"/>
              </a:ext>
            </a:extLst>
          </p:cNvPr>
          <p:cNvPicPr>
            <a:picLocks noChangeAspect="1"/>
          </p:cNvPicPr>
          <p:nvPr/>
        </p:nvPicPr>
        <p:blipFill>
          <a:blip r:embed="rId3"/>
          <a:stretch>
            <a:fillRect/>
          </a:stretch>
        </p:blipFill>
        <p:spPr>
          <a:xfrm>
            <a:off x="9618961" y="6413529"/>
            <a:ext cx="1044681" cy="369333"/>
          </a:xfrm>
          <a:prstGeom prst="rect">
            <a:avLst/>
          </a:prstGeom>
          <a:ln w="12700">
            <a:miter lim="400000"/>
          </a:ln>
        </p:spPr>
      </p:pic>
      <p:sp>
        <p:nvSpPr>
          <p:cNvPr id="15" name="TextBox 2">
            <a:extLst>
              <a:ext uri="{FF2B5EF4-FFF2-40B4-BE49-F238E27FC236}">
                <a16:creationId xmlns:a16="http://schemas.microsoft.com/office/drawing/2014/main" id="{9D63C563-12D2-4BCF-AC66-C1BD12F07A98}"/>
              </a:ext>
            </a:extLst>
          </p:cNvPr>
          <p:cNvSpPr txBox="1"/>
          <p:nvPr/>
        </p:nvSpPr>
        <p:spPr>
          <a:xfrm>
            <a:off x="10663642" y="6464329"/>
            <a:ext cx="1226567" cy="31864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5719" rIns="45719">
            <a:spAutoFit/>
          </a:bodyPr>
          <a:lstStyle>
            <a:lvl1pPr>
              <a:defRPr sz="1800">
                <a:solidFill>
                  <a:srgbClr val="FFFFFF"/>
                </a:solidFill>
                <a:latin typeface="Politica"/>
                <a:ea typeface="Politica"/>
                <a:cs typeface="Politica"/>
                <a:sym typeface="Politica"/>
              </a:defRPr>
            </a:lvl1pPr>
          </a:lstStyle>
          <a:p>
            <a:r>
              <a:t>Studio56.qa</a:t>
            </a:r>
          </a:p>
        </p:txBody>
      </p:sp>
      <p:graphicFrame>
        <p:nvGraphicFramePr>
          <p:cNvPr id="16" name="Google Shape;76;p15">
            <a:extLst>
              <a:ext uri="{FF2B5EF4-FFF2-40B4-BE49-F238E27FC236}">
                <a16:creationId xmlns:a16="http://schemas.microsoft.com/office/drawing/2014/main" id="{19F4B6FB-F246-464D-8F74-C3493134C0E4}"/>
              </a:ext>
            </a:extLst>
          </p:cNvPr>
          <p:cNvGraphicFramePr/>
          <p:nvPr>
            <p:extLst>
              <p:ext uri="{D42A27DB-BD31-4B8C-83A1-F6EECF244321}">
                <p14:modId xmlns:p14="http://schemas.microsoft.com/office/powerpoint/2010/main" val="4220620233"/>
              </p:ext>
            </p:extLst>
          </p:nvPr>
        </p:nvGraphicFramePr>
        <p:xfrm>
          <a:off x="606289" y="1041880"/>
          <a:ext cx="11283920" cy="5123442"/>
        </p:xfrm>
        <a:graphic>
          <a:graphicData uri="http://schemas.openxmlformats.org/drawingml/2006/table">
            <a:tbl>
              <a:tblPr>
                <a:noFill/>
                <a:effectLst>
                  <a:outerShdw blurRad="50800" dist="38100" dir="2700000" algn="tl" rotWithShape="0">
                    <a:prstClr val="black">
                      <a:alpha val="40000"/>
                    </a:prstClr>
                  </a:outerShdw>
                </a:effectLst>
              </a:tblPr>
              <a:tblGrid>
                <a:gridCol w="1408400">
                  <a:extLst>
                    <a:ext uri="{9D8B030D-6E8A-4147-A177-3AD203B41FA5}">
                      <a16:colId xmlns:a16="http://schemas.microsoft.com/office/drawing/2014/main" val="20000"/>
                    </a:ext>
                  </a:extLst>
                </a:gridCol>
                <a:gridCol w="6626028">
                  <a:extLst>
                    <a:ext uri="{9D8B030D-6E8A-4147-A177-3AD203B41FA5}">
                      <a16:colId xmlns:a16="http://schemas.microsoft.com/office/drawing/2014/main" val="20001"/>
                    </a:ext>
                  </a:extLst>
                </a:gridCol>
                <a:gridCol w="3249492">
                  <a:extLst>
                    <a:ext uri="{9D8B030D-6E8A-4147-A177-3AD203B41FA5}">
                      <a16:colId xmlns:a16="http://schemas.microsoft.com/office/drawing/2014/main" val="20002"/>
                    </a:ext>
                  </a:extLst>
                </a:gridCol>
              </a:tblGrid>
              <a:tr h="374440">
                <a:tc>
                  <a:txBody>
                    <a:bodyPr/>
                    <a:lstStyle/>
                    <a:p>
                      <a:pPr marL="0" marR="0" lvl="0" indent="0" algn="l" rtl="0">
                        <a:lnSpc>
                          <a:spcPct val="100000"/>
                        </a:lnSpc>
                        <a:spcBef>
                          <a:spcPts val="0"/>
                        </a:spcBef>
                        <a:spcAft>
                          <a:spcPts val="0"/>
                        </a:spcAft>
                        <a:buClr>
                          <a:srgbClr val="000000"/>
                        </a:buClr>
                        <a:buSzPts val="1400"/>
                        <a:buFont typeface="Arial"/>
                        <a:buNone/>
                      </a:pPr>
                      <a:r>
                        <a:rPr lang="en-US" sz="1400" u="none" strike="noStrike" cap="none" dirty="0">
                          <a:solidFill>
                            <a:schemeClr val="lt1"/>
                          </a:solidFill>
                          <a:latin typeface="Politica"/>
                        </a:rPr>
                        <a:t> Time / Duration</a:t>
                      </a:r>
                      <a:endParaRPr sz="1400" u="none" strike="noStrike" cap="none" dirty="0">
                        <a:solidFill>
                          <a:schemeClr val="lt1"/>
                        </a:solidFill>
                        <a:latin typeface="Politica"/>
                      </a:endParaRPr>
                    </a:p>
                  </a:txBody>
                  <a:tcPr marL="91425" marR="91425" marT="91425" marB="914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75000"/>
                      </a:schemeClr>
                    </a:solidFill>
                  </a:tcPr>
                </a:tc>
                <a:tc>
                  <a:txBody>
                    <a:bodyPr/>
                    <a:lstStyle/>
                    <a:p>
                      <a:pPr marL="0" marR="0" lvl="0" indent="0" algn="l" rtl="0">
                        <a:lnSpc>
                          <a:spcPct val="100000"/>
                        </a:lnSpc>
                        <a:spcBef>
                          <a:spcPts val="0"/>
                        </a:spcBef>
                        <a:spcAft>
                          <a:spcPts val="0"/>
                        </a:spcAft>
                        <a:buClr>
                          <a:srgbClr val="000000"/>
                        </a:buClr>
                        <a:buSzPts val="1400"/>
                        <a:buFont typeface="Arial"/>
                        <a:buNone/>
                      </a:pPr>
                      <a:r>
                        <a:rPr lang="en-US" sz="1400" u="none" strike="noStrike" cap="none">
                          <a:solidFill>
                            <a:schemeClr val="lt1"/>
                          </a:solidFill>
                          <a:latin typeface="Politica"/>
                        </a:rPr>
                        <a:t>Activity</a:t>
                      </a:r>
                      <a:endParaRPr sz="1400" u="none" strike="noStrike" cap="none">
                        <a:solidFill>
                          <a:schemeClr val="lt1"/>
                        </a:solidFill>
                        <a:latin typeface="Politica"/>
                      </a:endParaRPr>
                    </a:p>
                  </a:txBody>
                  <a:tcPr marL="91425" marR="91425" marT="91425" marB="914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75000"/>
                      </a:schemeClr>
                    </a:solidFill>
                  </a:tcPr>
                </a:tc>
                <a:tc>
                  <a:txBody>
                    <a:bodyPr/>
                    <a:lstStyle/>
                    <a:p>
                      <a:pPr marL="0" marR="0" lvl="0" indent="0" algn="l" rtl="0">
                        <a:lnSpc>
                          <a:spcPct val="100000"/>
                        </a:lnSpc>
                        <a:spcBef>
                          <a:spcPts val="0"/>
                        </a:spcBef>
                        <a:spcAft>
                          <a:spcPts val="0"/>
                        </a:spcAft>
                        <a:buClr>
                          <a:srgbClr val="000000"/>
                        </a:buClr>
                        <a:buSzPts val="1400"/>
                        <a:buFont typeface="Arial"/>
                        <a:buNone/>
                      </a:pPr>
                      <a:r>
                        <a:rPr lang="en-US" sz="1400" u="none" strike="noStrike" cap="none" dirty="0">
                          <a:solidFill>
                            <a:schemeClr val="lt1"/>
                          </a:solidFill>
                          <a:latin typeface="Politica"/>
                        </a:rPr>
                        <a:t>Materials and requirements </a:t>
                      </a:r>
                      <a:endParaRPr sz="1400" u="none" strike="noStrike" cap="none" dirty="0">
                        <a:solidFill>
                          <a:schemeClr val="lt1"/>
                        </a:solidFill>
                        <a:latin typeface="Politica"/>
                      </a:endParaRPr>
                    </a:p>
                  </a:txBody>
                  <a:tcPr marL="91425" marR="91425" marT="91425" marB="914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75000"/>
                      </a:schemeClr>
                    </a:solidFill>
                  </a:tcPr>
                </a:tc>
                <a:extLst>
                  <a:ext uri="{0D108BD9-81ED-4DB2-BD59-A6C34878D82A}">
                    <a16:rowId xmlns:a16="http://schemas.microsoft.com/office/drawing/2014/main" val="10000"/>
                  </a:ext>
                </a:extLst>
              </a:tr>
              <a:tr h="777713">
                <a:tc>
                  <a:txBody>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sz="1400" u="none" strike="noStrike" cap="none" dirty="0">
                          <a:solidFill>
                            <a:schemeClr val="lt1"/>
                          </a:solidFill>
                          <a:latin typeface="Politica"/>
                        </a:rPr>
                        <a:t>5 mins</a:t>
                      </a: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sz="1400" u="none" strike="noStrike" cap="none" dirty="0">
                          <a:solidFill>
                            <a:schemeClr val="lt1"/>
                          </a:solidFill>
                          <a:latin typeface="Politica"/>
                        </a:rPr>
                        <a:t>intro</a:t>
                      </a:r>
                    </a:p>
                    <a:p>
                      <a:pPr marL="0" marR="0" lvl="0" indent="0" algn="l" rtl="0">
                        <a:lnSpc>
                          <a:spcPct val="100000"/>
                        </a:lnSpc>
                        <a:spcBef>
                          <a:spcPts val="0"/>
                        </a:spcBef>
                        <a:spcAft>
                          <a:spcPts val="0"/>
                        </a:spcAft>
                        <a:buClr>
                          <a:srgbClr val="000000"/>
                        </a:buClr>
                        <a:buSzPts val="1400"/>
                        <a:buFont typeface="Arial"/>
                        <a:buNone/>
                      </a:pPr>
                      <a:endParaRPr sz="1400" u="none" strike="noStrike" cap="none" dirty="0">
                        <a:solidFill>
                          <a:schemeClr val="lt1"/>
                        </a:solidFill>
                        <a:latin typeface="Politica"/>
                      </a:endParaRPr>
                    </a:p>
                  </a:txBody>
                  <a:tcPr marL="91425" marR="91425" marT="91425" marB="914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75000"/>
                      </a:schemeClr>
                    </a:solidFill>
                  </a:tcPr>
                </a:tc>
                <a:tc>
                  <a:txBody>
                    <a:bodyPr/>
                    <a:lstStyle/>
                    <a:p>
                      <a:pPr marL="285750" marR="0" lvl="0" indent="-285750" algn="l" rtl="0">
                        <a:lnSpc>
                          <a:spcPct val="100000"/>
                        </a:lnSpc>
                        <a:spcBef>
                          <a:spcPts val="0"/>
                        </a:spcBef>
                        <a:spcAft>
                          <a:spcPts val="0"/>
                        </a:spcAft>
                        <a:buClr>
                          <a:srgbClr val="000000"/>
                        </a:buClr>
                        <a:buSzPts val="1400"/>
                        <a:buFont typeface="Arial" panose="020B0604020202020204" pitchFamily="34" charset="0"/>
                        <a:buChar char="•"/>
                      </a:pPr>
                      <a:r>
                        <a:rPr lang="en-US" sz="1400" u="none" strike="noStrike" cap="none" dirty="0">
                          <a:solidFill>
                            <a:schemeClr val="bg1"/>
                          </a:solidFill>
                          <a:latin typeface="Politica"/>
                        </a:rPr>
                        <a:t>Welcome Participants to class and take attendance.</a:t>
                      </a:r>
                    </a:p>
                    <a:p>
                      <a:pPr marL="285750" marR="0" lvl="0" indent="-285750" algn="l" rtl="0">
                        <a:lnSpc>
                          <a:spcPct val="100000"/>
                        </a:lnSpc>
                        <a:spcBef>
                          <a:spcPts val="0"/>
                        </a:spcBef>
                        <a:spcAft>
                          <a:spcPts val="0"/>
                        </a:spcAft>
                        <a:buClr>
                          <a:srgbClr val="000000"/>
                        </a:buClr>
                        <a:buSzPts val="1400"/>
                        <a:buFont typeface="Arial" panose="020B0604020202020204" pitchFamily="34" charset="0"/>
                        <a:buChar char="•"/>
                      </a:pPr>
                      <a:r>
                        <a:rPr lang="en-US" sz="1400" u="none" strike="noStrike" cap="none" dirty="0">
                          <a:solidFill>
                            <a:schemeClr val="bg1"/>
                          </a:solidFill>
                          <a:latin typeface="Politica"/>
                        </a:rPr>
                        <a:t>Make sure all participants have accounts.</a:t>
                      </a:r>
                    </a:p>
                  </a:txBody>
                  <a:tcPr marL="91425" marR="91425" marT="91425" marB="914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75000"/>
                      </a:schemeClr>
                    </a:solidFill>
                  </a:tcPr>
                </a:tc>
                <a:tc>
                  <a:txBody>
                    <a:bodyPr/>
                    <a:lstStyle/>
                    <a:p>
                      <a:pPr marL="0" marR="0" lvl="0" indent="0" algn="l" defTabSz="914400" rtl="0" eaLnBrk="1" fontAlgn="auto" latinLnBrk="0" hangingPunct="1">
                        <a:lnSpc>
                          <a:spcPct val="100000"/>
                        </a:lnSpc>
                        <a:spcBef>
                          <a:spcPts val="0"/>
                        </a:spcBef>
                        <a:spcAft>
                          <a:spcPts val="0"/>
                        </a:spcAft>
                        <a:buClr>
                          <a:schemeClr val="dk1"/>
                        </a:buClr>
                        <a:buSzPts val="1400"/>
                        <a:buFont typeface="Arial"/>
                        <a:buNone/>
                        <a:tabLst/>
                        <a:defRPr/>
                      </a:pPr>
                      <a:r>
                        <a:rPr lang="en-US" sz="1400" dirty="0">
                          <a:solidFill>
                            <a:schemeClr val="lt1"/>
                          </a:solidFill>
                          <a:latin typeface="Politica"/>
                          <a:ea typeface="Lato"/>
                          <a:cs typeface="Lato"/>
                          <a:sym typeface="Lato"/>
                        </a:rPr>
                        <a:t>Computer, internet access.</a:t>
                      </a:r>
                      <a:endParaRPr lang="en-US" sz="1600" u="none" strike="noStrike" cap="none" dirty="0">
                        <a:solidFill>
                          <a:schemeClr val="lt1"/>
                        </a:solidFill>
                        <a:latin typeface="Politica"/>
                      </a:endParaRPr>
                    </a:p>
                    <a:p>
                      <a:pPr marL="0" lvl="0" indent="0" algn="l" rtl="0">
                        <a:spcBef>
                          <a:spcPts val="0"/>
                        </a:spcBef>
                        <a:spcAft>
                          <a:spcPts val="0"/>
                        </a:spcAft>
                        <a:buClr>
                          <a:schemeClr val="dk1"/>
                        </a:buClr>
                        <a:buSzPts val="1400"/>
                        <a:buFont typeface="Arial"/>
                        <a:buNone/>
                      </a:pPr>
                      <a:endParaRPr sz="1400" u="none" strike="noStrike" cap="none" dirty="0">
                        <a:solidFill>
                          <a:schemeClr val="lt1"/>
                        </a:solidFill>
                        <a:latin typeface="Politica"/>
                      </a:endParaRPr>
                    </a:p>
                  </a:txBody>
                  <a:tcPr marL="91425" marR="91425" marT="91425" marB="914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75000"/>
                      </a:schemeClr>
                    </a:solidFill>
                  </a:tcPr>
                </a:tc>
                <a:extLst>
                  <a:ext uri="{0D108BD9-81ED-4DB2-BD59-A6C34878D82A}">
                    <a16:rowId xmlns:a16="http://schemas.microsoft.com/office/drawing/2014/main" val="10001"/>
                  </a:ext>
                </a:extLst>
              </a:tr>
              <a:tr h="958747">
                <a:tc>
                  <a:txBody>
                    <a:bodyPr/>
                    <a:lstStyle/>
                    <a:p>
                      <a:pPr marL="0" marR="0" lvl="0" indent="0" algn="l" rtl="0">
                        <a:lnSpc>
                          <a:spcPct val="100000"/>
                        </a:lnSpc>
                        <a:spcBef>
                          <a:spcPts val="0"/>
                        </a:spcBef>
                        <a:spcAft>
                          <a:spcPts val="0"/>
                        </a:spcAft>
                        <a:buClr>
                          <a:srgbClr val="000000"/>
                        </a:buClr>
                        <a:buSzPts val="1400"/>
                        <a:buFont typeface="Arial"/>
                        <a:buNone/>
                      </a:pPr>
                      <a:r>
                        <a:rPr lang="en-US" sz="1400" u="none" strike="noStrike" cap="none" dirty="0">
                          <a:solidFill>
                            <a:schemeClr val="lt1"/>
                          </a:solidFill>
                          <a:latin typeface="Politica"/>
                        </a:rPr>
                        <a:t>15 mins</a:t>
                      </a:r>
                    </a:p>
                    <a:p>
                      <a:pPr marL="0" marR="0" lvl="0" indent="0" algn="l" rtl="0">
                        <a:lnSpc>
                          <a:spcPct val="100000"/>
                        </a:lnSpc>
                        <a:spcBef>
                          <a:spcPts val="0"/>
                        </a:spcBef>
                        <a:spcAft>
                          <a:spcPts val="0"/>
                        </a:spcAft>
                        <a:buClr>
                          <a:srgbClr val="000000"/>
                        </a:buClr>
                        <a:buSzPts val="1400"/>
                        <a:buFont typeface="Arial"/>
                        <a:buNone/>
                      </a:pPr>
                      <a:r>
                        <a:rPr lang="en-US" sz="1400" u="none" strike="noStrike" cap="none" dirty="0">
                          <a:solidFill>
                            <a:schemeClr val="lt1"/>
                          </a:solidFill>
                          <a:latin typeface="Politica"/>
                        </a:rPr>
                        <a:t>Vectary tools</a:t>
                      </a:r>
                    </a:p>
                    <a:p>
                      <a:pPr marL="0" marR="0" lvl="0" indent="0" algn="l" rtl="0">
                        <a:lnSpc>
                          <a:spcPct val="100000"/>
                        </a:lnSpc>
                        <a:spcBef>
                          <a:spcPts val="0"/>
                        </a:spcBef>
                        <a:spcAft>
                          <a:spcPts val="0"/>
                        </a:spcAft>
                        <a:buClr>
                          <a:srgbClr val="000000"/>
                        </a:buClr>
                        <a:buSzPts val="1400"/>
                        <a:buFont typeface="Arial"/>
                        <a:buNone/>
                      </a:pPr>
                      <a:endParaRPr sz="1400" u="none" strike="noStrike" cap="none" dirty="0">
                        <a:solidFill>
                          <a:schemeClr val="lt1"/>
                        </a:solidFill>
                        <a:latin typeface="Politica"/>
                      </a:endParaRPr>
                    </a:p>
                  </a:txBody>
                  <a:tcPr marL="91425" marR="91425" marT="91425" marB="914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75000"/>
                      </a:schemeClr>
                    </a:solidFill>
                  </a:tcPr>
                </a:tc>
                <a:tc>
                  <a:txBody>
                    <a:bodyPr/>
                    <a:lstStyle/>
                    <a:p>
                      <a:pPr marL="285750" marR="0" lvl="0" indent="-285750" algn="l" rtl="0">
                        <a:lnSpc>
                          <a:spcPct val="100000"/>
                        </a:lnSpc>
                        <a:spcBef>
                          <a:spcPts val="0"/>
                        </a:spcBef>
                        <a:spcAft>
                          <a:spcPts val="0"/>
                        </a:spcAft>
                        <a:buClr>
                          <a:srgbClr val="000000"/>
                        </a:buClr>
                        <a:buSzPts val="1400"/>
                        <a:buFont typeface="Arial" panose="020B0604020202020204" pitchFamily="34" charset="0"/>
                        <a:buChar char="•"/>
                      </a:pPr>
                      <a:r>
                        <a:rPr lang="en-US" sz="1400" u="none" strike="noStrike" cap="none" dirty="0">
                          <a:solidFill>
                            <a:schemeClr val="bg1"/>
                          </a:solidFill>
                          <a:latin typeface="Politica"/>
                        </a:rPr>
                        <a:t>Introduce 3D modeling</a:t>
                      </a:r>
                    </a:p>
                    <a:p>
                      <a:pPr marL="285750" marR="0" lvl="0" indent="-285750" algn="l" rtl="0">
                        <a:lnSpc>
                          <a:spcPct val="100000"/>
                        </a:lnSpc>
                        <a:spcBef>
                          <a:spcPts val="0"/>
                        </a:spcBef>
                        <a:spcAft>
                          <a:spcPts val="0"/>
                        </a:spcAft>
                        <a:buClr>
                          <a:srgbClr val="000000"/>
                        </a:buClr>
                        <a:buSzPts val="1400"/>
                        <a:buFont typeface="Arial" panose="020B0604020202020204" pitchFamily="34" charset="0"/>
                        <a:buChar char="•"/>
                      </a:pPr>
                      <a:r>
                        <a:rPr lang="en-US" sz="1400" u="none" strike="noStrike" cap="none" dirty="0">
                          <a:solidFill>
                            <a:schemeClr val="bg1"/>
                          </a:solidFill>
                          <a:latin typeface="Politica"/>
                        </a:rPr>
                        <a:t>Explain Object mode and introduce basic objects inside the software.</a:t>
                      </a:r>
                    </a:p>
                    <a:p>
                      <a:pPr marL="285750" marR="0" lvl="0" indent="-285750" algn="l" rtl="0">
                        <a:lnSpc>
                          <a:spcPct val="100000"/>
                        </a:lnSpc>
                        <a:spcBef>
                          <a:spcPts val="0"/>
                        </a:spcBef>
                        <a:spcAft>
                          <a:spcPts val="0"/>
                        </a:spcAft>
                        <a:buClr>
                          <a:srgbClr val="000000"/>
                        </a:buClr>
                        <a:buSzPts val="1400"/>
                        <a:buFont typeface="Arial" panose="020B0604020202020204" pitchFamily="34" charset="0"/>
                        <a:buChar char="•"/>
                      </a:pPr>
                      <a:r>
                        <a:rPr lang="en-US" sz="1400" u="none" strike="noStrike" cap="none" dirty="0">
                          <a:solidFill>
                            <a:schemeClr val="bg1"/>
                          </a:solidFill>
                          <a:latin typeface="Politica"/>
                        </a:rPr>
                        <a:t>Explain how to interact with objects, rotate, scale, moving and change the camera view, and rotate it</a:t>
                      </a:r>
                    </a:p>
                    <a:p>
                      <a:pPr marL="285750" marR="0" lvl="0" indent="-285750" algn="l" rtl="0">
                        <a:lnSpc>
                          <a:spcPct val="100000"/>
                        </a:lnSpc>
                        <a:spcBef>
                          <a:spcPts val="0"/>
                        </a:spcBef>
                        <a:spcAft>
                          <a:spcPts val="0"/>
                        </a:spcAft>
                        <a:buClr>
                          <a:srgbClr val="000000"/>
                        </a:buClr>
                        <a:buSzPts val="1400"/>
                        <a:buFont typeface="Arial" panose="020B0604020202020204" pitchFamily="34" charset="0"/>
                        <a:buChar char="•"/>
                      </a:pPr>
                      <a:r>
                        <a:rPr lang="en-US" sz="1400" u="none" strike="noStrike" cap="none" dirty="0">
                          <a:solidFill>
                            <a:schemeClr val="bg1"/>
                          </a:solidFill>
                          <a:latin typeface="Politica"/>
                        </a:rPr>
                        <a:t>Explain how to move objects, change their color,  and modify them.</a:t>
                      </a:r>
                    </a:p>
                    <a:p>
                      <a:pPr marL="285750" marR="0" lvl="0" indent="-285750" algn="l" rtl="0">
                        <a:lnSpc>
                          <a:spcPct val="100000"/>
                        </a:lnSpc>
                        <a:spcBef>
                          <a:spcPts val="0"/>
                        </a:spcBef>
                        <a:spcAft>
                          <a:spcPts val="0"/>
                        </a:spcAft>
                        <a:buClr>
                          <a:srgbClr val="000000"/>
                        </a:buClr>
                        <a:buSzPts val="1400"/>
                        <a:buFont typeface="Arial" panose="020B0604020202020204" pitchFamily="34" charset="0"/>
                        <a:buChar char="•"/>
                      </a:pPr>
                      <a:r>
                        <a:rPr lang="en-US" sz="1400" u="none" strike="noStrike" cap="none" dirty="0">
                          <a:solidFill>
                            <a:schemeClr val="bg1"/>
                          </a:solidFill>
                          <a:latin typeface="Politica"/>
                        </a:rPr>
                        <a:t>Explain how to add a background.</a:t>
                      </a:r>
                    </a:p>
                    <a:p>
                      <a:pPr marL="285750" marR="0" lvl="0" indent="-285750" algn="l" rtl="0">
                        <a:lnSpc>
                          <a:spcPct val="100000"/>
                        </a:lnSpc>
                        <a:spcBef>
                          <a:spcPts val="0"/>
                        </a:spcBef>
                        <a:spcAft>
                          <a:spcPts val="0"/>
                        </a:spcAft>
                        <a:buClr>
                          <a:srgbClr val="000000"/>
                        </a:buClr>
                        <a:buSzPts val="1400"/>
                        <a:buFont typeface="Arial" panose="020B0604020202020204" pitchFamily="34" charset="0"/>
                        <a:buChar char="•"/>
                      </a:pPr>
                      <a:endParaRPr lang="en-US" sz="1400" u="none" strike="noStrike" cap="none" dirty="0">
                        <a:solidFill>
                          <a:schemeClr val="bg1"/>
                        </a:solidFill>
                        <a:latin typeface="Politica"/>
                      </a:endParaRPr>
                    </a:p>
                  </a:txBody>
                  <a:tcPr marL="91425" marR="91425" marT="91425" marB="914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75000"/>
                      </a:schemeClr>
                    </a:solidFill>
                  </a:tcPr>
                </a:tc>
                <a:tc>
                  <a:txBody>
                    <a:bodyPr/>
                    <a:lstStyle/>
                    <a:p>
                      <a:pPr marL="0" marR="0" lvl="0" indent="0" algn="l" defTabSz="914400" rtl="0" eaLnBrk="1" fontAlgn="auto" latinLnBrk="0" hangingPunct="1">
                        <a:lnSpc>
                          <a:spcPct val="100000"/>
                        </a:lnSpc>
                        <a:spcBef>
                          <a:spcPts val="0"/>
                        </a:spcBef>
                        <a:spcAft>
                          <a:spcPts val="0"/>
                        </a:spcAft>
                        <a:buClr>
                          <a:schemeClr val="dk1"/>
                        </a:buClr>
                        <a:buSzPts val="1400"/>
                        <a:buFont typeface="Arial"/>
                        <a:buNone/>
                        <a:tabLst/>
                        <a:defRPr/>
                      </a:pPr>
                      <a:r>
                        <a:rPr lang="en-US" sz="1400" dirty="0">
                          <a:solidFill>
                            <a:schemeClr val="lt1"/>
                          </a:solidFill>
                          <a:latin typeface="Politica"/>
                          <a:ea typeface="Lato"/>
                          <a:cs typeface="Lato"/>
                          <a:sym typeface="Lato"/>
                        </a:rPr>
                        <a:t>Computer, internet access.</a:t>
                      </a:r>
                      <a:endParaRPr lang="en-US" sz="1600" u="none" strike="noStrike" cap="none" dirty="0">
                        <a:solidFill>
                          <a:schemeClr val="lt1"/>
                        </a:solidFill>
                        <a:latin typeface="Politica"/>
                      </a:endParaRPr>
                    </a:p>
                    <a:p>
                      <a:pPr marL="0" lvl="0" indent="0" algn="l" rtl="0">
                        <a:spcBef>
                          <a:spcPts val="0"/>
                        </a:spcBef>
                        <a:spcAft>
                          <a:spcPts val="0"/>
                        </a:spcAft>
                        <a:buClr>
                          <a:schemeClr val="dk1"/>
                        </a:buClr>
                        <a:buSzPts val="1400"/>
                        <a:buFont typeface="Arial"/>
                        <a:buNone/>
                      </a:pPr>
                      <a:endParaRPr sz="1400" u="none" strike="noStrike" cap="none" dirty="0">
                        <a:solidFill>
                          <a:schemeClr val="lt1"/>
                        </a:solidFill>
                        <a:latin typeface="Politica"/>
                      </a:endParaRPr>
                    </a:p>
                  </a:txBody>
                  <a:tcPr marL="91425" marR="91425" marT="91425" marB="914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75000"/>
                      </a:schemeClr>
                    </a:solidFill>
                  </a:tcPr>
                </a:tc>
                <a:extLst>
                  <a:ext uri="{0D108BD9-81ED-4DB2-BD59-A6C34878D82A}">
                    <a16:rowId xmlns:a16="http://schemas.microsoft.com/office/drawing/2014/main" val="1354936412"/>
                  </a:ext>
                </a:extLst>
              </a:tr>
              <a:tr h="979350">
                <a:tc>
                  <a:txBody>
                    <a:bodyPr/>
                    <a:lstStyle/>
                    <a:p>
                      <a:pPr marL="0" marR="0" lvl="0" indent="0" algn="l" rtl="0">
                        <a:lnSpc>
                          <a:spcPct val="100000"/>
                        </a:lnSpc>
                        <a:spcBef>
                          <a:spcPts val="0"/>
                        </a:spcBef>
                        <a:spcAft>
                          <a:spcPts val="0"/>
                        </a:spcAft>
                        <a:buClr>
                          <a:srgbClr val="000000"/>
                        </a:buClr>
                        <a:buSzPts val="1400"/>
                        <a:buFont typeface="Arial"/>
                        <a:buNone/>
                      </a:pPr>
                      <a:r>
                        <a:rPr lang="en-US" sz="1400" u="none" strike="noStrike" cap="none" dirty="0">
                          <a:solidFill>
                            <a:schemeClr val="lt1"/>
                          </a:solidFill>
                          <a:latin typeface="Politica"/>
                        </a:rPr>
                        <a:t>20 mins</a:t>
                      </a:r>
                    </a:p>
                    <a:p>
                      <a:pPr marL="0" marR="0" lvl="0" indent="0" algn="l" rtl="0">
                        <a:lnSpc>
                          <a:spcPct val="100000"/>
                        </a:lnSpc>
                        <a:spcBef>
                          <a:spcPts val="0"/>
                        </a:spcBef>
                        <a:spcAft>
                          <a:spcPts val="0"/>
                        </a:spcAft>
                        <a:buClr>
                          <a:srgbClr val="000000"/>
                        </a:buClr>
                        <a:buSzPts val="1400"/>
                        <a:buFont typeface="Arial"/>
                        <a:buNone/>
                      </a:pPr>
                      <a:r>
                        <a:rPr lang="en-US" sz="1400" u="none" strike="noStrike" cap="none" dirty="0">
                          <a:solidFill>
                            <a:schemeClr val="lt1"/>
                          </a:solidFill>
                          <a:latin typeface="Politica"/>
                        </a:rPr>
                        <a:t>Design</a:t>
                      </a:r>
                    </a:p>
                    <a:p>
                      <a:pPr marL="0" marR="0" lvl="0" indent="0" algn="l" rtl="0">
                        <a:lnSpc>
                          <a:spcPct val="100000"/>
                        </a:lnSpc>
                        <a:spcBef>
                          <a:spcPts val="0"/>
                        </a:spcBef>
                        <a:spcAft>
                          <a:spcPts val="0"/>
                        </a:spcAft>
                        <a:buClr>
                          <a:srgbClr val="000000"/>
                        </a:buClr>
                        <a:buSzPts val="1400"/>
                        <a:buFont typeface="Arial"/>
                        <a:buNone/>
                      </a:pPr>
                      <a:r>
                        <a:rPr lang="en-US" sz="1400" u="none" strike="noStrike" cap="none" dirty="0">
                          <a:solidFill>
                            <a:schemeClr val="lt1"/>
                          </a:solidFill>
                          <a:latin typeface="Politica"/>
                        </a:rPr>
                        <a:t> </a:t>
                      </a:r>
                      <a:endParaRPr sz="1400" u="none" strike="noStrike" cap="none" dirty="0">
                        <a:solidFill>
                          <a:schemeClr val="lt1"/>
                        </a:solidFill>
                        <a:latin typeface="Politica"/>
                      </a:endParaRPr>
                    </a:p>
                  </a:txBody>
                  <a:tcPr marL="91425" marR="91425" marT="91425" marB="914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75000"/>
                      </a:schemeClr>
                    </a:solidFill>
                  </a:tcPr>
                </a:tc>
                <a:tc>
                  <a:txBody>
                    <a:bodyPr/>
                    <a:lstStyle/>
                    <a:p>
                      <a:pPr marL="285750" marR="0" lvl="0" indent="-285750" algn="l" rtl="0">
                        <a:lnSpc>
                          <a:spcPct val="100000"/>
                        </a:lnSpc>
                        <a:spcBef>
                          <a:spcPts val="0"/>
                        </a:spcBef>
                        <a:spcAft>
                          <a:spcPts val="0"/>
                        </a:spcAft>
                        <a:buClr>
                          <a:srgbClr val="000000"/>
                        </a:buClr>
                        <a:buSzPts val="1400"/>
                        <a:buFont typeface="Arial" panose="020B0604020202020204" pitchFamily="34" charset="0"/>
                        <a:buChar char="•"/>
                      </a:pPr>
                      <a:r>
                        <a:rPr lang="en-US" sz="1400" b="0" i="0" u="none" strike="noStrike" kern="1200" cap="none" dirty="0">
                          <a:solidFill>
                            <a:schemeClr val="bg1"/>
                          </a:solidFill>
                          <a:effectLst/>
                          <a:latin typeface="Politica"/>
                          <a:ea typeface="+mn-ea"/>
                          <a:cs typeface="+mn-cs"/>
                        </a:rPr>
                        <a:t>Show participants how to open the character and built-in projects.</a:t>
                      </a:r>
                    </a:p>
                    <a:p>
                      <a:pPr marL="285750" marR="0" lvl="0" indent="-285750" algn="l" rtl="0">
                        <a:lnSpc>
                          <a:spcPct val="100000"/>
                        </a:lnSpc>
                        <a:spcBef>
                          <a:spcPts val="0"/>
                        </a:spcBef>
                        <a:spcAft>
                          <a:spcPts val="0"/>
                        </a:spcAft>
                        <a:buClr>
                          <a:srgbClr val="000000"/>
                        </a:buClr>
                        <a:buSzPts val="1400"/>
                        <a:buFont typeface="Arial" panose="020B0604020202020204" pitchFamily="34" charset="0"/>
                        <a:buChar char="•"/>
                      </a:pPr>
                      <a:r>
                        <a:rPr lang="en-US" sz="1400" b="0" i="0" u="none" strike="noStrike" kern="1200" cap="none" dirty="0">
                          <a:solidFill>
                            <a:schemeClr val="bg1"/>
                          </a:solidFill>
                          <a:effectLst/>
                          <a:latin typeface="Politica"/>
                          <a:ea typeface="+mn-ea"/>
                          <a:cs typeface="+mn-cs"/>
                        </a:rPr>
                        <a:t>Show participants how to modify the character such as modify its shape, color and accessory.</a:t>
                      </a:r>
                      <a:endParaRPr lang="ar-QA" sz="1400" b="0" i="0" u="none" strike="noStrike" kern="1200" cap="none" dirty="0">
                        <a:solidFill>
                          <a:schemeClr val="bg1"/>
                        </a:solidFill>
                        <a:effectLst/>
                        <a:latin typeface="Politica"/>
                        <a:ea typeface="+mn-ea"/>
                        <a:cs typeface="+mn-cs"/>
                      </a:endParaRPr>
                    </a:p>
                    <a:p>
                      <a:pPr marL="285750" marR="0" lvl="0" indent="-285750" algn="l" rtl="0">
                        <a:lnSpc>
                          <a:spcPct val="100000"/>
                        </a:lnSpc>
                        <a:spcBef>
                          <a:spcPts val="0"/>
                        </a:spcBef>
                        <a:spcAft>
                          <a:spcPts val="0"/>
                        </a:spcAft>
                        <a:buClr>
                          <a:srgbClr val="000000"/>
                        </a:buClr>
                        <a:buSzPts val="1400"/>
                        <a:buFont typeface="Arial" panose="020B0604020202020204" pitchFamily="34" charset="0"/>
                        <a:buChar char="•"/>
                      </a:pPr>
                      <a:r>
                        <a:rPr lang="en-US" sz="1400" b="0" i="0" u="none" strike="noStrike" kern="1200" cap="none" dirty="0">
                          <a:solidFill>
                            <a:schemeClr val="bg1"/>
                          </a:solidFill>
                          <a:effectLst/>
                          <a:latin typeface="Politica"/>
                          <a:ea typeface="+mn-ea"/>
                          <a:cs typeface="+mn-cs"/>
                        </a:rPr>
                        <a:t>Explain to participants how to import 3D Objects.</a:t>
                      </a:r>
                    </a:p>
                    <a:p>
                      <a:pPr marL="285750" marR="0" lvl="0" indent="-285750" algn="l" rtl="0">
                        <a:lnSpc>
                          <a:spcPct val="100000"/>
                        </a:lnSpc>
                        <a:spcBef>
                          <a:spcPts val="0"/>
                        </a:spcBef>
                        <a:spcAft>
                          <a:spcPts val="0"/>
                        </a:spcAft>
                        <a:buClr>
                          <a:srgbClr val="000000"/>
                        </a:buClr>
                        <a:buSzPts val="1400"/>
                        <a:buFont typeface="Arial" panose="020B0604020202020204" pitchFamily="34" charset="0"/>
                        <a:buChar char="•"/>
                      </a:pPr>
                      <a:endParaRPr lang="en-US" sz="1400" b="0" i="0" u="none" strike="noStrike" kern="1200" cap="none" dirty="0">
                        <a:solidFill>
                          <a:schemeClr val="bg1"/>
                        </a:solidFill>
                        <a:effectLst/>
                        <a:latin typeface="Politica"/>
                        <a:ea typeface="+mn-ea"/>
                        <a:cs typeface="+mn-cs"/>
                      </a:endParaRPr>
                    </a:p>
                  </a:txBody>
                  <a:tcPr marL="91425" marR="91425" marT="91425" marB="914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75000"/>
                      </a:schemeClr>
                    </a:solidFill>
                  </a:tcPr>
                </a:tc>
                <a:tc>
                  <a:txBody>
                    <a:bodyPr/>
                    <a:lstStyle/>
                    <a:p>
                      <a:pPr marL="0" marR="0" lvl="0" indent="0" algn="l" defTabSz="914400" rtl="0" eaLnBrk="1" fontAlgn="auto" latinLnBrk="0" hangingPunct="1">
                        <a:lnSpc>
                          <a:spcPct val="100000"/>
                        </a:lnSpc>
                        <a:spcBef>
                          <a:spcPts val="0"/>
                        </a:spcBef>
                        <a:spcAft>
                          <a:spcPts val="0"/>
                        </a:spcAft>
                        <a:buClr>
                          <a:schemeClr val="dk1"/>
                        </a:buClr>
                        <a:buSzPts val="1400"/>
                        <a:buFont typeface="Arial"/>
                        <a:buNone/>
                        <a:tabLst/>
                        <a:defRPr/>
                      </a:pPr>
                      <a:r>
                        <a:rPr lang="en-US" sz="1400" dirty="0">
                          <a:solidFill>
                            <a:schemeClr val="lt1"/>
                          </a:solidFill>
                          <a:latin typeface="Politica"/>
                          <a:ea typeface="Lato"/>
                          <a:cs typeface="Lato"/>
                          <a:sym typeface="Lato"/>
                        </a:rPr>
                        <a:t>Computer, internet access.</a:t>
                      </a:r>
                      <a:endParaRPr lang="en-US" sz="1600" u="none" strike="noStrike" cap="none" dirty="0">
                        <a:solidFill>
                          <a:schemeClr val="lt1"/>
                        </a:solidFill>
                        <a:latin typeface="Politica"/>
                      </a:endParaRPr>
                    </a:p>
                    <a:p>
                      <a:pPr marL="0" lvl="0" indent="0" algn="l" rtl="0">
                        <a:spcBef>
                          <a:spcPts val="0"/>
                        </a:spcBef>
                        <a:spcAft>
                          <a:spcPts val="0"/>
                        </a:spcAft>
                        <a:buClr>
                          <a:schemeClr val="dk1"/>
                        </a:buClr>
                        <a:buSzPts val="1400"/>
                        <a:buFont typeface="Arial"/>
                        <a:buNone/>
                      </a:pPr>
                      <a:endParaRPr sz="1400" u="none" strike="noStrike" cap="none" dirty="0">
                        <a:solidFill>
                          <a:schemeClr val="lt1"/>
                        </a:solidFill>
                        <a:latin typeface="Politica"/>
                      </a:endParaRPr>
                    </a:p>
                  </a:txBody>
                  <a:tcPr marL="91425" marR="91425" marT="91425" marB="914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75000"/>
                      </a:schemeClr>
                    </a:solidFill>
                  </a:tcPr>
                </a:tc>
                <a:extLst>
                  <a:ext uri="{0D108BD9-81ED-4DB2-BD59-A6C34878D82A}">
                    <a16:rowId xmlns:a16="http://schemas.microsoft.com/office/drawing/2014/main" val="3830246963"/>
                  </a:ext>
                </a:extLst>
              </a:tr>
              <a:tr h="1405002">
                <a:tc>
                  <a:txBody>
                    <a:bodyPr/>
                    <a:lstStyle/>
                    <a:p>
                      <a:pPr marL="0" marR="0" lvl="0" indent="0" algn="l" rtl="0">
                        <a:lnSpc>
                          <a:spcPct val="100000"/>
                        </a:lnSpc>
                        <a:spcBef>
                          <a:spcPts val="0"/>
                        </a:spcBef>
                        <a:spcAft>
                          <a:spcPts val="0"/>
                        </a:spcAft>
                        <a:buClr>
                          <a:srgbClr val="000000"/>
                        </a:buClr>
                        <a:buSzPts val="1400"/>
                        <a:buFont typeface="Arial"/>
                        <a:buNone/>
                      </a:pPr>
                      <a:r>
                        <a:rPr lang="en-US" sz="1400" u="none" strike="noStrike" cap="none" dirty="0">
                          <a:solidFill>
                            <a:schemeClr val="lt1"/>
                          </a:solidFill>
                          <a:latin typeface="Politica"/>
                        </a:rPr>
                        <a:t>20 min</a:t>
                      </a:r>
                    </a:p>
                    <a:p>
                      <a:pPr marL="0" marR="0" lvl="0" indent="0" algn="l" rtl="0">
                        <a:lnSpc>
                          <a:spcPct val="100000"/>
                        </a:lnSpc>
                        <a:spcBef>
                          <a:spcPts val="0"/>
                        </a:spcBef>
                        <a:spcAft>
                          <a:spcPts val="0"/>
                        </a:spcAft>
                        <a:buClr>
                          <a:srgbClr val="000000"/>
                        </a:buClr>
                        <a:buSzPts val="1400"/>
                        <a:buFont typeface="Arial"/>
                        <a:buNone/>
                      </a:pPr>
                      <a:r>
                        <a:rPr lang="en-US" sz="1400" u="none" strike="noStrike" cap="none" dirty="0">
                          <a:solidFill>
                            <a:schemeClr val="lt1"/>
                          </a:solidFill>
                          <a:latin typeface="Politica"/>
                        </a:rPr>
                        <a:t>Challenge </a:t>
                      </a:r>
                    </a:p>
                  </a:txBody>
                  <a:tcPr marL="91425" marR="91425" marT="91425" marB="914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75000"/>
                      </a:schemeClr>
                    </a:solidFill>
                  </a:tcPr>
                </a:tc>
                <a:tc>
                  <a:txBody>
                    <a:bodyPr/>
                    <a:lstStyle/>
                    <a:p>
                      <a:pPr marL="0" marR="0" lvl="0" indent="0" algn="l" rtl="0">
                        <a:lnSpc>
                          <a:spcPct val="100000"/>
                        </a:lnSpc>
                        <a:spcBef>
                          <a:spcPts val="0"/>
                        </a:spcBef>
                        <a:spcAft>
                          <a:spcPts val="0"/>
                        </a:spcAft>
                        <a:buClr>
                          <a:srgbClr val="000000"/>
                        </a:buClr>
                        <a:buSzPts val="1400"/>
                        <a:buFont typeface="Arial"/>
                        <a:buNone/>
                      </a:pPr>
                      <a:endParaRPr lang="en-US" sz="1400" dirty="0">
                        <a:solidFill>
                          <a:schemeClr val="bg1"/>
                        </a:solidFill>
                        <a:latin typeface="Politica"/>
                      </a:endParaRPr>
                    </a:p>
                    <a:p>
                      <a:pPr marL="285750" marR="0" lvl="0" indent="-285750" algn="l" rtl="0">
                        <a:lnSpc>
                          <a:spcPct val="100000"/>
                        </a:lnSpc>
                        <a:spcBef>
                          <a:spcPts val="0"/>
                        </a:spcBef>
                        <a:spcAft>
                          <a:spcPts val="0"/>
                        </a:spcAft>
                        <a:buClr>
                          <a:srgbClr val="000000"/>
                        </a:buClr>
                        <a:buSzPts val="1400"/>
                        <a:buFont typeface="Arial" panose="020B0604020202020204" pitchFamily="34" charset="0"/>
                        <a:buChar char="•"/>
                      </a:pPr>
                      <a:r>
                        <a:rPr lang="en-US" sz="1400" dirty="0">
                          <a:solidFill>
                            <a:schemeClr val="bg1"/>
                          </a:solidFill>
                          <a:latin typeface="Politica"/>
                        </a:rPr>
                        <a:t>Share the link of files students will import.</a:t>
                      </a:r>
                      <a:endParaRPr lang="ar-QA" sz="1400" dirty="0">
                        <a:solidFill>
                          <a:schemeClr val="bg1"/>
                        </a:solidFill>
                        <a:latin typeface="Politica"/>
                      </a:endParaRPr>
                    </a:p>
                    <a:p>
                      <a:pPr marL="285750" marR="0" lvl="0" indent="-285750" algn="l" rtl="0">
                        <a:lnSpc>
                          <a:spcPct val="100000"/>
                        </a:lnSpc>
                        <a:spcBef>
                          <a:spcPts val="0"/>
                        </a:spcBef>
                        <a:spcAft>
                          <a:spcPts val="0"/>
                        </a:spcAft>
                        <a:buClr>
                          <a:srgbClr val="000000"/>
                        </a:buClr>
                        <a:buSzPts val="1400"/>
                        <a:buFont typeface="Arial" panose="020B0604020202020204" pitchFamily="34" charset="0"/>
                        <a:buChar char="•"/>
                      </a:pPr>
                      <a:r>
                        <a:rPr lang="en-US" sz="1400" dirty="0">
                          <a:solidFill>
                            <a:schemeClr val="bg1"/>
                          </a:solidFill>
                          <a:latin typeface="Politica"/>
                        </a:rPr>
                        <a:t>Explain how to download the files from the link.</a:t>
                      </a:r>
                      <a:endParaRPr lang="ar-QA" sz="1400" dirty="0">
                        <a:solidFill>
                          <a:schemeClr val="bg1"/>
                        </a:solidFill>
                        <a:latin typeface="Politica"/>
                      </a:endParaRPr>
                    </a:p>
                    <a:p>
                      <a:pPr marL="285750" marR="0" lvl="0" indent="-285750" algn="l" rtl="0">
                        <a:lnSpc>
                          <a:spcPct val="100000"/>
                        </a:lnSpc>
                        <a:spcBef>
                          <a:spcPts val="0"/>
                        </a:spcBef>
                        <a:spcAft>
                          <a:spcPts val="0"/>
                        </a:spcAft>
                        <a:buClr>
                          <a:srgbClr val="000000"/>
                        </a:buClr>
                        <a:buSzPts val="1400"/>
                        <a:buFont typeface="Arial" panose="020B0604020202020204" pitchFamily="34" charset="0"/>
                        <a:buChar char="•"/>
                      </a:pPr>
                      <a:r>
                        <a:rPr lang="en-US" sz="1400" dirty="0">
                          <a:solidFill>
                            <a:schemeClr val="bg1"/>
                          </a:solidFill>
                          <a:latin typeface="Politica"/>
                        </a:rPr>
                        <a:t>Challenge your participants to modify the character and import the Islamic costumes.</a:t>
                      </a:r>
                    </a:p>
                    <a:p>
                      <a:pPr marL="0" marR="0" lvl="0" indent="0" algn="l" rtl="0">
                        <a:lnSpc>
                          <a:spcPct val="100000"/>
                        </a:lnSpc>
                        <a:spcBef>
                          <a:spcPts val="0"/>
                        </a:spcBef>
                        <a:spcAft>
                          <a:spcPts val="0"/>
                        </a:spcAft>
                        <a:buClr>
                          <a:srgbClr val="000000"/>
                        </a:buClr>
                        <a:buSzPts val="1400"/>
                        <a:buFont typeface="Arial"/>
                        <a:buNone/>
                      </a:pPr>
                      <a:endParaRPr dirty="0">
                        <a:solidFill>
                          <a:schemeClr val="bg1"/>
                        </a:solidFill>
                        <a:latin typeface="Politica"/>
                      </a:endParaRPr>
                    </a:p>
                  </a:txBody>
                  <a:tcPr marL="91425" marR="91425" marT="91425" marB="914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75000"/>
                      </a:schemeClr>
                    </a:solidFill>
                  </a:tcPr>
                </a:tc>
                <a:tc>
                  <a:txBody>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sz="1400" dirty="0">
                          <a:solidFill>
                            <a:schemeClr val="lt1"/>
                          </a:solidFill>
                          <a:latin typeface="Politica"/>
                          <a:ea typeface="Lato"/>
                          <a:cs typeface="Lato"/>
                          <a:sym typeface="Lato"/>
                        </a:rPr>
                        <a:t>Computer, internet access.</a:t>
                      </a:r>
                      <a:endParaRPr lang="en-US" sz="1600" u="none" strike="noStrike" cap="none" dirty="0">
                        <a:solidFill>
                          <a:schemeClr val="lt1"/>
                        </a:solidFill>
                        <a:latin typeface="Politica"/>
                      </a:endParaRPr>
                    </a:p>
                    <a:p>
                      <a:pPr marL="0" marR="0" lvl="0" indent="0" algn="l" rtl="0">
                        <a:lnSpc>
                          <a:spcPct val="100000"/>
                        </a:lnSpc>
                        <a:spcBef>
                          <a:spcPts val="0"/>
                        </a:spcBef>
                        <a:spcAft>
                          <a:spcPts val="0"/>
                        </a:spcAft>
                        <a:buClr>
                          <a:srgbClr val="000000"/>
                        </a:buClr>
                        <a:buSzPts val="1400"/>
                        <a:buFont typeface="Arial"/>
                        <a:buNone/>
                      </a:pPr>
                      <a:endParaRPr sz="1400" u="none" strike="noStrike" cap="none" dirty="0">
                        <a:solidFill>
                          <a:schemeClr val="lt1"/>
                        </a:solidFill>
                        <a:latin typeface="Politica"/>
                      </a:endParaRPr>
                    </a:p>
                  </a:txBody>
                  <a:tcPr marL="91425" marR="91425" marT="91425" marB="914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75000"/>
                      </a:schemeClr>
                    </a:solidFill>
                  </a:tcP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2975555803"/>
      </p:ext>
    </p:extLst>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accent5"/>
        </a:solidFill>
        <a:effectLst/>
      </p:bgPr>
    </p:bg>
    <p:spTree>
      <p:nvGrpSpPr>
        <p:cNvPr id="1" name=""/>
        <p:cNvGrpSpPr/>
        <p:nvPr/>
      </p:nvGrpSpPr>
      <p:grpSpPr>
        <a:xfrm>
          <a:off x="0" y="0"/>
          <a:ext cx="0" cy="0"/>
          <a:chOff x="0" y="0"/>
          <a:chExt cx="0" cy="0"/>
        </a:xfrm>
      </p:grpSpPr>
      <p:sp>
        <p:nvSpPr>
          <p:cNvPr id="110" name="Google Shape;59;p13"/>
          <p:cNvSpPr txBox="1"/>
          <p:nvPr/>
        </p:nvSpPr>
        <p:spPr>
          <a:xfrm>
            <a:off x="952399" y="1418548"/>
            <a:ext cx="10284002" cy="435725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121874" tIns="121874" rIns="121874" bIns="121874" anchor="ctr">
            <a:spAutoFit/>
          </a:bodyPr>
          <a:lstStyle/>
          <a:p>
            <a:pPr>
              <a:lnSpc>
                <a:spcPct val="150000"/>
              </a:lnSpc>
              <a:defRPr>
                <a:solidFill>
                  <a:srgbClr val="FFFFFF"/>
                </a:solidFill>
                <a:latin typeface="Politica"/>
                <a:ea typeface="Politica"/>
                <a:cs typeface="Politica"/>
                <a:sym typeface="Politica"/>
              </a:defRPr>
            </a:pPr>
            <a:r>
              <a:rPr lang="en-US" dirty="0"/>
              <a:t>ZONE: technology 	AGE: 7-10 </a:t>
            </a:r>
          </a:p>
          <a:p>
            <a:pPr>
              <a:lnSpc>
                <a:spcPct val="150000"/>
              </a:lnSpc>
              <a:defRPr>
                <a:solidFill>
                  <a:srgbClr val="FFFFFF"/>
                </a:solidFill>
                <a:latin typeface="Politica"/>
                <a:ea typeface="Politica"/>
                <a:cs typeface="Politica"/>
                <a:sym typeface="Politica"/>
              </a:defRPr>
            </a:pPr>
            <a:endParaRPr dirty="0"/>
          </a:p>
          <a:p>
            <a:pPr>
              <a:lnSpc>
                <a:spcPct val="150000"/>
              </a:lnSpc>
              <a:defRPr>
                <a:solidFill>
                  <a:srgbClr val="FFFFFF"/>
                </a:solidFill>
                <a:latin typeface="Politica"/>
                <a:ea typeface="Politica"/>
                <a:cs typeface="Politica"/>
                <a:sym typeface="Politica"/>
              </a:defRPr>
            </a:pPr>
            <a:r>
              <a:rPr sz="1600" b="1" dirty="0"/>
              <a:t>DESCRIPTION:</a:t>
            </a:r>
            <a:endParaRPr lang="en-US" sz="1600" b="1" dirty="0"/>
          </a:p>
          <a:p>
            <a:pPr marL="0" marR="0">
              <a:lnSpc>
                <a:spcPct val="107000"/>
              </a:lnSpc>
              <a:spcBef>
                <a:spcPts val="0"/>
              </a:spcBef>
              <a:spcAft>
                <a:spcPts val="800"/>
              </a:spcAft>
            </a:pPr>
            <a:r>
              <a:rPr lang="en-US" sz="1600" dirty="0">
                <a:solidFill>
                  <a:schemeClr val="bg1"/>
                </a:solidFill>
                <a:effectLst/>
                <a:latin typeface="Politica" panose="02000506060000020004" pitchFamily="2" charset="0"/>
                <a:ea typeface="Calibri" panose="020F0502020204030204" pitchFamily="34" charset="0"/>
                <a:cs typeface="Arial" panose="020B0604020202020204" pitchFamily="34" charset="0"/>
              </a:rPr>
              <a:t>In this session, participants will be introduced to more 3D modeling tools in </a:t>
            </a:r>
            <a:r>
              <a:rPr lang="en-US" sz="1600" dirty="0">
                <a:solidFill>
                  <a:schemeClr val="bg1"/>
                </a:solidFill>
                <a:latin typeface="Politica" panose="02000506060000020004" pitchFamily="2" charset="0"/>
                <a:ea typeface="Calibri" panose="020F0502020204030204" pitchFamily="34" charset="0"/>
                <a:cs typeface="Arial" panose="020B0604020202020204" pitchFamily="34" charset="0"/>
              </a:rPr>
              <a:t>V</a:t>
            </a:r>
            <a:r>
              <a:rPr lang="en-US" sz="1600" dirty="0">
                <a:solidFill>
                  <a:schemeClr val="bg1"/>
                </a:solidFill>
                <a:effectLst/>
                <a:latin typeface="Politica" panose="02000506060000020004" pitchFamily="2" charset="0"/>
                <a:ea typeface="Calibri" panose="020F0502020204030204" pitchFamily="34" charset="0"/>
                <a:cs typeface="Arial" panose="020B0604020202020204" pitchFamily="34" charset="0"/>
              </a:rPr>
              <a:t>ectary software such as Array radial and Boolean union and learn how to use them in order to create a 3D accessories for the character inside the scene such as a 3D Masbaha.</a:t>
            </a:r>
            <a:endParaRPr lang="en-US" dirty="0">
              <a:solidFill>
                <a:schemeClr val="bg1"/>
              </a:solidFill>
              <a:latin typeface="Politica" panose="02000506060000020004"/>
            </a:endParaRPr>
          </a:p>
          <a:p>
            <a:pPr>
              <a:defRPr>
                <a:solidFill>
                  <a:srgbClr val="FFFFFF"/>
                </a:solidFill>
                <a:latin typeface="Politica"/>
                <a:ea typeface="Politica"/>
                <a:cs typeface="Politica"/>
                <a:sym typeface="Politica"/>
              </a:defRPr>
            </a:pPr>
            <a:r>
              <a:rPr lang="en-US" sz="1600" b="1" dirty="0"/>
              <a:t>LESSON OBJECTIVES:</a:t>
            </a:r>
          </a:p>
          <a:p>
            <a:r>
              <a:rPr lang="en-US" dirty="0">
                <a:solidFill>
                  <a:schemeClr val="bg1"/>
                </a:solidFill>
                <a:latin typeface="Politica"/>
              </a:rPr>
              <a:t>After the session participants will:</a:t>
            </a:r>
          </a:p>
          <a:p>
            <a:pPr marL="285750" indent="-285750">
              <a:buFont typeface="Arial" panose="020B0604020202020204" pitchFamily="34" charset="0"/>
              <a:buChar char="•"/>
            </a:pPr>
            <a:r>
              <a:rPr lang="en-US" dirty="0">
                <a:solidFill>
                  <a:schemeClr val="tx1"/>
                </a:solidFill>
                <a:latin typeface="Politica"/>
              </a:rPr>
              <a:t>Learn to use some new tools such as Boolean union and Array radial.</a:t>
            </a:r>
            <a:endParaRPr lang="ar-QA" dirty="0">
              <a:solidFill>
                <a:schemeClr val="tx1"/>
              </a:solidFill>
              <a:latin typeface="Politica"/>
            </a:endParaRPr>
          </a:p>
          <a:p>
            <a:pPr marL="285750" indent="-285750">
              <a:buFont typeface="Arial" panose="020B0604020202020204" pitchFamily="34" charset="0"/>
              <a:buChar char="•"/>
            </a:pPr>
            <a:r>
              <a:rPr lang="en-US" dirty="0">
                <a:solidFill>
                  <a:schemeClr val="tx1"/>
                </a:solidFill>
                <a:latin typeface="Politica"/>
              </a:rPr>
              <a:t>Design a 3D model of hat and Masbaha and customize it.</a:t>
            </a:r>
          </a:p>
          <a:p>
            <a:pPr marL="285750" indent="-285750">
              <a:buFont typeface="Arial" panose="020B0604020202020204" pitchFamily="34" charset="0"/>
              <a:buChar char="•"/>
            </a:pPr>
            <a:r>
              <a:rPr lang="en-US" dirty="0">
                <a:solidFill>
                  <a:schemeClr val="tx1"/>
                </a:solidFill>
                <a:latin typeface="Politica"/>
              </a:rPr>
              <a:t>Recognize the generation tools.</a:t>
            </a:r>
          </a:p>
          <a:p>
            <a:pPr marL="285750" indent="-285750">
              <a:buFont typeface="Arial" panose="020B0604020202020204" pitchFamily="34" charset="0"/>
              <a:buChar char="•"/>
            </a:pPr>
            <a:endParaRPr lang="en-US" dirty="0">
              <a:solidFill>
                <a:schemeClr val="bg1"/>
              </a:solidFill>
              <a:latin typeface="Politica"/>
            </a:endParaRPr>
          </a:p>
          <a:p>
            <a:pPr>
              <a:defRPr>
                <a:solidFill>
                  <a:srgbClr val="FFFFFF"/>
                </a:solidFill>
                <a:latin typeface="Politica"/>
                <a:ea typeface="Politica"/>
                <a:cs typeface="Politica"/>
                <a:sym typeface="Politica"/>
              </a:defRPr>
            </a:pPr>
            <a:endParaRPr dirty="0"/>
          </a:p>
          <a:p>
            <a:pPr>
              <a:lnSpc>
                <a:spcPct val="150000"/>
              </a:lnSpc>
              <a:defRPr>
                <a:solidFill>
                  <a:srgbClr val="FFFFFF"/>
                </a:solidFill>
                <a:latin typeface="Politica"/>
                <a:ea typeface="Politica"/>
                <a:cs typeface="Politica"/>
                <a:sym typeface="Politica"/>
              </a:defRPr>
            </a:pPr>
            <a:r>
              <a:rPr lang="en-US" dirty="0"/>
              <a:t>Equipment: Computer, Internet connection</a:t>
            </a:r>
          </a:p>
          <a:p>
            <a:pPr>
              <a:lnSpc>
                <a:spcPct val="150000"/>
              </a:lnSpc>
              <a:defRPr>
                <a:solidFill>
                  <a:srgbClr val="FFFFFF"/>
                </a:solidFill>
                <a:latin typeface="Politica"/>
                <a:ea typeface="Politica"/>
                <a:cs typeface="Politica"/>
                <a:sym typeface="Politica"/>
              </a:defRPr>
            </a:pPr>
            <a:r>
              <a:rPr lang="en-US" dirty="0"/>
              <a:t>Materials:</a:t>
            </a:r>
          </a:p>
          <a:p>
            <a:pPr>
              <a:lnSpc>
                <a:spcPct val="150000"/>
              </a:lnSpc>
              <a:defRPr>
                <a:solidFill>
                  <a:srgbClr val="FFFFFF"/>
                </a:solidFill>
                <a:latin typeface="Politica"/>
                <a:ea typeface="Politica"/>
                <a:cs typeface="Politica"/>
                <a:sym typeface="Politica"/>
              </a:defRPr>
            </a:pPr>
            <a:r>
              <a:rPr lang="en-US" dirty="0"/>
              <a:t>Software: Vectary  https://www.vectary.com/</a:t>
            </a:r>
          </a:p>
        </p:txBody>
      </p:sp>
      <p:sp>
        <p:nvSpPr>
          <p:cNvPr id="111" name="Google Shape;60;p13"/>
          <p:cNvSpPr txBox="1"/>
          <p:nvPr/>
        </p:nvSpPr>
        <p:spPr>
          <a:xfrm>
            <a:off x="1942288" y="408374"/>
            <a:ext cx="8304249" cy="141567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121874" tIns="121874" rIns="121874" bIns="121874">
            <a:spAutoFit/>
          </a:bodyPr>
          <a:lstStyle>
            <a:lvl1pPr algn="ctr">
              <a:defRPr sz="2000">
                <a:solidFill>
                  <a:srgbClr val="FFFFFF"/>
                </a:solidFill>
                <a:latin typeface="Politica"/>
                <a:ea typeface="Politica"/>
                <a:cs typeface="Politica"/>
                <a:sym typeface="Politica"/>
              </a:defRPr>
            </a:lvl1pPr>
          </a:lstStyle>
          <a:p>
            <a:r>
              <a:rPr lang="en-US" sz="1800" dirty="0">
                <a:solidFill>
                  <a:schemeClr val="bg1"/>
                </a:solidFill>
                <a:latin typeface="Politica" panose="02000506060000020004" pitchFamily="2" charset="0"/>
              </a:rPr>
              <a:t>SESSION 3: </a:t>
            </a:r>
            <a:r>
              <a:rPr lang="en-US" sz="1800" dirty="0">
                <a:solidFill>
                  <a:schemeClr val="bg1"/>
                </a:solidFill>
                <a:effectLst/>
                <a:latin typeface="Politica" panose="02000506060000020004" pitchFamily="2" charset="0"/>
                <a:ea typeface="Calibri" panose="020F0502020204030204" pitchFamily="34" charset="0"/>
                <a:cs typeface="Arial" panose="020B0604020202020204" pitchFamily="34" charset="0"/>
              </a:rPr>
              <a:t>3D ACCESSORIES FOR AVATAR</a:t>
            </a:r>
          </a:p>
          <a:p>
            <a:endParaRPr lang="en-US" sz="1800" dirty="0">
              <a:effectLst/>
              <a:latin typeface="Politica" panose="02000506060000020004" pitchFamily="2" charset="0"/>
              <a:ea typeface="Calibri" panose="020F0502020204030204" pitchFamily="34" charset="0"/>
              <a:cs typeface="Arial" panose="020B0604020202020204" pitchFamily="34" charset="0"/>
            </a:endParaRPr>
          </a:p>
          <a:p>
            <a:endParaRPr lang="en-US" sz="2000" dirty="0">
              <a:solidFill>
                <a:schemeClr val="bg1"/>
              </a:solidFill>
              <a:latin typeface="Politica" charset="0"/>
              <a:ea typeface="Politica" charset="0"/>
              <a:cs typeface="Politica" charset="0"/>
            </a:endParaRPr>
          </a:p>
          <a:p>
            <a:endParaRPr lang="en-US" dirty="0"/>
          </a:p>
        </p:txBody>
      </p:sp>
      <p:grpSp>
        <p:nvGrpSpPr>
          <p:cNvPr id="114" name="Google Shape;61;p13"/>
          <p:cNvGrpSpPr/>
          <p:nvPr/>
        </p:nvGrpSpPr>
        <p:grpSpPr>
          <a:xfrm>
            <a:off x="2058922" y="448448"/>
            <a:ext cx="8070978" cy="494651"/>
            <a:chOff x="0" y="0"/>
            <a:chExt cx="8070977" cy="494649"/>
          </a:xfrm>
        </p:grpSpPr>
        <p:sp>
          <p:nvSpPr>
            <p:cNvPr id="112" name="Google Shape;62;p13"/>
            <p:cNvSpPr/>
            <p:nvPr/>
          </p:nvSpPr>
          <p:spPr>
            <a:xfrm>
              <a:off x="0" y="-1"/>
              <a:ext cx="8070978" cy="1"/>
            </a:xfrm>
            <a:prstGeom prst="line">
              <a:avLst/>
            </a:prstGeom>
            <a:noFill/>
            <a:ln w="19050" cap="flat">
              <a:solidFill>
                <a:srgbClr val="FFFFFF"/>
              </a:solidFill>
              <a:prstDash val="solid"/>
              <a:round/>
            </a:ln>
            <a:effectLst/>
          </p:spPr>
          <p:txBody>
            <a:bodyPr wrap="square" lIns="45719" tIns="45719" rIns="45719" bIns="45719" numCol="1" anchor="t">
              <a:noAutofit/>
            </a:bodyPr>
            <a:lstStyle/>
            <a:p>
              <a:endParaRPr/>
            </a:p>
          </p:txBody>
        </p:sp>
        <p:sp>
          <p:nvSpPr>
            <p:cNvPr id="113" name="Google Shape;63;p13"/>
            <p:cNvSpPr/>
            <p:nvPr/>
          </p:nvSpPr>
          <p:spPr>
            <a:xfrm>
              <a:off x="0" y="494649"/>
              <a:ext cx="8070978" cy="1"/>
            </a:xfrm>
            <a:prstGeom prst="line">
              <a:avLst/>
            </a:prstGeom>
            <a:noFill/>
            <a:ln w="19050" cap="flat">
              <a:solidFill>
                <a:srgbClr val="FFFFFF"/>
              </a:solidFill>
              <a:prstDash val="solid"/>
              <a:round/>
            </a:ln>
            <a:effectLst/>
          </p:spPr>
          <p:txBody>
            <a:bodyPr wrap="square" lIns="45719" tIns="45719" rIns="45719" bIns="45719" numCol="1" anchor="t">
              <a:noAutofit/>
            </a:bodyPr>
            <a:lstStyle/>
            <a:p>
              <a:endParaRPr/>
            </a:p>
          </p:txBody>
        </p:sp>
      </p:grpSp>
      <p:pic>
        <p:nvPicPr>
          <p:cNvPr id="115" name="Picture 7" descr="Picture 7"/>
          <p:cNvPicPr>
            <a:picLocks noChangeAspect="1"/>
          </p:cNvPicPr>
          <p:nvPr/>
        </p:nvPicPr>
        <p:blipFill>
          <a:blip r:embed="rId2"/>
          <a:stretch>
            <a:fillRect/>
          </a:stretch>
        </p:blipFill>
        <p:spPr>
          <a:xfrm>
            <a:off x="9618961" y="6413529"/>
            <a:ext cx="1044681" cy="369333"/>
          </a:xfrm>
          <a:prstGeom prst="rect">
            <a:avLst/>
          </a:prstGeom>
          <a:ln w="12700">
            <a:miter lim="400000"/>
          </a:ln>
        </p:spPr>
      </p:pic>
      <p:sp>
        <p:nvSpPr>
          <p:cNvPr id="116" name="TextBox 2"/>
          <p:cNvSpPr txBox="1"/>
          <p:nvPr/>
        </p:nvSpPr>
        <p:spPr>
          <a:xfrm>
            <a:off x="10663642" y="6464329"/>
            <a:ext cx="1226567" cy="31864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5719" rIns="45719">
            <a:spAutoFit/>
          </a:bodyPr>
          <a:lstStyle>
            <a:lvl1pPr>
              <a:defRPr sz="1800">
                <a:solidFill>
                  <a:srgbClr val="FFFFFF"/>
                </a:solidFill>
                <a:latin typeface="Politica"/>
                <a:ea typeface="Politica"/>
                <a:cs typeface="Politica"/>
                <a:sym typeface="Politica"/>
              </a:defRPr>
            </a:lvl1pPr>
          </a:lstStyle>
          <a:p>
            <a:r>
              <a:t>Studio56.qa</a:t>
            </a:r>
          </a:p>
        </p:txBody>
      </p:sp>
    </p:spTree>
  </p:cSld>
  <p:clrMapOvr>
    <a:masterClrMapping/>
  </p:clrMapOvr>
  <mc:AlternateContent xmlns:mc="http://schemas.openxmlformats.org/markup-compatibility/2006" xmlns:p14="http://schemas.microsoft.com/office/powerpoint/2010/main">
    <mc:Choice Requires="p14">
      <p:transition spd="slow" p14:dur="1200">
        <p:fade thruBlk="1"/>
      </p:transition>
    </mc:Choice>
    <mc:Fallback xmlns="" xmlns:m="http://schemas.openxmlformats.org/officeDocument/2006/math" xmlns:a14="http://schemas.microsoft.com/office/drawing/2010/main">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accent5"/>
        </a:solidFill>
        <a:effectLst/>
      </p:bgPr>
    </p:bg>
    <p:spTree>
      <p:nvGrpSpPr>
        <p:cNvPr id="1" name=""/>
        <p:cNvGrpSpPr/>
        <p:nvPr/>
      </p:nvGrpSpPr>
      <p:grpSpPr>
        <a:xfrm>
          <a:off x="0" y="0"/>
          <a:ext cx="0" cy="0"/>
          <a:chOff x="0" y="0"/>
          <a:chExt cx="0" cy="0"/>
        </a:xfrm>
      </p:grpSpPr>
      <p:sp>
        <p:nvSpPr>
          <p:cNvPr id="111" name="Google Shape;60;p13"/>
          <p:cNvSpPr txBox="1"/>
          <p:nvPr/>
        </p:nvSpPr>
        <p:spPr>
          <a:xfrm>
            <a:off x="1942288" y="408374"/>
            <a:ext cx="8304249" cy="86168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121874" tIns="121874" rIns="121874" bIns="121874">
            <a:spAutoFit/>
          </a:bodyPr>
          <a:lstStyle>
            <a:lvl1pPr algn="ctr">
              <a:defRPr sz="2000">
                <a:solidFill>
                  <a:srgbClr val="FFFFFF"/>
                </a:solidFill>
                <a:latin typeface="Politica"/>
                <a:ea typeface="Politica"/>
                <a:cs typeface="Politica"/>
                <a:sym typeface="Politica"/>
              </a:defRPr>
            </a:lvl1pPr>
          </a:lstStyle>
          <a:p>
            <a:r>
              <a:rPr lang="en-US" sz="2000" dirty="0">
                <a:latin typeface="Politica" panose="02000506060000020004" pitchFamily="2" charset="0"/>
              </a:rPr>
              <a:t>SESSION 3: </a:t>
            </a:r>
            <a:r>
              <a:rPr lang="ar-QA" sz="2000" dirty="0">
                <a:latin typeface="Politica" panose="02000506060000020004" pitchFamily="2" charset="0"/>
              </a:rPr>
              <a:t>3</a:t>
            </a:r>
            <a:r>
              <a:rPr lang="en-US" sz="2000" dirty="0">
                <a:latin typeface="Politica" panose="02000506060000020004" pitchFamily="2" charset="0"/>
              </a:rPr>
              <a:t>D </a:t>
            </a:r>
            <a:r>
              <a:rPr lang="en-US" sz="2000" dirty="0">
                <a:effectLst/>
                <a:latin typeface="Politica" panose="02000506060000020004" pitchFamily="2" charset="0"/>
                <a:ea typeface="Calibri" panose="020F0502020204030204" pitchFamily="34" charset="0"/>
                <a:cs typeface="Arial" panose="020B0604020202020204" pitchFamily="34" charset="0"/>
              </a:rPr>
              <a:t>Accessories for Avatar</a:t>
            </a:r>
          </a:p>
          <a:p>
            <a:endParaRPr dirty="0"/>
          </a:p>
        </p:txBody>
      </p:sp>
      <p:grpSp>
        <p:nvGrpSpPr>
          <p:cNvPr id="114" name="Google Shape;61;p13"/>
          <p:cNvGrpSpPr/>
          <p:nvPr/>
        </p:nvGrpSpPr>
        <p:grpSpPr>
          <a:xfrm>
            <a:off x="2058922" y="448448"/>
            <a:ext cx="8070978" cy="494651"/>
            <a:chOff x="0" y="0"/>
            <a:chExt cx="8070977" cy="494649"/>
          </a:xfrm>
        </p:grpSpPr>
        <p:sp>
          <p:nvSpPr>
            <p:cNvPr id="112" name="Google Shape;62;p13"/>
            <p:cNvSpPr/>
            <p:nvPr/>
          </p:nvSpPr>
          <p:spPr>
            <a:xfrm>
              <a:off x="0" y="-1"/>
              <a:ext cx="8070978" cy="1"/>
            </a:xfrm>
            <a:prstGeom prst="line">
              <a:avLst/>
            </a:prstGeom>
            <a:noFill/>
            <a:ln w="19050" cap="flat">
              <a:solidFill>
                <a:srgbClr val="FFFFFF"/>
              </a:solidFill>
              <a:prstDash val="solid"/>
              <a:round/>
            </a:ln>
            <a:effectLst/>
          </p:spPr>
          <p:txBody>
            <a:bodyPr wrap="square" lIns="45719" tIns="45719" rIns="45719" bIns="45719" numCol="1" anchor="t">
              <a:noAutofit/>
            </a:bodyPr>
            <a:lstStyle/>
            <a:p>
              <a:endParaRPr/>
            </a:p>
          </p:txBody>
        </p:sp>
        <p:sp>
          <p:nvSpPr>
            <p:cNvPr id="113" name="Google Shape;63;p13"/>
            <p:cNvSpPr/>
            <p:nvPr/>
          </p:nvSpPr>
          <p:spPr>
            <a:xfrm>
              <a:off x="0" y="494649"/>
              <a:ext cx="8070978" cy="1"/>
            </a:xfrm>
            <a:prstGeom prst="line">
              <a:avLst/>
            </a:prstGeom>
            <a:noFill/>
            <a:ln w="19050" cap="flat">
              <a:solidFill>
                <a:srgbClr val="FFFFFF"/>
              </a:solidFill>
              <a:prstDash val="solid"/>
              <a:round/>
            </a:ln>
            <a:effectLst/>
          </p:spPr>
          <p:txBody>
            <a:bodyPr wrap="square" lIns="45719" tIns="45719" rIns="45719" bIns="45719" numCol="1" anchor="t">
              <a:noAutofit/>
            </a:bodyPr>
            <a:lstStyle/>
            <a:p>
              <a:endParaRPr/>
            </a:p>
          </p:txBody>
        </p:sp>
      </p:grpSp>
      <p:pic>
        <p:nvPicPr>
          <p:cNvPr id="115" name="Picture 7" descr="Picture 7"/>
          <p:cNvPicPr>
            <a:picLocks noChangeAspect="1"/>
          </p:cNvPicPr>
          <p:nvPr/>
        </p:nvPicPr>
        <p:blipFill>
          <a:blip r:embed="rId2"/>
          <a:stretch>
            <a:fillRect/>
          </a:stretch>
        </p:blipFill>
        <p:spPr>
          <a:xfrm>
            <a:off x="9618961" y="6413529"/>
            <a:ext cx="1044681" cy="369333"/>
          </a:xfrm>
          <a:prstGeom prst="rect">
            <a:avLst/>
          </a:prstGeom>
          <a:ln w="12700">
            <a:miter lim="400000"/>
          </a:ln>
        </p:spPr>
      </p:pic>
      <p:sp>
        <p:nvSpPr>
          <p:cNvPr id="116" name="TextBox 2"/>
          <p:cNvSpPr txBox="1"/>
          <p:nvPr/>
        </p:nvSpPr>
        <p:spPr>
          <a:xfrm>
            <a:off x="10663642" y="6464329"/>
            <a:ext cx="1226567" cy="31864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5719" rIns="45719">
            <a:spAutoFit/>
          </a:bodyPr>
          <a:lstStyle>
            <a:lvl1pPr>
              <a:defRPr sz="1800">
                <a:solidFill>
                  <a:srgbClr val="FFFFFF"/>
                </a:solidFill>
                <a:latin typeface="Politica"/>
                <a:ea typeface="Politica"/>
                <a:cs typeface="Politica"/>
                <a:sym typeface="Politica"/>
              </a:defRPr>
            </a:lvl1pPr>
          </a:lstStyle>
          <a:p>
            <a:r>
              <a:t>Studio56.qa</a:t>
            </a:r>
          </a:p>
        </p:txBody>
      </p:sp>
      <p:graphicFrame>
        <p:nvGraphicFramePr>
          <p:cNvPr id="9" name="Google Shape;76;p15">
            <a:extLst>
              <a:ext uri="{FF2B5EF4-FFF2-40B4-BE49-F238E27FC236}">
                <a16:creationId xmlns:a16="http://schemas.microsoft.com/office/drawing/2014/main" id="{D924ADDC-0FC0-4E07-9A6E-A6392502FFAB}"/>
              </a:ext>
            </a:extLst>
          </p:cNvPr>
          <p:cNvGraphicFramePr/>
          <p:nvPr>
            <p:extLst>
              <p:ext uri="{D42A27DB-BD31-4B8C-83A1-F6EECF244321}">
                <p14:modId xmlns:p14="http://schemas.microsoft.com/office/powerpoint/2010/main" val="1483937764"/>
              </p:ext>
            </p:extLst>
          </p:nvPr>
        </p:nvGraphicFramePr>
        <p:xfrm>
          <a:off x="642079" y="1239914"/>
          <a:ext cx="11054418" cy="4626170"/>
        </p:xfrm>
        <a:graphic>
          <a:graphicData uri="http://schemas.openxmlformats.org/drawingml/2006/table">
            <a:tbl>
              <a:tblPr>
                <a:noFill/>
                <a:effectLst>
                  <a:outerShdw blurRad="50800" dist="38100" dir="2700000" algn="tl" rotWithShape="0">
                    <a:prstClr val="black">
                      <a:alpha val="40000"/>
                    </a:prstClr>
                  </a:outerShdw>
                </a:effectLst>
              </a:tblPr>
              <a:tblGrid>
                <a:gridCol w="1284518">
                  <a:extLst>
                    <a:ext uri="{9D8B030D-6E8A-4147-A177-3AD203B41FA5}">
                      <a16:colId xmlns:a16="http://schemas.microsoft.com/office/drawing/2014/main" val="20000"/>
                    </a:ext>
                  </a:extLst>
                </a:gridCol>
                <a:gridCol w="6729399">
                  <a:extLst>
                    <a:ext uri="{9D8B030D-6E8A-4147-A177-3AD203B41FA5}">
                      <a16:colId xmlns:a16="http://schemas.microsoft.com/office/drawing/2014/main" val="20001"/>
                    </a:ext>
                  </a:extLst>
                </a:gridCol>
                <a:gridCol w="3040501">
                  <a:extLst>
                    <a:ext uri="{9D8B030D-6E8A-4147-A177-3AD203B41FA5}">
                      <a16:colId xmlns:a16="http://schemas.microsoft.com/office/drawing/2014/main" val="20002"/>
                    </a:ext>
                  </a:extLst>
                </a:gridCol>
              </a:tblGrid>
              <a:tr h="609206">
                <a:tc>
                  <a:txBody>
                    <a:bodyPr/>
                    <a:lstStyle/>
                    <a:p>
                      <a:pPr marL="0" marR="0" lvl="0" indent="0" algn="l" rtl="0">
                        <a:lnSpc>
                          <a:spcPct val="100000"/>
                        </a:lnSpc>
                        <a:spcBef>
                          <a:spcPts val="0"/>
                        </a:spcBef>
                        <a:spcAft>
                          <a:spcPts val="0"/>
                        </a:spcAft>
                        <a:buClr>
                          <a:srgbClr val="000000"/>
                        </a:buClr>
                        <a:buSzPts val="1400"/>
                        <a:buFont typeface="Arial"/>
                        <a:buNone/>
                      </a:pPr>
                      <a:r>
                        <a:rPr lang="en-US" sz="1400" u="none" strike="noStrike" cap="none" dirty="0">
                          <a:solidFill>
                            <a:schemeClr val="lt1"/>
                          </a:solidFill>
                          <a:latin typeface="Politica"/>
                        </a:rPr>
                        <a:t> Time / Duration</a:t>
                      </a:r>
                      <a:endParaRPr sz="1400" u="none" strike="noStrike" cap="none" dirty="0">
                        <a:solidFill>
                          <a:schemeClr val="lt1"/>
                        </a:solidFill>
                        <a:latin typeface="Politica"/>
                      </a:endParaRPr>
                    </a:p>
                  </a:txBody>
                  <a:tcPr marL="91425" marR="91425" marT="91425" marB="914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75000"/>
                      </a:schemeClr>
                    </a:solidFill>
                  </a:tcPr>
                </a:tc>
                <a:tc>
                  <a:txBody>
                    <a:bodyPr/>
                    <a:lstStyle/>
                    <a:p>
                      <a:pPr marL="0" marR="0" lvl="0" indent="0" algn="l" rtl="0">
                        <a:lnSpc>
                          <a:spcPct val="100000"/>
                        </a:lnSpc>
                        <a:spcBef>
                          <a:spcPts val="0"/>
                        </a:spcBef>
                        <a:spcAft>
                          <a:spcPts val="0"/>
                        </a:spcAft>
                        <a:buClr>
                          <a:srgbClr val="000000"/>
                        </a:buClr>
                        <a:buSzPts val="1400"/>
                        <a:buFont typeface="Arial"/>
                        <a:buNone/>
                      </a:pPr>
                      <a:r>
                        <a:rPr lang="en-US" sz="1400" u="none" strike="noStrike" cap="none" dirty="0">
                          <a:solidFill>
                            <a:schemeClr val="lt1"/>
                          </a:solidFill>
                          <a:latin typeface="Politica"/>
                        </a:rPr>
                        <a:t>Activity</a:t>
                      </a:r>
                      <a:endParaRPr sz="1400" u="none" strike="noStrike" cap="none" dirty="0">
                        <a:solidFill>
                          <a:schemeClr val="lt1"/>
                        </a:solidFill>
                        <a:latin typeface="Politica"/>
                      </a:endParaRPr>
                    </a:p>
                  </a:txBody>
                  <a:tcPr marL="91425" marR="91425" marT="91425" marB="914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75000"/>
                      </a:schemeClr>
                    </a:solidFill>
                  </a:tcPr>
                </a:tc>
                <a:tc>
                  <a:txBody>
                    <a:bodyPr/>
                    <a:lstStyle/>
                    <a:p>
                      <a:pPr marL="0" marR="0" lvl="0" indent="0" algn="l" rtl="0">
                        <a:lnSpc>
                          <a:spcPct val="100000"/>
                        </a:lnSpc>
                        <a:spcBef>
                          <a:spcPts val="0"/>
                        </a:spcBef>
                        <a:spcAft>
                          <a:spcPts val="0"/>
                        </a:spcAft>
                        <a:buClr>
                          <a:srgbClr val="000000"/>
                        </a:buClr>
                        <a:buSzPts val="1400"/>
                        <a:buFont typeface="Arial"/>
                        <a:buNone/>
                      </a:pPr>
                      <a:r>
                        <a:rPr lang="en-US" sz="1400" u="none" strike="noStrike" cap="none" dirty="0">
                          <a:solidFill>
                            <a:schemeClr val="lt1"/>
                          </a:solidFill>
                          <a:latin typeface="Politica"/>
                        </a:rPr>
                        <a:t>Materials and requirements </a:t>
                      </a:r>
                    </a:p>
                  </a:txBody>
                  <a:tcPr marL="91425" marR="91425" marT="91425" marB="914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75000"/>
                      </a:schemeClr>
                    </a:solidFill>
                  </a:tcPr>
                </a:tc>
                <a:extLst>
                  <a:ext uri="{0D108BD9-81ED-4DB2-BD59-A6C34878D82A}">
                    <a16:rowId xmlns:a16="http://schemas.microsoft.com/office/drawing/2014/main" val="10000"/>
                  </a:ext>
                </a:extLst>
              </a:tr>
              <a:tr h="1170917">
                <a:tc>
                  <a:txBody>
                    <a:bodyPr/>
                    <a:lstStyle/>
                    <a:p>
                      <a:pPr marL="0" marR="0" lvl="0" indent="0" algn="l" rtl="0">
                        <a:lnSpc>
                          <a:spcPct val="100000"/>
                        </a:lnSpc>
                        <a:spcBef>
                          <a:spcPts val="0"/>
                        </a:spcBef>
                        <a:spcAft>
                          <a:spcPts val="0"/>
                        </a:spcAft>
                        <a:buClr>
                          <a:srgbClr val="000000"/>
                        </a:buClr>
                        <a:buSzPts val="1400"/>
                        <a:buFont typeface="Arial"/>
                        <a:buNone/>
                      </a:pPr>
                      <a:endParaRPr lang="en-US" sz="1400" u="none" strike="noStrike" cap="none" dirty="0">
                        <a:solidFill>
                          <a:schemeClr val="lt1"/>
                        </a:solidFill>
                        <a:latin typeface="Politica"/>
                      </a:endParaRPr>
                    </a:p>
                    <a:p>
                      <a:pPr marL="0" marR="0" lvl="0" indent="0" algn="l" rtl="0">
                        <a:lnSpc>
                          <a:spcPct val="100000"/>
                        </a:lnSpc>
                        <a:spcBef>
                          <a:spcPts val="0"/>
                        </a:spcBef>
                        <a:spcAft>
                          <a:spcPts val="0"/>
                        </a:spcAft>
                        <a:buClr>
                          <a:srgbClr val="000000"/>
                        </a:buClr>
                        <a:buSzPts val="1400"/>
                        <a:buFont typeface="Arial"/>
                        <a:buNone/>
                      </a:pPr>
                      <a:endParaRPr lang="en-US" sz="1400" u="none" strike="noStrike" cap="none" dirty="0">
                        <a:solidFill>
                          <a:schemeClr val="lt1"/>
                        </a:solidFill>
                        <a:latin typeface="Politica"/>
                      </a:endParaRPr>
                    </a:p>
                    <a:p>
                      <a:pPr marL="0" marR="0" lvl="0" indent="0" algn="l" rtl="0">
                        <a:lnSpc>
                          <a:spcPct val="100000"/>
                        </a:lnSpc>
                        <a:spcBef>
                          <a:spcPts val="0"/>
                        </a:spcBef>
                        <a:spcAft>
                          <a:spcPts val="0"/>
                        </a:spcAft>
                        <a:buClr>
                          <a:srgbClr val="000000"/>
                        </a:buClr>
                        <a:buSzPts val="1400"/>
                        <a:buFont typeface="Arial"/>
                        <a:buNone/>
                      </a:pPr>
                      <a:r>
                        <a:rPr lang="en-US" sz="1400" u="none" strike="noStrike" cap="none" dirty="0">
                          <a:solidFill>
                            <a:schemeClr val="lt1"/>
                          </a:solidFill>
                          <a:latin typeface="Politica"/>
                        </a:rPr>
                        <a:t>15 mins</a:t>
                      </a:r>
                    </a:p>
                  </a:txBody>
                  <a:tcPr marL="91425" marR="91425" marT="91425" marB="914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75000"/>
                      </a:schemeClr>
                    </a:solidFill>
                  </a:tcPr>
                </a:tc>
                <a:tc>
                  <a:txBody>
                    <a:bodyPr/>
                    <a:lstStyle/>
                    <a:p>
                      <a:pPr marL="0" marR="0" lvl="0" indent="0" algn="l" rtl="0">
                        <a:lnSpc>
                          <a:spcPct val="100000"/>
                        </a:lnSpc>
                        <a:spcBef>
                          <a:spcPts val="0"/>
                        </a:spcBef>
                        <a:spcAft>
                          <a:spcPts val="0"/>
                        </a:spcAft>
                        <a:buClr>
                          <a:srgbClr val="000000"/>
                        </a:buClr>
                        <a:buSzPts val="1400"/>
                        <a:buFont typeface="Arial" panose="020B0604020202020204" pitchFamily="34" charset="0"/>
                        <a:buNone/>
                      </a:pPr>
                      <a:endParaRPr lang="en-US" sz="1400" u="none" strike="noStrike" cap="none" dirty="0">
                        <a:solidFill>
                          <a:schemeClr val="lt1"/>
                        </a:solidFill>
                        <a:latin typeface="Politica"/>
                      </a:endParaRPr>
                    </a:p>
                    <a:p>
                      <a:pPr marL="285750" marR="0" lvl="0" indent="-285750" algn="l" rtl="0">
                        <a:lnSpc>
                          <a:spcPct val="100000"/>
                        </a:lnSpc>
                        <a:spcBef>
                          <a:spcPts val="0"/>
                        </a:spcBef>
                        <a:spcAft>
                          <a:spcPts val="0"/>
                        </a:spcAft>
                        <a:buClr>
                          <a:srgbClr val="000000"/>
                        </a:buClr>
                        <a:buSzPts val="1400"/>
                        <a:buFont typeface="Arial" panose="020B0604020202020204" pitchFamily="34" charset="0"/>
                        <a:buChar char="•"/>
                      </a:pPr>
                      <a:r>
                        <a:rPr lang="en-US" sz="1400" u="none" strike="noStrike" cap="none" dirty="0">
                          <a:solidFill>
                            <a:schemeClr val="lt1"/>
                          </a:solidFill>
                          <a:latin typeface="Politica"/>
                        </a:rPr>
                        <a:t>Welcoming participants.</a:t>
                      </a:r>
                    </a:p>
                    <a:p>
                      <a:pPr marL="285750" marR="0" lvl="0" indent="-285750" algn="l" rtl="0">
                        <a:lnSpc>
                          <a:spcPct val="100000"/>
                        </a:lnSpc>
                        <a:spcBef>
                          <a:spcPts val="0"/>
                        </a:spcBef>
                        <a:spcAft>
                          <a:spcPts val="0"/>
                        </a:spcAft>
                        <a:buClr>
                          <a:srgbClr val="000000"/>
                        </a:buClr>
                        <a:buSzPts val="1400"/>
                        <a:buFont typeface="Arial" panose="020B0604020202020204" pitchFamily="34" charset="0"/>
                        <a:buChar char="•"/>
                      </a:pPr>
                      <a:r>
                        <a:rPr lang="en-US" sz="1400" u="none" strike="noStrike" cap="none" dirty="0">
                          <a:solidFill>
                            <a:schemeClr val="lt1"/>
                          </a:solidFill>
                          <a:latin typeface="Politica"/>
                        </a:rPr>
                        <a:t>Take the attendance.</a:t>
                      </a:r>
                    </a:p>
                    <a:p>
                      <a:pPr marL="285750" marR="0" lvl="0" indent="-285750" algn="l" rtl="0">
                        <a:lnSpc>
                          <a:spcPct val="100000"/>
                        </a:lnSpc>
                        <a:spcBef>
                          <a:spcPts val="0"/>
                        </a:spcBef>
                        <a:spcAft>
                          <a:spcPts val="0"/>
                        </a:spcAft>
                        <a:buClr>
                          <a:srgbClr val="000000"/>
                        </a:buClr>
                        <a:buSzPts val="1400"/>
                        <a:buFont typeface="Arial" panose="020B0604020202020204" pitchFamily="34" charset="0"/>
                        <a:buChar char="•"/>
                      </a:pPr>
                      <a:r>
                        <a:rPr lang="en-US" sz="1400" u="none" strike="noStrike" cap="none" dirty="0">
                          <a:solidFill>
                            <a:schemeClr val="lt1"/>
                          </a:solidFill>
                          <a:latin typeface="Politica"/>
                        </a:rPr>
                        <a:t>Review with participants what they learned yesterday and discuss with them each tool.</a:t>
                      </a:r>
                    </a:p>
                    <a:p>
                      <a:pPr marL="285750" marR="0" lvl="0" indent="-285750" algn="l" defTabSz="914400" rtl="0" eaLnBrk="1" fontAlgn="auto" latinLnBrk="0" hangingPunct="1">
                        <a:lnSpc>
                          <a:spcPct val="100000"/>
                        </a:lnSpc>
                        <a:spcBef>
                          <a:spcPts val="0"/>
                        </a:spcBef>
                        <a:spcAft>
                          <a:spcPts val="0"/>
                        </a:spcAft>
                        <a:buClr>
                          <a:srgbClr val="000000"/>
                        </a:buClr>
                        <a:buSzPts val="1400"/>
                        <a:buFont typeface="Arial" panose="020B0604020202020204" pitchFamily="34" charset="0"/>
                        <a:buChar char="•"/>
                        <a:tabLst/>
                        <a:defRPr/>
                      </a:pPr>
                      <a:r>
                        <a:rPr lang="en-US" sz="1400" u="none" strike="noStrike" cap="none" dirty="0">
                          <a:solidFill>
                            <a:schemeClr val="lt1"/>
                          </a:solidFill>
                          <a:latin typeface="Politica"/>
                        </a:rPr>
                        <a:t>introduce to participants the Generation tool.</a:t>
                      </a:r>
                    </a:p>
                    <a:p>
                      <a:pPr marL="285750" marR="0" lvl="0" indent="-285750" algn="l" rtl="0">
                        <a:lnSpc>
                          <a:spcPct val="100000"/>
                        </a:lnSpc>
                        <a:spcBef>
                          <a:spcPts val="0"/>
                        </a:spcBef>
                        <a:spcAft>
                          <a:spcPts val="0"/>
                        </a:spcAft>
                        <a:buClr>
                          <a:srgbClr val="000000"/>
                        </a:buClr>
                        <a:buSzPts val="1400"/>
                        <a:buFont typeface="Arial" panose="020B0604020202020204" pitchFamily="34" charset="0"/>
                        <a:buChar char="•"/>
                      </a:pPr>
                      <a:endParaRPr lang="en-US" sz="1400" u="none" strike="noStrike" cap="none" dirty="0">
                        <a:solidFill>
                          <a:schemeClr val="lt1"/>
                        </a:solidFill>
                        <a:latin typeface="Politica"/>
                      </a:endParaRPr>
                    </a:p>
                  </a:txBody>
                  <a:tcPr marL="91425" marR="91425" marT="91425" marB="914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75000"/>
                      </a:schemeClr>
                    </a:solidFill>
                  </a:tcPr>
                </a:tc>
                <a:tc>
                  <a:txBody>
                    <a:bodyPr/>
                    <a:lstStyle/>
                    <a:p>
                      <a:pPr marL="0" lvl="0" indent="0" algn="l" rtl="0">
                        <a:spcBef>
                          <a:spcPts val="0"/>
                        </a:spcBef>
                        <a:spcAft>
                          <a:spcPts val="0"/>
                        </a:spcAft>
                        <a:buClr>
                          <a:schemeClr val="dk1"/>
                        </a:buClr>
                        <a:buSzPts val="1400"/>
                        <a:buFont typeface="Arial"/>
                        <a:buNone/>
                      </a:pPr>
                      <a:endParaRPr lang="en-US" dirty="0">
                        <a:solidFill>
                          <a:schemeClr val="lt1"/>
                        </a:solidFill>
                        <a:latin typeface="Politica"/>
                        <a:ea typeface="Lato"/>
                        <a:cs typeface="Lato"/>
                        <a:sym typeface="Lato"/>
                      </a:endParaRPr>
                    </a:p>
                    <a:p>
                      <a:pPr marL="0" lvl="0" indent="0" algn="l" rtl="0">
                        <a:spcBef>
                          <a:spcPts val="0"/>
                        </a:spcBef>
                        <a:spcAft>
                          <a:spcPts val="0"/>
                        </a:spcAft>
                        <a:buClr>
                          <a:schemeClr val="dk1"/>
                        </a:buClr>
                        <a:buSzPts val="1400"/>
                        <a:buFont typeface="Arial"/>
                        <a:buNone/>
                      </a:pPr>
                      <a:r>
                        <a:rPr lang="en-US" dirty="0">
                          <a:solidFill>
                            <a:schemeClr val="lt1"/>
                          </a:solidFill>
                          <a:latin typeface="Politica"/>
                          <a:ea typeface="Lato"/>
                          <a:cs typeface="Lato"/>
                          <a:sym typeface="Lato"/>
                        </a:rPr>
                        <a:t>Computer, internet access.</a:t>
                      </a:r>
                      <a:endParaRPr sz="1400" u="none" strike="noStrike" cap="none" dirty="0">
                        <a:solidFill>
                          <a:schemeClr val="lt1"/>
                        </a:solidFill>
                        <a:latin typeface="Politica"/>
                      </a:endParaRPr>
                    </a:p>
                  </a:txBody>
                  <a:tcPr marL="91425" marR="91425" marT="91425" marB="914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75000"/>
                      </a:schemeClr>
                    </a:solidFill>
                  </a:tcPr>
                </a:tc>
                <a:extLst>
                  <a:ext uri="{0D108BD9-81ED-4DB2-BD59-A6C34878D82A}">
                    <a16:rowId xmlns:a16="http://schemas.microsoft.com/office/drawing/2014/main" val="10001"/>
                  </a:ext>
                </a:extLst>
              </a:tr>
              <a:tr h="964734">
                <a:tc>
                  <a:txBody>
                    <a:bodyPr/>
                    <a:lstStyle/>
                    <a:p>
                      <a:pPr marL="0" marR="0" lvl="0" indent="0" algn="l" rtl="0">
                        <a:lnSpc>
                          <a:spcPct val="100000"/>
                        </a:lnSpc>
                        <a:spcBef>
                          <a:spcPts val="0"/>
                        </a:spcBef>
                        <a:spcAft>
                          <a:spcPts val="0"/>
                        </a:spcAft>
                        <a:buClr>
                          <a:srgbClr val="000000"/>
                        </a:buClr>
                        <a:buSzPts val="1400"/>
                        <a:buFont typeface="Arial"/>
                        <a:buNone/>
                      </a:pPr>
                      <a:r>
                        <a:rPr lang="en-US" sz="1400" u="none" strike="noStrike" cap="none" dirty="0">
                          <a:solidFill>
                            <a:schemeClr val="lt1"/>
                          </a:solidFill>
                          <a:latin typeface="Politica"/>
                        </a:rPr>
                        <a:t>25 mins</a:t>
                      </a:r>
                    </a:p>
                    <a:p>
                      <a:pPr marL="0" marR="0" lvl="0" indent="0" algn="l" rtl="0">
                        <a:lnSpc>
                          <a:spcPct val="100000"/>
                        </a:lnSpc>
                        <a:spcBef>
                          <a:spcPts val="0"/>
                        </a:spcBef>
                        <a:spcAft>
                          <a:spcPts val="0"/>
                        </a:spcAft>
                        <a:buClr>
                          <a:srgbClr val="000000"/>
                        </a:buClr>
                        <a:buSzPts val="1400"/>
                        <a:buFont typeface="Arial"/>
                        <a:buNone/>
                      </a:pPr>
                      <a:endParaRPr sz="1400" u="none" strike="noStrike" cap="none" dirty="0">
                        <a:solidFill>
                          <a:schemeClr val="lt1"/>
                        </a:solidFill>
                        <a:latin typeface="Politica"/>
                      </a:endParaRPr>
                    </a:p>
                  </a:txBody>
                  <a:tcPr marL="91425" marR="91425" marT="91425" marB="914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75000"/>
                      </a:schemeClr>
                    </a:solidFill>
                  </a:tcPr>
                </a:tc>
                <a:tc>
                  <a:txBody>
                    <a:bodyPr/>
                    <a:lstStyle/>
                    <a:p>
                      <a:pPr marL="285750" marR="0" lvl="0" indent="-285750" algn="l" rtl="0">
                        <a:lnSpc>
                          <a:spcPct val="100000"/>
                        </a:lnSpc>
                        <a:spcBef>
                          <a:spcPts val="0"/>
                        </a:spcBef>
                        <a:spcAft>
                          <a:spcPts val="0"/>
                        </a:spcAft>
                        <a:buClr>
                          <a:srgbClr val="000000"/>
                        </a:buClr>
                        <a:buSzPts val="1400"/>
                        <a:buFont typeface="Arial" panose="020B0604020202020204" pitchFamily="34" charset="0"/>
                        <a:buChar char="•"/>
                      </a:pPr>
                      <a:r>
                        <a:rPr lang="en-US" sz="1400" u="none" strike="noStrike" cap="none" dirty="0">
                          <a:solidFill>
                            <a:schemeClr val="lt1"/>
                          </a:solidFill>
                          <a:latin typeface="Politica"/>
                        </a:rPr>
                        <a:t>Explain the Array Radial and how it works.</a:t>
                      </a:r>
                    </a:p>
                    <a:p>
                      <a:pPr marL="285750" marR="0" lvl="0" indent="-285750" algn="l" rtl="0">
                        <a:lnSpc>
                          <a:spcPct val="100000"/>
                        </a:lnSpc>
                        <a:spcBef>
                          <a:spcPts val="0"/>
                        </a:spcBef>
                        <a:spcAft>
                          <a:spcPts val="0"/>
                        </a:spcAft>
                        <a:buClr>
                          <a:srgbClr val="000000"/>
                        </a:buClr>
                        <a:buSzPts val="1400"/>
                        <a:buFont typeface="Arial" panose="020B0604020202020204" pitchFamily="34" charset="0"/>
                        <a:buChar char="•"/>
                      </a:pPr>
                      <a:r>
                        <a:rPr lang="en-US" sz="1400" u="none" strike="noStrike" cap="none" dirty="0">
                          <a:solidFill>
                            <a:schemeClr val="lt1"/>
                          </a:solidFill>
                          <a:latin typeface="Politica"/>
                        </a:rPr>
                        <a:t>Explain Boolean Union.</a:t>
                      </a:r>
                    </a:p>
                    <a:p>
                      <a:pPr marL="285750" marR="0" lvl="0" indent="-285750" algn="l" rtl="0">
                        <a:lnSpc>
                          <a:spcPct val="100000"/>
                        </a:lnSpc>
                        <a:spcBef>
                          <a:spcPts val="0"/>
                        </a:spcBef>
                        <a:spcAft>
                          <a:spcPts val="0"/>
                        </a:spcAft>
                        <a:buClr>
                          <a:srgbClr val="000000"/>
                        </a:buClr>
                        <a:buSzPts val="1400"/>
                        <a:buFont typeface="Arial" panose="020B0604020202020204" pitchFamily="34" charset="0"/>
                        <a:buChar char="•"/>
                      </a:pPr>
                      <a:r>
                        <a:rPr lang="en-US" sz="1400" u="none" strike="noStrike" cap="none" dirty="0">
                          <a:solidFill>
                            <a:schemeClr val="lt1"/>
                          </a:solidFill>
                          <a:latin typeface="Politica"/>
                        </a:rPr>
                        <a:t>Show participants how to design a 3D Masbaha step by step.</a:t>
                      </a:r>
                    </a:p>
                    <a:p>
                      <a:pPr marL="342900" marR="0" lvl="0" indent="-342900" algn="l" rtl="0">
                        <a:lnSpc>
                          <a:spcPct val="100000"/>
                        </a:lnSpc>
                        <a:spcBef>
                          <a:spcPts val="0"/>
                        </a:spcBef>
                        <a:spcAft>
                          <a:spcPts val="0"/>
                        </a:spcAft>
                        <a:buClr>
                          <a:srgbClr val="000000"/>
                        </a:buClr>
                        <a:buSzPts val="1400"/>
                        <a:buFont typeface="+mj-lt"/>
                        <a:buAutoNum type="arabicPeriod"/>
                      </a:pPr>
                      <a:r>
                        <a:rPr lang="en-US" sz="1400" u="none" strike="noStrike" cap="none" dirty="0">
                          <a:solidFill>
                            <a:schemeClr val="lt1"/>
                          </a:solidFill>
                          <a:latin typeface="Politica"/>
                        </a:rPr>
                        <a:t>Create Tube and customize it.</a:t>
                      </a:r>
                    </a:p>
                    <a:p>
                      <a:pPr marL="342900" marR="0" lvl="0" indent="-342900" algn="l" rtl="0">
                        <a:lnSpc>
                          <a:spcPct val="100000"/>
                        </a:lnSpc>
                        <a:spcBef>
                          <a:spcPts val="0"/>
                        </a:spcBef>
                        <a:spcAft>
                          <a:spcPts val="0"/>
                        </a:spcAft>
                        <a:buClr>
                          <a:srgbClr val="000000"/>
                        </a:buClr>
                        <a:buSzPts val="1400"/>
                        <a:buFont typeface="+mj-lt"/>
                        <a:buAutoNum type="arabicPeriod"/>
                      </a:pPr>
                      <a:r>
                        <a:rPr lang="en-US" sz="1400" u="none" strike="noStrike" cap="none" dirty="0">
                          <a:solidFill>
                            <a:schemeClr val="lt1"/>
                          </a:solidFill>
                          <a:latin typeface="Politica"/>
                        </a:rPr>
                        <a:t>Add 3D sphere.</a:t>
                      </a:r>
                    </a:p>
                    <a:p>
                      <a:pPr marL="342900" marR="0" lvl="0" indent="-342900" algn="l" rtl="0">
                        <a:lnSpc>
                          <a:spcPct val="100000"/>
                        </a:lnSpc>
                        <a:spcBef>
                          <a:spcPts val="0"/>
                        </a:spcBef>
                        <a:spcAft>
                          <a:spcPts val="0"/>
                        </a:spcAft>
                        <a:buClr>
                          <a:srgbClr val="000000"/>
                        </a:buClr>
                        <a:buSzPts val="1400"/>
                        <a:buFont typeface="+mj-lt"/>
                        <a:buAutoNum type="arabicPeriod"/>
                      </a:pPr>
                      <a:r>
                        <a:rPr lang="en-US" sz="1400" u="none" strike="noStrike" cap="none" dirty="0">
                          <a:solidFill>
                            <a:schemeClr val="lt1"/>
                          </a:solidFill>
                          <a:latin typeface="Politica"/>
                        </a:rPr>
                        <a:t>Use Array Radial</a:t>
                      </a:r>
                    </a:p>
                    <a:p>
                      <a:pPr marL="342900" marR="0" lvl="0" indent="-342900" algn="l" rtl="0">
                        <a:lnSpc>
                          <a:spcPct val="100000"/>
                        </a:lnSpc>
                        <a:spcBef>
                          <a:spcPts val="0"/>
                        </a:spcBef>
                        <a:spcAft>
                          <a:spcPts val="0"/>
                        </a:spcAft>
                        <a:buClr>
                          <a:srgbClr val="000000"/>
                        </a:buClr>
                        <a:buSzPts val="1400"/>
                        <a:buFont typeface="+mj-lt"/>
                        <a:buAutoNum type="arabicPeriod"/>
                      </a:pPr>
                      <a:r>
                        <a:rPr lang="en-US" sz="1400" u="none" strike="noStrike" cap="none" dirty="0">
                          <a:solidFill>
                            <a:schemeClr val="lt1"/>
                          </a:solidFill>
                          <a:latin typeface="Politica"/>
                        </a:rPr>
                        <a:t>Use Boolean Union.</a:t>
                      </a:r>
                    </a:p>
                  </a:txBody>
                  <a:tcPr marL="91425" marR="91425" marT="91425" marB="914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75000"/>
                      </a:schemeClr>
                    </a:solidFill>
                  </a:tcPr>
                </a:tc>
                <a:tc>
                  <a:txBody>
                    <a:bodyPr/>
                    <a:lstStyle/>
                    <a:p>
                      <a:pPr marL="0" marR="0" lvl="0" indent="0" algn="l" defTabSz="914400" rtl="0" eaLnBrk="1" fontAlgn="auto" latinLnBrk="0" hangingPunct="1">
                        <a:lnSpc>
                          <a:spcPct val="100000"/>
                        </a:lnSpc>
                        <a:spcBef>
                          <a:spcPts val="0"/>
                        </a:spcBef>
                        <a:spcAft>
                          <a:spcPts val="0"/>
                        </a:spcAft>
                        <a:buClr>
                          <a:schemeClr val="dk1"/>
                        </a:buClr>
                        <a:buSzPts val="1400"/>
                        <a:buFont typeface="Arial"/>
                        <a:buNone/>
                        <a:tabLst/>
                        <a:defRPr/>
                      </a:pPr>
                      <a:r>
                        <a:rPr lang="en-US" sz="1400" dirty="0">
                          <a:solidFill>
                            <a:schemeClr val="lt1"/>
                          </a:solidFill>
                          <a:latin typeface="Politica"/>
                          <a:ea typeface="Lato"/>
                          <a:cs typeface="Lato"/>
                          <a:sym typeface="Lato"/>
                        </a:rPr>
                        <a:t>Computer, internet access.</a:t>
                      </a:r>
                      <a:endParaRPr lang="en-US" sz="1600" u="none" strike="noStrike" cap="none" dirty="0">
                        <a:solidFill>
                          <a:schemeClr val="lt1"/>
                        </a:solidFill>
                        <a:latin typeface="Politica"/>
                      </a:endParaRPr>
                    </a:p>
                    <a:p>
                      <a:pPr marL="0" lvl="0" indent="0" algn="l" rtl="0">
                        <a:spcBef>
                          <a:spcPts val="0"/>
                        </a:spcBef>
                        <a:spcAft>
                          <a:spcPts val="0"/>
                        </a:spcAft>
                        <a:buClr>
                          <a:schemeClr val="dk1"/>
                        </a:buClr>
                        <a:buSzPts val="1400"/>
                        <a:buFont typeface="Arial"/>
                        <a:buNone/>
                      </a:pPr>
                      <a:endParaRPr sz="1400" u="none" strike="noStrike" cap="none" dirty="0">
                        <a:solidFill>
                          <a:schemeClr val="lt1"/>
                        </a:solidFill>
                        <a:latin typeface="Politica"/>
                      </a:endParaRPr>
                    </a:p>
                  </a:txBody>
                  <a:tcPr marL="91425" marR="91425" marT="91425" marB="914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75000"/>
                      </a:schemeClr>
                    </a:solidFill>
                  </a:tcPr>
                </a:tc>
                <a:extLst>
                  <a:ext uri="{0D108BD9-81ED-4DB2-BD59-A6C34878D82A}">
                    <a16:rowId xmlns:a16="http://schemas.microsoft.com/office/drawing/2014/main" val="2744669128"/>
                  </a:ext>
                </a:extLst>
              </a:tr>
              <a:tr h="877584">
                <a:tc>
                  <a:txBody>
                    <a:bodyPr/>
                    <a:lstStyle/>
                    <a:p>
                      <a:pPr marL="0" marR="0" lvl="0" indent="0" algn="l" rtl="0">
                        <a:lnSpc>
                          <a:spcPct val="100000"/>
                        </a:lnSpc>
                        <a:spcBef>
                          <a:spcPts val="0"/>
                        </a:spcBef>
                        <a:spcAft>
                          <a:spcPts val="0"/>
                        </a:spcAft>
                        <a:buClr>
                          <a:srgbClr val="000000"/>
                        </a:buClr>
                        <a:buSzPts val="1400"/>
                        <a:buFont typeface="Arial"/>
                        <a:buNone/>
                      </a:pPr>
                      <a:r>
                        <a:rPr lang="en-US" sz="1400" u="none" strike="noStrike" cap="none" dirty="0">
                          <a:solidFill>
                            <a:schemeClr val="lt1"/>
                          </a:solidFill>
                          <a:latin typeface="Politica"/>
                        </a:rPr>
                        <a:t>20 min</a:t>
                      </a:r>
                      <a:endParaRPr sz="1400" u="none" strike="noStrike" cap="none" dirty="0">
                        <a:solidFill>
                          <a:schemeClr val="lt1"/>
                        </a:solidFill>
                        <a:latin typeface="Politica"/>
                      </a:endParaRPr>
                    </a:p>
                  </a:txBody>
                  <a:tcPr marL="91425" marR="91425" marT="91425" marB="914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75000"/>
                      </a:schemeClr>
                    </a:solidFill>
                  </a:tcPr>
                </a:tc>
                <a:tc>
                  <a:txBody>
                    <a:bodyPr/>
                    <a:lstStyle/>
                    <a:p>
                      <a:pPr marL="285750" marR="0" lvl="0" indent="-285750" algn="l" rtl="0">
                        <a:lnSpc>
                          <a:spcPct val="100000"/>
                        </a:lnSpc>
                        <a:spcBef>
                          <a:spcPts val="0"/>
                        </a:spcBef>
                        <a:spcAft>
                          <a:spcPts val="0"/>
                        </a:spcAft>
                        <a:buClr>
                          <a:srgbClr val="000000"/>
                        </a:buClr>
                        <a:buSzPts val="1400"/>
                        <a:buFont typeface="Arial" panose="020B0604020202020204" pitchFamily="34" charset="0"/>
                        <a:buChar char="•"/>
                      </a:pPr>
                      <a:r>
                        <a:rPr lang="en-US" sz="1400" dirty="0">
                          <a:solidFill>
                            <a:schemeClr val="bg1"/>
                          </a:solidFill>
                          <a:latin typeface="Politica"/>
                        </a:rPr>
                        <a:t>Challenge participants to create a different 3D design of the Masbaha and decorate the avatar.</a:t>
                      </a:r>
                    </a:p>
                    <a:p>
                      <a:pPr marL="285750" marR="0" lvl="0" indent="-285750" algn="l" rtl="0">
                        <a:lnSpc>
                          <a:spcPct val="100000"/>
                        </a:lnSpc>
                        <a:spcBef>
                          <a:spcPts val="0"/>
                        </a:spcBef>
                        <a:spcAft>
                          <a:spcPts val="0"/>
                        </a:spcAft>
                        <a:buClr>
                          <a:srgbClr val="000000"/>
                        </a:buClr>
                        <a:buSzPts val="1400"/>
                        <a:buFont typeface="Arial" panose="020B0604020202020204" pitchFamily="34" charset="0"/>
                        <a:buChar char="•"/>
                      </a:pPr>
                      <a:r>
                        <a:rPr lang="en-US" sz="1400" dirty="0">
                          <a:solidFill>
                            <a:schemeClr val="bg1"/>
                          </a:solidFill>
                          <a:latin typeface="Politica"/>
                        </a:rPr>
                        <a:t>Let each one share his projects and discuss them.</a:t>
                      </a:r>
                      <a:endParaRPr sz="1400" dirty="0">
                        <a:solidFill>
                          <a:schemeClr val="bg1"/>
                        </a:solidFill>
                        <a:latin typeface="Politica"/>
                      </a:endParaRPr>
                    </a:p>
                  </a:txBody>
                  <a:tcPr marL="91425" marR="91425" marT="91425" marB="914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75000"/>
                      </a:schemeClr>
                    </a:solidFill>
                  </a:tcPr>
                </a:tc>
                <a:tc>
                  <a:txBody>
                    <a:bodyPr/>
                    <a:lstStyle/>
                    <a:p>
                      <a:pPr marL="0" marR="0" lvl="0" indent="0" algn="l" rtl="0">
                        <a:lnSpc>
                          <a:spcPct val="100000"/>
                        </a:lnSpc>
                        <a:spcBef>
                          <a:spcPts val="0"/>
                        </a:spcBef>
                        <a:spcAft>
                          <a:spcPts val="0"/>
                        </a:spcAft>
                        <a:buClr>
                          <a:srgbClr val="000000"/>
                        </a:buClr>
                        <a:buSzPts val="1400"/>
                        <a:buFont typeface="Arial"/>
                        <a:buNone/>
                      </a:pPr>
                      <a:r>
                        <a:rPr lang="en-US" dirty="0">
                          <a:solidFill>
                            <a:schemeClr val="lt1"/>
                          </a:solidFill>
                          <a:latin typeface="Politica"/>
                          <a:ea typeface="Lato"/>
                          <a:cs typeface="Lato"/>
                          <a:sym typeface="Lato"/>
                        </a:rPr>
                        <a:t>Computer, internet access.</a:t>
                      </a:r>
                      <a:endParaRPr sz="1400" u="none" strike="noStrike" cap="none" dirty="0">
                        <a:solidFill>
                          <a:schemeClr val="lt1"/>
                        </a:solidFill>
                        <a:latin typeface="Politica"/>
                      </a:endParaRPr>
                    </a:p>
                  </a:txBody>
                  <a:tcPr marL="91425" marR="91425" marT="91425" marB="914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75000"/>
                      </a:schemeClr>
                    </a:solidFill>
                  </a:tcP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1368490105"/>
      </p:ext>
    </p:extLst>
  </p:cSld>
  <p:clrMapOvr>
    <a:masterClrMapping/>
  </p:clrMapOvr>
  <mc:AlternateContent xmlns:mc="http://schemas.openxmlformats.org/markup-compatibility/2006" xmlns:p14="http://schemas.microsoft.com/office/powerpoint/2010/main">
    <mc:Choice Requires="p14">
      <p:transition spd="slow" p14:dur="1200">
        <p:fade thruBlk="1"/>
      </p:transition>
    </mc:Choice>
    <mc:Fallback xmlns="" xmlns:m="http://schemas.openxmlformats.org/officeDocument/2006/math" xmlns:a14="http://schemas.microsoft.com/office/drawing/2010/main">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accent5"/>
        </a:solidFill>
        <a:effectLst/>
      </p:bgPr>
    </p:bg>
    <p:spTree>
      <p:nvGrpSpPr>
        <p:cNvPr id="1" name=""/>
        <p:cNvGrpSpPr/>
        <p:nvPr/>
      </p:nvGrpSpPr>
      <p:grpSpPr>
        <a:xfrm>
          <a:off x="0" y="0"/>
          <a:ext cx="0" cy="0"/>
          <a:chOff x="0" y="0"/>
          <a:chExt cx="0" cy="0"/>
        </a:xfrm>
      </p:grpSpPr>
      <p:sp>
        <p:nvSpPr>
          <p:cNvPr id="111" name="Google Shape;60;p13"/>
          <p:cNvSpPr txBox="1"/>
          <p:nvPr/>
        </p:nvSpPr>
        <p:spPr>
          <a:xfrm>
            <a:off x="1942288" y="408374"/>
            <a:ext cx="8304249" cy="141567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121874" tIns="121874" rIns="121874" bIns="121874">
            <a:spAutoFit/>
          </a:bodyPr>
          <a:lstStyle>
            <a:lvl1pPr algn="ctr">
              <a:defRPr sz="2000">
                <a:solidFill>
                  <a:srgbClr val="FFFFFF"/>
                </a:solidFill>
                <a:latin typeface="Politica"/>
                <a:ea typeface="Politica"/>
                <a:cs typeface="Politica"/>
                <a:sym typeface="Politica"/>
              </a:defRPr>
            </a:lvl1pPr>
          </a:lstStyle>
          <a:p>
            <a:r>
              <a:rPr lang="en-US" sz="1800" dirty="0">
                <a:latin typeface="Politica" panose="02000506060000020004" pitchFamily="2" charset="0"/>
              </a:rPr>
              <a:t>SESSION 4: </a:t>
            </a:r>
            <a:r>
              <a:rPr lang="en-US" sz="1800" dirty="0">
                <a:solidFill>
                  <a:schemeClr val="bg1"/>
                </a:solidFill>
                <a:latin typeface="Politica" charset="0"/>
                <a:ea typeface="Politica" charset="0"/>
                <a:cs typeface="Politica" charset="0"/>
              </a:rPr>
              <a:t>Texture and patterns for fabric </a:t>
            </a:r>
            <a:endParaRPr lang="ar-QA" sz="1800" dirty="0">
              <a:solidFill>
                <a:schemeClr val="bg1"/>
              </a:solidFill>
              <a:latin typeface="Politica" charset="0"/>
              <a:ea typeface="Politica" charset="0"/>
              <a:cs typeface="Politica" charset="0"/>
            </a:endParaRPr>
          </a:p>
          <a:p>
            <a:endParaRPr lang="en-US" sz="1800" dirty="0">
              <a:effectLst/>
              <a:latin typeface="Politica" panose="02000506060000020004" pitchFamily="2" charset="0"/>
              <a:ea typeface="Calibri" panose="020F0502020204030204" pitchFamily="34" charset="0"/>
              <a:cs typeface="Arial" panose="020B0604020202020204" pitchFamily="34" charset="0"/>
            </a:endParaRPr>
          </a:p>
          <a:p>
            <a:endParaRPr lang="en-US" sz="2000" dirty="0">
              <a:solidFill>
                <a:schemeClr val="bg1"/>
              </a:solidFill>
              <a:latin typeface="Politica" charset="0"/>
              <a:ea typeface="Politica" charset="0"/>
              <a:cs typeface="Politica" charset="0"/>
            </a:endParaRPr>
          </a:p>
          <a:p>
            <a:endParaRPr dirty="0"/>
          </a:p>
        </p:txBody>
      </p:sp>
      <p:grpSp>
        <p:nvGrpSpPr>
          <p:cNvPr id="114" name="Google Shape;61;p13"/>
          <p:cNvGrpSpPr/>
          <p:nvPr/>
        </p:nvGrpSpPr>
        <p:grpSpPr>
          <a:xfrm>
            <a:off x="2058922" y="448448"/>
            <a:ext cx="8070978" cy="494651"/>
            <a:chOff x="0" y="0"/>
            <a:chExt cx="8070977" cy="494649"/>
          </a:xfrm>
        </p:grpSpPr>
        <p:sp>
          <p:nvSpPr>
            <p:cNvPr id="112" name="Google Shape;62;p13"/>
            <p:cNvSpPr/>
            <p:nvPr/>
          </p:nvSpPr>
          <p:spPr>
            <a:xfrm>
              <a:off x="0" y="-1"/>
              <a:ext cx="8070978" cy="1"/>
            </a:xfrm>
            <a:prstGeom prst="line">
              <a:avLst/>
            </a:prstGeom>
            <a:noFill/>
            <a:ln w="19050" cap="flat">
              <a:solidFill>
                <a:srgbClr val="FFFFFF"/>
              </a:solidFill>
              <a:prstDash val="solid"/>
              <a:round/>
            </a:ln>
            <a:effectLst/>
          </p:spPr>
          <p:txBody>
            <a:bodyPr wrap="square" lIns="45719" tIns="45719" rIns="45719" bIns="45719" numCol="1" anchor="t">
              <a:noAutofit/>
            </a:bodyPr>
            <a:lstStyle/>
            <a:p>
              <a:endParaRPr/>
            </a:p>
          </p:txBody>
        </p:sp>
        <p:sp>
          <p:nvSpPr>
            <p:cNvPr id="113" name="Google Shape;63;p13"/>
            <p:cNvSpPr/>
            <p:nvPr/>
          </p:nvSpPr>
          <p:spPr>
            <a:xfrm>
              <a:off x="0" y="494649"/>
              <a:ext cx="8070978" cy="1"/>
            </a:xfrm>
            <a:prstGeom prst="line">
              <a:avLst/>
            </a:prstGeom>
            <a:noFill/>
            <a:ln w="19050" cap="flat">
              <a:solidFill>
                <a:srgbClr val="FFFFFF"/>
              </a:solidFill>
              <a:prstDash val="solid"/>
              <a:round/>
            </a:ln>
            <a:effectLst/>
          </p:spPr>
          <p:txBody>
            <a:bodyPr wrap="square" lIns="45719" tIns="45719" rIns="45719" bIns="45719" numCol="1" anchor="t">
              <a:noAutofit/>
            </a:bodyPr>
            <a:lstStyle/>
            <a:p>
              <a:endParaRPr/>
            </a:p>
          </p:txBody>
        </p:sp>
      </p:grpSp>
      <p:pic>
        <p:nvPicPr>
          <p:cNvPr id="115" name="Picture 7" descr="Picture 7"/>
          <p:cNvPicPr>
            <a:picLocks noChangeAspect="1"/>
          </p:cNvPicPr>
          <p:nvPr/>
        </p:nvPicPr>
        <p:blipFill>
          <a:blip r:embed="rId2"/>
          <a:stretch>
            <a:fillRect/>
          </a:stretch>
        </p:blipFill>
        <p:spPr>
          <a:xfrm>
            <a:off x="9618961" y="6413529"/>
            <a:ext cx="1044681" cy="369333"/>
          </a:xfrm>
          <a:prstGeom prst="rect">
            <a:avLst/>
          </a:prstGeom>
          <a:ln w="12700">
            <a:miter lim="400000"/>
          </a:ln>
        </p:spPr>
      </p:pic>
      <p:sp>
        <p:nvSpPr>
          <p:cNvPr id="116" name="TextBox 2"/>
          <p:cNvSpPr txBox="1"/>
          <p:nvPr/>
        </p:nvSpPr>
        <p:spPr>
          <a:xfrm>
            <a:off x="10663642" y="6464329"/>
            <a:ext cx="1226567" cy="31864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5719" rIns="45719">
            <a:spAutoFit/>
          </a:bodyPr>
          <a:lstStyle>
            <a:lvl1pPr>
              <a:defRPr sz="1800">
                <a:solidFill>
                  <a:srgbClr val="FFFFFF"/>
                </a:solidFill>
                <a:latin typeface="Politica"/>
                <a:ea typeface="Politica"/>
                <a:cs typeface="Politica"/>
                <a:sym typeface="Politica"/>
              </a:defRPr>
            </a:lvl1pPr>
          </a:lstStyle>
          <a:p>
            <a:r>
              <a:t>Studio56.qa</a:t>
            </a:r>
          </a:p>
        </p:txBody>
      </p:sp>
      <p:sp>
        <p:nvSpPr>
          <p:cNvPr id="2" name="Google Shape;59;p13">
            <a:extLst>
              <a:ext uri="{FF2B5EF4-FFF2-40B4-BE49-F238E27FC236}">
                <a16:creationId xmlns:a16="http://schemas.microsoft.com/office/drawing/2014/main" id="{7DF578D1-C995-46E9-956B-D856A40923D9}"/>
              </a:ext>
            </a:extLst>
          </p:cNvPr>
          <p:cNvSpPr txBox="1"/>
          <p:nvPr/>
        </p:nvSpPr>
        <p:spPr>
          <a:xfrm>
            <a:off x="952399" y="1248565"/>
            <a:ext cx="10284002" cy="469721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121874" tIns="121874" rIns="121874" bIns="121874" anchor="ctr">
            <a:spAutoFit/>
          </a:bodyPr>
          <a:lstStyle/>
          <a:p>
            <a:pPr>
              <a:lnSpc>
                <a:spcPct val="150000"/>
              </a:lnSpc>
              <a:defRPr>
                <a:solidFill>
                  <a:srgbClr val="FFFFFF"/>
                </a:solidFill>
                <a:latin typeface="Politica"/>
                <a:ea typeface="Politica"/>
                <a:cs typeface="Politica"/>
                <a:sym typeface="Politica"/>
              </a:defRPr>
            </a:pPr>
            <a:r>
              <a:rPr lang="en-US" dirty="0"/>
              <a:t>ZONE: technology 	AGE: 7-10 </a:t>
            </a:r>
          </a:p>
          <a:p>
            <a:pPr>
              <a:lnSpc>
                <a:spcPct val="150000"/>
              </a:lnSpc>
              <a:defRPr>
                <a:solidFill>
                  <a:srgbClr val="FFFFFF"/>
                </a:solidFill>
                <a:latin typeface="Politica"/>
                <a:ea typeface="Politica"/>
                <a:cs typeface="Politica"/>
                <a:sym typeface="Politica"/>
              </a:defRPr>
            </a:pPr>
            <a:endParaRPr dirty="0"/>
          </a:p>
          <a:p>
            <a:pPr>
              <a:lnSpc>
                <a:spcPct val="150000"/>
              </a:lnSpc>
              <a:defRPr>
                <a:solidFill>
                  <a:srgbClr val="FFFFFF"/>
                </a:solidFill>
                <a:latin typeface="Politica"/>
                <a:ea typeface="Politica"/>
                <a:cs typeface="Politica"/>
                <a:sym typeface="Politica"/>
              </a:defRPr>
            </a:pPr>
            <a:r>
              <a:rPr sz="1600" b="1" dirty="0"/>
              <a:t>DESCRIPTION</a:t>
            </a:r>
            <a:r>
              <a:rPr sz="1800" b="1" dirty="0"/>
              <a:t>:</a:t>
            </a:r>
            <a:endParaRPr lang="en-US" sz="1800" b="1" dirty="0"/>
          </a:p>
          <a:p>
            <a:r>
              <a:rPr lang="en-US" sz="1600" dirty="0">
                <a:solidFill>
                  <a:schemeClr val="bg1"/>
                </a:solidFill>
                <a:effectLst/>
                <a:latin typeface="Politica" panose="02000506060000020004" pitchFamily="2" charset="0"/>
                <a:ea typeface="Calibri" panose="020F0502020204030204" pitchFamily="34" charset="0"/>
                <a:cs typeface="Arial" panose="020B0604020202020204" pitchFamily="34" charset="0"/>
              </a:rPr>
              <a:t>On the fourth day, participants will learn a new design tool in Vectary software to design Islamic costumes such as the Islamic hat and add the final touch to their scene using the library to Defines materials, colors, and textures to their model.</a:t>
            </a:r>
            <a:endParaRPr lang="ar-QA" sz="1600" dirty="0">
              <a:solidFill>
                <a:schemeClr val="bg1"/>
              </a:solidFill>
              <a:effectLst/>
              <a:latin typeface="Politica" panose="02000506060000020004" pitchFamily="2" charset="0"/>
              <a:ea typeface="Calibri" panose="020F0502020204030204" pitchFamily="34" charset="0"/>
              <a:cs typeface="Arial" panose="020B0604020202020204" pitchFamily="34" charset="0"/>
            </a:endParaRPr>
          </a:p>
          <a:p>
            <a:endParaRPr dirty="0">
              <a:solidFill>
                <a:schemeClr val="bg1"/>
              </a:solidFill>
              <a:latin typeface="Politica" panose="02000506060000020004"/>
            </a:endParaRPr>
          </a:p>
          <a:p>
            <a:pPr>
              <a:defRPr>
                <a:solidFill>
                  <a:srgbClr val="FFFFFF"/>
                </a:solidFill>
                <a:latin typeface="Politica"/>
                <a:ea typeface="Politica"/>
                <a:cs typeface="Politica"/>
                <a:sym typeface="Politica"/>
              </a:defRPr>
            </a:pPr>
            <a:r>
              <a:rPr lang="en-US" sz="1600" b="1" dirty="0"/>
              <a:t>LESSON</a:t>
            </a:r>
            <a:r>
              <a:rPr sz="1600" b="1" dirty="0"/>
              <a:t> OBJECTIVES:</a:t>
            </a:r>
          </a:p>
          <a:p>
            <a:r>
              <a:rPr lang="en-US" dirty="0">
                <a:solidFill>
                  <a:schemeClr val="bg1"/>
                </a:solidFill>
                <a:latin typeface="Politica"/>
              </a:rPr>
              <a:t>After the session participants will be able to: </a:t>
            </a:r>
          </a:p>
          <a:p>
            <a:endParaRPr lang="en-US" dirty="0">
              <a:solidFill>
                <a:schemeClr val="bg1"/>
              </a:solidFill>
              <a:latin typeface="Politica"/>
            </a:endParaRPr>
          </a:p>
          <a:p>
            <a:pPr marL="285750" indent="-285750">
              <a:buFont typeface="Arial" panose="020B0604020202020204" pitchFamily="34" charset="0"/>
              <a:buChar char="•"/>
            </a:pPr>
            <a:r>
              <a:rPr lang="en-US" dirty="0">
                <a:solidFill>
                  <a:schemeClr val="tx1"/>
                </a:solidFill>
                <a:latin typeface="Politica"/>
              </a:rPr>
              <a:t>Use new generation tool – Boolean subtract.</a:t>
            </a:r>
            <a:endParaRPr lang="ar-QA" dirty="0">
              <a:solidFill>
                <a:schemeClr val="tx1"/>
              </a:solidFill>
              <a:latin typeface="Politica"/>
            </a:endParaRPr>
          </a:p>
          <a:p>
            <a:pPr marL="285750" indent="-285750">
              <a:buFont typeface="Arial" panose="020B0604020202020204" pitchFamily="34" charset="0"/>
              <a:buChar char="•"/>
            </a:pPr>
            <a:r>
              <a:rPr lang="en-US" dirty="0">
                <a:solidFill>
                  <a:schemeClr val="tx1"/>
                </a:solidFill>
                <a:latin typeface="Politica"/>
              </a:rPr>
              <a:t>Explain what is materials library</a:t>
            </a:r>
          </a:p>
          <a:p>
            <a:pPr marL="285750" indent="-285750">
              <a:buFont typeface="Arial" panose="020B0604020202020204" pitchFamily="34" charset="0"/>
              <a:buChar char="•"/>
            </a:pPr>
            <a:r>
              <a:rPr lang="en-US" dirty="0">
                <a:solidFill>
                  <a:schemeClr val="tx1"/>
                </a:solidFill>
                <a:latin typeface="Politica"/>
              </a:rPr>
              <a:t>Customize new types of textures and materials.</a:t>
            </a:r>
          </a:p>
          <a:p>
            <a:pPr marL="285750" indent="-285750">
              <a:buFont typeface="Arial" panose="020B0604020202020204" pitchFamily="34" charset="0"/>
              <a:buChar char="•"/>
            </a:pPr>
            <a:r>
              <a:rPr lang="en-US" dirty="0">
                <a:solidFill>
                  <a:schemeClr val="tx1"/>
                </a:solidFill>
                <a:latin typeface="Politica"/>
              </a:rPr>
              <a:t>Design 3D Islamic hat.</a:t>
            </a:r>
          </a:p>
          <a:p>
            <a:pPr>
              <a:defRPr>
                <a:solidFill>
                  <a:srgbClr val="FFFFFF"/>
                </a:solidFill>
                <a:latin typeface="Politica"/>
                <a:ea typeface="Politica"/>
                <a:cs typeface="Politica"/>
                <a:sym typeface="Politica"/>
              </a:defRPr>
            </a:pPr>
            <a:endParaRPr dirty="0"/>
          </a:p>
          <a:p>
            <a:pPr>
              <a:lnSpc>
                <a:spcPct val="150000"/>
              </a:lnSpc>
              <a:defRPr>
                <a:solidFill>
                  <a:srgbClr val="FFFFFF"/>
                </a:solidFill>
                <a:latin typeface="Politica"/>
                <a:ea typeface="Politica"/>
                <a:cs typeface="Politica"/>
                <a:sym typeface="Politica"/>
              </a:defRPr>
            </a:pPr>
            <a:r>
              <a:rPr lang="en-US" dirty="0"/>
              <a:t>Equipment: Computer, Internet connection</a:t>
            </a:r>
          </a:p>
          <a:p>
            <a:pPr>
              <a:lnSpc>
                <a:spcPct val="150000"/>
              </a:lnSpc>
              <a:defRPr>
                <a:solidFill>
                  <a:srgbClr val="FFFFFF"/>
                </a:solidFill>
                <a:latin typeface="Politica"/>
                <a:ea typeface="Politica"/>
                <a:cs typeface="Politica"/>
                <a:sym typeface="Politica"/>
              </a:defRPr>
            </a:pPr>
            <a:r>
              <a:rPr lang="en-US" dirty="0"/>
              <a:t>Materials:</a:t>
            </a:r>
          </a:p>
          <a:p>
            <a:pPr>
              <a:lnSpc>
                <a:spcPct val="150000"/>
              </a:lnSpc>
              <a:defRPr>
                <a:solidFill>
                  <a:srgbClr val="FFFFFF"/>
                </a:solidFill>
                <a:latin typeface="Politica"/>
                <a:ea typeface="Politica"/>
                <a:cs typeface="Politica"/>
                <a:sym typeface="Politica"/>
              </a:defRPr>
            </a:pPr>
            <a:r>
              <a:rPr lang="en-US" dirty="0"/>
              <a:t>Software: Vectary  https://www.vectary.com/</a:t>
            </a:r>
          </a:p>
        </p:txBody>
      </p:sp>
    </p:spTree>
    <p:extLst>
      <p:ext uri="{BB962C8B-B14F-4D97-AF65-F5344CB8AC3E}">
        <p14:creationId xmlns:p14="http://schemas.microsoft.com/office/powerpoint/2010/main" val="1051649133"/>
      </p:ext>
    </p:extLst>
  </p:cSld>
  <p:clrMapOvr>
    <a:masterClrMapping/>
  </p:clrMapOvr>
  <mc:AlternateContent xmlns:mc="http://schemas.openxmlformats.org/markup-compatibility/2006" xmlns:p14="http://schemas.microsoft.com/office/powerpoint/2010/main">
    <mc:Choice Requires="p14">
      <p:transition spd="slow" p14:dur="1200">
        <p:fade thruBlk="1"/>
      </p:transition>
    </mc:Choice>
    <mc:Fallback xmlns="" xmlns:m="http://schemas.openxmlformats.org/officeDocument/2006/math" xmlns:a14="http://schemas.microsoft.com/office/drawing/2010/main">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accent5"/>
        </a:solidFill>
        <a:effectLst/>
      </p:bgPr>
    </p:bg>
    <p:spTree>
      <p:nvGrpSpPr>
        <p:cNvPr id="1" name=""/>
        <p:cNvGrpSpPr/>
        <p:nvPr/>
      </p:nvGrpSpPr>
      <p:grpSpPr>
        <a:xfrm>
          <a:off x="0" y="0"/>
          <a:ext cx="0" cy="0"/>
          <a:chOff x="0" y="0"/>
          <a:chExt cx="0" cy="0"/>
        </a:xfrm>
      </p:grpSpPr>
      <p:sp>
        <p:nvSpPr>
          <p:cNvPr id="111" name="Google Shape;60;p13"/>
          <p:cNvSpPr txBox="1"/>
          <p:nvPr/>
        </p:nvSpPr>
        <p:spPr>
          <a:xfrm>
            <a:off x="1942288" y="408374"/>
            <a:ext cx="8304249" cy="55390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121874" tIns="121874" rIns="121874" bIns="121874">
            <a:spAutoFit/>
          </a:bodyPr>
          <a:lstStyle>
            <a:lvl1pPr algn="ctr">
              <a:defRPr sz="2000">
                <a:solidFill>
                  <a:srgbClr val="FFFFFF"/>
                </a:solidFill>
                <a:latin typeface="Politica"/>
                <a:ea typeface="Politica"/>
                <a:cs typeface="Politica"/>
                <a:sym typeface="Politica"/>
              </a:defRPr>
            </a:lvl1pPr>
          </a:lstStyle>
          <a:p>
            <a:r>
              <a:rPr lang="en-US" dirty="0"/>
              <a:t>SESSION 4: </a:t>
            </a:r>
            <a:r>
              <a:rPr lang="en-US" sz="2000" dirty="0">
                <a:solidFill>
                  <a:schemeClr val="bg1"/>
                </a:solidFill>
                <a:latin typeface="Politica" charset="0"/>
                <a:ea typeface="Politica" charset="0"/>
                <a:cs typeface="Politica" charset="0"/>
              </a:rPr>
              <a:t>Texture and patterns for fabric </a:t>
            </a:r>
            <a:endParaRPr dirty="0"/>
          </a:p>
        </p:txBody>
      </p:sp>
      <p:grpSp>
        <p:nvGrpSpPr>
          <p:cNvPr id="114" name="Google Shape;61;p13"/>
          <p:cNvGrpSpPr/>
          <p:nvPr/>
        </p:nvGrpSpPr>
        <p:grpSpPr>
          <a:xfrm>
            <a:off x="2058922" y="448448"/>
            <a:ext cx="8070978" cy="494651"/>
            <a:chOff x="0" y="0"/>
            <a:chExt cx="8070977" cy="494649"/>
          </a:xfrm>
        </p:grpSpPr>
        <p:sp>
          <p:nvSpPr>
            <p:cNvPr id="112" name="Google Shape;62;p13"/>
            <p:cNvSpPr/>
            <p:nvPr/>
          </p:nvSpPr>
          <p:spPr>
            <a:xfrm>
              <a:off x="0" y="-1"/>
              <a:ext cx="8070978" cy="1"/>
            </a:xfrm>
            <a:prstGeom prst="line">
              <a:avLst/>
            </a:prstGeom>
            <a:noFill/>
            <a:ln w="19050" cap="flat">
              <a:solidFill>
                <a:srgbClr val="FFFFFF"/>
              </a:solidFill>
              <a:prstDash val="solid"/>
              <a:round/>
            </a:ln>
            <a:effectLst/>
          </p:spPr>
          <p:txBody>
            <a:bodyPr wrap="square" lIns="45719" tIns="45719" rIns="45719" bIns="45719" numCol="1" anchor="t">
              <a:noAutofit/>
            </a:bodyPr>
            <a:lstStyle/>
            <a:p>
              <a:endParaRPr/>
            </a:p>
          </p:txBody>
        </p:sp>
        <p:sp>
          <p:nvSpPr>
            <p:cNvPr id="113" name="Google Shape;63;p13"/>
            <p:cNvSpPr/>
            <p:nvPr/>
          </p:nvSpPr>
          <p:spPr>
            <a:xfrm>
              <a:off x="0" y="494649"/>
              <a:ext cx="8070978" cy="1"/>
            </a:xfrm>
            <a:prstGeom prst="line">
              <a:avLst/>
            </a:prstGeom>
            <a:noFill/>
            <a:ln w="19050" cap="flat">
              <a:solidFill>
                <a:srgbClr val="FFFFFF"/>
              </a:solidFill>
              <a:prstDash val="solid"/>
              <a:round/>
            </a:ln>
            <a:effectLst/>
          </p:spPr>
          <p:txBody>
            <a:bodyPr wrap="square" lIns="45719" tIns="45719" rIns="45719" bIns="45719" numCol="1" anchor="t">
              <a:noAutofit/>
            </a:bodyPr>
            <a:lstStyle/>
            <a:p>
              <a:endParaRPr/>
            </a:p>
          </p:txBody>
        </p:sp>
      </p:grpSp>
      <p:pic>
        <p:nvPicPr>
          <p:cNvPr id="115" name="Picture 7" descr="Picture 7"/>
          <p:cNvPicPr>
            <a:picLocks noChangeAspect="1"/>
          </p:cNvPicPr>
          <p:nvPr/>
        </p:nvPicPr>
        <p:blipFill>
          <a:blip r:embed="rId2"/>
          <a:stretch>
            <a:fillRect/>
          </a:stretch>
        </p:blipFill>
        <p:spPr>
          <a:xfrm>
            <a:off x="9618961" y="6413529"/>
            <a:ext cx="1044681" cy="369333"/>
          </a:xfrm>
          <a:prstGeom prst="rect">
            <a:avLst/>
          </a:prstGeom>
          <a:ln w="12700">
            <a:miter lim="400000"/>
          </a:ln>
        </p:spPr>
      </p:pic>
      <p:sp>
        <p:nvSpPr>
          <p:cNvPr id="116" name="TextBox 2"/>
          <p:cNvSpPr txBox="1"/>
          <p:nvPr/>
        </p:nvSpPr>
        <p:spPr>
          <a:xfrm>
            <a:off x="10663642" y="6464329"/>
            <a:ext cx="1226567" cy="31864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5719" rIns="45719">
            <a:spAutoFit/>
          </a:bodyPr>
          <a:lstStyle>
            <a:lvl1pPr>
              <a:defRPr sz="1800">
                <a:solidFill>
                  <a:srgbClr val="FFFFFF"/>
                </a:solidFill>
                <a:latin typeface="Politica"/>
                <a:ea typeface="Politica"/>
                <a:cs typeface="Politica"/>
                <a:sym typeface="Politica"/>
              </a:defRPr>
            </a:lvl1pPr>
          </a:lstStyle>
          <a:p>
            <a:r>
              <a:t>Studio56.qa</a:t>
            </a:r>
          </a:p>
        </p:txBody>
      </p:sp>
      <p:graphicFrame>
        <p:nvGraphicFramePr>
          <p:cNvPr id="2" name="Google Shape;76;p15">
            <a:extLst>
              <a:ext uri="{FF2B5EF4-FFF2-40B4-BE49-F238E27FC236}">
                <a16:creationId xmlns:a16="http://schemas.microsoft.com/office/drawing/2014/main" id="{38103DEC-B88E-4548-AD0B-41F0B75E5382}"/>
              </a:ext>
            </a:extLst>
          </p:cNvPr>
          <p:cNvGraphicFramePr/>
          <p:nvPr>
            <p:extLst>
              <p:ext uri="{D42A27DB-BD31-4B8C-83A1-F6EECF244321}">
                <p14:modId xmlns:p14="http://schemas.microsoft.com/office/powerpoint/2010/main" val="2933237207"/>
              </p:ext>
            </p:extLst>
          </p:nvPr>
        </p:nvGraphicFramePr>
        <p:xfrm>
          <a:off x="579889" y="1437751"/>
          <a:ext cx="10902075" cy="4890330"/>
        </p:xfrm>
        <a:graphic>
          <a:graphicData uri="http://schemas.openxmlformats.org/drawingml/2006/table">
            <a:tbl>
              <a:tblPr>
                <a:noFill/>
                <a:effectLst>
                  <a:outerShdw blurRad="50800" dist="38100" dir="2700000" algn="tl" rotWithShape="0">
                    <a:prstClr val="black">
                      <a:alpha val="40000"/>
                    </a:prstClr>
                  </a:outerShdw>
                </a:effectLst>
              </a:tblPr>
              <a:tblGrid>
                <a:gridCol w="1132175">
                  <a:extLst>
                    <a:ext uri="{9D8B030D-6E8A-4147-A177-3AD203B41FA5}">
                      <a16:colId xmlns:a16="http://schemas.microsoft.com/office/drawing/2014/main" val="20000"/>
                    </a:ext>
                  </a:extLst>
                </a:gridCol>
                <a:gridCol w="6729399">
                  <a:extLst>
                    <a:ext uri="{9D8B030D-6E8A-4147-A177-3AD203B41FA5}">
                      <a16:colId xmlns:a16="http://schemas.microsoft.com/office/drawing/2014/main" val="20001"/>
                    </a:ext>
                  </a:extLst>
                </a:gridCol>
                <a:gridCol w="3040501">
                  <a:extLst>
                    <a:ext uri="{9D8B030D-6E8A-4147-A177-3AD203B41FA5}">
                      <a16:colId xmlns:a16="http://schemas.microsoft.com/office/drawing/2014/main" val="20002"/>
                    </a:ext>
                  </a:extLst>
                </a:gridCol>
              </a:tblGrid>
              <a:tr h="660006">
                <a:tc>
                  <a:txBody>
                    <a:bodyPr/>
                    <a:lstStyle/>
                    <a:p>
                      <a:pPr marL="0" marR="0" lvl="0" indent="0" algn="l" rtl="0">
                        <a:lnSpc>
                          <a:spcPct val="100000"/>
                        </a:lnSpc>
                        <a:spcBef>
                          <a:spcPts val="0"/>
                        </a:spcBef>
                        <a:spcAft>
                          <a:spcPts val="0"/>
                        </a:spcAft>
                        <a:buClr>
                          <a:srgbClr val="000000"/>
                        </a:buClr>
                        <a:buSzPts val="1400"/>
                        <a:buFont typeface="Arial"/>
                        <a:buNone/>
                      </a:pPr>
                      <a:r>
                        <a:rPr lang="en-US" sz="1400" u="none" strike="noStrike" cap="none" dirty="0">
                          <a:solidFill>
                            <a:schemeClr val="lt1"/>
                          </a:solidFill>
                          <a:latin typeface="Politica"/>
                        </a:rPr>
                        <a:t> Time / Duration</a:t>
                      </a:r>
                      <a:endParaRPr sz="1400" u="none" strike="noStrike" cap="none" dirty="0">
                        <a:solidFill>
                          <a:schemeClr val="lt1"/>
                        </a:solidFill>
                        <a:latin typeface="Politica"/>
                      </a:endParaRPr>
                    </a:p>
                  </a:txBody>
                  <a:tcPr marL="91425" marR="91425" marT="91425" marB="914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75000"/>
                      </a:schemeClr>
                    </a:solidFill>
                  </a:tcPr>
                </a:tc>
                <a:tc>
                  <a:txBody>
                    <a:bodyPr/>
                    <a:lstStyle/>
                    <a:p>
                      <a:pPr marL="0" marR="0" lvl="0" indent="0" algn="l" rtl="0">
                        <a:lnSpc>
                          <a:spcPct val="100000"/>
                        </a:lnSpc>
                        <a:spcBef>
                          <a:spcPts val="0"/>
                        </a:spcBef>
                        <a:spcAft>
                          <a:spcPts val="0"/>
                        </a:spcAft>
                        <a:buClr>
                          <a:srgbClr val="000000"/>
                        </a:buClr>
                        <a:buSzPts val="1400"/>
                        <a:buFont typeface="Arial"/>
                        <a:buNone/>
                      </a:pPr>
                      <a:r>
                        <a:rPr lang="en-US" sz="1400" u="none" strike="noStrike" cap="none" dirty="0">
                          <a:solidFill>
                            <a:schemeClr val="lt1"/>
                          </a:solidFill>
                          <a:latin typeface="Politica"/>
                        </a:rPr>
                        <a:t>Activity</a:t>
                      </a:r>
                      <a:endParaRPr sz="1400" u="none" strike="noStrike" cap="none" dirty="0">
                        <a:solidFill>
                          <a:schemeClr val="lt1"/>
                        </a:solidFill>
                        <a:latin typeface="Politica"/>
                      </a:endParaRPr>
                    </a:p>
                  </a:txBody>
                  <a:tcPr marL="91425" marR="91425" marT="91425" marB="914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75000"/>
                      </a:schemeClr>
                    </a:solidFill>
                  </a:tcPr>
                </a:tc>
                <a:tc>
                  <a:txBody>
                    <a:bodyPr/>
                    <a:lstStyle/>
                    <a:p>
                      <a:pPr marL="0" marR="0" lvl="0" indent="0" algn="l" rtl="0">
                        <a:lnSpc>
                          <a:spcPct val="100000"/>
                        </a:lnSpc>
                        <a:spcBef>
                          <a:spcPts val="0"/>
                        </a:spcBef>
                        <a:spcAft>
                          <a:spcPts val="0"/>
                        </a:spcAft>
                        <a:buClr>
                          <a:srgbClr val="000000"/>
                        </a:buClr>
                        <a:buSzPts val="1400"/>
                        <a:buFont typeface="Arial"/>
                        <a:buNone/>
                      </a:pPr>
                      <a:r>
                        <a:rPr lang="en-US" sz="1400" u="none" strike="noStrike" cap="none" dirty="0">
                          <a:solidFill>
                            <a:schemeClr val="lt1"/>
                          </a:solidFill>
                          <a:latin typeface="Politica"/>
                        </a:rPr>
                        <a:t>Materials and requirements </a:t>
                      </a:r>
                    </a:p>
                  </a:txBody>
                  <a:tcPr marL="91425" marR="91425" marT="91425" marB="914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75000"/>
                      </a:schemeClr>
                    </a:solidFill>
                  </a:tcPr>
                </a:tc>
                <a:extLst>
                  <a:ext uri="{0D108BD9-81ED-4DB2-BD59-A6C34878D82A}">
                    <a16:rowId xmlns:a16="http://schemas.microsoft.com/office/drawing/2014/main" val="10000"/>
                  </a:ext>
                </a:extLst>
              </a:tr>
              <a:tr h="838185">
                <a:tc>
                  <a:txBody>
                    <a:bodyPr/>
                    <a:lstStyle/>
                    <a:p>
                      <a:pPr marL="0" marR="0" lvl="0" indent="0" algn="l" rtl="0">
                        <a:lnSpc>
                          <a:spcPct val="100000"/>
                        </a:lnSpc>
                        <a:spcBef>
                          <a:spcPts val="0"/>
                        </a:spcBef>
                        <a:spcAft>
                          <a:spcPts val="0"/>
                        </a:spcAft>
                        <a:buClr>
                          <a:srgbClr val="000000"/>
                        </a:buClr>
                        <a:buSzPts val="1400"/>
                        <a:buFont typeface="Arial"/>
                        <a:buNone/>
                      </a:pPr>
                      <a:endParaRPr lang="en-US" sz="1400" u="none" strike="noStrike" cap="none" dirty="0">
                        <a:solidFill>
                          <a:schemeClr val="lt1"/>
                        </a:solidFill>
                        <a:latin typeface="Politica"/>
                      </a:endParaRPr>
                    </a:p>
                    <a:p>
                      <a:pPr marL="0" marR="0" lvl="0" indent="0" algn="l" rtl="0">
                        <a:lnSpc>
                          <a:spcPct val="100000"/>
                        </a:lnSpc>
                        <a:spcBef>
                          <a:spcPts val="0"/>
                        </a:spcBef>
                        <a:spcAft>
                          <a:spcPts val="0"/>
                        </a:spcAft>
                        <a:buClr>
                          <a:srgbClr val="000000"/>
                        </a:buClr>
                        <a:buSzPts val="1400"/>
                        <a:buFont typeface="Arial"/>
                        <a:buNone/>
                      </a:pPr>
                      <a:endParaRPr lang="en-US" sz="1400" u="none" strike="noStrike" cap="none" dirty="0">
                        <a:solidFill>
                          <a:schemeClr val="lt1"/>
                        </a:solidFill>
                        <a:latin typeface="Politica"/>
                      </a:endParaRPr>
                    </a:p>
                    <a:p>
                      <a:pPr marL="0" marR="0" lvl="0" indent="0" algn="l" rtl="0">
                        <a:lnSpc>
                          <a:spcPct val="100000"/>
                        </a:lnSpc>
                        <a:spcBef>
                          <a:spcPts val="0"/>
                        </a:spcBef>
                        <a:spcAft>
                          <a:spcPts val="0"/>
                        </a:spcAft>
                        <a:buClr>
                          <a:srgbClr val="000000"/>
                        </a:buClr>
                        <a:buSzPts val="1400"/>
                        <a:buFont typeface="Arial"/>
                        <a:buNone/>
                      </a:pPr>
                      <a:r>
                        <a:rPr lang="en-US" sz="1400" u="none" strike="noStrike" cap="none" dirty="0">
                          <a:solidFill>
                            <a:schemeClr val="lt1"/>
                          </a:solidFill>
                          <a:latin typeface="Politica"/>
                        </a:rPr>
                        <a:t>5 mins</a:t>
                      </a:r>
                    </a:p>
                  </a:txBody>
                  <a:tcPr marL="91425" marR="91425" marT="91425" marB="914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75000"/>
                      </a:schemeClr>
                    </a:solidFill>
                  </a:tcPr>
                </a:tc>
                <a:tc>
                  <a:txBody>
                    <a:bodyPr/>
                    <a:lstStyle/>
                    <a:p>
                      <a:pPr marL="0" marR="0" lvl="0" indent="0" algn="l" rtl="0">
                        <a:lnSpc>
                          <a:spcPct val="100000"/>
                        </a:lnSpc>
                        <a:spcBef>
                          <a:spcPts val="0"/>
                        </a:spcBef>
                        <a:spcAft>
                          <a:spcPts val="0"/>
                        </a:spcAft>
                        <a:buClr>
                          <a:srgbClr val="000000"/>
                        </a:buClr>
                        <a:buSzPts val="1400"/>
                        <a:buFont typeface="Arial" panose="020B0604020202020204" pitchFamily="34" charset="0"/>
                        <a:buNone/>
                      </a:pPr>
                      <a:endParaRPr lang="en-US" sz="1400" u="none" strike="noStrike" cap="none" dirty="0">
                        <a:solidFill>
                          <a:schemeClr val="lt1"/>
                        </a:solidFill>
                        <a:latin typeface="Politica"/>
                      </a:endParaRPr>
                    </a:p>
                    <a:p>
                      <a:pPr marL="285750" marR="0" lvl="0" indent="-285750" algn="l" rtl="0">
                        <a:lnSpc>
                          <a:spcPct val="100000"/>
                        </a:lnSpc>
                        <a:spcBef>
                          <a:spcPts val="0"/>
                        </a:spcBef>
                        <a:spcAft>
                          <a:spcPts val="0"/>
                        </a:spcAft>
                        <a:buClr>
                          <a:srgbClr val="000000"/>
                        </a:buClr>
                        <a:buSzPts val="1400"/>
                        <a:buFont typeface="Arial" panose="020B0604020202020204" pitchFamily="34" charset="0"/>
                        <a:buChar char="•"/>
                      </a:pPr>
                      <a:r>
                        <a:rPr lang="en-US" sz="1400" u="none" strike="noStrike" cap="none" dirty="0">
                          <a:solidFill>
                            <a:schemeClr val="lt1"/>
                          </a:solidFill>
                          <a:latin typeface="Politica"/>
                        </a:rPr>
                        <a:t>Take the attendance</a:t>
                      </a:r>
                      <a:endParaRPr lang="ar-QA" sz="1400" u="none" strike="noStrike" cap="none" dirty="0">
                        <a:solidFill>
                          <a:schemeClr val="lt1"/>
                        </a:solidFill>
                        <a:latin typeface="Politica"/>
                      </a:endParaRPr>
                    </a:p>
                    <a:p>
                      <a:pPr marL="285750" marR="0" lvl="0" indent="-285750" algn="l" rtl="0">
                        <a:lnSpc>
                          <a:spcPct val="100000"/>
                        </a:lnSpc>
                        <a:spcBef>
                          <a:spcPts val="0"/>
                        </a:spcBef>
                        <a:spcAft>
                          <a:spcPts val="0"/>
                        </a:spcAft>
                        <a:buClr>
                          <a:srgbClr val="000000"/>
                        </a:buClr>
                        <a:buSzPts val="1400"/>
                        <a:buFont typeface="Arial" panose="020B0604020202020204" pitchFamily="34" charset="0"/>
                        <a:buChar char="•"/>
                      </a:pPr>
                      <a:r>
                        <a:rPr lang="en-US" sz="1400" u="none" strike="noStrike" cap="none" dirty="0">
                          <a:solidFill>
                            <a:schemeClr val="lt1"/>
                          </a:solidFill>
                          <a:latin typeface="Politica"/>
                        </a:rPr>
                        <a:t>Review with participants what tools they learned yesterday.</a:t>
                      </a:r>
                    </a:p>
                  </a:txBody>
                  <a:tcPr marL="91425" marR="91425" marT="91425" marB="914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75000"/>
                      </a:schemeClr>
                    </a:solidFill>
                  </a:tcPr>
                </a:tc>
                <a:tc>
                  <a:txBody>
                    <a:bodyPr/>
                    <a:lstStyle/>
                    <a:p>
                      <a:pPr marL="0" lvl="0" indent="0" algn="l" rtl="0">
                        <a:spcBef>
                          <a:spcPts val="0"/>
                        </a:spcBef>
                        <a:spcAft>
                          <a:spcPts val="0"/>
                        </a:spcAft>
                        <a:buClr>
                          <a:schemeClr val="dk1"/>
                        </a:buClr>
                        <a:buSzPts val="1400"/>
                        <a:buFont typeface="Arial"/>
                        <a:buNone/>
                      </a:pPr>
                      <a:endParaRPr lang="en-US" dirty="0">
                        <a:solidFill>
                          <a:schemeClr val="lt1"/>
                        </a:solidFill>
                        <a:latin typeface="Politica"/>
                        <a:ea typeface="Lato"/>
                        <a:cs typeface="Lato"/>
                        <a:sym typeface="Lato"/>
                      </a:endParaRPr>
                    </a:p>
                    <a:p>
                      <a:pPr marL="0" lvl="0" indent="0" algn="l" rtl="0">
                        <a:spcBef>
                          <a:spcPts val="0"/>
                        </a:spcBef>
                        <a:spcAft>
                          <a:spcPts val="0"/>
                        </a:spcAft>
                        <a:buClr>
                          <a:schemeClr val="dk1"/>
                        </a:buClr>
                        <a:buSzPts val="1400"/>
                        <a:buFont typeface="Arial"/>
                        <a:buNone/>
                      </a:pPr>
                      <a:endParaRPr lang="en-US" dirty="0">
                        <a:solidFill>
                          <a:schemeClr val="lt1"/>
                        </a:solidFill>
                        <a:latin typeface="Politica"/>
                        <a:ea typeface="Lato"/>
                        <a:cs typeface="Lato"/>
                        <a:sym typeface="Lato"/>
                      </a:endParaRPr>
                    </a:p>
                    <a:p>
                      <a:pPr marL="0" lvl="0" indent="0" algn="l" rtl="0">
                        <a:spcBef>
                          <a:spcPts val="0"/>
                        </a:spcBef>
                        <a:spcAft>
                          <a:spcPts val="0"/>
                        </a:spcAft>
                        <a:buClr>
                          <a:schemeClr val="dk1"/>
                        </a:buClr>
                        <a:buSzPts val="1400"/>
                        <a:buFont typeface="Arial"/>
                        <a:buNone/>
                      </a:pPr>
                      <a:r>
                        <a:rPr lang="en-US" dirty="0">
                          <a:solidFill>
                            <a:schemeClr val="lt1"/>
                          </a:solidFill>
                          <a:latin typeface="Politica"/>
                          <a:ea typeface="Lato"/>
                          <a:cs typeface="Lato"/>
                          <a:sym typeface="Lato"/>
                        </a:rPr>
                        <a:t>Computer, internet access.</a:t>
                      </a:r>
                      <a:endParaRPr sz="1400" u="none" strike="noStrike" cap="none" dirty="0">
                        <a:solidFill>
                          <a:schemeClr val="lt1"/>
                        </a:solidFill>
                        <a:latin typeface="Politica"/>
                      </a:endParaRPr>
                    </a:p>
                  </a:txBody>
                  <a:tcPr marL="91425" marR="91425" marT="91425" marB="914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75000"/>
                      </a:schemeClr>
                    </a:solidFill>
                  </a:tcPr>
                </a:tc>
                <a:extLst>
                  <a:ext uri="{0D108BD9-81ED-4DB2-BD59-A6C34878D82A}">
                    <a16:rowId xmlns:a16="http://schemas.microsoft.com/office/drawing/2014/main" val="10001"/>
                  </a:ext>
                </a:extLst>
              </a:tr>
              <a:tr h="1047209">
                <a:tc>
                  <a:txBody>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sz="1400" u="none" strike="noStrike" cap="none" dirty="0">
                          <a:solidFill>
                            <a:schemeClr val="lt1"/>
                          </a:solidFill>
                          <a:latin typeface="Politica"/>
                        </a:rPr>
                        <a:t>20 mins</a:t>
                      </a:r>
                    </a:p>
                    <a:p>
                      <a:pPr marL="0" marR="0" lvl="0" indent="0" algn="l" rtl="0">
                        <a:lnSpc>
                          <a:spcPct val="100000"/>
                        </a:lnSpc>
                        <a:spcBef>
                          <a:spcPts val="0"/>
                        </a:spcBef>
                        <a:spcAft>
                          <a:spcPts val="0"/>
                        </a:spcAft>
                        <a:buClr>
                          <a:srgbClr val="000000"/>
                        </a:buClr>
                        <a:buSzPts val="1400"/>
                        <a:buFont typeface="Arial"/>
                        <a:buNone/>
                      </a:pPr>
                      <a:endParaRPr sz="1400" u="none" strike="noStrike" cap="none" dirty="0">
                        <a:solidFill>
                          <a:schemeClr val="lt1"/>
                        </a:solidFill>
                        <a:latin typeface="Politica"/>
                      </a:endParaRPr>
                    </a:p>
                  </a:txBody>
                  <a:tcPr marL="91425" marR="91425" marT="91425" marB="914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75000"/>
                      </a:schemeClr>
                    </a:solidFill>
                  </a:tcPr>
                </a:tc>
                <a:tc>
                  <a:txBody>
                    <a:bodyPr/>
                    <a:lstStyle/>
                    <a:p>
                      <a:pPr marL="285750" marR="0" lvl="0" indent="-285750" algn="l" defTabSz="914400" rtl="0" eaLnBrk="1" fontAlgn="auto" latinLnBrk="0" hangingPunct="1">
                        <a:lnSpc>
                          <a:spcPct val="100000"/>
                        </a:lnSpc>
                        <a:spcBef>
                          <a:spcPts val="0"/>
                        </a:spcBef>
                        <a:spcAft>
                          <a:spcPts val="0"/>
                        </a:spcAft>
                        <a:buClr>
                          <a:srgbClr val="000000"/>
                        </a:buClr>
                        <a:buSzPts val="1400"/>
                        <a:buFont typeface="Arial" panose="020B0604020202020204" pitchFamily="34" charset="0"/>
                        <a:buChar char="•"/>
                        <a:tabLst/>
                        <a:defRPr/>
                      </a:pPr>
                      <a:r>
                        <a:rPr lang="en-US" sz="1400" u="none" strike="noStrike" cap="none" dirty="0">
                          <a:solidFill>
                            <a:schemeClr val="lt1"/>
                          </a:solidFill>
                          <a:latin typeface="Politica"/>
                        </a:rPr>
                        <a:t>Explain more tools in Vectary in order to know how to  change the texture and its patterns such as:</a:t>
                      </a:r>
                    </a:p>
                    <a:p>
                      <a:pPr marL="342900" marR="0" lvl="0" indent="-342900" algn="l" defTabSz="914400" rtl="0" eaLnBrk="1" fontAlgn="auto" latinLnBrk="0" hangingPunct="1">
                        <a:lnSpc>
                          <a:spcPct val="100000"/>
                        </a:lnSpc>
                        <a:spcBef>
                          <a:spcPts val="0"/>
                        </a:spcBef>
                        <a:spcAft>
                          <a:spcPts val="0"/>
                        </a:spcAft>
                        <a:buClr>
                          <a:srgbClr val="000000"/>
                        </a:buClr>
                        <a:buSzPts val="1400"/>
                        <a:buFont typeface="+mj-lt"/>
                        <a:buAutoNum type="arabicPeriod"/>
                        <a:tabLst/>
                        <a:defRPr/>
                      </a:pPr>
                      <a:r>
                        <a:rPr lang="en-US" sz="1400" u="none" strike="noStrike" cap="none" dirty="0">
                          <a:solidFill>
                            <a:schemeClr val="lt1"/>
                          </a:solidFill>
                          <a:latin typeface="Politica"/>
                        </a:rPr>
                        <a:t>Boolean subtract </a:t>
                      </a:r>
                    </a:p>
                    <a:p>
                      <a:pPr marL="342900" marR="0" lvl="0" indent="-342900" algn="l" defTabSz="914400" rtl="0" eaLnBrk="1" fontAlgn="auto" latinLnBrk="0" hangingPunct="1">
                        <a:lnSpc>
                          <a:spcPct val="100000"/>
                        </a:lnSpc>
                        <a:spcBef>
                          <a:spcPts val="0"/>
                        </a:spcBef>
                        <a:spcAft>
                          <a:spcPts val="0"/>
                        </a:spcAft>
                        <a:buClr>
                          <a:srgbClr val="000000"/>
                        </a:buClr>
                        <a:buSzPts val="1400"/>
                        <a:buFont typeface="+mj-lt"/>
                        <a:buAutoNum type="arabicPeriod"/>
                        <a:tabLst/>
                        <a:defRPr/>
                      </a:pPr>
                      <a:r>
                        <a:rPr lang="en-US" sz="1400" u="none" strike="noStrike" cap="none" dirty="0">
                          <a:solidFill>
                            <a:schemeClr val="lt1"/>
                          </a:solidFill>
                          <a:latin typeface="Politica"/>
                        </a:rPr>
                        <a:t>Materials UI.</a:t>
                      </a:r>
                    </a:p>
                    <a:p>
                      <a:pPr marL="342900" marR="0" lvl="0" indent="-342900" algn="l" defTabSz="914400" rtl="0" eaLnBrk="1" fontAlgn="auto" latinLnBrk="0" hangingPunct="1">
                        <a:lnSpc>
                          <a:spcPct val="100000"/>
                        </a:lnSpc>
                        <a:spcBef>
                          <a:spcPts val="0"/>
                        </a:spcBef>
                        <a:spcAft>
                          <a:spcPts val="0"/>
                        </a:spcAft>
                        <a:buClr>
                          <a:srgbClr val="000000"/>
                        </a:buClr>
                        <a:buSzPts val="1400"/>
                        <a:buFont typeface="+mj-lt"/>
                        <a:buAutoNum type="arabicPeriod"/>
                        <a:tabLst/>
                        <a:defRPr/>
                      </a:pPr>
                      <a:r>
                        <a:rPr lang="en-US" sz="1400" u="none" strike="noStrike" cap="none" dirty="0">
                          <a:solidFill>
                            <a:schemeClr val="lt1"/>
                          </a:solidFill>
                          <a:latin typeface="Politica"/>
                        </a:rPr>
                        <a:t>Opacity</a:t>
                      </a:r>
                    </a:p>
                    <a:p>
                      <a:pPr marL="342900" marR="0" lvl="0" indent="-342900" algn="l" defTabSz="914400" rtl="0" eaLnBrk="1" fontAlgn="auto" latinLnBrk="0" hangingPunct="1">
                        <a:lnSpc>
                          <a:spcPct val="100000"/>
                        </a:lnSpc>
                        <a:spcBef>
                          <a:spcPts val="0"/>
                        </a:spcBef>
                        <a:spcAft>
                          <a:spcPts val="0"/>
                        </a:spcAft>
                        <a:buClr>
                          <a:srgbClr val="000000"/>
                        </a:buClr>
                        <a:buSzPts val="1400"/>
                        <a:buFont typeface="+mj-lt"/>
                        <a:buAutoNum type="arabicPeriod"/>
                        <a:tabLst/>
                        <a:defRPr/>
                      </a:pPr>
                      <a:r>
                        <a:rPr lang="en-US" sz="1400" u="none" strike="noStrike" cap="none" dirty="0">
                          <a:solidFill>
                            <a:schemeClr val="lt1"/>
                          </a:solidFill>
                          <a:latin typeface="Politica"/>
                        </a:rPr>
                        <a:t>Library and materials. </a:t>
                      </a:r>
                    </a:p>
                  </a:txBody>
                  <a:tcPr marL="91425" marR="91425" marT="91425" marB="914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75000"/>
                      </a:schemeClr>
                    </a:solidFill>
                  </a:tcPr>
                </a:tc>
                <a:tc>
                  <a:txBody>
                    <a:bodyPr/>
                    <a:lstStyle/>
                    <a:p>
                      <a:pPr marL="0" marR="0" lvl="0" indent="0" algn="l" defTabSz="914400" rtl="0" eaLnBrk="1" fontAlgn="auto" latinLnBrk="0" hangingPunct="1">
                        <a:lnSpc>
                          <a:spcPct val="100000"/>
                        </a:lnSpc>
                        <a:spcBef>
                          <a:spcPts val="0"/>
                        </a:spcBef>
                        <a:spcAft>
                          <a:spcPts val="0"/>
                        </a:spcAft>
                        <a:buClr>
                          <a:schemeClr val="dk1"/>
                        </a:buClr>
                        <a:buSzPts val="1400"/>
                        <a:buFont typeface="Arial"/>
                        <a:buNone/>
                        <a:tabLst/>
                        <a:defRPr/>
                      </a:pPr>
                      <a:r>
                        <a:rPr lang="en-US" sz="1400" dirty="0">
                          <a:solidFill>
                            <a:schemeClr val="lt1"/>
                          </a:solidFill>
                          <a:latin typeface="Politica"/>
                          <a:ea typeface="Lato"/>
                          <a:cs typeface="Lato"/>
                          <a:sym typeface="Lato"/>
                        </a:rPr>
                        <a:t>Computer, internet access.</a:t>
                      </a:r>
                      <a:endParaRPr lang="en-US" sz="1600" u="none" strike="noStrike" cap="none" dirty="0">
                        <a:solidFill>
                          <a:schemeClr val="lt1"/>
                        </a:solidFill>
                        <a:latin typeface="Politica"/>
                      </a:endParaRPr>
                    </a:p>
                    <a:p>
                      <a:pPr marL="0" lvl="0" indent="0" algn="l" rtl="0">
                        <a:spcBef>
                          <a:spcPts val="0"/>
                        </a:spcBef>
                        <a:spcAft>
                          <a:spcPts val="0"/>
                        </a:spcAft>
                        <a:buClr>
                          <a:schemeClr val="dk1"/>
                        </a:buClr>
                        <a:buSzPts val="1400"/>
                        <a:buFont typeface="Arial"/>
                        <a:buNone/>
                      </a:pPr>
                      <a:endParaRPr sz="1400" u="none" strike="noStrike" cap="none" dirty="0">
                        <a:solidFill>
                          <a:schemeClr val="lt1"/>
                        </a:solidFill>
                        <a:latin typeface="Politica"/>
                      </a:endParaRPr>
                    </a:p>
                  </a:txBody>
                  <a:tcPr marL="91425" marR="91425" marT="91425" marB="914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75000"/>
                      </a:schemeClr>
                    </a:solidFill>
                  </a:tcPr>
                </a:tc>
                <a:extLst>
                  <a:ext uri="{0D108BD9-81ED-4DB2-BD59-A6C34878D82A}">
                    <a16:rowId xmlns:a16="http://schemas.microsoft.com/office/drawing/2014/main" val="435003547"/>
                  </a:ext>
                </a:extLst>
              </a:tr>
              <a:tr h="1264905">
                <a:tc>
                  <a:txBody>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sz="1400" u="none" strike="noStrike" cap="none" dirty="0">
                          <a:solidFill>
                            <a:schemeClr val="lt1"/>
                          </a:solidFill>
                          <a:latin typeface="Politica"/>
                        </a:rPr>
                        <a:t>20 mins</a:t>
                      </a:r>
                    </a:p>
                    <a:p>
                      <a:pPr marL="0" marR="0" lvl="0" indent="0" algn="l" rtl="0">
                        <a:lnSpc>
                          <a:spcPct val="100000"/>
                        </a:lnSpc>
                        <a:spcBef>
                          <a:spcPts val="0"/>
                        </a:spcBef>
                        <a:spcAft>
                          <a:spcPts val="0"/>
                        </a:spcAft>
                        <a:buClr>
                          <a:srgbClr val="000000"/>
                        </a:buClr>
                        <a:buSzPts val="1400"/>
                        <a:buFont typeface="Arial"/>
                        <a:buNone/>
                      </a:pPr>
                      <a:endParaRPr sz="1400" u="none" strike="noStrike" cap="none" dirty="0">
                        <a:solidFill>
                          <a:schemeClr val="lt1"/>
                        </a:solidFill>
                        <a:latin typeface="Politica"/>
                      </a:endParaRPr>
                    </a:p>
                  </a:txBody>
                  <a:tcPr marL="91425" marR="91425" marT="91425" marB="914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75000"/>
                      </a:schemeClr>
                    </a:solidFill>
                  </a:tcPr>
                </a:tc>
                <a:tc>
                  <a:txBody>
                    <a:bodyPr/>
                    <a:lstStyle/>
                    <a:p>
                      <a:pPr marL="285750" marR="0" lvl="0" indent="-285750" algn="l" defTabSz="914400" rtl="0" eaLnBrk="1" fontAlgn="auto" latinLnBrk="0" hangingPunct="1">
                        <a:lnSpc>
                          <a:spcPct val="100000"/>
                        </a:lnSpc>
                        <a:spcBef>
                          <a:spcPts val="0"/>
                        </a:spcBef>
                        <a:spcAft>
                          <a:spcPts val="0"/>
                        </a:spcAft>
                        <a:buClr>
                          <a:srgbClr val="000000"/>
                        </a:buClr>
                        <a:buSzPts val="1400"/>
                        <a:buFont typeface="Arial" panose="020B0604020202020204" pitchFamily="34" charset="0"/>
                        <a:buChar char="•"/>
                        <a:tabLst/>
                        <a:defRPr/>
                      </a:pPr>
                      <a:r>
                        <a:rPr lang="en-US" sz="1400" u="none" strike="noStrike" cap="none" dirty="0">
                          <a:solidFill>
                            <a:schemeClr val="lt1"/>
                          </a:solidFill>
                          <a:latin typeface="Politica"/>
                        </a:rPr>
                        <a:t>Explain to participants how to design a 3D hat and ask them to follow the process step by step.</a:t>
                      </a:r>
                    </a:p>
                    <a:p>
                      <a:pPr marL="342900" marR="0" lvl="0" indent="-342900" algn="l" defTabSz="914400" rtl="0" eaLnBrk="1" fontAlgn="auto" latinLnBrk="0" hangingPunct="1">
                        <a:lnSpc>
                          <a:spcPct val="100000"/>
                        </a:lnSpc>
                        <a:spcBef>
                          <a:spcPts val="0"/>
                        </a:spcBef>
                        <a:spcAft>
                          <a:spcPts val="0"/>
                        </a:spcAft>
                        <a:buClr>
                          <a:srgbClr val="000000"/>
                        </a:buClr>
                        <a:buSzPts val="1400"/>
                        <a:buFont typeface="+mj-lt"/>
                        <a:buAutoNum type="arabicPeriod"/>
                        <a:tabLst/>
                        <a:defRPr/>
                      </a:pPr>
                      <a:r>
                        <a:rPr lang="en-US" sz="1400" u="none" strike="noStrike" cap="none" dirty="0">
                          <a:solidFill>
                            <a:schemeClr val="lt1"/>
                          </a:solidFill>
                          <a:latin typeface="Politica"/>
                        </a:rPr>
                        <a:t>From primitives create a capsule </a:t>
                      </a:r>
                    </a:p>
                    <a:p>
                      <a:pPr marL="342900" marR="0" lvl="0" indent="-342900" algn="l" defTabSz="914400" rtl="0" eaLnBrk="1" fontAlgn="auto" latinLnBrk="0" hangingPunct="1">
                        <a:lnSpc>
                          <a:spcPct val="100000"/>
                        </a:lnSpc>
                        <a:spcBef>
                          <a:spcPts val="0"/>
                        </a:spcBef>
                        <a:spcAft>
                          <a:spcPts val="0"/>
                        </a:spcAft>
                        <a:buClr>
                          <a:srgbClr val="000000"/>
                        </a:buClr>
                        <a:buSzPts val="1400"/>
                        <a:buFont typeface="+mj-lt"/>
                        <a:buAutoNum type="arabicPeriod"/>
                        <a:tabLst/>
                        <a:defRPr/>
                      </a:pPr>
                      <a:r>
                        <a:rPr lang="en-US" sz="1400" u="none" strike="noStrike" cap="none" dirty="0">
                          <a:solidFill>
                            <a:schemeClr val="lt1"/>
                          </a:solidFill>
                          <a:latin typeface="Politica"/>
                        </a:rPr>
                        <a:t>Create a cylinder.</a:t>
                      </a:r>
                    </a:p>
                    <a:p>
                      <a:pPr marL="342900" marR="0" lvl="0" indent="-342900" algn="l" defTabSz="914400" rtl="0" eaLnBrk="1" fontAlgn="auto" latinLnBrk="0" hangingPunct="1">
                        <a:lnSpc>
                          <a:spcPct val="100000"/>
                        </a:lnSpc>
                        <a:spcBef>
                          <a:spcPts val="0"/>
                        </a:spcBef>
                        <a:spcAft>
                          <a:spcPts val="0"/>
                        </a:spcAft>
                        <a:buClr>
                          <a:srgbClr val="000000"/>
                        </a:buClr>
                        <a:buSzPts val="1400"/>
                        <a:buFont typeface="+mj-lt"/>
                        <a:buAutoNum type="arabicPeriod"/>
                        <a:tabLst/>
                        <a:defRPr/>
                      </a:pPr>
                      <a:r>
                        <a:rPr lang="en-US" sz="1400" u="none" strike="noStrike" cap="none" dirty="0">
                          <a:solidFill>
                            <a:schemeClr val="lt1"/>
                          </a:solidFill>
                          <a:latin typeface="Politica"/>
                        </a:rPr>
                        <a:t>Use Boolean Subtract </a:t>
                      </a:r>
                    </a:p>
                    <a:p>
                      <a:pPr marL="342900" marR="0" lvl="0" indent="-342900" algn="l" defTabSz="914400" rtl="0" eaLnBrk="1" fontAlgn="auto" latinLnBrk="0" hangingPunct="1">
                        <a:lnSpc>
                          <a:spcPct val="100000"/>
                        </a:lnSpc>
                        <a:spcBef>
                          <a:spcPts val="0"/>
                        </a:spcBef>
                        <a:spcAft>
                          <a:spcPts val="0"/>
                        </a:spcAft>
                        <a:buClr>
                          <a:srgbClr val="000000"/>
                        </a:buClr>
                        <a:buSzPts val="1400"/>
                        <a:buFont typeface="+mj-lt"/>
                        <a:buAutoNum type="arabicPeriod"/>
                        <a:tabLst/>
                        <a:defRPr/>
                      </a:pPr>
                      <a:r>
                        <a:rPr lang="en-US" sz="1400" u="none" strike="noStrike" cap="none" dirty="0">
                          <a:solidFill>
                            <a:schemeClr val="lt1"/>
                          </a:solidFill>
                          <a:latin typeface="Politica"/>
                        </a:rPr>
                        <a:t>Customize the material of the hat and place it on the avatar head.</a:t>
                      </a:r>
                    </a:p>
                  </a:txBody>
                  <a:tcPr marL="91425" marR="91425" marT="91425" marB="914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75000"/>
                      </a:schemeClr>
                    </a:solidFill>
                  </a:tcPr>
                </a:tc>
                <a:tc>
                  <a:txBody>
                    <a:bodyPr/>
                    <a:lstStyle/>
                    <a:p>
                      <a:pPr marL="0" marR="0" lvl="0" indent="0" algn="l" defTabSz="914400" rtl="0" eaLnBrk="1" fontAlgn="auto" latinLnBrk="0" hangingPunct="1">
                        <a:lnSpc>
                          <a:spcPct val="100000"/>
                        </a:lnSpc>
                        <a:spcBef>
                          <a:spcPts val="0"/>
                        </a:spcBef>
                        <a:spcAft>
                          <a:spcPts val="0"/>
                        </a:spcAft>
                        <a:buClr>
                          <a:schemeClr val="dk1"/>
                        </a:buClr>
                        <a:buSzPts val="1400"/>
                        <a:buFont typeface="Arial"/>
                        <a:buNone/>
                        <a:tabLst/>
                        <a:defRPr/>
                      </a:pPr>
                      <a:r>
                        <a:rPr lang="en-US" sz="1400" dirty="0">
                          <a:solidFill>
                            <a:schemeClr val="lt1"/>
                          </a:solidFill>
                          <a:latin typeface="Politica"/>
                          <a:ea typeface="Lato"/>
                          <a:cs typeface="Lato"/>
                          <a:sym typeface="Lato"/>
                        </a:rPr>
                        <a:t>Computer, internet access.</a:t>
                      </a:r>
                      <a:endParaRPr lang="en-US" sz="1600" u="none" strike="noStrike" cap="none" dirty="0">
                        <a:solidFill>
                          <a:schemeClr val="lt1"/>
                        </a:solidFill>
                        <a:latin typeface="Politica"/>
                      </a:endParaRPr>
                    </a:p>
                    <a:p>
                      <a:pPr marL="0" lvl="0" indent="0" algn="l" rtl="0">
                        <a:spcBef>
                          <a:spcPts val="0"/>
                        </a:spcBef>
                        <a:spcAft>
                          <a:spcPts val="0"/>
                        </a:spcAft>
                        <a:buClr>
                          <a:schemeClr val="dk1"/>
                        </a:buClr>
                        <a:buSzPts val="1400"/>
                        <a:buFont typeface="Arial"/>
                        <a:buNone/>
                      </a:pPr>
                      <a:endParaRPr sz="1400" u="none" strike="noStrike" cap="none" dirty="0">
                        <a:solidFill>
                          <a:schemeClr val="lt1"/>
                        </a:solidFill>
                        <a:latin typeface="Politica"/>
                      </a:endParaRPr>
                    </a:p>
                  </a:txBody>
                  <a:tcPr marL="91425" marR="91425" marT="91425" marB="914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75000"/>
                      </a:schemeClr>
                    </a:solidFill>
                  </a:tcPr>
                </a:tc>
                <a:extLst>
                  <a:ext uri="{0D108BD9-81ED-4DB2-BD59-A6C34878D82A}">
                    <a16:rowId xmlns:a16="http://schemas.microsoft.com/office/drawing/2014/main" val="131835465"/>
                  </a:ext>
                </a:extLst>
              </a:tr>
              <a:tr h="877584">
                <a:tc>
                  <a:txBody>
                    <a:bodyPr/>
                    <a:lstStyle/>
                    <a:p>
                      <a:pPr marL="0" marR="0" lvl="0" indent="0" algn="l" rtl="0">
                        <a:lnSpc>
                          <a:spcPct val="100000"/>
                        </a:lnSpc>
                        <a:spcBef>
                          <a:spcPts val="0"/>
                        </a:spcBef>
                        <a:spcAft>
                          <a:spcPts val="0"/>
                        </a:spcAft>
                        <a:buClr>
                          <a:srgbClr val="000000"/>
                        </a:buClr>
                        <a:buSzPts val="1400"/>
                        <a:buFont typeface="Arial"/>
                        <a:buNone/>
                      </a:pPr>
                      <a:r>
                        <a:rPr lang="en-US" sz="1400" u="none" strike="noStrike" cap="none" dirty="0">
                          <a:solidFill>
                            <a:schemeClr val="lt1"/>
                          </a:solidFill>
                          <a:latin typeface="Politica"/>
                        </a:rPr>
                        <a:t>15min</a:t>
                      </a:r>
                    </a:p>
                  </a:txBody>
                  <a:tcPr marL="91425" marR="91425" marT="91425" marB="914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75000"/>
                      </a:schemeClr>
                    </a:solidFill>
                  </a:tcPr>
                </a:tc>
                <a:tc>
                  <a:txBody>
                    <a:bodyPr/>
                    <a:lstStyle/>
                    <a:p>
                      <a:pPr marL="285750" marR="0" lvl="0" indent="-285750" algn="l" rtl="0">
                        <a:lnSpc>
                          <a:spcPct val="100000"/>
                        </a:lnSpc>
                        <a:spcBef>
                          <a:spcPts val="0"/>
                        </a:spcBef>
                        <a:spcAft>
                          <a:spcPts val="0"/>
                        </a:spcAft>
                        <a:buClr>
                          <a:srgbClr val="000000"/>
                        </a:buClr>
                        <a:buSzPts val="1400"/>
                        <a:buFont typeface="Arial" panose="020B0604020202020204" pitchFamily="34" charset="0"/>
                        <a:buChar char="•"/>
                      </a:pPr>
                      <a:r>
                        <a:rPr lang="en-US" sz="1400" dirty="0">
                          <a:solidFill>
                            <a:schemeClr val="bg1"/>
                          </a:solidFill>
                          <a:latin typeface="Politica"/>
                        </a:rPr>
                        <a:t>Ask  participants to change their avatar texture.</a:t>
                      </a:r>
                    </a:p>
                    <a:p>
                      <a:pPr marL="285750" marR="0" lvl="0" indent="-285750" algn="l" rtl="0">
                        <a:lnSpc>
                          <a:spcPct val="100000"/>
                        </a:lnSpc>
                        <a:spcBef>
                          <a:spcPts val="0"/>
                        </a:spcBef>
                        <a:spcAft>
                          <a:spcPts val="0"/>
                        </a:spcAft>
                        <a:buClr>
                          <a:srgbClr val="000000"/>
                        </a:buClr>
                        <a:buSzPts val="1400"/>
                        <a:buFont typeface="Arial" panose="020B0604020202020204" pitchFamily="34" charset="0"/>
                        <a:buChar char="•"/>
                      </a:pPr>
                      <a:r>
                        <a:rPr lang="en-US" sz="1400" dirty="0">
                          <a:solidFill>
                            <a:schemeClr val="bg1"/>
                          </a:solidFill>
                          <a:latin typeface="Politica"/>
                        </a:rPr>
                        <a:t>Let each one present his project and discuss it with the others.</a:t>
                      </a:r>
                    </a:p>
                  </a:txBody>
                  <a:tcPr marL="91425" marR="91425" marT="91425" marB="914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75000"/>
                      </a:schemeClr>
                    </a:solidFill>
                  </a:tcPr>
                </a:tc>
                <a:tc>
                  <a:txBody>
                    <a:bodyPr/>
                    <a:lstStyle/>
                    <a:p>
                      <a:pPr marL="0" marR="0" lvl="0" indent="0" algn="l" rtl="0">
                        <a:lnSpc>
                          <a:spcPct val="100000"/>
                        </a:lnSpc>
                        <a:spcBef>
                          <a:spcPts val="0"/>
                        </a:spcBef>
                        <a:spcAft>
                          <a:spcPts val="0"/>
                        </a:spcAft>
                        <a:buClr>
                          <a:srgbClr val="000000"/>
                        </a:buClr>
                        <a:buSzPts val="1400"/>
                        <a:buFont typeface="Arial"/>
                        <a:buNone/>
                      </a:pPr>
                      <a:r>
                        <a:rPr lang="en-US" dirty="0">
                          <a:solidFill>
                            <a:schemeClr val="lt1"/>
                          </a:solidFill>
                          <a:latin typeface="Politica"/>
                          <a:ea typeface="Lato"/>
                          <a:cs typeface="Lato"/>
                          <a:sym typeface="Lato"/>
                        </a:rPr>
                        <a:t>Computer, internet access.</a:t>
                      </a:r>
                      <a:endParaRPr sz="1400" u="none" strike="noStrike" cap="none" dirty="0">
                        <a:solidFill>
                          <a:schemeClr val="lt1"/>
                        </a:solidFill>
                        <a:latin typeface="Politica"/>
                      </a:endParaRPr>
                    </a:p>
                  </a:txBody>
                  <a:tcPr marL="91425" marR="91425" marT="91425" marB="914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75000"/>
                      </a:schemeClr>
                    </a:solidFill>
                  </a:tcP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3704995808"/>
      </p:ext>
    </p:extLst>
  </p:cSld>
  <p:clrMapOvr>
    <a:masterClrMapping/>
  </p:clrMapOvr>
  <mc:AlternateContent xmlns:mc="http://schemas.openxmlformats.org/markup-compatibility/2006" xmlns:p14="http://schemas.microsoft.com/office/powerpoint/2010/main">
    <mc:Choice Requires="p14">
      <p:transition spd="slow" p14:dur="1200">
        <p:fade thruBlk="1"/>
      </p:transition>
    </mc:Choice>
    <mc:Fallback xmlns="" xmlns:m="http://schemas.openxmlformats.org/officeDocument/2006/math" xmlns:a14="http://schemas.microsoft.com/office/drawing/2010/main">
      <p:transition spd="slow">
        <p:fade/>
      </p:transition>
    </mc:Fallback>
  </mc:AlternateContent>
</p:sld>
</file>

<file path=ppt/theme/theme1.xml><?xml version="1.0" encoding="utf-8"?>
<a:theme xmlns:a="http://schemas.openxmlformats.org/drawingml/2006/main" name="Simple Light">
  <a:themeElements>
    <a:clrScheme name="Simple Light">
      <a:dk1>
        <a:srgbClr val="000000"/>
      </a:dk1>
      <a:lt1>
        <a:srgbClr val="FFFFFF"/>
      </a:lt1>
      <a:dk2>
        <a:srgbClr val="A7A7A7"/>
      </a:dk2>
      <a:lt2>
        <a:srgbClr val="535353"/>
      </a:lt2>
      <a:accent1>
        <a:srgbClr val="FFAB40"/>
      </a:accent1>
      <a:accent2>
        <a:srgbClr val="212121"/>
      </a:accent2>
      <a:accent3>
        <a:srgbClr val="78909C"/>
      </a:accent3>
      <a:accent4>
        <a:srgbClr val="8F6024"/>
      </a:accent4>
      <a:accent5>
        <a:srgbClr val="0097A7"/>
      </a:accent5>
      <a:accent6>
        <a:srgbClr val="EEFF41"/>
      </a:accent6>
      <a:hlink>
        <a:srgbClr val="0000FF"/>
      </a:hlink>
      <a:folHlink>
        <a:srgbClr val="FF00FF"/>
      </a:folHlink>
    </a:clrScheme>
    <a:fontScheme name="Simple Light">
      <a:majorFont>
        <a:latin typeface="Arial"/>
        <a:ea typeface="Arial"/>
        <a:cs typeface="Arial"/>
      </a:majorFont>
      <a:minorFont>
        <a:latin typeface="Helvetica"/>
        <a:ea typeface="Helvetica"/>
        <a:cs typeface="Helvetica"/>
      </a:minorFont>
    </a:fontScheme>
    <a:fmtScheme name="Simple Light">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3000" dir="5400000" rotWithShape="0">
              <a:srgbClr val="000000">
                <a:alpha val="35000"/>
              </a:srgbClr>
            </a:outerShdw>
          </a:effectLst>
        </a:effectStyle>
        <a:effectStyle>
          <a:effectLst>
            <a:outerShdw blurRad="38100" dist="23000" dir="5400000" rotWithShape="0">
              <a:srgbClr val="000000">
                <a:alpha val="35000"/>
              </a:srgbClr>
            </a:outerShdw>
          </a:effectLst>
        </a:effectStyle>
        <a:effectStyle>
          <a:effectLst>
            <a:outerShdw blurRad="38100" dist="20000" dir="5400000" rotWithShape="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outerShdw blurRad="38100" dist="23000" dir="5400000" rotWithShape="0">
            <a:srgbClr val="000000">
              <a:alpha val="35000"/>
            </a:srgbClr>
          </a:outerShdw>
        </a:effectLst>
        <a:sp3d/>
      </a:spPr>
      <a:bodyPr rot="0" spcFirstLastPara="1" vertOverflow="overflow" horzOverflow="overflow" vert="horz" wrap="square" lIns="45719" tIns="45719" rIns="45719" bIns="45719" numCol="1" spcCol="38100" rtlCol="0" anchor="ctr">
        <a:spAutoFit/>
      </a:bodyPr>
      <a:lstStyle>
        <a:defPPr marL="0" marR="0" indent="0" algn="l" defTabSz="914400" rtl="0" fontAlgn="auto" latinLnBrk="0" hangingPunct="0">
          <a:lnSpc>
            <a:spcPct val="100000"/>
          </a:lnSpc>
          <a:spcBef>
            <a:spcPts val="0"/>
          </a:spcBef>
          <a:spcAft>
            <a:spcPts val="0"/>
          </a:spcAft>
          <a:buClrTx/>
          <a:buSzTx/>
          <a:buFontTx/>
          <a:buNone/>
          <a:tabLst/>
          <a:defRPr kumimoji="0" sz="1400" b="0" i="0" u="none" strike="noStrike" cap="none" spc="0" normalizeH="0" baseline="0">
            <a:ln>
              <a:noFill/>
            </a:ln>
            <a:solidFill>
              <a:srgbClr val="000000"/>
            </a:solidFill>
            <a:effectLst/>
            <a:uFillTx/>
            <a:latin typeface="+mj-lt"/>
            <a:ea typeface="+mj-ea"/>
            <a:cs typeface="+mj-cs"/>
            <a:sym typeface="Arial"/>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outerShdw blurRad="38100" dist="20000" dir="5400000" rotWithShape="0">
            <a:srgbClr val="000000">
              <a:alpha val="38000"/>
            </a:srgbClr>
          </a:outerShdw>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400" b="0" i="0" u="none" strike="noStrike" cap="none" spc="0" normalizeH="0" baseline="0">
            <a:ln>
              <a:noFill/>
            </a:ln>
            <a:solidFill>
              <a:srgbClr val="000000"/>
            </a:solidFill>
            <a:effectLst/>
            <a:uFillTx/>
            <a:latin typeface="+mj-lt"/>
            <a:ea typeface="+mj-ea"/>
            <a:cs typeface="+mj-cs"/>
            <a:sym typeface="Arial"/>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Simple Light">
  <a:themeElements>
    <a:clrScheme name="Simple Light">
      <a:dk1>
        <a:srgbClr val="000000"/>
      </a:dk1>
      <a:lt1>
        <a:srgbClr val="FFFFFF"/>
      </a:lt1>
      <a:dk2>
        <a:srgbClr val="A7A7A7"/>
      </a:dk2>
      <a:lt2>
        <a:srgbClr val="535353"/>
      </a:lt2>
      <a:accent1>
        <a:srgbClr val="FFAB40"/>
      </a:accent1>
      <a:accent2>
        <a:srgbClr val="212121"/>
      </a:accent2>
      <a:accent3>
        <a:srgbClr val="78909C"/>
      </a:accent3>
      <a:accent4>
        <a:srgbClr val="8F6024"/>
      </a:accent4>
      <a:accent5>
        <a:srgbClr val="0097A7"/>
      </a:accent5>
      <a:accent6>
        <a:srgbClr val="EEFF41"/>
      </a:accent6>
      <a:hlink>
        <a:srgbClr val="0000FF"/>
      </a:hlink>
      <a:folHlink>
        <a:srgbClr val="FF00FF"/>
      </a:folHlink>
    </a:clrScheme>
    <a:fontScheme name="Simple Light">
      <a:majorFont>
        <a:latin typeface="Arial"/>
        <a:ea typeface="Arial"/>
        <a:cs typeface="Arial"/>
      </a:majorFont>
      <a:minorFont>
        <a:latin typeface="Helvetica"/>
        <a:ea typeface="Helvetica"/>
        <a:cs typeface="Helvetica"/>
      </a:minorFont>
    </a:fontScheme>
    <a:fmtScheme name="Simple Light">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3000" dir="5400000" rotWithShape="0">
              <a:srgbClr val="000000">
                <a:alpha val="35000"/>
              </a:srgbClr>
            </a:outerShdw>
          </a:effectLst>
        </a:effectStyle>
        <a:effectStyle>
          <a:effectLst>
            <a:outerShdw blurRad="38100" dist="23000" dir="5400000" rotWithShape="0">
              <a:srgbClr val="000000">
                <a:alpha val="35000"/>
              </a:srgbClr>
            </a:outerShdw>
          </a:effectLst>
        </a:effectStyle>
        <a:effectStyle>
          <a:effectLst>
            <a:outerShdw blurRad="38100" dist="20000" dir="5400000" rotWithShape="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outerShdw blurRad="38100" dist="23000" dir="5400000" rotWithShape="0">
            <a:srgbClr val="000000">
              <a:alpha val="35000"/>
            </a:srgbClr>
          </a:outerShdw>
        </a:effectLst>
        <a:sp3d/>
      </a:spPr>
      <a:bodyPr rot="0" spcFirstLastPara="1" vertOverflow="overflow" horzOverflow="overflow" vert="horz" wrap="square" lIns="45719" tIns="45719" rIns="45719" bIns="45719" numCol="1" spcCol="38100" rtlCol="0" anchor="ctr">
        <a:spAutoFit/>
      </a:bodyPr>
      <a:lstStyle>
        <a:defPPr marL="0" marR="0" indent="0" algn="l" defTabSz="914400" rtl="0" fontAlgn="auto" latinLnBrk="0" hangingPunct="0">
          <a:lnSpc>
            <a:spcPct val="100000"/>
          </a:lnSpc>
          <a:spcBef>
            <a:spcPts val="0"/>
          </a:spcBef>
          <a:spcAft>
            <a:spcPts val="0"/>
          </a:spcAft>
          <a:buClrTx/>
          <a:buSzTx/>
          <a:buFontTx/>
          <a:buNone/>
          <a:tabLst/>
          <a:defRPr kumimoji="0" sz="1400" b="0" i="0" u="none" strike="noStrike" cap="none" spc="0" normalizeH="0" baseline="0">
            <a:ln>
              <a:noFill/>
            </a:ln>
            <a:solidFill>
              <a:srgbClr val="000000"/>
            </a:solidFill>
            <a:effectLst/>
            <a:uFillTx/>
            <a:latin typeface="+mj-lt"/>
            <a:ea typeface="+mj-ea"/>
            <a:cs typeface="+mj-cs"/>
            <a:sym typeface="Arial"/>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outerShdw blurRad="38100" dist="20000" dir="5400000" rotWithShape="0">
            <a:srgbClr val="000000">
              <a:alpha val="38000"/>
            </a:srgbClr>
          </a:outerShdw>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400" b="0" i="0" u="none" strike="noStrike" cap="none" spc="0" normalizeH="0" baseline="0">
            <a:ln>
              <a:noFill/>
            </a:ln>
            <a:solidFill>
              <a:srgbClr val="000000"/>
            </a:solidFill>
            <a:effectLst/>
            <a:uFillTx/>
            <a:latin typeface="+mj-lt"/>
            <a:ea typeface="+mj-ea"/>
            <a:cs typeface="+mj-cs"/>
            <a:sym typeface="Arial"/>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3812</TotalTime>
  <Words>1518</Words>
  <Application>Microsoft Office PowerPoint</Application>
  <PresentationFormat>Custom</PresentationFormat>
  <Paragraphs>230</Paragraphs>
  <Slides>11</Slides>
  <Notes>5</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11</vt:i4>
      </vt:variant>
    </vt:vector>
  </HeadingPairs>
  <TitlesOfParts>
    <vt:vector size="14" baseType="lpstr">
      <vt:lpstr>Arial</vt:lpstr>
      <vt:lpstr>Politica</vt:lpstr>
      <vt:lpstr>Simple Light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lastModifiedBy>Moath Almomani</cp:lastModifiedBy>
  <cp:revision>34</cp:revision>
  <dcterms:modified xsi:type="dcterms:W3CDTF">2021-07-04T09:51:34Z</dcterms:modified>
</cp:coreProperties>
</file>