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032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LESSON PLAN </a:t>
            </a:r>
            <a:endParaRPr sz="200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6246" y="3225200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2515737" y="-1563035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52399" y="1390239"/>
            <a:ext cx="10284002" cy="4413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dirty="0"/>
              <a:t>ZONE: Creative Projects –</a:t>
            </a:r>
            <a:r>
              <a:rPr lang="en-US" dirty="0"/>
              <a:t>Virtual Reality</a:t>
            </a:r>
            <a:r>
              <a:rPr dirty="0"/>
              <a:t> 	AGE GROUP: </a:t>
            </a:r>
            <a:r>
              <a:rPr lang="en-US" dirty="0"/>
              <a:t>7 - 10</a:t>
            </a:r>
            <a:r>
              <a:rPr dirty="0"/>
              <a:t>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dirty="0"/>
              <a:t>DESCRIPTION: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dirty="0"/>
              <a:t>The workshop </a:t>
            </a:r>
            <a:r>
              <a:rPr lang="en-US" dirty="0"/>
              <a:t>is to build a complete advanced scene. Participants will use the features of </a:t>
            </a:r>
            <a:r>
              <a:rPr lang="en-US" dirty="0" err="1"/>
              <a:t>Cospaces</a:t>
            </a:r>
            <a:r>
              <a:rPr lang="en-US" dirty="0"/>
              <a:t> software to control the scene characters and build a </a:t>
            </a:r>
            <a:r>
              <a:rPr lang="en-US"/>
              <a:t>new scene. </a:t>
            </a:r>
            <a:endParaRPr lang="en-US"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dirty="0"/>
              <a:t>ENGINEERING DESIGN CHALLENGE:  </a:t>
            </a: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dirty="0"/>
              <a:t>In the age of </a:t>
            </a:r>
            <a:r>
              <a:rPr lang="en-US" dirty="0"/>
              <a:t> digitization</a:t>
            </a:r>
            <a:r>
              <a:rPr dirty="0"/>
              <a:t>, </a:t>
            </a:r>
            <a:r>
              <a:rPr lang="en-US" dirty="0"/>
              <a:t>the government of Qatar is planning to build a futuristic city and they need your help to design for them a scene that they can present part of this city to the world in a virtual mode.</a:t>
            </a: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dirty="0"/>
              <a:t>.</a:t>
            </a: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dirty="0"/>
              <a:t>LEARNING OBJECTIVES:</a:t>
            </a: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dirty="0"/>
              <a:t>After this session, </a:t>
            </a:r>
            <a:r>
              <a:rPr lang="en-US" dirty="0"/>
              <a:t>participants</a:t>
            </a:r>
            <a:r>
              <a:rPr dirty="0"/>
              <a:t> 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/>
              <a:t>Will be able to apply their  knowledge to build a final futuristic scene</a:t>
            </a:r>
            <a:r>
              <a:rPr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dirty="0"/>
              <a:t>They will be able to use</a:t>
            </a:r>
            <a:r>
              <a:rPr lang="en-US" dirty="0"/>
              <a:t> all techniques and features inside the </a:t>
            </a:r>
            <a:r>
              <a:rPr lang="en-US" dirty="0" err="1"/>
              <a:t>cospaces</a:t>
            </a:r>
            <a:r>
              <a:rPr lang="en-US" dirty="0"/>
              <a:t> software to build a final advance scene.</a:t>
            </a:r>
            <a:endParaRPr dirty="0"/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dirty="0"/>
              <a:t>Computer.</a:t>
            </a:r>
            <a:r>
              <a:rPr dirty="0">
                <a:solidFill>
                  <a:srgbClr val="000000"/>
                </a:solidFill>
              </a:rPr>
              <a:t>		</a:t>
            </a:r>
            <a:r>
              <a:rPr lang="en-US" dirty="0"/>
              <a:t>Internet access</a:t>
            </a:r>
            <a:r>
              <a:rPr dirty="0"/>
              <a:t>.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lang="en-US" dirty="0"/>
              <a:t>Account on </a:t>
            </a:r>
            <a:r>
              <a:rPr lang="en-US" dirty="0" err="1"/>
              <a:t>Cospases</a:t>
            </a:r>
            <a:r>
              <a:rPr lang="en-US" dirty="0"/>
              <a:t> Edu Software</a:t>
            </a:r>
            <a:r>
              <a:rPr dirty="0"/>
              <a:t>.</a:t>
            </a:r>
            <a:r>
              <a:rPr dirty="0">
                <a:solidFill>
                  <a:srgbClr val="000000"/>
                </a:solidFill>
              </a:rPr>
              <a:t>		</a:t>
            </a:r>
            <a:endParaRPr dirty="0"/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SESSION TITLE: </a:t>
            </a:r>
            <a:r>
              <a:rPr lang="en-US" dirty="0"/>
              <a:t>Final project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896488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 LESSON PLAN (Pg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915149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470321227"/>
              </p:ext>
            </p:extLst>
          </p:nvPr>
        </p:nvGraphicFramePr>
        <p:xfrm>
          <a:off x="1140643" y="1758820"/>
          <a:ext cx="10373331" cy="16153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881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dirty="0"/>
                        <a:t>Review:</a:t>
                      </a:r>
                    </a:p>
                    <a:p>
                      <a:pPr algn="l"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dirty="0"/>
                        <a:t>Review all features and knowledges that have been gained during past days.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Computer, internet access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Presentation.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min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Make sure all kids has an access to a functional account of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Cospaces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.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78;p15"/>
          <p:cNvSpPr txBox="1"/>
          <p:nvPr/>
        </p:nvSpPr>
        <p:spPr>
          <a:xfrm>
            <a:off x="3865009" y="875074"/>
            <a:ext cx="4720201" cy="499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 LESSON PLAN (Pg 2)</a:t>
            </a:r>
          </a:p>
        </p:txBody>
      </p:sp>
      <p:grpSp>
        <p:nvGrpSpPr>
          <p:cNvPr id="129" name="Google Shape;79;p15"/>
          <p:cNvGrpSpPr/>
          <p:nvPr/>
        </p:nvGrpSpPr>
        <p:grpSpPr>
          <a:xfrm>
            <a:off x="5257524" y="915149"/>
            <a:ext cx="1992356" cy="494651"/>
            <a:chOff x="0" y="0"/>
            <a:chExt cx="1992354" cy="494649"/>
          </a:xfrm>
        </p:grpSpPr>
        <p:sp>
          <p:nvSpPr>
            <p:cNvPr id="127" name="Google Shape;80;p15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" name="Google Shape;81;p15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30" name="Google Shape;83;p15"/>
          <p:cNvGraphicFramePr/>
          <p:nvPr>
            <p:extLst>
              <p:ext uri="{D42A27DB-BD31-4B8C-83A1-F6EECF244321}">
                <p14:modId xmlns:p14="http://schemas.microsoft.com/office/powerpoint/2010/main" val="2871012305"/>
              </p:ext>
            </p:extLst>
          </p:nvPr>
        </p:nvGraphicFramePr>
        <p:xfrm>
          <a:off x="952474" y="1758820"/>
          <a:ext cx="10561500" cy="342014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 mins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defRPr>
                      </a:pPr>
                      <a:r>
                        <a:t>Introducing the engineering challenge</a:t>
                      </a:r>
                    </a:p>
                    <a:p>
                      <a:pPr marL="342900" indent="-342900" algn="l">
                        <a:lnSpc>
                          <a:spcPct val="125000"/>
                        </a:lnSpc>
                        <a:buClr>
                          <a:srgbClr val="000000"/>
                        </a:buClr>
                        <a:buSzPts val="1200"/>
                        <a:buFont typeface="Times New Roman"/>
                        <a:buChar char="-"/>
                        <a:defRPr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defRPr>
                      </a:pPr>
                      <a:r>
                        <a:t>Identifying problem.</a:t>
                      </a:r>
                    </a:p>
                    <a:p>
                      <a:pPr marL="342900" indent="-342900" algn="l">
                        <a:lnSpc>
                          <a:spcPct val="125000"/>
                        </a:lnSpc>
                        <a:buClr>
                          <a:srgbClr val="000000"/>
                        </a:buClr>
                        <a:buSzPts val="1200"/>
                        <a:buFont typeface="Times New Roman"/>
                        <a:buChar char="-"/>
                        <a:defRPr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defRPr>
                      </a:pPr>
                      <a:r>
                        <a:t>Identifying constraints.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defRPr>
                      </a:pPr>
                      <a:r>
                        <a:rPr dirty="0"/>
                        <a:t> Engineering Challenge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mins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dirty="0"/>
                        <a:t>Give participants the chance to start build their own scene.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dirty="0"/>
                        <a:t>Allow for Q/ A every 5 Min for participants.</a:t>
                      </a:r>
                      <a:endParaRPr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Computer, internet access,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Cospaces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accounts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mins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dirty="0"/>
                        <a:t>Presenting prototypes</a:t>
                      </a:r>
                      <a:r>
                        <a:rPr dirty="0"/>
                        <a:t>: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Clr>
                          <a:srgbClr val="000000"/>
                        </a:buClr>
                        <a:buSzPts val="1400"/>
                        <a:buChar char="-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dirty="0"/>
                        <a:t>Participants </a:t>
                      </a:r>
                      <a:r>
                        <a:rPr dirty="0"/>
                        <a:t>will </a:t>
                      </a:r>
                      <a:r>
                        <a:rPr lang="en-US" dirty="0"/>
                        <a:t>start to present their prototypes to their friend and the instructor.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Clr>
                          <a:srgbClr val="000000"/>
                        </a:buClr>
                        <a:buSzPts val="1400"/>
                        <a:buChar char="-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dirty="0"/>
                        <a:t>They will</a:t>
                      </a:r>
                      <a:r>
                        <a:rPr lang="en-US" dirty="0"/>
                        <a:t> explain the idea behind their project and their  thoughts about it.</a:t>
                      </a:r>
                    </a:p>
                    <a:p>
                      <a:pPr marL="285750" indent="-285750" algn="l">
                        <a:lnSpc>
                          <a:spcPct val="125000"/>
                        </a:lnSpc>
                        <a:buClr>
                          <a:srgbClr val="000000"/>
                        </a:buClr>
                        <a:buSzPts val="1400"/>
                        <a:buChar char="-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dirty="0"/>
                        <a:t>Other participants will have the chance to give their feedback on others projects.</a:t>
                      </a:r>
                      <a:endParaRPr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Computer, internet access.,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Cospaces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accounts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374218241"/>
                  </a:ext>
                </a:extLst>
              </a:tr>
            </a:tbl>
          </a:graphicData>
        </a:graphic>
      </p:graphicFrame>
      <p:pic>
        <p:nvPicPr>
          <p:cNvPr id="13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62450B2CCC1C4B9614555F8D00745C" ma:contentTypeVersion="12" ma:contentTypeDescription="Create a new document." ma:contentTypeScope="" ma:versionID="7e4009b4f2af891b9ede794df1697af2">
  <xsd:schema xmlns:xsd="http://www.w3.org/2001/XMLSchema" xmlns:xs="http://www.w3.org/2001/XMLSchema" xmlns:p="http://schemas.microsoft.com/office/2006/metadata/properties" xmlns:ns2="0e120890-4f09-40d8-95c9-4bd4640c20d8" xmlns:ns3="4269e638-7d1b-44a4-acff-7fa867be9bbf" targetNamespace="http://schemas.microsoft.com/office/2006/metadata/properties" ma:root="true" ma:fieldsID="ba4a2ac4c5f2b0c317fbff7ddbd32790" ns2:_="" ns3:_="">
    <xsd:import namespace="0e120890-4f09-40d8-95c9-4bd4640c20d8"/>
    <xsd:import namespace="4269e638-7d1b-44a4-acff-7fa867be9b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20890-4f09-40d8-95c9-4bd4640c20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9e638-7d1b-44a4-acff-7fa867be9b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CFF1E6-1025-4299-8AEA-0F71C4E8AF00}"/>
</file>

<file path=customXml/itemProps2.xml><?xml version="1.0" encoding="utf-8"?>
<ds:datastoreItem xmlns:ds="http://schemas.openxmlformats.org/officeDocument/2006/customXml" ds:itemID="{46B978F9-A210-44C8-96D2-8E9C58A43D11}"/>
</file>

<file path=customXml/itemProps3.xml><?xml version="1.0" encoding="utf-8"?>
<ds:datastoreItem xmlns:ds="http://schemas.openxmlformats.org/officeDocument/2006/customXml" ds:itemID="{3710148A-69A5-4C24-9370-AEA6BD4C897E}"/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341</Words>
  <Application>Microsoft Office PowerPoint</Application>
  <PresentationFormat>Custom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Lato</vt:lpstr>
      <vt:lpstr>Politica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f.mistareehi@gmail.com</cp:lastModifiedBy>
  <cp:revision>23</cp:revision>
  <dcterms:modified xsi:type="dcterms:W3CDTF">2020-06-25T07:08:17Z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0x0101002762450B2CCC1C4B9614555F8D00745C</vt:lpwstr>
  </property>
</Properties>
</file>