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9" r:id="rId4"/>
    <p:sldId id="258" r:id="rId5"/>
    <p:sldId id="260" r:id="rId6"/>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snapToGrid="0">
      <p:cViewPr varScale="1">
        <p:scale>
          <a:sx n="110" d="100"/>
          <a:sy n="110" d="100"/>
        </p:scale>
        <p:origin x="6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Almomani" userId="ff116c73-3ed4-4407-a8d2-899e4a260434" providerId="ADAL" clId="{A4AE0AFB-0B74-4D2A-BE80-45E530EB8DEB}"/>
    <pc:docChg chg="custSel modSld">
      <pc:chgData name="Moath Almomani" userId="ff116c73-3ed4-4407-a8d2-899e4a260434" providerId="ADAL" clId="{A4AE0AFB-0B74-4D2A-BE80-45E530EB8DEB}" dt="2021-08-15T10:18:58.920" v="7" actId="207"/>
      <pc:docMkLst>
        <pc:docMk/>
      </pc:docMkLst>
      <pc:sldChg chg="modSp mod">
        <pc:chgData name="Moath Almomani" userId="ff116c73-3ed4-4407-a8d2-899e4a260434" providerId="ADAL" clId="{A4AE0AFB-0B74-4D2A-BE80-45E530EB8DEB}" dt="2021-08-15T10:16:03.063" v="2" actId="207"/>
        <pc:sldMkLst>
          <pc:docMk/>
          <pc:sldMk cId="0" sldId="257"/>
        </pc:sldMkLst>
        <pc:spChg chg="mod">
          <ac:chgData name="Moath Almomani" userId="ff116c73-3ed4-4407-a8d2-899e4a260434" providerId="ADAL" clId="{A4AE0AFB-0B74-4D2A-BE80-45E530EB8DEB}" dt="2021-08-15T10:16:03.063" v="2" actId="207"/>
          <ac:spMkLst>
            <pc:docMk/>
            <pc:sldMk cId="0" sldId="257"/>
            <ac:spMk id="110" creationId="{00000000-0000-0000-0000-000000000000}"/>
          </ac:spMkLst>
        </pc:spChg>
      </pc:sldChg>
      <pc:sldChg chg="modSp mod">
        <pc:chgData name="Moath Almomani" userId="ff116c73-3ed4-4407-a8d2-899e4a260434" providerId="ADAL" clId="{A4AE0AFB-0B74-4D2A-BE80-45E530EB8DEB}" dt="2021-08-15T10:18:58.920" v="7" actId="207"/>
        <pc:sldMkLst>
          <pc:docMk/>
          <pc:sldMk cId="472485491" sldId="259"/>
        </pc:sldMkLst>
        <pc:graphicFrameChg chg="modGraphic">
          <ac:chgData name="Moath Almomani" userId="ff116c73-3ed4-4407-a8d2-899e4a260434" providerId="ADAL" clId="{A4AE0AFB-0B74-4D2A-BE80-45E530EB8DEB}" dt="2021-08-15T10:18:58.920" v="7" actId="207"/>
          <ac:graphicFrameMkLst>
            <pc:docMk/>
            <pc:sldMk cId="472485491" sldId="259"/>
            <ac:graphicFrameMk id="9" creationId="{8E574261-940F-40A7-A4DC-671AE406F6C3}"/>
          </ac:graphicFrameMkLst>
        </pc:graphicFrameChg>
      </pc:sldChg>
    </pc:docChg>
  </pc:docChgLst>
  <pc:docChgLst>
    <pc:chgData name="Moath Almomani" userId="ff116c73-3ed4-4407-a8d2-899e4a260434" providerId="ADAL" clId="{22D019C2-79BF-45E1-B831-144C8D9A747E}"/>
    <pc:docChg chg="undo custSel modSld">
      <pc:chgData name="Moath Almomani" userId="ff116c73-3ed4-4407-a8d2-899e4a260434" providerId="ADAL" clId="{22D019C2-79BF-45E1-B831-144C8D9A747E}" dt="2021-03-31T11:36:13.198" v="1582" actId="14734"/>
      <pc:docMkLst>
        <pc:docMk/>
      </pc:docMkLst>
      <pc:sldChg chg="modSp mod">
        <pc:chgData name="Moath Almomani" userId="ff116c73-3ed4-4407-a8d2-899e4a260434" providerId="ADAL" clId="{22D019C2-79BF-45E1-B831-144C8D9A747E}" dt="2021-03-31T11:31:49.549" v="1444" actId="20577"/>
        <pc:sldMkLst>
          <pc:docMk/>
          <pc:sldMk cId="0" sldId="257"/>
        </pc:sldMkLst>
        <pc:spChg chg="mod">
          <ac:chgData name="Moath Almomani" userId="ff116c73-3ed4-4407-a8d2-899e4a260434" providerId="ADAL" clId="{22D019C2-79BF-45E1-B831-144C8D9A747E}" dt="2021-03-31T11:31:49.549" v="1444" actId="20577"/>
          <ac:spMkLst>
            <pc:docMk/>
            <pc:sldMk cId="0" sldId="257"/>
            <ac:spMk id="110" creationId="{00000000-0000-0000-0000-000000000000}"/>
          </ac:spMkLst>
        </pc:spChg>
        <pc:spChg chg="mod">
          <ac:chgData name="Moath Almomani" userId="ff116c73-3ed4-4407-a8d2-899e4a260434" providerId="ADAL" clId="{22D019C2-79BF-45E1-B831-144C8D9A747E}" dt="2021-03-31T10:44:16.192" v="0"/>
          <ac:spMkLst>
            <pc:docMk/>
            <pc:sldMk cId="0" sldId="257"/>
            <ac:spMk id="111" creationId="{00000000-0000-0000-0000-000000000000}"/>
          </ac:spMkLst>
        </pc:spChg>
      </pc:sldChg>
      <pc:sldChg chg="modSp mod">
        <pc:chgData name="Moath Almomani" userId="ff116c73-3ed4-4407-a8d2-899e4a260434" providerId="ADAL" clId="{22D019C2-79BF-45E1-B831-144C8D9A747E}" dt="2021-03-31T11:16:48.528" v="1425"/>
        <pc:sldMkLst>
          <pc:docMk/>
          <pc:sldMk cId="3542123355" sldId="258"/>
        </pc:sldMkLst>
        <pc:spChg chg="mod">
          <ac:chgData name="Moath Almomani" userId="ff116c73-3ed4-4407-a8d2-899e4a260434" providerId="ADAL" clId="{22D019C2-79BF-45E1-B831-144C8D9A747E}" dt="2021-03-31T11:08:44.947" v="1258" actId="20577"/>
          <ac:spMkLst>
            <pc:docMk/>
            <pc:sldMk cId="3542123355" sldId="258"/>
            <ac:spMk id="110" creationId="{00000000-0000-0000-0000-000000000000}"/>
          </ac:spMkLst>
        </pc:spChg>
        <pc:spChg chg="mod">
          <ac:chgData name="Moath Almomani" userId="ff116c73-3ed4-4407-a8d2-899e4a260434" providerId="ADAL" clId="{22D019C2-79BF-45E1-B831-144C8D9A747E}" dt="2021-03-31T11:16:48.528" v="1425"/>
          <ac:spMkLst>
            <pc:docMk/>
            <pc:sldMk cId="3542123355" sldId="258"/>
            <ac:spMk id="111" creationId="{00000000-0000-0000-0000-000000000000}"/>
          </ac:spMkLst>
        </pc:spChg>
      </pc:sldChg>
      <pc:sldChg chg="modSp mod">
        <pc:chgData name="Moath Almomani" userId="ff116c73-3ed4-4407-a8d2-899e4a260434" providerId="ADAL" clId="{22D019C2-79BF-45E1-B831-144C8D9A747E}" dt="2021-03-31T11:36:13.198" v="1582" actId="14734"/>
        <pc:sldMkLst>
          <pc:docMk/>
          <pc:sldMk cId="472485491" sldId="259"/>
        </pc:sldMkLst>
        <pc:spChg chg="mod">
          <ac:chgData name="Moath Almomani" userId="ff116c73-3ed4-4407-a8d2-899e4a260434" providerId="ADAL" clId="{22D019C2-79BF-45E1-B831-144C8D9A747E}" dt="2021-03-31T11:17:02.451" v="1427"/>
          <ac:spMkLst>
            <pc:docMk/>
            <pc:sldMk cId="472485491" sldId="259"/>
            <ac:spMk id="111" creationId="{00000000-0000-0000-0000-000000000000}"/>
          </ac:spMkLst>
        </pc:spChg>
        <pc:graphicFrameChg chg="mod modGraphic">
          <ac:chgData name="Moath Almomani" userId="ff116c73-3ed4-4407-a8d2-899e4a260434" providerId="ADAL" clId="{22D019C2-79BF-45E1-B831-144C8D9A747E}" dt="2021-03-31T11:36:13.198" v="1582" actId="14734"/>
          <ac:graphicFrameMkLst>
            <pc:docMk/>
            <pc:sldMk cId="472485491" sldId="259"/>
            <ac:graphicFrameMk id="9" creationId="{8E574261-940F-40A7-A4DC-671AE406F6C3}"/>
          </ac:graphicFrameMkLst>
        </pc:graphicFrameChg>
      </pc:sldChg>
      <pc:sldChg chg="modSp mod">
        <pc:chgData name="Moath Almomani" userId="ff116c73-3ed4-4407-a8d2-899e4a260434" providerId="ADAL" clId="{22D019C2-79BF-45E1-B831-144C8D9A747E}" dt="2021-03-31T11:16:52.721" v="1426"/>
        <pc:sldMkLst>
          <pc:docMk/>
          <pc:sldMk cId="1957165546" sldId="260"/>
        </pc:sldMkLst>
        <pc:spChg chg="mod">
          <ac:chgData name="Moath Almomani" userId="ff116c73-3ed4-4407-a8d2-899e4a260434" providerId="ADAL" clId="{22D019C2-79BF-45E1-B831-144C8D9A747E}" dt="2021-03-31T11:16:52.721" v="1426"/>
          <ac:spMkLst>
            <pc:docMk/>
            <pc:sldMk cId="1957165546" sldId="260"/>
            <ac:spMk id="111" creationId="{00000000-0000-0000-0000-000000000000}"/>
          </ac:spMkLst>
        </pc:spChg>
        <pc:graphicFrameChg chg="mod modGraphic">
          <ac:chgData name="Moath Almomani" userId="ff116c73-3ed4-4407-a8d2-899e4a260434" providerId="ADAL" clId="{22D019C2-79BF-45E1-B831-144C8D9A747E}" dt="2021-03-31T11:16:17.282" v="1424" actId="20577"/>
          <ac:graphicFrameMkLst>
            <pc:docMk/>
            <pc:sldMk cId="1957165546" sldId="260"/>
            <ac:graphicFrameMk id="9" creationId="{5B8A86A8-4DD0-4F37-B77F-77EE5B873A37}"/>
          </ac:graphicFrameMkLst>
        </pc:graphicFrameChg>
      </pc:sldChg>
    </pc:docChg>
  </pc:docChgLst>
  <pc:docChgLst>
    <pc:chgData name="Moath Almomani" userId="ff116c73-3ed4-4407-a8d2-899e4a260434" providerId="ADAL" clId="{1155E1A6-F4B3-46E5-9019-FC16B0D108B6}"/>
    <pc:docChg chg="undo custSel addSld delSld modSld">
      <pc:chgData name="Moath Almomani" userId="ff116c73-3ed4-4407-a8d2-899e4a260434" providerId="ADAL" clId="{1155E1A6-F4B3-46E5-9019-FC16B0D108B6}" dt="2021-03-28T08:51:12.295" v="955" actId="20577"/>
      <pc:docMkLst>
        <pc:docMk/>
      </pc:docMkLst>
      <pc:sldChg chg="modSp mod">
        <pc:chgData name="Moath Almomani" userId="ff116c73-3ed4-4407-a8d2-899e4a260434" providerId="ADAL" clId="{1155E1A6-F4B3-46E5-9019-FC16B0D108B6}" dt="2021-03-28T08:44:56.259" v="843" actId="20577"/>
        <pc:sldMkLst>
          <pc:docMk/>
          <pc:sldMk cId="0" sldId="257"/>
        </pc:sldMkLst>
        <pc:spChg chg="mod">
          <ac:chgData name="Moath Almomani" userId="ff116c73-3ed4-4407-a8d2-899e4a260434" providerId="ADAL" clId="{1155E1A6-F4B3-46E5-9019-FC16B0D108B6}" dt="2021-03-28T08:29:24.167" v="767" actId="20577"/>
          <ac:spMkLst>
            <pc:docMk/>
            <pc:sldMk cId="0" sldId="257"/>
            <ac:spMk id="110" creationId="{00000000-0000-0000-0000-000000000000}"/>
          </ac:spMkLst>
        </pc:spChg>
        <pc:spChg chg="mod">
          <ac:chgData name="Moath Almomani" userId="ff116c73-3ed4-4407-a8d2-899e4a260434" providerId="ADAL" clId="{1155E1A6-F4B3-46E5-9019-FC16B0D108B6}" dt="2021-03-28T08:44:56.259" v="843" actId="20577"/>
          <ac:spMkLst>
            <pc:docMk/>
            <pc:sldMk cId="0" sldId="257"/>
            <ac:spMk id="111" creationId="{00000000-0000-0000-0000-000000000000}"/>
          </ac:spMkLst>
        </pc:spChg>
      </pc:sldChg>
      <pc:sldChg chg="modSp mod">
        <pc:chgData name="Moath Almomani" userId="ff116c73-3ed4-4407-a8d2-899e4a260434" providerId="ADAL" clId="{1155E1A6-F4B3-46E5-9019-FC16B0D108B6}" dt="2021-03-28T08:35:54.331" v="820" actId="20577"/>
        <pc:sldMkLst>
          <pc:docMk/>
          <pc:sldMk cId="3542123355" sldId="258"/>
        </pc:sldMkLst>
        <pc:spChg chg="mod">
          <ac:chgData name="Moath Almomani" userId="ff116c73-3ed4-4407-a8d2-899e4a260434" providerId="ADAL" clId="{1155E1A6-F4B3-46E5-9019-FC16B0D108B6}" dt="2021-03-28T08:35:54.331" v="820" actId="20577"/>
          <ac:spMkLst>
            <pc:docMk/>
            <pc:sldMk cId="3542123355" sldId="258"/>
            <ac:spMk id="110" creationId="{00000000-0000-0000-0000-000000000000}"/>
          </ac:spMkLst>
        </pc:spChg>
        <pc:spChg chg="mod">
          <ac:chgData name="Moath Almomani" userId="ff116c73-3ed4-4407-a8d2-899e4a260434" providerId="ADAL" clId="{1155E1A6-F4B3-46E5-9019-FC16B0D108B6}" dt="2021-03-24T09:22:17.108" v="268" actId="20577"/>
          <ac:spMkLst>
            <pc:docMk/>
            <pc:sldMk cId="3542123355" sldId="258"/>
            <ac:spMk id="111" creationId="{00000000-0000-0000-0000-000000000000}"/>
          </ac:spMkLst>
        </pc:spChg>
        <pc:grpChg chg="mod">
          <ac:chgData name="Moath Almomani" userId="ff116c73-3ed4-4407-a8d2-899e4a260434" providerId="ADAL" clId="{1155E1A6-F4B3-46E5-9019-FC16B0D108B6}" dt="2021-03-28T08:30:54.550" v="787" actId="1076"/>
          <ac:grpSpMkLst>
            <pc:docMk/>
            <pc:sldMk cId="3542123355" sldId="258"/>
            <ac:grpSpMk id="114" creationId="{00000000-0000-0000-0000-000000000000}"/>
          </ac:grpSpMkLst>
        </pc:grpChg>
      </pc:sldChg>
      <pc:sldChg chg="addSp delSp modSp add mod">
        <pc:chgData name="Moath Almomani" userId="ff116c73-3ed4-4407-a8d2-899e4a260434" providerId="ADAL" clId="{1155E1A6-F4B3-46E5-9019-FC16B0D108B6}" dt="2021-03-28T08:50:36.013" v="944" actId="20577"/>
        <pc:sldMkLst>
          <pc:docMk/>
          <pc:sldMk cId="472485491" sldId="259"/>
        </pc:sldMkLst>
        <pc:spChg chg="del">
          <ac:chgData name="Moath Almomani" userId="ff116c73-3ed4-4407-a8d2-899e4a260434" providerId="ADAL" clId="{1155E1A6-F4B3-46E5-9019-FC16B0D108B6}" dt="2021-03-28T07:33:17.807" v="270" actId="478"/>
          <ac:spMkLst>
            <pc:docMk/>
            <pc:sldMk cId="472485491" sldId="259"/>
            <ac:spMk id="110" creationId="{00000000-0000-0000-0000-000000000000}"/>
          </ac:spMkLst>
        </pc:spChg>
        <pc:graphicFrameChg chg="add mod modGraphic">
          <ac:chgData name="Moath Almomani" userId="ff116c73-3ed4-4407-a8d2-899e4a260434" providerId="ADAL" clId="{1155E1A6-F4B3-46E5-9019-FC16B0D108B6}" dt="2021-03-28T08:50:36.013" v="944" actId="20577"/>
          <ac:graphicFrameMkLst>
            <pc:docMk/>
            <pc:sldMk cId="472485491" sldId="259"/>
            <ac:graphicFrameMk id="9" creationId="{8E574261-940F-40A7-A4DC-671AE406F6C3}"/>
          </ac:graphicFrameMkLst>
        </pc:graphicFrameChg>
      </pc:sldChg>
      <pc:sldChg chg="add del setBg">
        <pc:chgData name="Moath Almomani" userId="ff116c73-3ed4-4407-a8d2-899e4a260434" providerId="ADAL" clId="{1155E1A6-F4B3-46E5-9019-FC16B0D108B6}" dt="2021-03-28T08:37:57.008" v="822" actId="47"/>
        <pc:sldMkLst>
          <pc:docMk/>
          <pc:sldMk cId="324991174" sldId="260"/>
        </pc:sldMkLst>
      </pc:sldChg>
      <pc:sldChg chg="addSp delSp modSp add mod">
        <pc:chgData name="Moath Almomani" userId="ff116c73-3ed4-4407-a8d2-899e4a260434" providerId="ADAL" clId="{1155E1A6-F4B3-46E5-9019-FC16B0D108B6}" dt="2021-03-28T08:51:12.295" v="955" actId="20577"/>
        <pc:sldMkLst>
          <pc:docMk/>
          <pc:sldMk cId="1957165546" sldId="260"/>
        </pc:sldMkLst>
        <pc:spChg chg="del">
          <ac:chgData name="Moath Almomani" userId="ff116c73-3ed4-4407-a8d2-899e4a260434" providerId="ADAL" clId="{1155E1A6-F4B3-46E5-9019-FC16B0D108B6}" dt="2021-03-28T08:38:01.661" v="824" actId="478"/>
          <ac:spMkLst>
            <pc:docMk/>
            <pc:sldMk cId="1957165546" sldId="260"/>
            <ac:spMk id="110" creationId="{00000000-0000-0000-0000-000000000000}"/>
          </ac:spMkLst>
        </pc:spChg>
        <pc:graphicFrameChg chg="add mod modGraphic">
          <ac:chgData name="Moath Almomani" userId="ff116c73-3ed4-4407-a8d2-899e4a260434" providerId="ADAL" clId="{1155E1A6-F4B3-46E5-9019-FC16B0D108B6}" dt="2021-03-28T08:51:12.295" v="955" actId="20577"/>
          <ac:graphicFrameMkLst>
            <pc:docMk/>
            <pc:sldMk cId="1957165546" sldId="260"/>
            <ac:graphicFrameMk id="9" creationId="{5B8A86A8-4DD0-4F37-B77F-77EE5B873A37}"/>
          </ac:graphicFrameMkLst>
        </pc:graphicFrameChg>
      </pc:sldChg>
    </pc:docChg>
  </pc:docChgLst>
  <pc:docChgLst>
    <pc:chgData name="moath.m.momani@gmail.com" userId="720708e143949568" providerId="LiveId" clId="{FE5826E5-A6BA-4563-AB24-EF690DC54DD9}"/>
    <pc:docChg chg="custSel modSld">
      <pc:chgData name="moath.m.momani@gmail.com" userId="720708e143949568" providerId="LiveId" clId="{FE5826E5-A6BA-4563-AB24-EF690DC54DD9}" dt="2020-03-23T10:23:09.298" v="144" actId="113"/>
      <pc:docMkLst>
        <pc:docMk/>
      </pc:docMkLst>
      <pc:sldChg chg="modSp">
        <pc:chgData name="moath.m.momani@gmail.com" userId="720708e143949568" providerId="LiveId" clId="{FE5826E5-A6BA-4563-AB24-EF690DC54DD9}" dt="2020-03-23T10:23:09.298" v="144" actId="113"/>
        <pc:sldMkLst>
          <pc:docMk/>
          <pc:sldMk cId="0" sldId="257"/>
        </pc:sldMkLst>
        <pc:spChg chg="mod">
          <ac:chgData name="moath.m.momani@gmail.com" userId="720708e143949568" providerId="LiveId" clId="{FE5826E5-A6BA-4563-AB24-EF690DC54DD9}" dt="2020-03-23T10:23:09.298" v="144" actId="113"/>
          <ac:spMkLst>
            <pc:docMk/>
            <pc:sldMk cId="0" sldId="257"/>
            <ac:spMk id="110" creationId="{00000000-0000-0000-0000-000000000000}"/>
          </ac:spMkLst>
        </pc:spChg>
      </pc:sldChg>
      <pc:sldChg chg="modSp">
        <pc:chgData name="moath.m.momani@gmail.com" userId="720708e143949568" providerId="LiveId" clId="{FE5826E5-A6BA-4563-AB24-EF690DC54DD9}" dt="2020-03-23T10:11:55.155" v="141" actId="207"/>
        <pc:sldMkLst>
          <pc:docMk/>
          <pc:sldMk cId="3542123355" sldId="258"/>
        </pc:sldMkLst>
        <pc:graphicFrameChg chg="mod modGraphic">
          <ac:chgData name="moath.m.momani@gmail.com" userId="720708e143949568" providerId="LiveId" clId="{FE5826E5-A6BA-4563-AB24-EF690DC54DD9}" dt="2020-03-23T10:11:55.155" v="141" actId="207"/>
          <ac:graphicFrameMkLst>
            <pc:docMk/>
            <pc:sldMk cId="3542123355" sldId="258"/>
            <ac:graphicFrameMk id="122" creationId="{00000000-0000-0000-0000-000000000000}"/>
          </ac:graphicFrameMkLst>
        </pc:graphicFrameChg>
      </pc:sldChg>
      <pc:sldChg chg="modSp">
        <pc:chgData name="moath.m.momani@gmail.com" userId="720708e143949568" providerId="LiveId" clId="{FE5826E5-A6BA-4563-AB24-EF690DC54DD9}" dt="2020-03-23T10:11:34.443" v="138"/>
        <pc:sldMkLst>
          <pc:docMk/>
          <pc:sldMk cId="472485491" sldId="259"/>
        </pc:sldMkLst>
        <pc:graphicFrameChg chg="mod modGraphic">
          <ac:chgData name="moath.m.momani@gmail.com" userId="720708e143949568" providerId="LiveId" clId="{FE5826E5-A6BA-4563-AB24-EF690DC54DD9}" dt="2020-03-23T10:11:34.443" v="138"/>
          <ac:graphicFrameMkLst>
            <pc:docMk/>
            <pc:sldMk cId="472485491" sldId="259"/>
            <ac:graphicFrameMk id="130" creationId="{00000000-0000-0000-0000-000000000000}"/>
          </ac:graphicFrameMkLst>
        </pc:graphicFrameChg>
      </pc:sldChg>
    </pc:docChg>
  </pc:docChgLst>
  <pc:docChgLst>
    <pc:chgData name="moath momani" userId="720708e143949568" providerId="LiveId" clId="{D66F8E9A-C1C8-4498-BB78-7265CA62430E}"/>
    <pc:docChg chg="custSel modSld">
      <pc:chgData name="moath momani" userId="720708e143949568" providerId="LiveId" clId="{D66F8E9A-C1C8-4498-BB78-7265CA62430E}" dt="2020-05-07T10:19:29.927" v="81" actId="1035"/>
      <pc:docMkLst>
        <pc:docMk/>
      </pc:docMkLst>
      <pc:sldChg chg="modSp mod">
        <pc:chgData name="moath momani" userId="720708e143949568" providerId="LiveId" clId="{D66F8E9A-C1C8-4498-BB78-7265CA62430E}" dt="2020-05-07T10:19:29.927" v="81" actId="1035"/>
        <pc:sldMkLst>
          <pc:docMk/>
          <pc:sldMk cId="0" sldId="256"/>
        </pc:sldMkLst>
        <pc:spChg chg="mod">
          <ac:chgData name="moath momani" userId="720708e143949568" providerId="LiveId" clId="{D66F8E9A-C1C8-4498-BB78-7265CA62430E}" dt="2020-05-07T10:19:29.927" v="81" actId="1035"/>
          <ac:spMkLst>
            <pc:docMk/>
            <pc:sldMk cId="0" sldId="256"/>
            <ac:spMk id="101" creationId="{00000000-0000-0000-0000-000000000000}"/>
          </ac:spMkLst>
        </pc:spChg>
      </pc:sldChg>
      <pc:sldChg chg="modSp mod">
        <pc:chgData name="moath momani" userId="720708e143949568" providerId="LiveId" clId="{D66F8E9A-C1C8-4498-BB78-7265CA62430E}" dt="2020-05-07T10:18:36.964" v="66" actId="313"/>
        <pc:sldMkLst>
          <pc:docMk/>
          <pc:sldMk cId="0" sldId="257"/>
        </pc:sldMkLst>
        <pc:spChg chg="mod">
          <ac:chgData name="moath momani" userId="720708e143949568" providerId="LiveId" clId="{D66F8E9A-C1C8-4498-BB78-7265CA62430E}" dt="2020-05-07T10:16:46.447" v="6" actId="20577"/>
          <ac:spMkLst>
            <pc:docMk/>
            <pc:sldMk cId="0" sldId="257"/>
            <ac:spMk id="110" creationId="{00000000-0000-0000-0000-000000000000}"/>
          </ac:spMkLst>
        </pc:spChg>
        <pc:spChg chg="mod">
          <ac:chgData name="moath momani" userId="720708e143949568" providerId="LiveId" clId="{D66F8E9A-C1C8-4498-BB78-7265CA62430E}" dt="2020-05-07T10:18:36.964" v="66" actId="313"/>
          <ac:spMkLst>
            <pc:docMk/>
            <pc:sldMk cId="0" sldId="257"/>
            <ac:spMk id="111" creationId="{00000000-0000-0000-0000-000000000000}"/>
          </ac:spMkLst>
        </pc:spChg>
      </pc:sldChg>
      <pc:sldChg chg="modSp mod">
        <pc:chgData name="moath momani" userId="720708e143949568" providerId="LiveId" clId="{D66F8E9A-C1C8-4498-BB78-7265CA62430E}" dt="2020-05-07T10:18:57.213" v="67" actId="20577"/>
        <pc:sldMkLst>
          <pc:docMk/>
          <pc:sldMk cId="3542123355" sldId="258"/>
        </pc:sldMkLst>
        <pc:spChg chg="mod">
          <ac:chgData name="moath momani" userId="720708e143949568" providerId="LiveId" clId="{D66F8E9A-C1C8-4498-BB78-7265CA62430E}" dt="2020-05-07T10:18:57.213" v="67" actId="20577"/>
          <ac:spMkLst>
            <pc:docMk/>
            <pc:sldMk cId="3542123355" sldId="258"/>
            <ac:spMk id="110" creationId="{00000000-0000-0000-0000-000000000000}"/>
          </ac:spMkLst>
        </pc:spChg>
      </pc:sldChg>
    </pc:docChg>
  </pc:docChgLst>
  <pc:docChgLst>
    <pc:chgData name="Moath Almomani" userId="ff116c73-3ed4-4407-a8d2-899e4a260434" providerId="ADAL" clId="{FB09807F-7818-4D87-BB66-19411F5D2F71}"/>
    <pc:docChg chg="modSld">
      <pc:chgData name="Moath Almomani" userId="ff116c73-3ed4-4407-a8d2-899e4a260434" providerId="ADAL" clId="{FB09807F-7818-4D87-BB66-19411F5D2F71}" dt="2021-07-12T08:17:32.979" v="0" actId="207"/>
      <pc:docMkLst>
        <pc:docMk/>
      </pc:docMkLst>
      <pc:sldChg chg="modSp mod">
        <pc:chgData name="Moath Almomani" userId="ff116c73-3ed4-4407-a8d2-899e4a260434" providerId="ADAL" clId="{FB09807F-7818-4D87-BB66-19411F5D2F71}" dt="2021-07-12T08:17:32.979" v="0" actId="207"/>
        <pc:sldMkLst>
          <pc:docMk/>
          <pc:sldMk cId="0" sldId="257"/>
        </pc:sldMkLst>
        <pc:spChg chg="mod">
          <ac:chgData name="Moath Almomani" userId="ff116c73-3ed4-4407-a8d2-899e4a260434" providerId="ADAL" clId="{FB09807F-7818-4D87-BB66-19411F5D2F71}" dt="2021-07-12T08:17:32.979" v="0" actId="207"/>
          <ac:spMkLst>
            <pc:docMk/>
            <pc:sldMk cId="0" sldId="257"/>
            <ac:spMk id="110" creationId="{00000000-0000-0000-0000-000000000000}"/>
          </ac:spMkLst>
        </pc:spChg>
      </pc:sldChg>
    </pc:docChg>
  </pc:docChgLst>
  <pc:docChgLst>
    <pc:chgData name="moath momani" userId="720708e143949568" providerId="LiveId" clId="{AB32B678-118B-4CEA-BC0B-D98E5F3C3120}"/>
    <pc:docChg chg="modSld">
      <pc:chgData name="moath momani" userId="720708e143949568" providerId="LiveId" clId="{AB32B678-118B-4CEA-BC0B-D98E5F3C3120}" dt="2020-05-07T11:36:50.874" v="26" actId="20577"/>
      <pc:docMkLst>
        <pc:docMk/>
      </pc:docMkLst>
      <pc:sldChg chg="modSp mod">
        <pc:chgData name="moath momani" userId="720708e143949568" providerId="LiveId" clId="{AB32B678-118B-4CEA-BC0B-D98E5F3C3120}" dt="2020-05-07T11:36:50.874" v="26" actId="20577"/>
        <pc:sldMkLst>
          <pc:docMk/>
          <pc:sldMk cId="3542123355" sldId="258"/>
        </pc:sldMkLst>
        <pc:spChg chg="mod">
          <ac:chgData name="moath momani" userId="720708e143949568" providerId="LiveId" clId="{AB32B678-118B-4CEA-BC0B-D98E5F3C3120}" dt="2020-05-07T11:36:50.874" v="26" actId="20577"/>
          <ac:spMkLst>
            <pc:docMk/>
            <pc:sldMk cId="3542123355" sldId="258"/>
            <ac:spMk id="111" creationId="{00000000-0000-0000-0000-000000000000}"/>
          </ac:spMkLst>
        </pc:spChg>
      </pc:sldChg>
    </pc:docChg>
  </pc:docChgLst>
  <pc:docChgLst>
    <pc:chgData name="moath momani" userId="720708e143949568" providerId="LiveId" clId="{E02DE398-5B6B-4BC9-9F9F-EB6C78CD88DD}"/>
    <pc:docChg chg="modSld">
      <pc:chgData name="moath momani" userId="720708e143949568" providerId="LiveId" clId="{E02DE398-5B6B-4BC9-9F9F-EB6C78CD88DD}" dt="2020-05-07T10:25:03.266" v="158" actId="20577"/>
      <pc:docMkLst>
        <pc:docMk/>
      </pc:docMkLst>
      <pc:sldChg chg="modSp mod">
        <pc:chgData name="moath momani" userId="720708e143949568" providerId="LiveId" clId="{E02DE398-5B6B-4BC9-9F9F-EB6C78CD88DD}" dt="2020-05-07T10:25:03.266" v="158" actId="20577"/>
        <pc:sldMkLst>
          <pc:docMk/>
          <pc:sldMk cId="0" sldId="257"/>
        </pc:sldMkLst>
        <pc:spChg chg="mod">
          <ac:chgData name="moath momani" userId="720708e143949568" providerId="LiveId" clId="{E02DE398-5B6B-4BC9-9F9F-EB6C78CD88DD}" dt="2020-05-07T10:25:03.266" v="158" actId="20577"/>
          <ac:spMkLst>
            <pc:docMk/>
            <pc:sldMk cId="0" sldId="257"/>
            <ac:spMk id="110" creationId="{00000000-0000-0000-0000-000000000000}"/>
          </ac:spMkLst>
        </pc:spChg>
      </pc:sldChg>
    </pc:docChg>
  </pc:docChgLst>
  <pc:docChgLst>
    <pc:chgData name="moath.m.momani@gmail.com" userId="720708e143949568" providerId="LiveId" clId="{F18B536E-34AB-4B27-8BB6-74EA99B30F98}"/>
    <pc:docChg chg="custSel modSld">
      <pc:chgData name="moath.m.momani@gmail.com" userId="720708e143949568" providerId="LiveId" clId="{F18B536E-34AB-4B27-8BB6-74EA99B30F98}" dt="2020-03-25T10:19:00.794" v="309" actId="20577"/>
      <pc:docMkLst>
        <pc:docMk/>
      </pc:docMkLst>
      <pc:sldChg chg="modSp">
        <pc:chgData name="moath.m.momani@gmail.com" userId="720708e143949568" providerId="LiveId" clId="{F18B536E-34AB-4B27-8BB6-74EA99B30F98}" dt="2020-03-25T10:12:56.499" v="260" actId="2711"/>
        <pc:sldMkLst>
          <pc:docMk/>
          <pc:sldMk cId="0" sldId="257"/>
        </pc:sldMkLst>
        <pc:spChg chg="mod">
          <ac:chgData name="moath.m.momani@gmail.com" userId="720708e143949568" providerId="LiveId" clId="{F18B536E-34AB-4B27-8BB6-74EA99B30F98}" dt="2020-03-25T10:12:56.499" v="260" actId="2711"/>
          <ac:spMkLst>
            <pc:docMk/>
            <pc:sldMk cId="0" sldId="257"/>
            <ac:spMk id="110" creationId="{00000000-0000-0000-0000-000000000000}"/>
          </ac:spMkLst>
        </pc:spChg>
        <pc:spChg chg="mod">
          <ac:chgData name="moath.m.momani@gmail.com" userId="720708e143949568" providerId="LiveId" clId="{F18B536E-34AB-4B27-8BB6-74EA99B30F98}" dt="2020-03-25T10:06:03.863" v="11" actId="20577"/>
          <ac:spMkLst>
            <pc:docMk/>
            <pc:sldMk cId="0" sldId="257"/>
            <ac:spMk id="111" creationId="{00000000-0000-0000-0000-000000000000}"/>
          </ac:spMkLst>
        </pc:spChg>
      </pc:sldChg>
      <pc:sldChg chg="modSp">
        <pc:chgData name="moath.m.momani@gmail.com" userId="720708e143949568" providerId="LiveId" clId="{F18B536E-34AB-4B27-8BB6-74EA99B30F98}" dt="2020-03-25T10:19:00.794" v="309" actId="20577"/>
        <pc:sldMkLst>
          <pc:docMk/>
          <pc:sldMk cId="3542123355" sldId="258"/>
        </pc:sldMkLst>
        <pc:spChg chg="mod">
          <ac:chgData name="moath.m.momani@gmail.com" userId="720708e143949568" providerId="LiveId" clId="{F18B536E-34AB-4B27-8BB6-74EA99B30F98}" dt="2020-03-25T10:19:00.794" v="309" actId="20577"/>
          <ac:spMkLst>
            <pc:docMk/>
            <pc:sldMk cId="3542123355" sldId="258"/>
            <ac:spMk id="110" creationId="{00000000-0000-0000-0000-000000000000}"/>
          </ac:spMkLst>
        </pc:spChg>
      </pc:sldChg>
    </pc:docChg>
  </pc:docChgLst>
  <pc:docChgLst>
    <pc:chgData name="moath momani" userId="720708e143949568" providerId="LiveId" clId="{C335A75F-3AD7-4287-8257-BA44CED8586C}"/>
    <pc:docChg chg="undo custSel modSld">
      <pc:chgData name="moath momani" userId="720708e143949568" providerId="LiveId" clId="{C335A75F-3AD7-4287-8257-BA44CED8586C}" dt="2020-11-26T05:40:52.330" v="1" actId="207"/>
      <pc:docMkLst>
        <pc:docMk/>
      </pc:docMkLst>
      <pc:sldChg chg="modSp mod">
        <pc:chgData name="moath momani" userId="720708e143949568" providerId="LiveId" clId="{C335A75F-3AD7-4287-8257-BA44CED8586C}" dt="2020-11-26T05:40:52.330" v="1" actId="207"/>
        <pc:sldMkLst>
          <pc:docMk/>
          <pc:sldMk cId="0" sldId="257"/>
        </pc:sldMkLst>
        <pc:spChg chg="mod">
          <ac:chgData name="moath momani" userId="720708e143949568" providerId="LiveId" clId="{C335A75F-3AD7-4287-8257-BA44CED8586C}" dt="2020-11-26T05:40:52.330" v="1" actId="207"/>
          <ac:spMkLst>
            <pc:docMk/>
            <pc:sldMk cId="0" sldId="257"/>
            <ac:spMk id="110" creationId="{00000000-0000-0000-0000-000000000000}"/>
          </ac:spMkLst>
        </pc:spChg>
      </pc:sldChg>
    </pc:docChg>
  </pc:docChgLst>
  <pc:docChgLst>
    <pc:chgData name="moath.m.momani@gmail.com" userId="720708e143949568" providerId="LiveId" clId="{3FC583A6-6FBC-483B-B94E-85193486E04D}"/>
    <pc:docChg chg="undo custSel addSld delSld modSld">
      <pc:chgData name="moath.m.momani@gmail.com" userId="720708e143949568" providerId="LiveId" clId="{3FC583A6-6FBC-483B-B94E-85193486E04D}" dt="2020-03-25T07:37:08.687" v="618" actId="20577"/>
      <pc:docMkLst>
        <pc:docMk/>
      </pc:docMkLst>
      <pc:sldChg chg="modSp">
        <pc:chgData name="moath.m.momani@gmail.com" userId="720708e143949568" providerId="LiveId" clId="{3FC583A6-6FBC-483B-B94E-85193486E04D}" dt="2020-03-25T07:05:17.952" v="7" actId="1036"/>
        <pc:sldMkLst>
          <pc:docMk/>
          <pc:sldMk cId="0" sldId="256"/>
        </pc:sldMkLst>
        <pc:grpChg chg="mod">
          <ac:chgData name="moath.m.momani@gmail.com" userId="720708e143949568" providerId="LiveId" clId="{3FC583A6-6FBC-483B-B94E-85193486E04D}" dt="2020-03-25T07:05:17.952" v="7" actId="1036"/>
          <ac:grpSpMkLst>
            <pc:docMk/>
            <pc:sldMk cId="0" sldId="256"/>
            <ac:grpSpMk id="104" creationId="{00000000-0000-0000-0000-000000000000}"/>
          </ac:grpSpMkLst>
        </pc:grpChg>
        <pc:picChg chg="mod">
          <ac:chgData name="moath.m.momani@gmail.com" userId="720708e143949568" providerId="LiveId" clId="{3FC583A6-6FBC-483B-B94E-85193486E04D}" dt="2020-03-25T07:05:10.738" v="3" actId="1076"/>
          <ac:picMkLst>
            <pc:docMk/>
            <pc:sldMk cId="0" sldId="256"/>
            <ac:picMk id="106" creationId="{00000000-0000-0000-0000-000000000000}"/>
          </ac:picMkLst>
        </pc:picChg>
        <pc:picChg chg="mod">
          <ac:chgData name="moath.m.momani@gmail.com" userId="720708e143949568" providerId="LiveId" clId="{3FC583A6-6FBC-483B-B94E-85193486E04D}" dt="2020-03-25T07:05:03.977" v="1" actId="1076"/>
          <ac:picMkLst>
            <pc:docMk/>
            <pc:sldMk cId="0" sldId="256"/>
            <ac:picMk id="108" creationId="{00000000-0000-0000-0000-000000000000}"/>
          </ac:picMkLst>
        </pc:picChg>
      </pc:sldChg>
      <pc:sldChg chg="modSp">
        <pc:chgData name="moath.m.momani@gmail.com" userId="720708e143949568" providerId="LiveId" clId="{3FC583A6-6FBC-483B-B94E-85193486E04D}" dt="2020-03-25T07:34:13.829" v="599" actId="20577"/>
        <pc:sldMkLst>
          <pc:docMk/>
          <pc:sldMk cId="0" sldId="257"/>
        </pc:sldMkLst>
        <pc:spChg chg="mod">
          <ac:chgData name="moath.m.momani@gmail.com" userId="720708e143949568" providerId="LiveId" clId="{3FC583A6-6FBC-483B-B94E-85193486E04D}" dt="2020-03-25T07:25:48.941" v="436" actId="20577"/>
          <ac:spMkLst>
            <pc:docMk/>
            <pc:sldMk cId="0" sldId="257"/>
            <ac:spMk id="110" creationId="{00000000-0000-0000-0000-000000000000}"/>
          </ac:spMkLst>
        </pc:spChg>
        <pc:spChg chg="mod">
          <ac:chgData name="moath.m.momani@gmail.com" userId="720708e143949568" providerId="LiveId" clId="{3FC583A6-6FBC-483B-B94E-85193486E04D}" dt="2020-03-25T07:34:13.829" v="599" actId="20577"/>
          <ac:spMkLst>
            <pc:docMk/>
            <pc:sldMk cId="0" sldId="257"/>
            <ac:spMk id="111" creationId="{00000000-0000-0000-0000-000000000000}"/>
          </ac:spMkLst>
        </pc:spChg>
      </pc:sldChg>
      <pc:sldChg chg="modSp add">
        <pc:chgData name="moath.m.momani@gmail.com" userId="720708e143949568" providerId="LiveId" clId="{3FC583A6-6FBC-483B-B94E-85193486E04D}" dt="2020-03-25T07:37:08.687" v="618" actId="20577"/>
        <pc:sldMkLst>
          <pc:docMk/>
          <pc:sldMk cId="3542123355" sldId="258"/>
        </pc:sldMkLst>
        <pc:spChg chg="mod">
          <ac:chgData name="moath.m.momani@gmail.com" userId="720708e143949568" providerId="LiveId" clId="{3FC583A6-6FBC-483B-B94E-85193486E04D}" dt="2020-03-25T07:37:08.687" v="618" actId="20577"/>
          <ac:spMkLst>
            <pc:docMk/>
            <pc:sldMk cId="3542123355" sldId="258"/>
            <ac:spMk id="110" creationId="{00000000-0000-0000-0000-000000000000}"/>
          </ac:spMkLst>
        </pc:spChg>
        <pc:spChg chg="mod">
          <ac:chgData name="moath.m.momani@gmail.com" userId="720708e143949568" providerId="LiveId" clId="{3FC583A6-6FBC-483B-B94E-85193486E04D}" dt="2020-03-25T07:36:49.596" v="614" actId="20577"/>
          <ac:spMkLst>
            <pc:docMk/>
            <pc:sldMk cId="3542123355" sldId="258"/>
            <ac:spMk id="111" creationId="{00000000-0000-0000-0000-000000000000}"/>
          </ac:spMkLst>
        </pc:spChg>
      </pc:sldChg>
      <pc:sldChg chg="del">
        <pc:chgData name="moath.m.momani@gmail.com" userId="720708e143949568" providerId="LiveId" clId="{3FC583A6-6FBC-483B-B94E-85193486E04D}" dt="2020-03-25T07:26:04.405" v="438" actId="47"/>
        <pc:sldMkLst>
          <pc:docMk/>
          <pc:sldMk cId="472485491" sldId="259"/>
        </pc:sldMkLst>
      </pc:sldChg>
    </pc:docChg>
  </pc:docChgLst>
  <pc:docChgLst>
    <pc:chgData name="moath.m.momani@gmail.com" userId="720708e143949568" providerId="LiveId" clId="{BB98F2BA-97CA-4D7F-A8A4-4B250CAD4891}"/>
    <pc:docChg chg="modSld">
      <pc:chgData name="moath.m.momani@gmail.com" userId="720708e143949568" providerId="LiveId" clId="{BB98F2BA-97CA-4D7F-A8A4-4B250CAD4891}" dt="2020-03-25T09:53:31.109" v="175" actId="20577"/>
      <pc:docMkLst>
        <pc:docMk/>
      </pc:docMkLst>
      <pc:sldChg chg="modSp">
        <pc:chgData name="moath.m.momani@gmail.com" userId="720708e143949568" providerId="LiveId" clId="{BB98F2BA-97CA-4D7F-A8A4-4B250CAD4891}" dt="2020-03-25T09:47:26.834" v="88" actId="2711"/>
        <pc:sldMkLst>
          <pc:docMk/>
          <pc:sldMk cId="0" sldId="257"/>
        </pc:sldMkLst>
        <pc:spChg chg="mod">
          <ac:chgData name="moath.m.momani@gmail.com" userId="720708e143949568" providerId="LiveId" clId="{BB98F2BA-97CA-4D7F-A8A4-4B250CAD4891}" dt="2020-03-25T09:47:26.834" v="88" actId="2711"/>
          <ac:spMkLst>
            <pc:docMk/>
            <pc:sldMk cId="0" sldId="257"/>
            <ac:spMk id="110" creationId="{00000000-0000-0000-0000-000000000000}"/>
          </ac:spMkLst>
        </pc:spChg>
        <pc:spChg chg="mod">
          <ac:chgData name="moath.m.momani@gmail.com" userId="720708e143949568" providerId="LiveId" clId="{BB98F2BA-97CA-4D7F-A8A4-4B250CAD4891}" dt="2020-03-25T09:45:42.148" v="58" actId="20577"/>
          <ac:spMkLst>
            <pc:docMk/>
            <pc:sldMk cId="0" sldId="257"/>
            <ac:spMk id="111" creationId="{00000000-0000-0000-0000-000000000000}"/>
          </ac:spMkLst>
        </pc:spChg>
      </pc:sldChg>
      <pc:sldChg chg="modSp">
        <pc:chgData name="moath.m.momani@gmail.com" userId="720708e143949568" providerId="LiveId" clId="{BB98F2BA-97CA-4D7F-A8A4-4B250CAD4891}" dt="2020-03-25T09:53:31.109" v="175" actId="20577"/>
        <pc:sldMkLst>
          <pc:docMk/>
          <pc:sldMk cId="3542123355" sldId="258"/>
        </pc:sldMkLst>
        <pc:spChg chg="mod">
          <ac:chgData name="moath.m.momani@gmail.com" userId="720708e143949568" providerId="LiveId" clId="{BB98F2BA-97CA-4D7F-A8A4-4B250CAD4891}" dt="2020-03-25T09:53:31.109" v="175" actId="20577"/>
          <ac:spMkLst>
            <pc:docMk/>
            <pc:sldMk cId="3542123355" sldId="258"/>
            <ac:spMk id="110" creationId="{00000000-0000-0000-0000-000000000000}"/>
          </ac:spMkLst>
        </pc:spChg>
      </pc:sldChg>
    </pc:docChg>
  </pc:docChgLst>
  <pc:docChgLst>
    <pc:chgData name="Moath Almomani" userId="ff116c73-3ed4-4407-a8d2-899e4a260434" providerId="ADAL" clId="{C823554F-81C9-4B38-8F63-C4BFB2B2BF1E}"/>
    <pc:docChg chg="undo custSel modSld">
      <pc:chgData name="Moath Almomani" userId="ff116c73-3ed4-4407-a8d2-899e4a260434" providerId="ADAL" clId="{C823554F-81C9-4B38-8F63-C4BFB2B2BF1E}" dt="2021-03-31T09:15:49.613" v="296"/>
      <pc:docMkLst>
        <pc:docMk/>
      </pc:docMkLst>
      <pc:sldChg chg="modSp mod">
        <pc:chgData name="Moath Almomani" userId="ff116c73-3ed4-4407-a8d2-899e4a260434" providerId="ADAL" clId="{C823554F-81C9-4B38-8F63-C4BFB2B2BF1E}" dt="2021-03-31T09:14:30.543" v="271" actId="20577"/>
        <pc:sldMkLst>
          <pc:docMk/>
          <pc:sldMk cId="0" sldId="257"/>
        </pc:sldMkLst>
        <pc:spChg chg="mod">
          <ac:chgData name="Moath Almomani" userId="ff116c73-3ed4-4407-a8d2-899e4a260434" providerId="ADAL" clId="{C823554F-81C9-4B38-8F63-C4BFB2B2BF1E}" dt="2021-03-31T09:14:30.543" v="271" actId="20577"/>
          <ac:spMkLst>
            <pc:docMk/>
            <pc:sldMk cId="0" sldId="257"/>
            <ac:spMk id="110" creationId="{00000000-0000-0000-0000-000000000000}"/>
          </ac:spMkLst>
        </pc:spChg>
        <pc:spChg chg="mod">
          <ac:chgData name="Moath Almomani" userId="ff116c73-3ed4-4407-a8d2-899e4a260434" providerId="ADAL" clId="{C823554F-81C9-4B38-8F63-C4BFB2B2BF1E}" dt="2021-03-31T09:02:49.089" v="35" actId="20577"/>
          <ac:spMkLst>
            <pc:docMk/>
            <pc:sldMk cId="0" sldId="257"/>
            <ac:spMk id="111" creationId="{00000000-0000-0000-0000-000000000000}"/>
          </ac:spMkLst>
        </pc:spChg>
      </pc:sldChg>
      <pc:sldChg chg="modSp mod">
        <pc:chgData name="Moath Almomani" userId="ff116c73-3ed4-4407-a8d2-899e4a260434" providerId="ADAL" clId="{C823554F-81C9-4B38-8F63-C4BFB2B2BF1E}" dt="2021-03-31T09:15:29.390" v="295" actId="20577"/>
        <pc:sldMkLst>
          <pc:docMk/>
          <pc:sldMk cId="3542123355" sldId="258"/>
        </pc:sldMkLst>
        <pc:spChg chg="mod">
          <ac:chgData name="Moath Almomani" userId="ff116c73-3ed4-4407-a8d2-899e4a260434" providerId="ADAL" clId="{C823554F-81C9-4B38-8F63-C4BFB2B2BF1E}" dt="2021-03-31T09:15:02.377" v="275" actId="20577"/>
          <ac:spMkLst>
            <pc:docMk/>
            <pc:sldMk cId="3542123355" sldId="258"/>
            <ac:spMk id="110" creationId="{00000000-0000-0000-0000-000000000000}"/>
          </ac:spMkLst>
        </pc:spChg>
        <pc:spChg chg="mod">
          <ac:chgData name="Moath Almomani" userId="ff116c73-3ed4-4407-a8d2-899e4a260434" providerId="ADAL" clId="{C823554F-81C9-4B38-8F63-C4BFB2B2BF1E}" dt="2021-03-31T09:15:29.390" v="295" actId="20577"/>
          <ac:spMkLst>
            <pc:docMk/>
            <pc:sldMk cId="3542123355" sldId="258"/>
            <ac:spMk id="111" creationId="{00000000-0000-0000-0000-000000000000}"/>
          </ac:spMkLst>
        </pc:spChg>
      </pc:sldChg>
      <pc:sldChg chg="modSp mod">
        <pc:chgData name="Moath Almomani" userId="ff116c73-3ed4-4407-a8d2-899e4a260434" providerId="ADAL" clId="{C823554F-81C9-4B38-8F63-C4BFB2B2BF1E}" dt="2021-03-31T09:10:52.553" v="221" actId="20577"/>
        <pc:sldMkLst>
          <pc:docMk/>
          <pc:sldMk cId="472485491" sldId="259"/>
        </pc:sldMkLst>
        <pc:spChg chg="mod">
          <ac:chgData name="Moath Almomani" userId="ff116c73-3ed4-4407-a8d2-899e4a260434" providerId="ADAL" clId="{C823554F-81C9-4B38-8F63-C4BFB2B2BF1E}" dt="2021-03-31T09:10:09.227" v="220"/>
          <ac:spMkLst>
            <pc:docMk/>
            <pc:sldMk cId="472485491" sldId="259"/>
            <ac:spMk id="111" creationId="{00000000-0000-0000-0000-000000000000}"/>
          </ac:spMkLst>
        </pc:spChg>
        <pc:graphicFrameChg chg="mod modGraphic">
          <ac:chgData name="Moath Almomani" userId="ff116c73-3ed4-4407-a8d2-899e4a260434" providerId="ADAL" clId="{C823554F-81C9-4B38-8F63-C4BFB2B2BF1E}" dt="2021-03-31T09:10:52.553" v="221" actId="20577"/>
          <ac:graphicFrameMkLst>
            <pc:docMk/>
            <pc:sldMk cId="472485491" sldId="259"/>
            <ac:graphicFrameMk id="9" creationId="{8E574261-940F-40A7-A4DC-671AE406F6C3}"/>
          </ac:graphicFrameMkLst>
        </pc:graphicFrameChg>
      </pc:sldChg>
      <pc:sldChg chg="modSp mod">
        <pc:chgData name="Moath Almomani" userId="ff116c73-3ed4-4407-a8d2-899e4a260434" providerId="ADAL" clId="{C823554F-81C9-4B38-8F63-C4BFB2B2BF1E}" dt="2021-03-31T09:15:49.613" v="296"/>
        <pc:sldMkLst>
          <pc:docMk/>
          <pc:sldMk cId="1957165546" sldId="260"/>
        </pc:sldMkLst>
        <pc:spChg chg="mod">
          <ac:chgData name="Moath Almomani" userId="ff116c73-3ed4-4407-a8d2-899e4a260434" providerId="ADAL" clId="{C823554F-81C9-4B38-8F63-C4BFB2B2BF1E}" dt="2021-03-31T09:15:49.613" v="296"/>
          <ac:spMkLst>
            <pc:docMk/>
            <pc:sldMk cId="1957165546" sldId="260"/>
            <ac:spMk id="111" creationId="{00000000-0000-0000-0000-000000000000}"/>
          </ac:spMkLst>
        </pc:spChg>
        <pc:graphicFrameChg chg="mod modGraphic">
          <ac:chgData name="Moath Almomani" userId="ff116c73-3ed4-4407-a8d2-899e4a260434" providerId="ADAL" clId="{C823554F-81C9-4B38-8F63-C4BFB2B2BF1E}" dt="2021-03-31T09:13:52.079" v="264" actId="12"/>
          <ac:graphicFrameMkLst>
            <pc:docMk/>
            <pc:sldMk cId="1957165546" sldId="260"/>
            <ac:graphicFrameMk id="9" creationId="{5B8A86A8-4DD0-4F37-B77F-77EE5B873A3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33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62850"/>
            <a:ext cx="7050300" cy="1032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dirty="0"/>
              <a:t>LESSON PLAN </a:t>
            </a:r>
            <a:endParaRPr sz="2000" dirty="0"/>
          </a:p>
        </p:txBody>
      </p:sp>
      <p:grpSp>
        <p:nvGrpSpPr>
          <p:cNvPr id="104" name="Google Shape;52;p12"/>
          <p:cNvGrpSpPr/>
          <p:nvPr/>
        </p:nvGrpSpPr>
        <p:grpSpPr>
          <a:xfrm>
            <a:off x="3951425" y="3270852"/>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3"/>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4"/>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5"/>
          <a:srcRect l="3178" r="48363" b="8832"/>
          <a:stretch>
            <a:fillRect/>
          </a:stretch>
        </p:blipFill>
        <p:spPr>
          <a:xfrm rot="16200000">
            <a:off x="2515737" y="-1563035"/>
            <a:ext cx="2781005" cy="5907074"/>
          </a:xfrm>
          <a:prstGeom prst="rect">
            <a:avLst/>
          </a:prstGeom>
          <a:ln w="12700">
            <a:miter lim="400000"/>
          </a:ln>
        </p:spPr>
      </p:pic>
      <p:pic>
        <p:nvPicPr>
          <p:cNvPr id="108" name="Picture 10" descr="Picture 10"/>
          <p:cNvPicPr>
            <a:picLocks noChangeAspect="1"/>
          </p:cNvPicPr>
          <p:nvPr/>
        </p:nvPicPr>
        <p:blipFill>
          <a:blip r:embed="rId6"/>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52399" y="1110068"/>
            <a:ext cx="10284002" cy="4974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dirty="0"/>
              <a:t>ZONE: </a:t>
            </a:r>
            <a:r>
              <a:rPr lang="en-US" dirty="0"/>
              <a:t>Technology</a:t>
            </a:r>
            <a:r>
              <a:rPr dirty="0"/>
              <a:t>	</a:t>
            </a:r>
            <a:r>
              <a:rPr lang="en-US" dirty="0"/>
              <a:t>                                                                       </a:t>
            </a:r>
            <a:r>
              <a:rPr dirty="0"/>
              <a:t>AGE: </a:t>
            </a:r>
            <a:r>
              <a:rPr lang="en-US" dirty="0"/>
              <a:t>7-10</a:t>
            </a:r>
            <a:endParaRPr dirty="0"/>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latin typeface="Politica"/>
              </a:rPr>
              <a:t>DESCRIPTION:</a:t>
            </a:r>
            <a:endParaRPr lang="en-US" sz="1600" b="1" dirty="0">
              <a:latin typeface="Politica"/>
            </a:endParaRPr>
          </a:p>
          <a:p>
            <a:pPr>
              <a:lnSpc>
                <a:spcPct val="150000"/>
              </a:lnSpc>
              <a:defRPr>
                <a:solidFill>
                  <a:srgbClr val="FFFFFF"/>
                </a:solidFill>
                <a:latin typeface="Politica"/>
                <a:ea typeface="Politica"/>
                <a:cs typeface="Politica"/>
                <a:sym typeface="Politica"/>
              </a:defRPr>
            </a:pPr>
            <a:r>
              <a:rPr lang="en-US" sz="1600" dirty="0">
                <a:solidFill>
                  <a:schemeClr val="tx1"/>
                </a:solidFill>
                <a:latin typeface="Politica"/>
                <a:ea typeface="Lato"/>
                <a:cs typeface="Lato"/>
                <a:sym typeface="Lato"/>
              </a:rPr>
              <a:t>Machine learning is a branch of artificial intelligence based on the idea that systems can learn from data. Participants in this session will get introduced to machine learning in which they will train a model to recognize and people's faces who are wearing a safety mask or who are not, by using a web-based tool.</a:t>
            </a:r>
          </a:p>
          <a:p>
            <a:pPr>
              <a:lnSpc>
                <a:spcPct val="150000"/>
              </a:lnSpc>
              <a:defRPr>
                <a:solidFill>
                  <a:srgbClr val="FFFFFF"/>
                </a:solidFill>
                <a:latin typeface="Politica"/>
                <a:ea typeface="Politica"/>
                <a:cs typeface="Politica"/>
                <a:sym typeface="Politica"/>
              </a:defRPr>
            </a:pPr>
            <a:r>
              <a:rPr lang="en-US" sz="1600" b="1" dirty="0">
                <a:solidFill>
                  <a:schemeClr val="bg1"/>
                </a:solidFill>
                <a:latin typeface="Politica"/>
                <a:sym typeface="Lato"/>
              </a:rPr>
              <a:t>Engineering design Challenge</a:t>
            </a:r>
            <a:r>
              <a:rPr lang="en-US" sz="1600" dirty="0">
                <a:solidFill>
                  <a:schemeClr val="bg1"/>
                </a:solidFill>
                <a:latin typeface="Politica"/>
                <a:sym typeface="Lato"/>
              </a:rPr>
              <a:t>: </a:t>
            </a:r>
            <a:r>
              <a:rPr lang="en-US" sz="1600" dirty="0">
                <a:solidFill>
                  <a:schemeClr val="bg1"/>
                </a:solidFill>
                <a:effectLst/>
                <a:latin typeface="Politica" panose="02000506060000020004" pitchFamily="2" charset="0"/>
                <a:ea typeface="Calibri" panose="020F0502020204030204" pitchFamily="34" charset="0"/>
              </a:rPr>
              <a:t>We are planning to improve our safety systems in the museum to limit the spread of coronavirus, using AI to detect if the people wear a mask or not,  so we need your help to develop a new system that will be able to detect masks.</a:t>
            </a:r>
          </a:p>
          <a:p>
            <a:pPr>
              <a:lnSpc>
                <a:spcPct val="150000"/>
              </a:lnSpc>
              <a:defRPr>
                <a:solidFill>
                  <a:srgbClr val="FFFFFF"/>
                </a:solidFill>
                <a:latin typeface="Politica"/>
                <a:ea typeface="Politica"/>
                <a:cs typeface="Politica"/>
                <a:sym typeface="Politica"/>
              </a:defRPr>
            </a:pPr>
            <a:endParaRPr dirty="0">
              <a:latin typeface="Politica"/>
            </a:endParaRPr>
          </a:p>
          <a:p>
            <a:pPr>
              <a:defRPr>
                <a:solidFill>
                  <a:srgbClr val="FFFFFF"/>
                </a:solidFill>
                <a:latin typeface="Politica"/>
                <a:ea typeface="Politica"/>
                <a:cs typeface="Politica"/>
                <a:sym typeface="Politica"/>
              </a:defRPr>
            </a:pPr>
            <a:r>
              <a:rPr lang="en-US" sz="1800" b="1" dirty="0">
                <a:latin typeface="Politica"/>
              </a:rPr>
              <a:t>LESSON</a:t>
            </a:r>
            <a:r>
              <a:rPr sz="1800" b="1" dirty="0">
                <a:latin typeface="Politica"/>
              </a:rPr>
              <a:t> OBJECTIVES:</a:t>
            </a:r>
          </a:p>
          <a:p>
            <a:pPr lvl="0"/>
            <a:r>
              <a:rPr lang="en-US" sz="1600" dirty="0">
                <a:solidFill>
                  <a:srgbClr val="FFFFFF"/>
                </a:solidFill>
                <a:latin typeface="Politica"/>
                <a:ea typeface="Lato"/>
                <a:cs typeface="Lato"/>
                <a:sym typeface="Lato"/>
              </a:rPr>
              <a:t>After this session, students will be able to</a:t>
            </a:r>
            <a:endParaRPr lang="en-US" sz="1600" dirty="0">
              <a:latin typeface="Politica"/>
            </a:endParaRPr>
          </a:p>
          <a:p>
            <a:pPr marL="285750" indent="-285750">
              <a:buFont typeface="Arial" panose="020B0604020202020204" pitchFamily="34" charset="0"/>
              <a:buChar char="•"/>
            </a:pPr>
            <a:r>
              <a:rPr lang="en-US" sz="1600" dirty="0">
                <a:solidFill>
                  <a:schemeClr val="tx1"/>
                </a:solidFill>
                <a:latin typeface="Politica"/>
              </a:rPr>
              <a:t>Discuss the role artificial intelligence plays in their lives.</a:t>
            </a:r>
          </a:p>
          <a:p>
            <a:pPr marL="285750" indent="-285750">
              <a:buFont typeface="Arial" panose="020B0604020202020204" pitchFamily="34" charset="0"/>
              <a:buChar char="•"/>
            </a:pPr>
            <a:r>
              <a:rPr lang="en-US" sz="1600" dirty="0">
                <a:solidFill>
                  <a:schemeClr val="tx1"/>
                </a:solidFill>
                <a:latin typeface="Politica"/>
              </a:rPr>
              <a:t>Train and test a machine learning model on an online platform.</a:t>
            </a:r>
          </a:p>
          <a:p>
            <a:pPr marL="285750" indent="-285750">
              <a:buFont typeface="Arial" panose="020B0604020202020204" pitchFamily="34" charset="0"/>
              <a:buChar char="•"/>
            </a:pPr>
            <a:r>
              <a:rPr lang="en-US" sz="1600" dirty="0">
                <a:solidFill>
                  <a:schemeClr val="tx1"/>
                </a:solidFill>
                <a:latin typeface="Politica"/>
              </a:rPr>
              <a:t>Reason about how human bias plays a role in machine learning.</a:t>
            </a:r>
          </a:p>
          <a:p>
            <a:pPr>
              <a:lnSpc>
                <a:spcPct val="150000"/>
              </a:lnSpc>
              <a:defRPr>
                <a:solidFill>
                  <a:srgbClr val="FFFFFF"/>
                </a:solidFill>
                <a:latin typeface="Politica"/>
                <a:ea typeface="Politica"/>
                <a:cs typeface="Politica"/>
                <a:sym typeface="Politica"/>
              </a:defRPr>
            </a:pPr>
            <a:r>
              <a:rPr lang="en-US" dirty="0"/>
              <a:t>Materials: Computer, Internet connection.</a:t>
            </a:r>
          </a:p>
        </p:txBody>
      </p:sp>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TITLE: </a:t>
            </a:r>
            <a:r>
              <a:rPr lang="en-US" dirty="0"/>
              <a:t>AI and Mask detector </a:t>
            </a: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TITLE</a:t>
            </a:r>
            <a:r>
              <a:t>: </a:t>
            </a:r>
            <a:r>
              <a:rPr lang="en-US"/>
              <a:t>AI and Mask detector </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9" name="Google Shape;73;p14">
            <a:extLst>
              <a:ext uri="{FF2B5EF4-FFF2-40B4-BE49-F238E27FC236}">
                <a16:creationId xmlns:a16="http://schemas.microsoft.com/office/drawing/2014/main" id="{8E574261-940F-40A7-A4DC-671AE406F6C3}"/>
              </a:ext>
            </a:extLst>
          </p:cNvPr>
          <p:cNvGraphicFramePr/>
          <p:nvPr>
            <p:extLst>
              <p:ext uri="{D42A27DB-BD31-4B8C-83A1-F6EECF244321}">
                <p14:modId xmlns:p14="http://schemas.microsoft.com/office/powerpoint/2010/main" val="1430171955"/>
              </p:ext>
            </p:extLst>
          </p:nvPr>
        </p:nvGraphicFramePr>
        <p:xfrm>
          <a:off x="970657" y="1227597"/>
          <a:ext cx="10403980" cy="5272890"/>
        </p:xfrm>
        <a:graphic>
          <a:graphicData uri="http://schemas.openxmlformats.org/drawingml/2006/table">
            <a:tbl>
              <a:tblPr>
                <a:tableStyleId>{4C3C2611-4C71-4FC5-86AE-919BDF0F9419}</a:tableStyleId>
              </a:tblPr>
              <a:tblGrid>
                <a:gridCol w="191178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81000">
                <a:tc>
                  <a:txBody>
                    <a:bodyPr/>
                    <a:lstStyle/>
                    <a:p>
                      <a:pPr algn="l">
                        <a:defRPr sz="1800"/>
                      </a:pPr>
                      <a:r>
                        <a:rPr sz="2000">
                          <a:solidFill>
                            <a:schemeClr val="bg1"/>
                          </a:solidFill>
                          <a:latin typeface="Politica"/>
                          <a:ea typeface="Politica"/>
                          <a:cs typeface="Politica"/>
                          <a:sym typeface="Politica"/>
                        </a:rPr>
                        <a:t> Time / Duration</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sz="2000">
                          <a:solidFill>
                            <a:schemeClr val="bg1"/>
                          </a:solidFill>
                          <a:latin typeface="Politica"/>
                          <a:ea typeface="Politica"/>
                          <a:cs typeface="Politica"/>
                          <a:sym typeface="Politica"/>
                        </a:rPr>
                        <a:t>Activity</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sz="2000">
                          <a:solidFill>
                            <a:schemeClr val="bg1"/>
                          </a:solidFill>
                          <a:latin typeface="Politica"/>
                          <a:ea typeface="Politica"/>
                          <a:cs typeface="Politica"/>
                          <a:sym typeface="Politica"/>
                        </a:rPr>
                        <a:t>Materials</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a:defRPr sz="1800"/>
                      </a:pPr>
                      <a:r>
                        <a:rPr lang="en-US" sz="2000" dirty="0">
                          <a:solidFill>
                            <a:schemeClr val="bg1"/>
                          </a:solidFill>
                          <a:latin typeface="Politica"/>
                          <a:ea typeface="Politica"/>
                          <a:cs typeface="Politica"/>
                          <a:sym typeface="Politica"/>
                        </a:rPr>
                        <a:t>10 </a:t>
                      </a:r>
                      <a:r>
                        <a:rPr sz="2000" dirty="0">
                          <a:solidFill>
                            <a:schemeClr val="bg1"/>
                          </a:solidFill>
                          <a:latin typeface="Politica"/>
                          <a:ea typeface="Politica"/>
                          <a:cs typeface="Politica"/>
                          <a:sym typeface="Politica"/>
                        </a:rPr>
                        <a:t>min</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400">
                          <a:solidFill>
                            <a:srgbClr val="FFFFFF"/>
                          </a:solidFill>
                          <a:latin typeface="Politica"/>
                          <a:ea typeface="Politica"/>
                          <a:cs typeface="Politica"/>
                          <a:sym typeface="Politica"/>
                        </a:defRPr>
                      </a:pPr>
                      <a:r>
                        <a:rPr lang="en-US" sz="1400" b="1" i="0" u="none" strike="noStrike" cap="none" spc="0" baseline="0" dirty="0">
                          <a:solidFill>
                            <a:schemeClr val="tx1"/>
                          </a:solidFill>
                          <a:effectLst/>
                          <a:uFillTx/>
                          <a:latin typeface="Politica"/>
                          <a:ea typeface="+mj-ea"/>
                          <a:cs typeface="+mj-cs"/>
                          <a:sym typeface="Politica"/>
                        </a:rPr>
                        <a:t>Introduction</a:t>
                      </a:r>
                      <a:br>
                        <a:rPr lang="en-US" sz="1400" b="0" i="0" u="none" strike="noStrike" cap="none" spc="0" baseline="0" dirty="0">
                          <a:solidFill>
                            <a:schemeClr val="bg1"/>
                          </a:solidFill>
                          <a:uFillTx/>
                          <a:latin typeface="Politica"/>
                          <a:ea typeface="+mj-ea"/>
                          <a:cs typeface="+mj-cs"/>
                          <a:sym typeface="Politica"/>
                        </a:rPr>
                      </a:br>
                      <a:r>
                        <a:rPr lang="en-US" sz="1400" b="0" i="0" u="none" strike="noStrike" cap="none" spc="0" baseline="0" dirty="0">
                          <a:solidFill>
                            <a:schemeClr val="bg1"/>
                          </a:solidFill>
                          <a:effectLst/>
                          <a:uFillTx/>
                          <a:latin typeface="Politica"/>
                          <a:ea typeface="+mj-ea"/>
                          <a:cs typeface="+mj-cs"/>
                          <a:sym typeface="Politica"/>
                        </a:rPr>
                        <a:t>Introduce participants Studio 56</a:t>
                      </a:r>
                    </a:p>
                    <a:p>
                      <a:pPr algn="l">
                        <a:defRPr sz="1400">
                          <a:solidFill>
                            <a:srgbClr val="FFFFFF"/>
                          </a:solidFill>
                          <a:latin typeface="Politica"/>
                          <a:ea typeface="Politica"/>
                          <a:cs typeface="Politica"/>
                          <a:sym typeface="Politica"/>
                        </a:defRPr>
                      </a:pPr>
                      <a:r>
                        <a:rPr lang="en-US" sz="1400" b="0" i="0" u="none" strike="noStrike" cap="none" spc="0" baseline="0" dirty="0">
                          <a:solidFill>
                            <a:schemeClr val="bg1"/>
                          </a:solidFill>
                          <a:effectLst/>
                          <a:uFillTx/>
                          <a:latin typeface="Politica"/>
                          <a:ea typeface="+mj-ea"/>
                          <a:cs typeface="+mj-cs"/>
                          <a:sym typeface="Politica"/>
                        </a:rPr>
                        <a:t>Take the attendance </a:t>
                      </a:r>
                    </a:p>
                    <a:p>
                      <a:pPr algn="l">
                        <a:defRPr sz="1400">
                          <a:solidFill>
                            <a:srgbClr val="FFFFFF"/>
                          </a:solidFill>
                          <a:latin typeface="Politica"/>
                          <a:ea typeface="Politica"/>
                          <a:cs typeface="Politica"/>
                          <a:sym typeface="Politica"/>
                        </a:defRPr>
                      </a:pPr>
                      <a:r>
                        <a:rPr lang="en-US" sz="1400" b="0" i="0" u="none" strike="noStrike" cap="none" spc="0" baseline="0" dirty="0">
                          <a:solidFill>
                            <a:schemeClr val="tx1"/>
                          </a:solidFill>
                          <a:effectLst/>
                          <a:uFillTx/>
                          <a:latin typeface="Politica"/>
                          <a:ea typeface="+mj-ea"/>
                          <a:cs typeface="+mj-cs"/>
                          <a:sym typeface="Politica"/>
                        </a:rPr>
                        <a:t>Introduce participants to the engineering design challenge </a:t>
                      </a:r>
                      <a:endParaRPr lang="en-US" sz="1400" dirty="0">
                        <a:solidFill>
                          <a:schemeClr val="tx1"/>
                        </a:solidFill>
                        <a:latin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lang="fr-FR" sz="1400" dirty="0">
                          <a:solidFill>
                            <a:schemeClr val="bg1"/>
                          </a:solidFill>
                          <a:latin typeface="Politica"/>
                        </a:rPr>
                        <a:t>Laptop, Internet connection.</a:t>
                      </a:r>
                      <a:endParaRPr sz="1400" dirty="0">
                        <a:solidFill>
                          <a:schemeClr val="bg1"/>
                        </a:solidFill>
                        <a:latin typeface="Politica"/>
                        <a:ea typeface="Lato"/>
                        <a:cs typeface="Lato"/>
                        <a:sym typeface="Lato"/>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76370">
                <a:tc>
                  <a:txBody>
                    <a:bodyPr/>
                    <a:lstStyle/>
                    <a:p>
                      <a:pPr algn="l">
                        <a:defRPr sz="1800"/>
                      </a:pPr>
                      <a:r>
                        <a:rPr lang="en-US" sz="2000" dirty="0">
                          <a:solidFill>
                            <a:schemeClr val="bg1"/>
                          </a:solidFill>
                          <a:latin typeface="Politica"/>
                          <a:ea typeface="Politica"/>
                          <a:cs typeface="Politica"/>
                          <a:sym typeface="Politica"/>
                        </a:rPr>
                        <a:t>20</a:t>
                      </a:r>
                      <a:r>
                        <a:rPr sz="2000" dirty="0">
                          <a:solidFill>
                            <a:schemeClr val="bg1"/>
                          </a:solidFill>
                          <a:latin typeface="Politica"/>
                          <a:ea typeface="Politica"/>
                          <a:cs typeface="Politica"/>
                          <a:sym typeface="Politica"/>
                        </a:rPr>
                        <a:t> min</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defRPr sz="1800"/>
                      </a:pPr>
                      <a:r>
                        <a:rPr lang="en-US" sz="1400" b="0" i="0" u="none" strike="noStrike" cap="none" spc="0" baseline="0" dirty="0">
                          <a:solidFill>
                            <a:schemeClr val="tx1"/>
                          </a:solidFill>
                          <a:effectLst/>
                          <a:uFillTx/>
                          <a:latin typeface="Politica"/>
                          <a:ea typeface="+mj-ea"/>
                          <a:cs typeface="+mj-cs"/>
                          <a:sym typeface="Arial"/>
                        </a:rPr>
                        <a:t>Explain what is image classification </a:t>
                      </a:r>
                    </a:p>
                    <a:p>
                      <a:pPr marL="285750" indent="-285750" algn="l">
                        <a:buFont typeface="Arial" panose="020B0604020202020204" pitchFamily="34" charset="0"/>
                        <a:buChar char="•"/>
                        <a:defRPr sz="1800"/>
                      </a:pPr>
                      <a:r>
                        <a:rPr lang="en-US" sz="1400" b="0" i="0" u="none" strike="noStrike" cap="none" spc="0" baseline="0" dirty="0">
                          <a:solidFill>
                            <a:schemeClr val="tx1"/>
                          </a:solidFill>
                          <a:effectLst/>
                          <a:uFillTx/>
                          <a:latin typeface="Politica"/>
                          <a:ea typeface="+mj-ea"/>
                          <a:cs typeface="+mj-cs"/>
                          <a:sym typeface="Arial"/>
                        </a:rPr>
                        <a:t>Discuss the ability and limitation of a machine to classify images.</a:t>
                      </a:r>
                    </a:p>
                    <a:p>
                      <a:pPr marL="285750" indent="-285750" algn="l">
                        <a:buFont typeface="Arial" panose="020B0604020202020204" pitchFamily="34" charset="0"/>
                        <a:buChar char="•"/>
                        <a:defRPr sz="1800"/>
                      </a:pPr>
                      <a:r>
                        <a:rPr lang="en-US" sz="1400" b="0" i="0" u="none" strike="noStrike" cap="none" spc="0" baseline="0" dirty="0">
                          <a:solidFill>
                            <a:schemeClr val="tx1"/>
                          </a:solidFill>
                          <a:effectLst/>
                          <a:uFillTx/>
                          <a:latin typeface="Politica"/>
                          <a:ea typeface="+mj-ea"/>
                          <a:cs typeface="+mj-cs"/>
                          <a:sym typeface="Arial"/>
                        </a:rPr>
                        <a:t>Introduce machine learning and give an example of the mask detector.</a:t>
                      </a:r>
                    </a:p>
                    <a:p>
                      <a:pPr marL="285750" indent="-285750" algn="l">
                        <a:buFont typeface="Arial" panose="020B0604020202020204" pitchFamily="34" charset="0"/>
                        <a:buChar char="•"/>
                        <a:defRPr sz="1800"/>
                      </a:pPr>
                      <a:r>
                        <a:rPr lang="en-US" sz="1400" b="0" i="0" u="none" strike="noStrike" cap="none" spc="0" baseline="0" dirty="0">
                          <a:solidFill>
                            <a:schemeClr val="tx1"/>
                          </a:solidFill>
                          <a:effectLst/>
                          <a:uFillTx/>
                          <a:latin typeface="Politica"/>
                          <a:ea typeface="+mj-ea"/>
                          <a:cs typeface="+mj-cs"/>
                          <a:sym typeface="Arial"/>
                        </a:rPr>
                        <a:t>Introduce a video about ML..</a:t>
                      </a:r>
                    </a:p>
                    <a:p>
                      <a:pPr marL="285750" indent="-285750" algn="l">
                        <a:buFont typeface="Arial" panose="020B0604020202020204" pitchFamily="34" charset="0"/>
                        <a:buChar char="•"/>
                        <a:defRPr sz="1800"/>
                      </a:pPr>
                      <a:r>
                        <a:rPr lang="en-US" sz="1400" b="0" i="0" u="none" strike="noStrike" cap="none" spc="0" baseline="0" dirty="0">
                          <a:solidFill>
                            <a:schemeClr val="tx1"/>
                          </a:solidFill>
                          <a:effectLst/>
                          <a:uFillTx/>
                          <a:latin typeface="Politica"/>
                          <a:ea typeface="+mj-ea"/>
                          <a:cs typeface="+mj-cs"/>
                          <a:sym typeface="Arial"/>
                        </a:rPr>
                        <a:t>Discuss the use of AI in our daily lives.</a:t>
                      </a:r>
                    </a:p>
                    <a:p>
                      <a:pPr marL="285750" indent="-285750" algn="l">
                        <a:buFont typeface="Arial" panose="020B0604020202020204" pitchFamily="34" charset="0"/>
                        <a:buChar char="•"/>
                        <a:defRPr sz="1800"/>
                      </a:pPr>
                      <a:r>
                        <a:rPr lang="en-US" sz="1400" b="0" i="0" u="none" strike="noStrike" cap="none" spc="0" baseline="0" dirty="0">
                          <a:solidFill>
                            <a:schemeClr val="tx1"/>
                          </a:solidFill>
                          <a:effectLst/>
                          <a:uFillTx/>
                          <a:latin typeface="Politica"/>
                          <a:ea typeface="+mj-ea"/>
                          <a:cs typeface="+mj-cs"/>
                          <a:sym typeface="Arial"/>
                        </a:rPr>
                        <a:t>Introduce personal image classifier tool.</a:t>
                      </a:r>
                    </a:p>
                    <a:p>
                      <a:pPr marL="285750" indent="-285750" algn="l">
                        <a:buFont typeface="Arial" panose="020B0604020202020204" pitchFamily="34" charset="0"/>
                        <a:buChar char="•"/>
                        <a:defRPr sz="1800"/>
                      </a:pPr>
                      <a:r>
                        <a:rPr lang="en-US" sz="1400" b="0" i="0" u="none" strike="noStrike" cap="none" spc="0" baseline="0" dirty="0">
                          <a:solidFill>
                            <a:schemeClr val="tx1"/>
                          </a:solidFill>
                          <a:effectLst/>
                          <a:uFillTx/>
                          <a:latin typeface="Politica"/>
                          <a:ea typeface="+mj-ea"/>
                          <a:cs typeface="+mj-cs"/>
                          <a:sym typeface="Arial"/>
                        </a:rPr>
                        <a:t>Explain step by step how to train a model.</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lang="fr-FR" sz="1400" dirty="0">
                          <a:solidFill>
                            <a:schemeClr val="bg1"/>
                          </a:solidFill>
                          <a:latin typeface="Politica"/>
                        </a:rPr>
                        <a:t>Laptop, Internet connection.</a:t>
                      </a:r>
                      <a:endParaRPr lang="fr-FR" sz="1400" dirty="0">
                        <a:solidFill>
                          <a:schemeClr val="bg1"/>
                        </a:solidFill>
                        <a:latin typeface="Politica"/>
                        <a:ea typeface="Lato"/>
                        <a:cs typeface="Lato"/>
                        <a:sym typeface="Lato"/>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0813">
                <a:tc>
                  <a:txBody>
                    <a:bodyPr/>
                    <a:lstStyle/>
                    <a:p>
                      <a:pPr algn="l">
                        <a:defRPr sz="1800"/>
                      </a:pPr>
                      <a:r>
                        <a:rPr lang="en-US" sz="2000" dirty="0">
                          <a:solidFill>
                            <a:schemeClr val="bg1"/>
                          </a:solidFill>
                          <a:latin typeface="Politica"/>
                          <a:ea typeface="Politica"/>
                          <a:cs typeface="Politica"/>
                          <a:sym typeface="Politica"/>
                        </a:rPr>
                        <a:t>15 min</a:t>
                      </a:r>
                      <a:endParaRPr sz="2000" dirty="0">
                        <a:solidFill>
                          <a:schemeClr val="bg1"/>
                        </a:solidFill>
                        <a:latin typeface="Politica"/>
                        <a:ea typeface="Politica"/>
                        <a:cs typeface="Politica"/>
                        <a:sym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pPr>
                      <a:r>
                        <a:rPr lang="en-US" sz="1400" b="0" i="0" u="none" strike="noStrike" cap="none" spc="0" baseline="0" dirty="0">
                          <a:solidFill>
                            <a:schemeClr val="tx1"/>
                          </a:solidFill>
                          <a:effectLst/>
                          <a:uFillTx/>
                          <a:latin typeface="Politica"/>
                          <a:ea typeface="+mj-ea"/>
                          <a:cs typeface="+mj-cs"/>
                          <a:sym typeface="Arial"/>
                        </a:rPr>
                        <a:t>Share the tool</a:t>
                      </a:r>
                      <a:r>
                        <a:rPr lang="ar-QA" sz="1400" b="0" i="0" u="none" strike="noStrike" cap="none" spc="0" baseline="0" dirty="0">
                          <a:solidFill>
                            <a:schemeClr val="tx1"/>
                          </a:solidFill>
                          <a:effectLst/>
                          <a:uFillTx/>
                          <a:latin typeface="Politica"/>
                          <a:ea typeface="+mj-ea"/>
                          <a:cs typeface="+mj-cs"/>
                          <a:sym typeface="Arial"/>
                        </a:rPr>
                        <a:t> </a:t>
                      </a:r>
                      <a:r>
                        <a:rPr lang="en-US" sz="1400" b="0" i="0" u="none" strike="noStrike" cap="none" spc="0" baseline="0" dirty="0">
                          <a:solidFill>
                            <a:schemeClr val="tx1"/>
                          </a:solidFill>
                          <a:effectLst/>
                          <a:uFillTx/>
                          <a:latin typeface="Politica"/>
                          <a:ea typeface="+mj-ea"/>
                          <a:cs typeface="+mj-cs"/>
                          <a:sym typeface="Arial"/>
                        </a:rPr>
                        <a:t>link and ask them to create their own pretotypes .</a:t>
                      </a:r>
                    </a:p>
                    <a:p>
                      <a:pPr marL="285750" indent="-285750" algn="l">
                        <a:buFont typeface="Arial" panose="020B0604020202020204" pitchFamily="34" charset="0"/>
                        <a:buChar char="•"/>
                        <a:defRPr sz="1800"/>
                      </a:pPr>
                      <a:r>
                        <a:rPr lang="en-US" sz="1400" b="0" dirty="0">
                          <a:solidFill>
                            <a:schemeClr val="tx1"/>
                          </a:solidFill>
                          <a:latin typeface="Politica"/>
                          <a:ea typeface="Politica"/>
                          <a:cs typeface="Politica"/>
                          <a:sym typeface="Politica"/>
                        </a:rPr>
                        <a:t>Create labels </a:t>
                      </a:r>
                    </a:p>
                    <a:p>
                      <a:pPr marL="285750" indent="-285750" algn="l">
                        <a:buFont typeface="Arial" panose="020B0604020202020204" pitchFamily="34" charset="0"/>
                        <a:buChar char="•"/>
                        <a:defRPr sz="1800"/>
                      </a:pPr>
                      <a:r>
                        <a:rPr lang="en-US" sz="1400" b="0" dirty="0">
                          <a:solidFill>
                            <a:schemeClr val="tx1"/>
                          </a:solidFill>
                          <a:latin typeface="Politica"/>
                          <a:ea typeface="Politica"/>
                          <a:cs typeface="Politica"/>
                          <a:sym typeface="Politica"/>
                        </a:rPr>
                        <a:t>Add pictures to train the model </a:t>
                      </a:r>
                    </a:p>
                    <a:p>
                      <a:pPr marL="285750" indent="-285750" algn="l">
                        <a:buFont typeface="Arial" panose="020B0604020202020204" pitchFamily="34" charset="0"/>
                        <a:buChar char="•"/>
                        <a:defRPr sz="1800"/>
                      </a:pPr>
                      <a:r>
                        <a:rPr lang="en-US" sz="1400" b="0" dirty="0">
                          <a:solidFill>
                            <a:schemeClr val="tx1"/>
                          </a:solidFill>
                          <a:latin typeface="Politica"/>
                          <a:ea typeface="Politica"/>
                          <a:cs typeface="Politica"/>
                          <a:sym typeface="Politica"/>
                        </a:rPr>
                        <a:t>Testing their models.</a:t>
                      </a:r>
                      <a:endParaRPr sz="1400" b="0" dirty="0">
                        <a:solidFill>
                          <a:schemeClr val="tx1"/>
                        </a:solidFill>
                        <a:latin typeface="Politica"/>
                        <a:ea typeface="Politica"/>
                        <a:cs typeface="Politica"/>
                        <a:sym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fr-FR" sz="1400" dirty="0">
                          <a:solidFill>
                            <a:schemeClr val="bg1"/>
                          </a:solidFill>
                          <a:latin typeface="Politica"/>
                        </a:rPr>
                        <a:t>Laptop, Internet connection.</a:t>
                      </a:r>
                      <a:endParaRPr lang="fr-FR" sz="1400" dirty="0">
                        <a:solidFill>
                          <a:schemeClr val="bg1"/>
                        </a:solidFill>
                        <a:latin typeface="Politica"/>
                        <a:ea typeface="Lato"/>
                        <a:cs typeface="Lato"/>
                        <a:sym typeface="Lato"/>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9802105"/>
                  </a:ext>
                </a:extLst>
              </a:tr>
              <a:tr h="396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000" dirty="0">
                          <a:solidFill>
                            <a:schemeClr val="bg1"/>
                          </a:solidFill>
                          <a:latin typeface="Politica"/>
                          <a:ea typeface="Politica"/>
                          <a:cs typeface="Politica"/>
                          <a:sym typeface="Politica"/>
                        </a:rPr>
                        <a:t>15 min</a:t>
                      </a:r>
                    </a:p>
                    <a:p>
                      <a:pPr algn="l">
                        <a:defRPr sz="1800"/>
                      </a:pPr>
                      <a:endParaRPr sz="2000" dirty="0">
                        <a:solidFill>
                          <a:schemeClr val="bg1"/>
                        </a:solidFill>
                        <a:latin typeface="Politica"/>
                        <a:ea typeface="Politica"/>
                        <a:cs typeface="Politica"/>
                        <a:sym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lang="en-US" sz="1400" b="1" i="0" u="none" strike="noStrike" cap="none" spc="0" baseline="0" dirty="0">
                          <a:solidFill>
                            <a:schemeClr val="tx1"/>
                          </a:solidFill>
                          <a:effectLst/>
                          <a:uFillTx/>
                          <a:latin typeface="Politica"/>
                          <a:ea typeface="+mj-ea"/>
                          <a:cs typeface="+mj-cs"/>
                          <a:sym typeface="Arial"/>
                        </a:rPr>
                        <a:t>Wrap up</a:t>
                      </a:r>
                    </a:p>
                    <a:p>
                      <a:pPr marL="0" indent="0" algn="l" rtl="0">
                        <a:buFont typeface="+mj-lt"/>
                        <a:buNone/>
                        <a:defRPr sz="1800"/>
                      </a:pPr>
                      <a:r>
                        <a:rPr lang="en-US" sz="1400" b="0" i="0" u="none" strike="noStrike" cap="none" spc="0" baseline="0" dirty="0">
                          <a:solidFill>
                            <a:schemeClr val="tx1"/>
                          </a:solidFill>
                          <a:effectLst/>
                          <a:uFillTx/>
                          <a:latin typeface="Politica"/>
                          <a:ea typeface="+mj-ea"/>
                          <a:cs typeface="+mj-cs"/>
                          <a:sym typeface="Arial"/>
                        </a:rPr>
                        <a:t>Ask participants to share their results and discuss </a:t>
                      </a:r>
                      <a:r>
                        <a:rPr lang="en-US" sz="1400" dirty="0">
                          <a:solidFill>
                            <a:schemeClr val="tx1"/>
                          </a:solidFill>
                          <a:latin typeface="Politica"/>
                        </a:rPr>
                        <a:t>how human bias plays a role in machine learning</a:t>
                      </a:r>
                      <a:r>
                        <a:rPr lang="en-US" sz="1400" b="0" i="0" u="none" strike="noStrike" cap="none" spc="0" baseline="0" dirty="0">
                          <a:solidFill>
                            <a:schemeClr val="tx1"/>
                          </a:solidFill>
                          <a:effectLst/>
                          <a:uFillTx/>
                          <a:latin typeface="Politica"/>
                          <a:ea typeface="+mj-ea"/>
                          <a:cs typeface="+mj-cs"/>
                          <a:sym typeface="Arial"/>
                        </a:rPr>
                        <a:t>.</a:t>
                      </a:r>
                    </a:p>
                    <a:p>
                      <a:pPr algn="l">
                        <a:defRPr sz="1800"/>
                      </a:pPr>
                      <a:endParaRPr sz="1400" dirty="0">
                        <a:solidFill>
                          <a:schemeClr val="bg1"/>
                        </a:solidFill>
                        <a:latin typeface="Politica"/>
                        <a:ea typeface="Politica"/>
                        <a:cs typeface="Politica"/>
                        <a:sym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fr-FR" sz="1400" dirty="0">
                          <a:solidFill>
                            <a:schemeClr val="bg1"/>
                          </a:solidFill>
                          <a:latin typeface="Politica"/>
                        </a:rPr>
                        <a:t>Laptop, Internet connection.</a:t>
                      </a:r>
                      <a:endParaRPr lang="fr-FR" sz="1400" dirty="0">
                        <a:solidFill>
                          <a:schemeClr val="bg1"/>
                        </a:solidFill>
                        <a:latin typeface="Politica"/>
                        <a:ea typeface="Lato"/>
                        <a:cs typeface="Lato"/>
                        <a:sym typeface="Lato"/>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4676951"/>
                  </a:ext>
                </a:extLst>
              </a:tr>
            </a:tbl>
          </a:graphicData>
        </a:graphic>
      </p:graphicFrame>
    </p:spTree>
    <p:extLst>
      <p:ext uri="{BB962C8B-B14F-4D97-AF65-F5344CB8AC3E}">
        <p14:creationId xmlns:p14="http://schemas.microsoft.com/office/powerpoint/2010/main" val="47248549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1020960" y="1231508"/>
            <a:ext cx="10284002" cy="4893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gn="r">
              <a:lnSpc>
                <a:spcPct val="150000"/>
              </a:lnSpc>
              <a:defRPr>
                <a:solidFill>
                  <a:srgbClr val="FFFFFF"/>
                </a:solidFill>
                <a:latin typeface="Politica"/>
                <a:ea typeface="Politica"/>
                <a:cs typeface="Politica"/>
                <a:sym typeface="Politica"/>
              </a:defRPr>
            </a:pPr>
            <a:r>
              <a:rPr lang="ar-JO" sz="1800" dirty="0">
                <a:latin typeface="Arabic Typesetting" panose="03020402040406030203" pitchFamily="66" charset="-78"/>
                <a:cs typeface="Arabic Typesetting" panose="03020402040406030203" pitchFamily="66" charset="-78"/>
              </a:rPr>
              <a:t>المنطقة: التكنولوجيا</a:t>
            </a:r>
            <a:r>
              <a:rPr sz="1800" dirty="0">
                <a:latin typeface="Arabic Typesetting" panose="03020402040406030203" pitchFamily="66" charset="-78"/>
                <a:cs typeface="Arabic Typesetting" panose="03020402040406030203" pitchFamily="66" charset="-78"/>
              </a:rPr>
              <a:t>	</a:t>
            </a:r>
            <a:r>
              <a:rPr lang="ar-JO" sz="1800" dirty="0">
                <a:latin typeface="Arabic Typesetting" panose="03020402040406030203" pitchFamily="66" charset="-78"/>
                <a:cs typeface="Arabic Typesetting" panose="03020402040406030203" pitchFamily="66" charset="-78"/>
              </a:rPr>
              <a:t>العمر: 7-10</a:t>
            </a:r>
            <a:endParaRPr sz="1800" dirty="0">
              <a:latin typeface="Arabic Typesetting" panose="03020402040406030203" pitchFamily="66" charset="-78"/>
              <a:cs typeface="Arabic Typesetting" panose="03020402040406030203" pitchFamily="66" charset="-78"/>
            </a:endParaRPr>
          </a:p>
          <a:p>
            <a:pPr algn="r" rtl="1">
              <a:lnSpc>
                <a:spcPct val="150000"/>
              </a:lnSpc>
              <a:defRPr>
                <a:solidFill>
                  <a:srgbClr val="FFFFFF"/>
                </a:solidFill>
                <a:latin typeface="Politica"/>
                <a:ea typeface="Politica"/>
                <a:cs typeface="Politica"/>
                <a:sym typeface="Politica"/>
              </a:defRPr>
            </a:pPr>
            <a:r>
              <a:rPr lang="ar-JO" sz="2000" b="1" dirty="0">
                <a:latin typeface="Arabic Typesetting" panose="03020402040406030203" pitchFamily="66" charset="-78"/>
                <a:cs typeface="Arabic Typesetting" panose="03020402040406030203" pitchFamily="66" charset="-78"/>
              </a:rPr>
              <a:t>وصف</a:t>
            </a:r>
            <a:r>
              <a:rPr lang="ar-JO" sz="1600" b="1" dirty="0">
                <a:latin typeface="Arabic Typesetting" panose="03020402040406030203" pitchFamily="66" charset="-78"/>
                <a:cs typeface="Arabic Typesetting" panose="03020402040406030203" pitchFamily="66" charset="-78"/>
              </a:rPr>
              <a:t>:</a:t>
            </a:r>
            <a:r>
              <a:rPr lang="ar-QA" sz="1600" b="1" dirty="0">
                <a:latin typeface="Arabic Typesetting" panose="03020402040406030203" pitchFamily="66" charset="-78"/>
                <a:cs typeface="Arabic Typesetting" panose="03020402040406030203" pitchFamily="66" charset="-78"/>
              </a:rPr>
              <a:t> </a:t>
            </a:r>
            <a:r>
              <a:rPr lang="ar-JO" sz="2000" dirty="0">
                <a:latin typeface="Arabic Typesetting" panose="03020402040406030203" pitchFamily="66" charset="-78"/>
                <a:cs typeface="Arabic Typesetting" panose="03020402040406030203" pitchFamily="66" charset="-78"/>
              </a:rPr>
              <a:t>التعلم الآلي هو فرع من فروع الذكاء الاصطناعي يعتمد على فكرة أن الأنظمة يمكن أن تتعلم من البيانات. سيتعرف المشاركون في هذه الجلسة على التعلم الآلي حيث سيقومون بتدريب نموذج للتعرف على وجوه الأشخاص الذين يرتدون أقنعة </a:t>
            </a:r>
            <a:r>
              <a:rPr lang="ar-QA" sz="2000" dirty="0">
                <a:latin typeface="Arabic Typesetting" panose="03020402040406030203" pitchFamily="66" charset="-78"/>
                <a:cs typeface="Arabic Typesetting" panose="03020402040406030203" pitchFamily="66" charset="-78"/>
              </a:rPr>
              <a:t>الكمام</a:t>
            </a:r>
            <a:r>
              <a:rPr lang="ar-JO" sz="2000" dirty="0">
                <a:latin typeface="Arabic Typesetting" panose="03020402040406030203" pitchFamily="66" charset="-78"/>
                <a:cs typeface="Arabic Typesetting" panose="03020402040406030203" pitchFamily="66" charset="-78"/>
              </a:rPr>
              <a:t> أو الذين لا يرتدونها، وذلك باستخدام أداة قائمة على الويب</a:t>
            </a:r>
            <a:r>
              <a:rPr lang="ar-QA" sz="2000" dirty="0">
                <a:latin typeface="Arabic Typesetting" panose="03020402040406030203" pitchFamily="66" charset="-78"/>
                <a:cs typeface="Arabic Typesetting" panose="03020402040406030203" pitchFamily="66" charset="-78"/>
              </a:rPr>
              <a:t>.</a:t>
            </a:r>
            <a:endParaRPr lang="en-US" sz="2000" dirty="0">
              <a:latin typeface="Arabic Typesetting" panose="03020402040406030203" pitchFamily="66" charset="-78"/>
              <a:cs typeface="Arabic Typesetting" panose="03020402040406030203" pitchFamily="66" charset="-78"/>
            </a:endParaRPr>
          </a:p>
          <a:p>
            <a:pPr algn="r" rtl="1">
              <a:lnSpc>
                <a:spcPct val="150000"/>
              </a:lnSpc>
              <a:defRPr>
                <a:solidFill>
                  <a:srgbClr val="FFFFFF"/>
                </a:solidFill>
                <a:latin typeface="Politica"/>
                <a:ea typeface="Politica"/>
                <a:cs typeface="Politica"/>
                <a:sym typeface="Politica"/>
              </a:defRPr>
            </a:pPr>
            <a:endParaRPr lang="en-US" sz="2000" dirty="0">
              <a:latin typeface="Arabic Typesetting" panose="03020402040406030203" pitchFamily="66" charset="-78"/>
              <a:cs typeface="Arabic Typesetting" panose="03020402040406030203" pitchFamily="66" charset="-78"/>
            </a:endParaRPr>
          </a:p>
          <a:p>
            <a:pPr algn="r" rtl="1">
              <a:lnSpc>
                <a:spcPct val="150000"/>
              </a:lnSpc>
              <a:defRPr>
                <a:solidFill>
                  <a:srgbClr val="FFFFFF"/>
                </a:solidFill>
                <a:latin typeface="Politica"/>
                <a:ea typeface="Politica"/>
                <a:cs typeface="Politica"/>
                <a:sym typeface="Politica"/>
              </a:defRPr>
            </a:pPr>
            <a:r>
              <a:rPr lang="ar-QA" sz="2000" b="1" dirty="0">
                <a:latin typeface="Arabic Typesetting" panose="03020402040406030203" pitchFamily="66" charset="-78"/>
                <a:cs typeface="Arabic Typesetting" panose="03020402040406030203" pitchFamily="66" charset="-78"/>
              </a:rPr>
              <a:t>تحدي التصميم الهندسي: </a:t>
            </a:r>
            <a:r>
              <a:rPr lang="ar-JO" sz="1800" dirty="0">
                <a:latin typeface="Arabic Typesetting" panose="03020402040406030203" pitchFamily="66" charset="-78"/>
                <a:ea typeface="Calibri" panose="020F0502020204030204" pitchFamily="34" charset="0"/>
                <a:cs typeface="Arabic Typesetting" panose="03020402040406030203" pitchFamily="66" charset="-78"/>
              </a:rPr>
              <a:t>نحن نخطط لتحسين أنظمة السلامة لدينا للحد من انتشار فيروس كورونا ، باستخدام الذكاء الاصطناعي لاكتشاف ما إذا كان الأشخاص يرتدون أقنعة أم لا ، لذلك نحن بحاجة إلى مساعدتكم لتطوير نظام جديد يكون قادرًا على اكتشاف الأقنعة.</a:t>
            </a:r>
            <a:endParaRPr lang="en-US" sz="1800" dirty="0">
              <a:latin typeface="Arabic Typesetting" panose="03020402040406030203" pitchFamily="66" charset="-78"/>
              <a:cs typeface="Arabic Typesetting" panose="03020402040406030203" pitchFamily="66" charset="-78"/>
            </a:endParaRPr>
          </a:p>
          <a:p>
            <a:pPr algn="r">
              <a:defRPr>
                <a:solidFill>
                  <a:srgbClr val="FFFFFF"/>
                </a:solidFill>
                <a:latin typeface="Politica"/>
                <a:ea typeface="Politica"/>
                <a:cs typeface="Politica"/>
                <a:sym typeface="Politica"/>
              </a:defRPr>
            </a:pPr>
            <a:r>
              <a:rPr lang="ar-JO" sz="2000" b="1" dirty="0">
                <a:latin typeface="Arabic Typesetting" panose="03020402040406030203" pitchFamily="66" charset="-78"/>
                <a:cs typeface="Arabic Typesetting" panose="03020402040406030203" pitchFamily="66" charset="-78"/>
              </a:rPr>
              <a:t>أهداف الدرس:</a:t>
            </a:r>
          </a:p>
          <a:p>
            <a:pPr algn="r">
              <a:defRPr>
                <a:solidFill>
                  <a:srgbClr val="FFFFFF"/>
                </a:solidFill>
                <a:latin typeface="Politica"/>
                <a:ea typeface="Politica"/>
                <a:cs typeface="Politica"/>
                <a:sym typeface="Politica"/>
              </a:defRPr>
            </a:pPr>
            <a:r>
              <a:rPr lang="ar-JO" sz="1800" dirty="0">
                <a:latin typeface="Arabic Typesetting" panose="03020402040406030203" pitchFamily="66" charset="-78"/>
                <a:cs typeface="Arabic Typesetting" panose="03020402040406030203" pitchFamily="66" charset="-78"/>
              </a:rPr>
              <a:t>بعد هذا الدرس ، سيتمكن الطلاب من:</a:t>
            </a: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ناقش الدور الذي يلعبه الذكاء الاصطناعي في حياتهم</a:t>
            </a:r>
            <a:endParaRPr lang="en-US" sz="1800" dirty="0">
              <a:latin typeface="Arabic Typesetting" panose="03020402040406030203" pitchFamily="66" charset="-78"/>
              <a:cs typeface="Arabic Typesetting" panose="03020402040406030203" pitchFamily="66" charset="-78"/>
            </a:endParaRP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تدريب واختبار نموذج التعلم الآلي على منصة عبر الإنترنت.</a:t>
            </a:r>
            <a:endParaRPr lang="en-US" sz="1800" dirty="0">
              <a:latin typeface="Arabic Typesetting" panose="03020402040406030203" pitchFamily="66" charset="-78"/>
              <a:cs typeface="Arabic Typesetting" panose="03020402040406030203" pitchFamily="66" charset="-78"/>
            </a:endParaRPr>
          </a:p>
          <a:p>
            <a:pPr marL="285750" indent="-285750" algn="r" rtl="1">
              <a:buFont typeface="Arial" panose="020B0604020202020204" pitchFamily="34" charset="0"/>
              <a:buChar cha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سبب دور التحيز البشري في التعلم الآلي.</a:t>
            </a:r>
            <a:endParaRPr lang="en-US" sz="1800" dirty="0">
              <a:latin typeface="Arabic Typesetting" panose="03020402040406030203" pitchFamily="66" charset="-78"/>
              <a:cs typeface="Arabic Typesetting" panose="03020402040406030203" pitchFamily="66" charset="-78"/>
            </a:endParaRPr>
          </a:p>
          <a:p>
            <a:pPr algn="r">
              <a:defRPr>
                <a:solidFill>
                  <a:srgbClr val="FFFFFF"/>
                </a:solidFill>
                <a:latin typeface="Politica"/>
                <a:ea typeface="Politica"/>
                <a:cs typeface="Politica"/>
                <a:sym typeface="Politica"/>
              </a:defRPr>
            </a:pPr>
            <a:endParaRPr lang="en-US" sz="1800" dirty="0">
              <a:latin typeface="Arabic Typesetting" panose="03020402040406030203" pitchFamily="66" charset="-78"/>
              <a:cs typeface="Arabic Typesetting" panose="03020402040406030203" pitchFamily="66" charset="-78"/>
            </a:endParaRPr>
          </a:p>
          <a:p>
            <a:pPr algn="r">
              <a:defRPr>
                <a:solidFill>
                  <a:srgbClr val="FFFFFF"/>
                </a:solidFill>
                <a:latin typeface="Politica"/>
                <a:ea typeface="Politica"/>
                <a:cs typeface="Politica"/>
                <a:sym typeface="Politica"/>
              </a:defRPr>
            </a:pPr>
            <a:r>
              <a:rPr lang="ar-QA" sz="1800" dirty="0">
                <a:latin typeface="Arabic Typesetting" panose="03020402040406030203" pitchFamily="66" charset="-78"/>
                <a:cs typeface="Arabic Typesetting" panose="03020402040406030203" pitchFamily="66" charset="-78"/>
              </a:rPr>
              <a:t>المواد: كمبيوتر ، اتصال بالإنترنت</a:t>
            </a:r>
            <a:r>
              <a:rPr lang="ar-QA" sz="1800" b="1" dirty="0">
                <a:latin typeface="Arabic Typesetting" panose="03020402040406030203" pitchFamily="66" charset="-78"/>
                <a:cs typeface="Arabic Typesetting" panose="03020402040406030203" pitchFamily="66" charset="-78"/>
              </a:rPr>
              <a:t>.</a:t>
            </a:r>
            <a:endParaRPr lang="ar-QA" sz="1800" dirty="0">
              <a:latin typeface="Arabic Typesetting" panose="03020402040406030203" pitchFamily="66" charset="-78"/>
              <a:cs typeface="Arabic Typesetting" panose="03020402040406030203" pitchFamily="66" charset="-78"/>
            </a:endParaRPr>
          </a:p>
        </p:txBody>
      </p:sp>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JO" dirty="0">
                <a:cs typeface="+mn-cs"/>
              </a:rPr>
              <a:t>عنوان الجلسة: </a:t>
            </a:r>
            <a:r>
              <a:rPr lang="ar-QA" dirty="0">
                <a:cs typeface="+mn-cs"/>
              </a:rPr>
              <a:t>الذكاء الاصطناعي و كاشف الكمام</a:t>
            </a:r>
          </a:p>
          <a:p>
            <a:endParaRPr dirty="0">
              <a:cs typeface="+mn-cs"/>
            </a:endParaRPr>
          </a:p>
        </p:txBody>
      </p:sp>
      <p:grpSp>
        <p:nvGrpSpPr>
          <p:cNvPr id="114" name="Google Shape;61;p13"/>
          <p:cNvGrpSpPr/>
          <p:nvPr/>
        </p:nvGrpSpPr>
        <p:grpSpPr>
          <a:xfrm>
            <a:off x="1942288" y="408263"/>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3542123355"/>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ar-JO" dirty="0">
                <a:cs typeface="+mn-cs"/>
              </a:rPr>
              <a:t>عنوان الجلسة: </a:t>
            </a:r>
            <a:r>
              <a:rPr lang="ar-QA" dirty="0">
                <a:cs typeface="+mn-cs"/>
              </a:rPr>
              <a:t>الذكاء الاصطناعي و كاشف الكمام</a:t>
            </a:r>
          </a:p>
          <a:p>
            <a:endParaRPr dirty="0">
              <a:cs typeface="+mn-cs"/>
            </a:endParaRPr>
          </a:p>
        </p:txBody>
      </p:sp>
      <p:grpSp>
        <p:nvGrpSpPr>
          <p:cNvPr id="114" name="Google Shape;61;p13"/>
          <p:cNvGrpSpPr/>
          <p:nvPr/>
        </p:nvGrpSpPr>
        <p:grpSpPr>
          <a:xfrm>
            <a:off x="1942288" y="408263"/>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9" name="Google Shape;76;p15">
            <a:extLst>
              <a:ext uri="{FF2B5EF4-FFF2-40B4-BE49-F238E27FC236}">
                <a16:creationId xmlns:a16="http://schemas.microsoft.com/office/drawing/2014/main" id="{5B8A86A8-4DD0-4F37-B77F-77EE5B873A37}"/>
              </a:ext>
            </a:extLst>
          </p:cNvPr>
          <p:cNvGraphicFramePr/>
          <p:nvPr>
            <p:extLst>
              <p:ext uri="{D42A27DB-BD31-4B8C-83A1-F6EECF244321}">
                <p14:modId xmlns:p14="http://schemas.microsoft.com/office/powerpoint/2010/main" val="3416652277"/>
              </p:ext>
            </p:extLst>
          </p:nvPr>
        </p:nvGraphicFramePr>
        <p:xfrm>
          <a:off x="642079" y="1239915"/>
          <a:ext cx="11054418" cy="5572378"/>
        </p:xfrm>
        <a:graphic>
          <a:graphicData uri="http://schemas.openxmlformats.org/drawingml/2006/table">
            <a:tbl>
              <a:tblPr>
                <a:noFill/>
                <a:effectLst>
                  <a:outerShdw blurRad="50800" dist="38100" dir="2700000" algn="tl" rotWithShape="0">
                    <a:prstClr val="black">
                      <a:alpha val="40000"/>
                    </a:prstClr>
                  </a:outerShdw>
                </a:effectLst>
              </a:tblPr>
              <a:tblGrid>
                <a:gridCol w="2609664">
                  <a:extLst>
                    <a:ext uri="{9D8B030D-6E8A-4147-A177-3AD203B41FA5}">
                      <a16:colId xmlns:a16="http://schemas.microsoft.com/office/drawing/2014/main" val="20000"/>
                    </a:ext>
                  </a:extLst>
                </a:gridCol>
                <a:gridCol w="6674631">
                  <a:extLst>
                    <a:ext uri="{9D8B030D-6E8A-4147-A177-3AD203B41FA5}">
                      <a16:colId xmlns:a16="http://schemas.microsoft.com/office/drawing/2014/main" val="20001"/>
                    </a:ext>
                  </a:extLst>
                </a:gridCol>
                <a:gridCol w="1770123">
                  <a:extLst>
                    <a:ext uri="{9D8B030D-6E8A-4147-A177-3AD203B41FA5}">
                      <a16:colId xmlns:a16="http://schemas.microsoft.com/office/drawing/2014/main" val="20002"/>
                    </a:ext>
                  </a:extLst>
                </a:gridCol>
              </a:tblGrid>
              <a:tr h="594765">
                <a:tc>
                  <a:txBody>
                    <a:bodyPr/>
                    <a:lstStyle/>
                    <a:p>
                      <a:pPr marL="0" marR="0" lvl="0" indent="0" algn="r" rtl="0">
                        <a:lnSpc>
                          <a:spcPct val="100000"/>
                        </a:lnSpc>
                        <a:spcBef>
                          <a:spcPts val="0"/>
                        </a:spcBef>
                        <a:spcAft>
                          <a:spcPts val="0"/>
                        </a:spcAft>
                        <a:buClr>
                          <a:srgbClr val="000000"/>
                        </a:buClr>
                        <a:buSzPts val="1400"/>
                        <a:buFont typeface="Arial"/>
                        <a:buNone/>
                      </a:pPr>
                      <a:r>
                        <a:rPr lang="ar-JO" sz="1400" u="none" strike="noStrike" cap="none" dirty="0">
                          <a:solidFill>
                            <a:schemeClr val="lt1"/>
                          </a:solidFill>
                          <a:latin typeface="Politica"/>
                        </a:rPr>
                        <a:t>المواد</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rtl="0">
                        <a:lnSpc>
                          <a:spcPct val="100000"/>
                        </a:lnSpc>
                        <a:spcBef>
                          <a:spcPts val="0"/>
                        </a:spcBef>
                        <a:spcAft>
                          <a:spcPts val="0"/>
                        </a:spcAft>
                        <a:buClr>
                          <a:srgbClr val="000000"/>
                        </a:buClr>
                        <a:buSzPts val="1400"/>
                        <a:buFont typeface="Arial"/>
                        <a:buNone/>
                      </a:pPr>
                      <a:r>
                        <a:rPr lang="ar-JO" sz="1400" u="none" strike="noStrike" cap="none" dirty="0">
                          <a:solidFill>
                            <a:schemeClr val="lt1"/>
                          </a:solidFill>
                          <a:latin typeface="Politica"/>
                        </a:rPr>
                        <a:t>الانشطة</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rtl="0">
                        <a:lnSpc>
                          <a:spcPct val="100000"/>
                        </a:lnSpc>
                        <a:spcBef>
                          <a:spcPts val="0"/>
                        </a:spcBef>
                        <a:spcAft>
                          <a:spcPts val="0"/>
                        </a:spcAft>
                        <a:buClr>
                          <a:srgbClr val="000000"/>
                        </a:buClr>
                        <a:buSzPts val="1400"/>
                        <a:buFont typeface="Arial"/>
                        <a:buNone/>
                      </a:pPr>
                      <a:r>
                        <a:rPr lang="ar-JO" sz="1400" u="none" strike="noStrike" cap="none" dirty="0">
                          <a:solidFill>
                            <a:schemeClr val="lt1"/>
                          </a:solidFill>
                          <a:latin typeface="Politica"/>
                        </a:rPr>
                        <a:t>الوقت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46264">
                <a:tc>
                  <a:txBody>
                    <a:bodyPr/>
                    <a:lstStyle/>
                    <a:p>
                      <a:pPr marL="0" marR="0" lvl="0" indent="0" algn="r" rtl="0">
                        <a:lnSpc>
                          <a:spcPct val="100000"/>
                        </a:lnSpc>
                        <a:spcBef>
                          <a:spcPts val="0"/>
                        </a:spcBef>
                        <a:spcAft>
                          <a:spcPts val="0"/>
                        </a:spcAft>
                        <a:buClr>
                          <a:srgbClr val="000000"/>
                        </a:buClr>
                        <a:buSzPts val="1400"/>
                        <a:buFont typeface="Arial"/>
                        <a:buNone/>
                      </a:pPr>
                      <a:r>
                        <a:rPr lang="ar-JO" sz="1400" u="none" strike="noStrike" cap="none" dirty="0">
                          <a:solidFill>
                            <a:schemeClr val="lt1"/>
                          </a:solidFill>
                          <a:latin typeface="Politica"/>
                        </a:rPr>
                        <a:t>حواسيب, اتصال انترنت, حساب</a:t>
                      </a:r>
                      <a:r>
                        <a:rPr lang="ar-QA" sz="1400" u="none" strike="noStrike" cap="none" dirty="0">
                          <a:solidFill>
                            <a:schemeClr val="lt1"/>
                          </a:solidFill>
                          <a:latin typeface="Politica"/>
                        </a:rPr>
                        <a:t>.</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rtl="1">
                        <a:lnSpc>
                          <a:spcPct val="100000"/>
                        </a:lnSpc>
                        <a:spcBef>
                          <a:spcPts val="0"/>
                        </a:spcBef>
                        <a:spcAft>
                          <a:spcPts val="0"/>
                        </a:spcAft>
                        <a:buClr>
                          <a:srgbClr val="000000"/>
                        </a:buClr>
                        <a:buSzPts val="1400"/>
                        <a:buFont typeface="Arial" panose="020B0604020202020204" pitchFamily="34" charset="0"/>
                        <a:buNone/>
                      </a:pPr>
                      <a:r>
                        <a:rPr lang="ar-JO" sz="1400" b="1" u="none" strike="noStrike" cap="none" dirty="0">
                          <a:solidFill>
                            <a:schemeClr val="bg1"/>
                          </a:solidFill>
                          <a:latin typeface="Lato"/>
                        </a:rPr>
                        <a:t>مقدمة</a:t>
                      </a:r>
                      <a:endParaRPr lang="ar-QA" sz="1400" b="1" u="none" strike="noStrike" cap="none" dirty="0">
                        <a:solidFill>
                          <a:schemeClr val="bg1"/>
                        </a:solidFill>
                        <a:latin typeface="Lato"/>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JO" sz="1400" u="none" strike="noStrike" cap="none" dirty="0">
                          <a:solidFill>
                            <a:schemeClr val="bg1"/>
                          </a:solidFill>
                          <a:latin typeface="Lato"/>
                        </a:rPr>
                        <a:t> قدِّم المشاركين ستوديو 56</a:t>
                      </a:r>
                      <a:endParaRPr lang="en-US" sz="1400" u="none" strike="noStrike" cap="none" dirty="0">
                        <a:solidFill>
                          <a:schemeClr val="bg1"/>
                        </a:solidFill>
                        <a:latin typeface="Lato"/>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JO" sz="1400" u="none" strike="noStrike" cap="none" dirty="0">
                          <a:solidFill>
                            <a:schemeClr val="bg1"/>
                          </a:solidFill>
                          <a:latin typeface="Lato"/>
                        </a:rPr>
                        <a:t>خذ الحضور</a:t>
                      </a:r>
                      <a:endParaRPr lang="en-US" sz="1400" u="none" strike="noStrike" cap="none" dirty="0">
                        <a:solidFill>
                          <a:schemeClr val="bg1"/>
                        </a:solidFill>
                        <a:latin typeface="Lato"/>
                      </a:endParaRPr>
                    </a:p>
                    <a:p>
                      <a:pPr marL="285750" marR="0" lvl="0" indent="-285750" algn="r" rtl="1">
                        <a:lnSpc>
                          <a:spcPct val="100000"/>
                        </a:lnSpc>
                        <a:spcBef>
                          <a:spcPts val="0"/>
                        </a:spcBef>
                        <a:spcAft>
                          <a:spcPts val="0"/>
                        </a:spcAft>
                        <a:buClr>
                          <a:srgbClr val="000000"/>
                        </a:buClr>
                        <a:buSzPts val="1400"/>
                        <a:buFont typeface="Arial" panose="020B0604020202020204" pitchFamily="34" charset="0"/>
                        <a:buChar char="•"/>
                      </a:pPr>
                      <a:r>
                        <a:rPr lang="ar-JO" sz="1400" u="none" strike="noStrike" cap="none" dirty="0">
                          <a:solidFill>
                            <a:schemeClr val="bg1"/>
                          </a:solidFill>
                          <a:latin typeface="Lato"/>
                        </a:rPr>
                        <a:t>تعريف المشاركين بتحدي التصميم الهندسي</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ar-QA" sz="1200" dirty="0">
                          <a:solidFill>
                            <a:schemeClr val="lt1"/>
                          </a:solidFill>
                          <a:latin typeface="Politica"/>
                          <a:ea typeface="Lato"/>
                          <a:cs typeface="Lato"/>
                          <a:sym typeface="Lato"/>
                        </a:rPr>
                        <a:t>10 دقائق </a:t>
                      </a:r>
                      <a:endParaRPr lang="ar-QA" sz="12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84845">
                <a:tc>
                  <a:txBody>
                    <a:bodyPr/>
                    <a:lstStyle/>
                    <a:p>
                      <a:pPr marL="0" marR="0" lvl="0" indent="0" algn="r" rtl="0">
                        <a:lnSpc>
                          <a:spcPct val="100000"/>
                        </a:lnSpc>
                        <a:spcBef>
                          <a:spcPts val="0"/>
                        </a:spcBef>
                        <a:spcAft>
                          <a:spcPts val="0"/>
                        </a:spcAft>
                        <a:buClr>
                          <a:srgbClr val="000000"/>
                        </a:buClr>
                        <a:buSzPts val="1400"/>
                        <a:buFont typeface="Arial"/>
                        <a:buNone/>
                      </a:pPr>
                      <a:r>
                        <a:rPr lang="ar-JO" sz="1400" u="none" strike="noStrike" cap="none" dirty="0">
                          <a:solidFill>
                            <a:schemeClr val="lt1"/>
                          </a:solidFill>
                          <a:latin typeface="Politica"/>
                        </a:rPr>
                        <a:t>حواسيب, اتصال انترنت</a:t>
                      </a:r>
                      <a:r>
                        <a:rPr lang="ar-QA" sz="1400" u="none" strike="noStrike" cap="none" dirty="0">
                          <a:solidFill>
                            <a:schemeClr val="lt1"/>
                          </a:solidFill>
                          <a:latin typeface="Politica"/>
                        </a:rPr>
                        <a:t>.</a:t>
                      </a: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ar-QA" sz="1300" b="0" i="0" u="none" strike="noStrike" kern="0" cap="none" spc="0" normalizeH="0" baseline="0" noProof="0" dirty="0">
                          <a:ln>
                            <a:noFill/>
                          </a:ln>
                          <a:solidFill>
                            <a:srgbClr val="FFFFFF"/>
                          </a:solidFill>
                          <a:effectLst/>
                          <a:uLnTx/>
                          <a:uFillTx/>
                          <a:latin typeface="Politica"/>
                          <a:cs typeface="+mn-cs"/>
                          <a:sym typeface="Arial"/>
                        </a:rPr>
                        <a:t>اشرح ما هو تصنيف الصور</a:t>
                      </a:r>
                      <a:endParaRPr kumimoji="0" lang="en-US" sz="1300" b="0" i="0" u="none" strike="noStrike" kern="0" cap="none" spc="0" normalizeH="0" baseline="0" noProof="0" dirty="0">
                        <a:ln>
                          <a:noFill/>
                        </a:ln>
                        <a:solidFill>
                          <a:srgbClr val="FFFFFF"/>
                        </a:solidFill>
                        <a:effectLst/>
                        <a:uLnTx/>
                        <a:uFillTx/>
                        <a:latin typeface="Politica"/>
                        <a:cs typeface="+mn-cs"/>
                        <a:sym typeface="Arial"/>
                      </a:endParaRPr>
                    </a:p>
                    <a:p>
                      <a:pPr marL="2857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ar-QA" sz="1300" b="0" i="0" u="none" strike="noStrike" kern="0" cap="none" spc="0" normalizeH="0" baseline="0" noProof="0" dirty="0">
                          <a:ln>
                            <a:noFill/>
                          </a:ln>
                          <a:solidFill>
                            <a:srgbClr val="FFFFFF"/>
                          </a:solidFill>
                          <a:effectLst/>
                          <a:uLnTx/>
                          <a:uFillTx/>
                          <a:latin typeface="Politica"/>
                          <a:cs typeface="+mn-cs"/>
                          <a:sym typeface="Arial"/>
                        </a:rPr>
                        <a:t>ناقش قدرة وحدود الآلة على تصنيف الصور.</a:t>
                      </a:r>
                      <a:endParaRPr kumimoji="0" lang="en-US" sz="1300" b="0" i="0" u="none" strike="noStrike" kern="0" cap="none" spc="0" normalizeH="0" baseline="0" noProof="0" dirty="0">
                        <a:ln>
                          <a:noFill/>
                        </a:ln>
                        <a:solidFill>
                          <a:srgbClr val="FFFFFF"/>
                        </a:solidFill>
                        <a:effectLst/>
                        <a:uLnTx/>
                        <a:uFillTx/>
                        <a:latin typeface="Politica"/>
                        <a:cs typeface="+mn-cs"/>
                        <a:sym typeface="Arial"/>
                      </a:endParaRPr>
                    </a:p>
                    <a:p>
                      <a:pPr marL="2857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ar-QA" sz="1300" b="0" i="0" u="none" strike="noStrike" kern="0" cap="none" spc="0" normalizeH="0" baseline="0" noProof="0" dirty="0">
                          <a:ln>
                            <a:noFill/>
                          </a:ln>
                          <a:solidFill>
                            <a:srgbClr val="FFFFFF"/>
                          </a:solidFill>
                          <a:effectLst/>
                          <a:uLnTx/>
                          <a:uFillTx/>
                          <a:latin typeface="Politica"/>
                          <a:cs typeface="+mn-cs"/>
                          <a:sym typeface="Arial"/>
                        </a:rPr>
                        <a:t>اشرح التعلم الآلي وقدم مثالاً على كاشف القناع.</a:t>
                      </a:r>
                      <a:endParaRPr kumimoji="0" lang="en-US" sz="1300" b="0" i="0" u="none" strike="noStrike" kern="0" cap="none" spc="0" normalizeH="0" baseline="0" noProof="0" dirty="0">
                        <a:ln>
                          <a:noFill/>
                        </a:ln>
                        <a:solidFill>
                          <a:srgbClr val="FFFFFF"/>
                        </a:solidFill>
                        <a:effectLst/>
                        <a:uLnTx/>
                        <a:uFillTx/>
                        <a:latin typeface="Politica"/>
                        <a:cs typeface="+mn-cs"/>
                        <a:sym typeface="Arial"/>
                      </a:endParaRPr>
                    </a:p>
                    <a:p>
                      <a:pPr marL="2857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ar-QA" sz="1300" b="0" i="0" u="none" strike="noStrike" kern="0" cap="none" spc="0" normalizeH="0" baseline="0" noProof="0" dirty="0">
                          <a:ln>
                            <a:noFill/>
                          </a:ln>
                          <a:solidFill>
                            <a:srgbClr val="FFFFFF"/>
                          </a:solidFill>
                          <a:effectLst/>
                          <a:uLnTx/>
                          <a:uFillTx/>
                          <a:latin typeface="Politica"/>
                          <a:cs typeface="+mn-cs"/>
                          <a:sym typeface="Arial"/>
                        </a:rPr>
                        <a:t>قدم مقطع فيديو عن </a:t>
                      </a:r>
                      <a:r>
                        <a:rPr kumimoji="0" lang="en-US" sz="1300" b="0" i="0" u="none" strike="noStrike" kern="0" cap="none" spc="0" normalizeH="0" baseline="0" noProof="0" dirty="0">
                          <a:ln>
                            <a:noFill/>
                          </a:ln>
                          <a:solidFill>
                            <a:srgbClr val="FFFFFF"/>
                          </a:solidFill>
                          <a:effectLst/>
                          <a:uLnTx/>
                          <a:uFillTx/>
                          <a:latin typeface="Politica"/>
                          <a:cs typeface="+mn-cs"/>
                          <a:sym typeface="Arial"/>
                        </a:rPr>
                        <a:t>ML.</a:t>
                      </a:r>
                    </a:p>
                    <a:p>
                      <a:pPr marL="2857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ar-QA" sz="1300" b="0" i="0" u="none" strike="noStrike" kern="0" cap="none" spc="0" normalizeH="0" baseline="0" noProof="0" dirty="0">
                          <a:ln>
                            <a:noFill/>
                          </a:ln>
                          <a:solidFill>
                            <a:srgbClr val="FFFFFF"/>
                          </a:solidFill>
                          <a:effectLst/>
                          <a:uLnTx/>
                          <a:uFillTx/>
                          <a:latin typeface="Politica"/>
                          <a:cs typeface="+mn-cs"/>
                          <a:sym typeface="Arial"/>
                        </a:rPr>
                        <a:t>ناقش استخدام الذكاء الاصطناعي في حياتنا اليومية.</a:t>
                      </a:r>
                      <a:endParaRPr kumimoji="0" lang="en-US" sz="1300" b="0" i="0" u="none" strike="noStrike" kern="0" cap="none" spc="0" normalizeH="0" baseline="0" noProof="0" dirty="0">
                        <a:ln>
                          <a:noFill/>
                        </a:ln>
                        <a:solidFill>
                          <a:srgbClr val="FFFFFF"/>
                        </a:solidFill>
                        <a:effectLst/>
                        <a:uLnTx/>
                        <a:uFillTx/>
                        <a:latin typeface="Politica"/>
                        <a:cs typeface="+mn-cs"/>
                        <a:sym typeface="Arial"/>
                      </a:endParaRPr>
                    </a:p>
                    <a:p>
                      <a:pPr marL="2857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ar-QA" sz="1300" b="0" i="0" u="none" strike="noStrike" kern="0" cap="none" spc="0" normalizeH="0" baseline="0" noProof="0" dirty="0">
                          <a:ln>
                            <a:noFill/>
                          </a:ln>
                          <a:solidFill>
                            <a:srgbClr val="FFFFFF"/>
                          </a:solidFill>
                          <a:effectLst/>
                          <a:uLnTx/>
                          <a:uFillTx/>
                          <a:latin typeface="Politica"/>
                          <a:cs typeface="+mn-cs"/>
                          <a:sym typeface="Arial"/>
                        </a:rPr>
                        <a:t>قديم أداة تصنيف الصور الشخصية.</a:t>
                      </a:r>
                      <a:endParaRPr kumimoji="0" lang="en-US" sz="1300" b="0" i="0" u="none" strike="noStrike" kern="0" cap="none" spc="0" normalizeH="0" baseline="0" noProof="0" dirty="0">
                        <a:ln>
                          <a:noFill/>
                        </a:ln>
                        <a:solidFill>
                          <a:srgbClr val="FFFFFF"/>
                        </a:solidFill>
                        <a:effectLst/>
                        <a:uLnTx/>
                        <a:uFillTx/>
                        <a:latin typeface="Politica"/>
                        <a:cs typeface="+mn-cs"/>
                        <a:sym typeface="Arial"/>
                      </a:endParaRPr>
                    </a:p>
                    <a:p>
                      <a:pPr marL="2857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ar-QA" sz="1300" b="0" i="0" u="none" strike="noStrike" kern="0" cap="none" spc="0" normalizeH="0" baseline="0" noProof="0" dirty="0">
                          <a:ln>
                            <a:noFill/>
                          </a:ln>
                          <a:solidFill>
                            <a:srgbClr val="FFFFFF"/>
                          </a:solidFill>
                          <a:effectLst/>
                          <a:uLnTx/>
                          <a:uFillTx/>
                          <a:latin typeface="Politica"/>
                          <a:cs typeface="+mn-cs"/>
                          <a:sym typeface="Arial"/>
                        </a:rPr>
                        <a:t>اشرح خطوة بخطوة كيفية تدريب النموذج.</a:t>
                      </a:r>
                      <a:endParaRPr kumimoji="0" lang="en-US" sz="1300" b="0" i="0" u="none" strike="noStrike" kern="0" cap="none" spc="0" normalizeH="0" baseline="0" noProof="0" dirty="0">
                        <a:ln>
                          <a:noFill/>
                        </a:ln>
                        <a:solidFill>
                          <a:srgbClr val="FFFFFF"/>
                        </a:solidFill>
                        <a:effectLst/>
                        <a:uLnTx/>
                        <a:uFillTx/>
                        <a:latin typeface="Politica"/>
                        <a:cs typeface="+mn-cs"/>
                        <a:sym typeface="Aria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ar-QA" dirty="0">
                          <a:solidFill>
                            <a:schemeClr val="lt1"/>
                          </a:solidFill>
                          <a:latin typeface="Politica"/>
                          <a:ea typeface="Lato"/>
                          <a:cs typeface="Lato"/>
                          <a:sym typeface="Lato"/>
                        </a:rPr>
                        <a:t>2</a:t>
                      </a:r>
                      <a:r>
                        <a:rPr lang="ar-JO" dirty="0">
                          <a:solidFill>
                            <a:schemeClr val="lt1"/>
                          </a:solidFill>
                          <a:latin typeface="Politica"/>
                          <a:ea typeface="Lato"/>
                          <a:cs typeface="Lato"/>
                          <a:sym typeface="Lato"/>
                        </a:rPr>
                        <a:t>0 دقيقة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84845">
                <a:tc>
                  <a: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JO" sz="1400" u="none" strike="noStrike" cap="none" dirty="0">
                          <a:solidFill>
                            <a:schemeClr val="lt1"/>
                          </a:solidFill>
                          <a:latin typeface="Politica"/>
                        </a:rPr>
                        <a:t>حواسيب, اتصال انترنت</a:t>
                      </a:r>
                      <a:r>
                        <a:rPr lang="ar-QA" sz="1400" u="none" strike="noStrike" cap="none" dirty="0">
                          <a:solidFill>
                            <a:schemeClr val="lt1"/>
                          </a:solidFill>
                          <a:latin typeface="Politica"/>
                        </a:rPr>
                        <a:t>.</a:t>
                      </a:r>
                      <a:endParaRPr lang="en-US" sz="1400" u="none" strike="noStrike" cap="none" dirty="0">
                        <a:solidFill>
                          <a:schemeClr val="lt1"/>
                        </a:solidFill>
                        <a:latin typeface="Politica"/>
                      </a:endParaRPr>
                    </a:p>
                    <a:p>
                      <a:pPr marL="0" marR="0" lvl="0" indent="0" algn="r"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ar-QA" sz="1300" b="0" i="0" u="none" strike="noStrike" kern="0" cap="none" spc="0" normalizeH="0" baseline="0" noProof="0" dirty="0">
                          <a:ln>
                            <a:noFill/>
                          </a:ln>
                          <a:solidFill>
                            <a:srgbClr val="FFFFFF"/>
                          </a:solidFill>
                          <a:effectLst/>
                          <a:uLnTx/>
                          <a:uFillTx/>
                          <a:latin typeface="Politica"/>
                          <a:cs typeface="+mn-cs"/>
                          <a:sym typeface="Arial"/>
                        </a:rPr>
                        <a:t>شارك رابط الأداة واطلب منهم إنشاء نماذج أولية خاصة بهم.</a:t>
                      </a:r>
                      <a:endParaRPr kumimoji="0" lang="en-US" sz="1300" b="0" i="0" u="none" strike="noStrike" kern="0" cap="none" spc="0" normalizeH="0" baseline="0" noProof="0" dirty="0">
                        <a:ln>
                          <a:noFill/>
                        </a:ln>
                        <a:solidFill>
                          <a:srgbClr val="FFFFFF"/>
                        </a:solidFill>
                        <a:effectLst/>
                        <a:uLnTx/>
                        <a:uFillTx/>
                        <a:latin typeface="Politica"/>
                        <a:cs typeface="+mn-cs"/>
                        <a:sym typeface="Aria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r-QA" sz="1400" dirty="0">
                          <a:solidFill>
                            <a:schemeClr val="lt1"/>
                          </a:solidFill>
                          <a:latin typeface="Politica"/>
                          <a:ea typeface="Lato"/>
                          <a:cs typeface="Lato"/>
                          <a:sym typeface="Lato"/>
                        </a:rPr>
                        <a:t>15 دقيقة </a:t>
                      </a:r>
                      <a:endParaRPr lang="ar-QA" sz="16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4571737"/>
                  </a:ext>
                </a:extLst>
              </a:tr>
              <a:tr h="1476814">
                <a:tc>
                  <a:txBody>
                    <a:bodyPr/>
                    <a:lstStyle/>
                    <a:p>
                      <a:pPr marL="0" marR="0" lvl="0" indent="0" algn="r" rtl="0">
                        <a:lnSpc>
                          <a:spcPct val="100000"/>
                        </a:lnSpc>
                        <a:spcBef>
                          <a:spcPts val="0"/>
                        </a:spcBef>
                        <a:spcAft>
                          <a:spcPts val="0"/>
                        </a:spcAft>
                        <a:buClr>
                          <a:srgbClr val="000000"/>
                        </a:buClr>
                        <a:buSzPts val="1400"/>
                        <a:buFont typeface="Arial"/>
                        <a:buNone/>
                      </a:pPr>
                      <a:r>
                        <a:rPr lang="ar-JO" sz="1400" u="none" strike="noStrike" cap="none" dirty="0">
                          <a:solidFill>
                            <a:schemeClr val="lt1"/>
                          </a:solidFill>
                          <a:latin typeface="Politica"/>
                        </a:rPr>
                        <a:t>حواسيب, اتصال انترنت</a:t>
                      </a:r>
                      <a:r>
                        <a:rPr lang="ar-QA" sz="1400" u="none" strike="noStrike" cap="none" dirty="0">
                          <a:solidFill>
                            <a:schemeClr val="lt1"/>
                          </a:solidFill>
                          <a:latin typeface="Politica"/>
                        </a:rPr>
                        <a:t>.</a:t>
                      </a:r>
                      <a:endParaRPr lang="ar-JO"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lvl="0" indent="0" algn="r" rtl="0">
                        <a:lnSpc>
                          <a:spcPct val="100000"/>
                        </a:lnSpc>
                        <a:spcBef>
                          <a:spcPts val="0"/>
                        </a:spcBef>
                        <a:spcAft>
                          <a:spcPts val="0"/>
                        </a:spcAft>
                        <a:buClr>
                          <a:srgbClr val="000000"/>
                        </a:buClr>
                        <a:buSzPts val="1400"/>
                        <a:buFont typeface="Arial" panose="020B0604020202020204" pitchFamily="34" charset="0"/>
                        <a:buNone/>
                      </a:pPr>
                      <a:r>
                        <a:rPr lang="ar-QA" sz="1400" u="none" strike="noStrike" cap="none" dirty="0">
                          <a:solidFill>
                            <a:schemeClr val="lt1"/>
                          </a:solidFill>
                          <a:latin typeface="Politica"/>
                        </a:rPr>
                        <a:t>الخاتمة:</a:t>
                      </a:r>
                    </a:p>
                    <a:p>
                      <a:pPr marL="88900" marR="0" lvl="0" indent="0" algn="r" rtl="0">
                        <a:lnSpc>
                          <a:spcPct val="100000"/>
                        </a:lnSpc>
                        <a:spcBef>
                          <a:spcPts val="0"/>
                        </a:spcBef>
                        <a:spcAft>
                          <a:spcPts val="0"/>
                        </a:spcAft>
                        <a:buClr>
                          <a:srgbClr val="000000"/>
                        </a:buClr>
                        <a:buSzPts val="1400"/>
                        <a:buFont typeface="Arial" panose="020B0604020202020204" pitchFamily="34" charset="0"/>
                        <a:buNone/>
                      </a:pPr>
                      <a:r>
                        <a:rPr lang="ar-QA" sz="1400" u="none" strike="noStrike" cap="none" dirty="0">
                          <a:solidFill>
                            <a:schemeClr val="lt1"/>
                          </a:solidFill>
                          <a:latin typeface="Politica"/>
                        </a:rPr>
                        <a:t>اطلب من المشاركين مشاركة نتائجهم  وناقش معهم وكيف يلعب التحيز البشري دورًا في التعلم الآلي</a:t>
                      </a: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ar-QA" dirty="0">
                          <a:solidFill>
                            <a:schemeClr val="lt1"/>
                          </a:solidFill>
                          <a:latin typeface="Politica"/>
                          <a:ea typeface="Lato"/>
                          <a:cs typeface="Lato"/>
                          <a:sym typeface="Lato"/>
                        </a:rPr>
                        <a:t>15 دقيقة </a:t>
                      </a:r>
                      <a:endParaRPr lang="ar-QA"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1552267"/>
                  </a:ext>
                </a:extLst>
              </a:tr>
            </a:tbl>
          </a:graphicData>
        </a:graphic>
      </p:graphicFrame>
    </p:spTree>
    <p:extLst>
      <p:ext uri="{BB962C8B-B14F-4D97-AF65-F5344CB8AC3E}">
        <p14:creationId xmlns:p14="http://schemas.microsoft.com/office/powerpoint/2010/main" val="1957165546"/>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411</TotalTime>
  <Words>645</Words>
  <Application>Microsoft Office PowerPoint</Application>
  <PresentationFormat>Custom</PresentationFormat>
  <Paragraphs>84</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Arabic Typesetting</vt:lpstr>
      <vt:lpstr>Arial</vt:lpstr>
      <vt:lpstr>Lato</vt:lpstr>
      <vt:lpstr>Politica</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Almomani</cp:lastModifiedBy>
  <cp:revision>8</cp:revision>
  <dcterms:modified xsi:type="dcterms:W3CDTF">2021-08-15T10:19:00Z</dcterms:modified>
</cp:coreProperties>
</file>