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4"/>
  </p:notesMasterIdLst>
  <p:sldIdLst>
    <p:sldId id="273" r:id="rId2"/>
    <p:sldId id="301" r:id="rId3"/>
    <p:sldId id="308" r:id="rId4"/>
    <p:sldId id="307" r:id="rId5"/>
    <p:sldId id="309" r:id="rId6"/>
    <p:sldId id="310" r:id="rId7"/>
    <p:sldId id="288" r:id="rId8"/>
    <p:sldId id="272" r:id="rId9"/>
    <p:sldId id="263" r:id="rId10"/>
    <p:sldId id="286" r:id="rId11"/>
    <p:sldId id="304" r:id="rId12"/>
    <p:sldId id="306" r:id="rId13"/>
    <p:sldId id="285" r:id="rId14"/>
    <p:sldId id="287" r:id="rId15"/>
    <p:sldId id="276" r:id="rId16"/>
    <p:sldId id="278" r:id="rId17"/>
    <p:sldId id="279" r:id="rId18"/>
    <p:sldId id="280" r:id="rId19"/>
    <p:sldId id="289" r:id="rId20"/>
    <p:sldId id="281" r:id="rId21"/>
    <p:sldId id="290"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30C1B-C957-4634-B991-4C157F3C0ED8}" v="1" dt="2021-07-26T05:39:5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83" autoAdjust="0"/>
  </p:normalViewPr>
  <p:slideViewPr>
    <p:cSldViewPr snapToGrid="0" showGuides="1">
      <p:cViewPr varScale="1">
        <p:scale>
          <a:sx n="90" d="100"/>
          <a:sy n="90" d="100"/>
        </p:scale>
        <p:origin x="1356" y="84"/>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Almomani" userId="ff116c73-3ed4-4407-a8d2-899e4a260434" providerId="ADAL" clId="{C0F30C1B-C957-4634-B991-4C157F3C0ED8}"/>
    <pc:docChg chg="custSel addSld modSld sldOrd">
      <pc:chgData name="Moath Almomani" userId="ff116c73-3ed4-4407-a8d2-899e4a260434" providerId="ADAL" clId="{C0F30C1B-C957-4634-B991-4C157F3C0ED8}" dt="2021-08-10T09:45:34.482" v="131" actId="1076"/>
      <pc:docMkLst>
        <pc:docMk/>
      </pc:docMkLst>
      <pc:sldChg chg="modSp mod">
        <pc:chgData name="Moath Almomani" userId="ff116c73-3ed4-4407-a8d2-899e4a260434" providerId="ADAL" clId="{C0F30C1B-C957-4634-B991-4C157F3C0ED8}" dt="2021-08-10T09:45:34.482" v="131" actId="1076"/>
        <pc:sldMkLst>
          <pc:docMk/>
          <pc:sldMk cId="1382568738" sldId="281"/>
        </pc:sldMkLst>
        <pc:picChg chg="mod">
          <ac:chgData name="Moath Almomani" userId="ff116c73-3ed4-4407-a8d2-899e4a260434" providerId="ADAL" clId="{C0F30C1B-C957-4634-B991-4C157F3C0ED8}" dt="2021-08-10T09:45:34.482" v="131" actId="1076"/>
          <ac:picMkLst>
            <pc:docMk/>
            <pc:sldMk cId="1382568738" sldId="281"/>
            <ac:picMk id="3" creationId="{006FC08B-17E3-4245-B14E-924AB71E0B26}"/>
          </ac:picMkLst>
        </pc:picChg>
      </pc:sldChg>
      <pc:sldChg chg="modSp mod modNotesTx">
        <pc:chgData name="Moath Almomani" userId="ff116c73-3ed4-4407-a8d2-899e4a260434" providerId="ADAL" clId="{C0F30C1B-C957-4634-B991-4C157F3C0ED8}" dt="2021-08-09T07:00:35.691" v="130" actId="20577"/>
        <pc:sldMkLst>
          <pc:docMk/>
          <pc:sldMk cId="2514924934" sldId="301"/>
        </pc:sldMkLst>
        <pc:spChg chg="mod">
          <ac:chgData name="Moath Almomani" userId="ff116c73-3ed4-4407-a8d2-899e4a260434" providerId="ADAL" clId="{C0F30C1B-C957-4634-B991-4C157F3C0ED8}" dt="2021-08-09T06:10:07.726" v="6" actId="113"/>
          <ac:spMkLst>
            <pc:docMk/>
            <pc:sldMk cId="2514924934" sldId="301"/>
            <ac:spMk id="40" creationId="{163E4506-78CC-450F-B675-EC079FA4AE69}"/>
          </ac:spMkLst>
        </pc:spChg>
        <pc:picChg chg="mod">
          <ac:chgData name="Moath Almomani" userId="ff116c73-3ed4-4407-a8d2-899e4a260434" providerId="ADAL" clId="{C0F30C1B-C957-4634-B991-4C157F3C0ED8}" dt="2021-08-09T06:21:14.174" v="7" actId="1076"/>
          <ac:picMkLst>
            <pc:docMk/>
            <pc:sldMk cId="2514924934" sldId="301"/>
            <ac:picMk id="3" creationId="{7B8D71A7-629A-49AE-99A7-AE3F5F74576F}"/>
          </ac:picMkLst>
        </pc:picChg>
      </pc:sldChg>
      <pc:sldChg chg="add">
        <pc:chgData name="Moath Almomani" userId="ff116c73-3ed4-4407-a8d2-899e4a260434" providerId="ADAL" clId="{C0F30C1B-C957-4634-B991-4C157F3C0ED8}" dt="2021-07-26T05:39:53.892" v="4"/>
        <pc:sldMkLst>
          <pc:docMk/>
          <pc:sldMk cId="576049297" sldId="307"/>
        </pc:sldMkLst>
      </pc:sldChg>
      <pc:sldChg chg="add ord">
        <pc:chgData name="Moath Almomani" userId="ff116c73-3ed4-4407-a8d2-899e4a260434" providerId="ADAL" clId="{C0F30C1B-C957-4634-B991-4C157F3C0ED8}" dt="2021-08-09T06:23:21.406" v="9"/>
        <pc:sldMkLst>
          <pc:docMk/>
          <pc:sldMk cId="3924928360" sldId="308"/>
        </pc:sldMkLst>
      </pc:sldChg>
      <pc:sldChg chg="add">
        <pc:chgData name="Moath Almomani" userId="ff116c73-3ed4-4407-a8d2-899e4a260434" providerId="ADAL" clId="{C0F30C1B-C957-4634-B991-4C157F3C0ED8}" dt="2021-07-26T05:39:53.892" v="4"/>
        <pc:sldMkLst>
          <pc:docMk/>
          <pc:sldMk cId="2264526209" sldId="309"/>
        </pc:sldMkLst>
      </pc:sldChg>
      <pc:sldChg chg="add">
        <pc:chgData name="Moath Almomani" userId="ff116c73-3ed4-4407-a8d2-899e4a260434" providerId="ADAL" clId="{C0F30C1B-C957-4634-B991-4C157F3C0ED8}" dt="2021-07-26T05:39:53.892" v="4"/>
        <pc:sldMkLst>
          <pc:docMk/>
          <pc:sldMk cId="520356209" sldId="310"/>
        </pc:sldMkLst>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8CEC49BD-7FA7-426A-8E54-47166C6A01F0}"/>
    <pc:docChg chg="undo custSel addSld delSld modSld">
      <pc:chgData name="moath momani" userId="720708e143949568" providerId="LiveId" clId="{8CEC49BD-7FA7-426A-8E54-47166C6A01F0}" dt="2020-06-10T06:28:27.244" v="1023" actId="20577"/>
      <pc:docMkLst>
        <pc:docMk/>
      </pc:docMkLst>
      <pc:sldChg chg="addSp delSp modSp mod modNotesTx">
        <pc:chgData name="moath momani" userId="720708e143949568" providerId="LiveId" clId="{8CEC49BD-7FA7-426A-8E54-47166C6A01F0}" dt="2020-06-10T06:07:26.406" v="859" actId="1038"/>
        <pc:sldMkLst>
          <pc:docMk/>
          <pc:sldMk cId="1521942773" sldId="263"/>
        </pc:sldMkLst>
        <pc:spChg chg="mod">
          <ac:chgData name="moath momani" userId="720708e143949568" providerId="LiveId" clId="{8CEC49BD-7FA7-426A-8E54-47166C6A01F0}" dt="2020-06-10T06:02:34.463" v="816" actId="14100"/>
          <ac:spMkLst>
            <pc:docMk/>
            <pc:sldMk cId="1521942773" sldId="263"/>
            <ac:spMk id="12" creationId="{56C9F447-8491-4972-8F43-3CA6A7633872}"/>
          </ac:spMkLst>
        </pc:spChg>
        <pc:picChg chg="add mod">
          <ac:chgData name="moath momani" userId="720708e143949568" providerId="LiveId" clId="{8CEC49BD-7FA7-426A-8E54-47166C6A01F0}" dt="2020-06-10T06:07:22.282" v="840" actId="1038"/>
          <ac:picMkLst>
            <pc:docMk/>
            <pc:sldMk cId="1521942773" sldId="263"/>
            <ac:picMk id="3" creationId="{790FD1EA-BC34-494A-BC44-9DC445A159BD}"/>
          </ac:picMkLst>
        </pc:picChg>
        <pc:picChg chg="mod">
          <ac:chgData name="moath momani" userId="720708e143949568" providerId="LiveId" clId="{8CEC49BD-7FA7-426A-8E54-47166C6A01F0}" dt="2020-06-10T05:29:51.580" v="110" actId="1036"/>
          <ac:picMkLst>
            <pc:docMk/>
            <pc:sldMk cId="1521942773" sldId="263"/>
            <ac:picMk id="7" creationId="{00000000-0000-0000-0000-000000000000}"/>
          </ac:picMkLst>
        </pc:picChg>
        <pc:picChg chg="del mod">
          <ac:chgData name="moath momani" userId="720708e143949568" providerId="LiveId" clId="{8CEC49BD-7FA7-426A-8E54-47166C6A01F0}" dt="2020-06-10T05:54:10.297" v="785" actId="478"/>
          <ac:picMkLst>
            <pc:docMk/>
            <pc:sldMk cId="1521942773" sldId="263"/>
            <ac:picMk id="13" creationId="{AA89C5DB-E508-4245-8F1C-D24CAD20509D}"/>
          </ac:picMkLst>
        </pc:picChg>
        <pc:picChg chg="mod">
          <ac:chgData name="moath momani" userId="720708e143949568" providerId="LiveId" clId="{8CEC49BD-7FA7-426A-8E54-47166C6A01F0}" dt="2020-06-10T06:07:26.406" v="859" actId="1038"/>
          <ac:picMkLst>
            <pc:docMk/>
            <pc:sldMk cId="1521942773" sldId="263"/>
            <ac:picMk id="14" creationId="{DE7F3728-8F9E-4173-A5EA-E5579E01A9E4}"/>
          </ac:picMkLst>
        </pc:picChg>
        <pc:picChg chg="add del mod">
          <ac:chgData name="moath momani" userId="720708e143949568" providerId="LiveId" clId="{8CEC49BD-7FA7-426A-8E54-47166C6A01F0}" dt="2020-06-10T06:03:19.271" v="821" actId="478"/>
          <ac:picMkLst>
            <pc:docMk/>
            <pc:sldMk cId="1521942773" sldId="263"/>
            <ac:picMk id="1026" creationId="{E4E6AD02-AF66-4711-A8B6-44403C5635D2}"/>
          </ac:picMkLst>
        </pc:picChg>
      </pc:sldChg>
      <pc:sldChg chg="modNotesTx">
        <pc:chgData name="moath momani" userId="720708e143949568" providerId="LiveId" clId="{8CEC49BD-7FA7-426A-8E54-47166C6A01F0}" dt="2020-06-10T06:28:27.244" v="1023" actId="20577"/>
        <pc:sldMkLst>
          <pc:docMk/>
          <pc:sldMk cId="1582608556" sldId="274"/>
        </pc:sldMkLst>
      </pc:sldChg>
      <pc:sldChg chg="modSp mod">
        <pc:chgData name="moath momani" userId="720708e143949568" providerId="LiveId" clId="{8CEC49BD-7FA7-426A-8E54-47166C6A01F0}" dt="2020-06-10T06:22:48.347" v="1022" actId="20577"/>
        <pc:sldMkLst>
          <pc:docMk/>
          <pc:sldMk cId="1823530429" sldId="275"/>
        </pc:sldMkLst>
        <pc:spChg chg="mod">
          <ac:chgData name="moath momani" userId="720708e143949568" providerId="LiveId" clId="{8CEC49BD-7FA7-426A-8E54-47166C6A01F0}" dt="2020-06-10T06:22:48.347" v="1022" actId="20577"/>
          <ac:spMkLst>
            <pc:docMk/>
            <pc:sldMk cId="1823530429" sldId="275"/>
            <ac:spMk id="23" creationId="{64E4F44F-014F-48DE-8C2C-25238AB81E27}"/>
          </ac:spMkLst>
        </pc:spChg>
        <pc:picChg chg="mod">
          <ac:chgData name="moath momani" userId="720708e143949568" providerId="LiveId" clId="{8CEC49BD-7FA7-426A-8E54-47166C6A01F0}" dt="2020-06-10T06:22:09.003" v="1018" actId="1076"/>
          <ac:picMkLst>
            <pc:docMk/>
            <pc:sldMk cId="1823530429" sldId="275"/>
            <ac:picMk id="22" creationId="{2F38CAFB-FD99-4288-9BBB-839EF3EC925C}"/>
          </ac:picMkLst>
        </pc:picChg>
      </pc:sldChg>
      <pc:sldChg chg="addSp modSp mod modNotesTx">
        <pc:chgData name="moath momani" userId="720708e143949568" providerId="LiveId" clId="{8CEC49BD-7FA7-426A-8E54-47166C6A01F0}" dt="2020-06-10T06:18:24.655" v="981" actId="1076"/>
        <pc:sldMkLst>
          <pc:docMk/>
          <pc:sldMk cId="532740098" sldId="276"/>
        </pc:sldMkLst>
        <pc:spChg chg="mod">
          <ac:chgData name="moath momani" userId="720708e143949568" providerId="LiveId" clId="{8CEC49BD-7FA7-426A-8E54-47166C6A01F0}" dt="2020-06-10T06:17:57.319" v="918" actId="1038"/>
          <ac:spMkLst>
            <pc:docMk/>
            <pc:sldMk cId="532740098" sldId="276"/>
            <ac:spMk id="16" creationId="{6D7B4DE1-D104-4EE0-8484-F27F31B81314}"/>
          </ac:spMkLst>
        </pc:spChg>
        <pc:spChg chg="mod">
          <ac:chgData name="moath momani" userId="720708e143949568" providerId="LiveId" clId="{8CEC49BD-7FA7-426A-8E54-47166C6A01F0}" dt="2020-06-10T06:18:15.723" v="979" actId="404"/>
          <ac:spMkLst>
            <pc:docMk/>
            <pc:sldMk cId="532740098" sldId="276"/>
            <ac:spMk id="17" creationId="{157AAB94-6065-4BBC-AA31-421757F92772}"/>
          </ac:spMkLst>
        </pc:spChg>
        <pc:picChg chg="add mod">
          <ac:chgData name="moath momani" userId="720708e143949568" providerId="LiveId" clId="{8CEC49BD-7FA7-426A-8E54-47166C6A01F0}" dt="2020-06-10T06:18:24.655" v="981" actId="1076"/>
          <ac:picMkLst>
            <pc:docMk/>
            <pc:sldMk cId="532740098" sldId="276"/>
            <ac:picMk id="2" creationId="{C13BFF21-A03B-4F1D-8803-B1365E692AA7}"/>
          </ac:picMkLst>
        </pc:picChg>
      </pc:sldChg>
      <pc:sldChg chg="del">
        <pc:chgData name="moath momani" userId="720708e143949568" providerId="LiveId" clId="{8CEC49BD-7FA7-426A-8E54-47166C6A01F0}" dt="2020-06-09T08:22:30.292" v="2" actId="47"/>
        <pc:sldMkLst>
          <pc:docMk/>
          <pc:sldMk cId="2820437346" sldId="284"/>
        </pc:sldMkLst>
      </pc:sldChg>
      <pc:sldChg chg="addSp delSp modSp add mod modNotesTx">
        <pc:chgData name="moath momani" userId="720708e143949568" providerId="LiveId" clId="{8CEC49BD-7FA7-426A-8E54-47166C6A01F0}" dt="2020-06-10T06:20:02.568" v="990" actId="1076"/>
        <pc:sldMkLst>
          <pc:docMk/>
          <pc:sldMk cId="1435258936" sldId="285"/>
        </pc:sldMkLst>
        <pc:spChg chg="add mod">
          <ac:chgData name="moath momani" userId="720708e143949568" providerId="LiveId" clId="{8CEC49BD-7FA7-426A-8E54-47166C6A01F0}" dt="2020-06-10T06:19:54.119" v="989" actId="1076"/>
          <ac:spMkLst>
            <pc:docMk/>
            <pc:sldMk cId="1435258936" sldId="285"/>
            <ac:spMk id="2" creationId="{BCB92C23-C5EF-4B93-9798-8423A3E3DDD5}"/>
          </ac:spMkLst>
        </pc:spChg>
        <pc:spChg chg="del mod">
          <ac:chgData name="moath momani" userId="720708e143949568" providerId="LiveId" clId="{8CEC49BD-7FA7-426A-8E54-47166C6A01F0}" dt="2020-06-10T05:33:52.704" v="201" actId="478"/>
          <ac:spMkLst>
            <pc:docMk/>
            <pc:sldMk cId="1435258936" sldId="285"/>
            <ac:spMk id="11" creationId="{61EF40B2-3902-4610-8F2B-7532FB9EDF9E}"/>
          </ac:spMkLst>
        </pc:spChg>
        <pc:spChg chg="mod">
          <ac:chgData name="moath momani" userId="720708e143949568" providerId="LiveId" clId="{8CEC49BD-7FA7-426A-8E54-47166C6A01F0}" dt="2020-06-10T06:20:02.568" v="990" actId="1076"/>
          <ac:spMkLst>
            <pc:docMk/>
            <pc:sldMk cId="1435258936" sldId="285"/>
            <ac:spMk id="12" creationId="{A912A799-DFAF-4666-824F-5E2CB12BA133}"/>
          </ac:spMkLst>
        </pc:spChg>
      </pc:sldChg>
      <pc:sldChg chg="add del">
        <pc:chgData name="moath momani" userId="720708e143949568" providerId="LiveId" clId="{8CEC49BD-7FA7-426A-8E54-47166C6A01F0}" dt="2020-06-09T05:35:29.783" v="1" actId="47"/>
        <pc:sldMkLst>
          <pc:docMk/>
          <pc:sldMk cId="660995948" sldId="286"/>
        </pc:sldMkLst>
      </pc:sldChg>
      <pc:sldChg chg="addSp delSp modSp new mod setBg setClrOvrMap modNotesTx">
        <pc:chgData name="moath momani" userId="720708e143949568" providerId="LiveId" clId="{8CEC49BD-7FA7-426A-8E54-47166C6A01F0}" dt="2020-06-10T05:41:23.373" v="634" actId="20577"/>
        <pc:sldMkLst>
          <pc:docMk/>
          <pc:sldMk cId="1450651492" sldId="286"/>
        </pc:sldMkLst>
        <pc:spChg chg="del mod">
          <ac:chgData name="moath momani" userId="720708e143949568" providerId="LiveId" clId="{8CEC49BD-7FA7-426A-8E54-47166C6A01F0}" dt="2020-06-10T05:30:31.183" v="113" actId="478"/>
          <ac:spMkLst>
            <pc:docMk/>
            <pc:sldMk cId="1450651492" sldId="286"/>
            <ac:spMk id="2" creationId="{30F66910-9EA9-46D5-87A3-1F4D2866815D}"/>
          </ac:spMkLst>
        </pc:spChg>
        <pc:spChg chg="del">
          <ac:chgData name="moath momani" userId="720708e143949568" providerId="LiveId" clId="{8CEC49BD-7FA7-426A-8E54-47166C6A01F0}" dt="2020-06-10T05:30:29.509" v="111" actId="478"/>
          <ac:spMkLst>
            <pc:docMk/>
            <pc:sldMk cId="1450651492" sldId="286"/>
            <ac:spMk id="3" creationId="{F5C9593B-C3EE-481E-9093-E2DAA0BC0A54}"/>
          </ac:spMkLst>
        </pc:spChg>
        <pc:picChg chg="add mod">
          <ac:chgData name="moath momani" userId="720708e143949568" providerId="LiveId" clId="{8CEC49BD-7FA7-426A-8E54-47166C6A01F0}" dt="2020-06-10T05:31:30.284" v="119" actId="26606"/>
          <ac:picMkLst>
            <pc:docMk/>
            <pc:sldMk cId="1450651492" sldId="286"/>
            <ac:picMk id="5" creationId="{D7434780-2FA8-413A-A770-7699E6DD8431}"/>
          </ac:picMkLst>
        </pc:picChg>
      </pc:sldChg>
    </pc:docChg>
  </pc:docChgLst>
  <pc:docChgLst>
    <pc:chgData name="moath momani" userId="720708e143949568" providerId="LiveId" clId="{05132EF9-9B71-450A-87DA-B8C099EAF6B2}"/>
    <pc:docChg chg="undo custSel mod addSld delSld modSld">
      <pc:chgData name="moath momani" userId="720708e143949568" providerId="LiveId" clId="{05132EF9-9B71-450A-87DA-B8C099EAF6B2}" dt="2020-06-11T06:22:36.894" v="320" actId="1076"/>
      <pc:docMkLst>
        <pc:docMk/>
      </pc:docMkLst>
      <pc:sldChg chg="modSp mod">
        <pc:chgData name="moath momani" userId="720708e143949568" providerId="LiveId" clId="{05132EF9-9B71-450A-87DA-B8C099EAF6B2}" dt="2020-06-11T06:22:36.894" v="320" actId="1076"/>
        <pc:sldMkLst>
          <pc:docMk/>
          <pc:sldMk cId="4093471636" sldId="283"/>
        </pc:sldMkLst>
        <pc:picChg chg="mod">
          <ac:chgData name="moath momani" userId="720708e143949568" providerId="LiveId" clId="{05132EF9-9B71-450A-87DA-B8C099EAF6B2}" dt="2020-06-11T06:22:36.894" v="320" actId="1076"/>
          <ac:picMkLst>
            <pc:docMk/>
            <pc:sldMk cId="4093471636" sldId="283"/>
            <ac:picMk id="5" creationId="{AA147313-2FF8-43AC-82F0-C56F4C5F5691}"/>
          </ac:picMkLst>
        </pc:picChg>
      </pc:sldChg>
      <pc:sldChg chg="addSp delSp modSp mod setBg modNotesTx">
        <pc:chgData name="moath momani" userId="720708e143949568" providerId="LiveId" clId="{05132EF9-9B71-450A-87DA-B8C099EAF6B2}" dt="2020-06-11T06:16:11.175" v="316" actId="478"/>
        <pc:sldMkLst>
          <pc:docMk/>
          <pc:sldMk cId="2553225712" sldId="288"/>
        </pc:sldMkLst>
        <pc:spChg chg="del">
          <ac:chgData name="moath momani" userId="720708e143949568" providerId="LiveId" clId="{05132EF9-9B71-450A-87DA-B8C099EAF6B2}" dt="2020-06-11T05:50:30.982" v="0" actId="478"/>
          <ac:spMkLst>
            <pc:docMk/>
            <pc:sldMk cId="2553225712" sldId="288"/>
            <ac:spMk id="2" creationId="{51D15C0F-6C50-4BEB-86FF-4B4982540E74}"/>
          </ac:spMkLst>
        </pc:spChg>
        <pc:spChg chg="del">
          <ac:chgData name="moath momani" userId="720708e143949568" providerId="LiveId" clId="{05132EF9-9B71-450A-87DA-B8C099EAF6B2}" dt="2020-06-11T05:50:32.031" v="1" actId="478"/>
          <ac:spMkLst>
            <pc:docMk/>
            <pc:sldMk cId="2553225712" sldId="288"/>
            <ac:spMk id="3" creationId="{777C91A2-915F-4F26-8C73-BFBBA66E03E5}"/>
          </ac:spMkLst>
        </pc:spChg>
        <pc:spChg chg="add mod">
          <ac:chgData name="moath momani" userId="720708e143949568" providerId="LiveId" clId="{05132EF9-9B71-450A-87DA-B8C099EAF6B2}" dt="2020-06-11T05:58:49.354" v="258" actId="26606"/>
          <ac:spMkLst>
            <pc:docMk/>
            <pc:sldMk cId="2553225712" sldId="288"/>
            <ac:spMk id="10" creationId="{CDB0D9D5-3A94-4C15-BCD7-B683AC82F07A}"/>
          </ac:spMkLst>
        </pc:spChg>
        <pc:spChg chg="add del">
          <ac:chgData name="moath momani" userId="720708e143949568" providerId="LiveId" clId="{05132EF9-9B71-450A-87DA-B8C099EAF6B2}" dt="2020-06-11T05:58:49.354" v="258" actId="26606"/>
          <ac:spMkLst>
            <pc:docMk/>
            <pc:sldMk cId="2553225712" sldId="288"/>
            <ac:spMk id="17" creationId="{247AB924-1B87-43FC-B7C7-B112D5C51A0E}"/>
          </ac:spMkLst>
        </pc:spChg>
        <pc:spChg chg="add del">
          <ac:chgData name="moath momani" userId="720708e143949568" providerId="LiveId" clId="{05132EF9-9B71-450A-87DA-B8C099EAF6B2}" dt="2020-06-11T05:58:49.354" v="258" actId="26606"/>
          <ac:spMkLst>
            <pc:docMk/>
            <pc:sldMk cId="2553225712" sldId="288"/>
            <ac:spMk id="26" creationId="{2111B97A-2FB0-4625-8C2E-CDCB1AF683A2}"/>
          </ac:spMkLst>
        </pc:spChg>
        <pc:spChg chg="add del">
          <ac:chgData name="moath momani" userId="720708e143949568" providerId="LiveId" clId="{05132EF9-9B71-450A-87DA-B8C099EAF6B2}" dt="2020-06-11T05:58:49.354" v="258" actId="26606"/>
          <ac:spMkLst>
            <pc:docMk/>
            <pc:sldMk cId="2553225712" sldId="288"/>
            <ac:spMk id="32" creationId="{8ED94938-268E-4C0A-A08A-B3980C78BAEB}"/>
          </ac:spMkLst>
        </pc:spChg>
        <pc:spChg chg="add del">
          <ac:chgData name="moath momani" userId="720708e143949568" providerId="LiveId" clId="{05132EF9-9B71-450A-87DA-B8C099EAF6B2}" dt="2020-06-11T05:57:30.745" v="144" actId="26606"/>
          <ac:spMkLst>
            <pc:docMk/>
            <pc:sldMk cId="2553225712" sldId="288"/>
            <ac:spMk id="39" creationId="{247AB924-1B87-43FC-B7C7-B112D5C51A0E}"/>
          </ac:spMkLst>
        </pc:spChg>
        <pc:spChg chg="add del">
          <ac:chgData name="moath momani" userId="720708e143949568" providerId="LiveId" clId="{05132EF9-9B71-450A-87DA-B8C099EAF6B2}" dt="2020-06-11T05:58:43.430" v="252" actId="26606"/>
          <ac:spMkLst>
            <pc:docMk/>
            <pc:sldMk cId="2553225712" sldId="288"/>
            <ac:spMk id="45" creationId="{2111B97A-2FB0-4625-8C2E-CDCB1AF683A2}"/>
          </ac:spMkLst>
        </pc:spChg>
        <pc:spChg chg="add del">
          <ac:chgData name="moath momani" userId="720708e143949568" providerId="LiveId" clId="{05132EF9-9B71-450A-87DA-B8C099EAF6B2}" dt="2020-06-11T05:58:43.430" v="252" actId="26606"/>
          <ac:spMkLst>
            <pc:docMk/>
            <pc:sldMk cId="2553225712" sldId="288"/>
            <ac:spMk id="48" creationId="{8ED94938-268E-4C0A-A08A-B3980C78BAEB}"/>
          </ac:spMkLst>
        </pc:spChg>
        <pc:grpChg chg="add del">
          <ac:chgData name="moath momani" userId="720708e143949568" providerId="LiveId" clId="{05132EF9-9B71-450A-87DA-B8C099EAF6B2}" dt="2020-06-11T05:58:49.354" v="258" actId="26606"/>
          <ac:grpSpMkLst>
            <pc:docMk/>
            <pc:sldMk cId="2553225712" sldId="288"/>
            <ac:grpSpMk id="28" creationId="{B83D307E-DF68-43F8-97CE-0AAE950A7129}"/>
          </ac:grpSpMkLst>
        </pc:grpChg>
        <pc:grpChg chg="add del">
          <ac:chgData name="moath momani" userId="720708e143949568" providerId="LiveId" clId="{05132EF9-9B71-450A-87DA-B8C099EAF6B2}" dt="2020-06-11T05:58:43.430" v="252" actId="26606"/>
          <ac:grpSpMkLst>
            <pc:docMk/>
            <pc:sldMk cId="2553225712" sldId="288"/>
            <ac:grpSpMk id="46" creationId="{B83D307E-DF68-43F8-97CE-0AAE950A7129}"/>
          </ac:grpSpMkLst>
        </pc:grpChg>
        <pc:picChg chg="add del mod ord">
          <ac:chgData name="moath momani" userId="720708e143949568" providerId="LiveId" clId="{05132EF9-9B71-450A-87DA-B8C099EAF6B2}" dt="2020-06-11T06:14:51.782" v="276" actId="478"/>
          <ac:picMkLst>
            <pc:docMk/>
            <pc:sldMk cId="2553225712" sldId="288"/>
            <ac:picMk id="5" creationId="{E8A5F507-6817-46E0-95A2-8CB7A6A6938C}"/>
          </ac:picMkLst>
        </pc:picChg>
        <pc:picChg chg="add mod ord">
          <ac:chgData name="moath momani" userId="720708e143949568" providerId="LiveId" clId="{05132EF9-9B71-450A-87DA-B8C099EAF6B2}" dt="2020-06-11T05:59:08.301" v="264" actId="14100"/>
          <ac:picMkLst>
            <pc:docMk/>
            <pc:sldMk cId="2553225712" sldId="288"/>
            <ac:picMk id="7" creationId="{E40AE2EE-411A-47D0-8CBD-679060F0DBCD}"/>
          </ac:picMkLst>
        </pc:picChg>
        <pc:picChg chg="add del mod ord">
          <ac:chgData name="moath momani" userId="720708e143949568" providerId="LiveId" clId="{05132EF9-9B71-450A-87DA-B8C099EAF6B2}" dt="2020-06-11T06:14:22.986" v="271" actId="478"/>
          <ac:picMkLst>
            <pc:docMk/>
            <pc:sldMk cId="2553225712" sldId="288"/>
            <ac:picMk id="9" creationId="{4E6B3769-00AF-44A4-A90A-B35BFF09C220}"/>
          </ac:picMkLst>
        </pc:picChg>
        <pc:picChg chg="add mod">
          <ac:chgData name="moath momani" userId="720708e143949568" providerId="LiveId" clId="{05132EF9-9B71-450A-87DA-B8C099EAF6B2}" dt="2020-06-11T06:14:50.260" v="275" actId="1076"/>
          <ac:picMkLst>
            <pc:docMk/>
            <pc:sldMk cId="2553225712" sldId="288"/>
            <ac:picMk id="12" creationId="{BCBC969E-3DBB-4C10-B1E5-17EC3EEC7992}"/>
          </ac:picMkLst>
        </pc:picChg>
        <pc:picChg chg="add del mod">
          <ac:chgData name="moath momani" userId="720708e143949568" providerId="LiveId" clId="{05132EF9-9B71-450A-87DA-B8C099EAF6B2}" dt="2020-06-11T06:16:11.175" v="316" actId="478"/>
          <ac:picMkLst>
            <pc:docMk/>
            <pc:sldMk cId="2553225712" sldId="288"/>
            <ac:picMk id="14" creationId="{AFBDE847-8150-48D1-BF1A-74A397BE362D}"/>
          </ac:picMkLst>
        </pc:picChg>
        <pc:picChg chg="add del mod">
          <ac:chgData name="moath momani" userId="720708e143949568" providerId="LiveId" clId="{05132EF9-9B71-450A-87DA-B8C099EAF6B2}" dt="2020-06-11T05:58:40.810" v="247"/>
          <ac:picMkLst>
            <pc:docMk/>
            <pc:sldMk cId="2553225712" sldId="288"/>
            <ac:picMk id="31" creationId="{5870039D-208B-4618-9EEA-2D67E2560922}"/>
          </ac:picMkLst>
        </pc:picChg>
        <pc:picChg chg="add del mod">
          <ac:chgData name="moath momani" userId="720708e143949568" providerId="LiveId" clId="{05132EF9-9B71-450A-87DA-B8C099EAF6B2}" dt="2020-06-11T05:58:40.232" v="245"/>
          <ac:picMkLst>
            <pc:docMk/>
            <pc:sldMk cId="2553225712" sldId="288"/>
            <ac:picMk id="33" creationId="{FA58AC8B-3F26-45CB-A455-388FBF8811A1}"/>
          </ac:picMkLst>
        </pc:picChg>
        <pc:cxnChg chg="add del">
          <ac:chgData name="moath momani" userId="720708e143949568" providerId="LiveId" clId="{05132EF9-9B71-450A-87DA-B8C099EAF6B2}" dt="2020-06-11T05:58:49.354" v="258" actId="26606"/>
          <ac:cxnSpMkLst>
            <pc:docMk/>
            <pc:sldMk cId="2553225712" sldId="288"/>
            <ac:cxnSpMk id="15" creationId="{99AE2756-0FC4-4155-83E7-58AAAB63E757}"/>
          </ac:cxnSpMkLst>
        </pc:cxnChg>
        <pc:cxnChg chg="add del">
          <ac:chgData name="moath momani" userId="720708e143949568" providerId="LiveId" clId="{05132EF9-9B71-450A-87DA-B8C099EAF6B2}" dt="2020-06-11T05:58:49.354" v="258" actId="26606"/>
          <ac:cxnSpMkLst>
            <pc:docMk/>
            <pc:sldMk cId="2553225712" sldId="288"/>
            <ac:cxnSpMk id="19" creationId="{818DC98F-4057-4645-B948-F604F39A9CFE}"/>
          </ac:cxnSpMkLst>
        </pc:cxnChg>
        <pc:cxnChg chg="add del">
          <ac:chgData name="moath momani" userId="720708e143949568" providerId="LiveId" clId="{05132EF9-9B71-450A-87DA-B8C099EAF6B2}" dt="2020-06-11T05:58:49.354" v="258" actId="26606"/>
          <ac:cxnSpMkLst>
            <pc:docMk/>
            <pc:sldMk cId="2553225712" sldId="288"/>
            <ac:cxnSpMk id="21" creationId="{DAD2B705-4A9B-408D-AA80-4F41045E09DE}"/>
          </ac:cxnSpMkLst>
        </pc:cxnChg>
        <pc:cxnChg chg="add del">
          <ac:chgData name="moath momani" userId="720708e143949568" providerId="LiveId" clId="{05132EF9-9B71-450A-87DA-B8C099EAF6B2}" dt="2020-06-11T05:57:30.745" v="144" actId="26606"/>
          <ac:cxnSpMkLst>
            <pc:docMk/>
            <pc:sldMk cId="2553225712" sldId="288"/>
            <ac:cxnSpMk id="37" creationId="{99AE2756-0FC4-4155-83E7-58AAAB63E757}"/>
          </ac:cxnSpMkLst>
        </pc:cxnChg>
        <pc:cxnChg chg="add del">
          <ac:chgData name="moath momani" userId="720708e143949568" providerId="LiveId" clId="{05132EF9-9B71-450A-87DA-B8C099EAF6B2}" dt="2020-06-11T05:57:30.745" v="144" actId="26606"/>
          <ac:cxnSpMkLst>
            <pc:docMk/>
            <pc:sldMk cId="2553225712" sldId="288"/>
            <ac:cxnSpMk id="41" creationId="{818DC98F-4057-4645-B948-F604F39A9CFE}"/>
          </ac:cxnSpMkLst>
        </pc:cxnChg>
        <pc:cxnChg chg="add del">
          <ac:chgData name="moath momani" userId="720708e143949568" providerId="LiveId" clId="{05132EF9-9B71-450A-87DA-B8C099EAF6B2}" dt="2020-06-11T05:57:30.745" v="144" actId="26606"/>
          <ac:cxnSpMkLst>
            <pc:docMk/>
            <pc:sldMk cId="2553225712" sldId="288"/>
            <ac:cxnSpMk id="43" creationId="{DAD2B705-4A9B-408D-AA80-4F41045E09DE}"/>
          </ac:cxnSpMkLst>
        </pc:cxnChg>
      </pc:sldChg>
      <pc:sldChg chg="new del">
        <pc:chgData name="moath momani" userId="720708e143949568" providerId="LiveId" clId="{05132EF9-9B71-450A-87DA-B8C099EAF6B2}" dt="2020-06-11T06:17:39.877" v="318" actId="680"/>
        <pc:sldMkLst>
          <pc:docMk/>
          <pc:sldMk cId="2732517789" sldId="289"/>
        </pc:sldMkLst>
      </pc:sldChg>
    </pc:docChg>
  </pc:docChgLst>
  <pc:docChgLst>
    <pc:chgData name="moath momani" userId="720708e143949568" providerId="LiveId" clId="{FE62E352-B446-425E-B708-3952318258BC}"/>
    <pc:docChg chg="undo redo custSel mod addSld delSld modSld sldOrd">
      <pc:chgData name="moath momani" userId="720708e143949568" providerId="LiveId" clId="{FE62E352-B446-425E-B708-3952318258BC}" dt="2020-06-04T07:39:56.145" v="412" actId="1036"/>
      <pc:docMkLst>
        <pc:docMk/>
      </pc:docMkLst>
      <pc:sldChg chg="addSp delSp modSp mod">
        <pc:chgData name="moath momani" userId="720708e143949568" providerId="LiveId" clId="{FE62E352-B446-425E-B708-3952318258BC}" dt="2020-06-04T07:11:09.405" v="176" actId="255"/>
        <pc:sldMkLst>
          <pc:docMk/>
          <pc:sldMk cId="1521942773" sldId="263"/>
        </pc:sldMkLst>
        <pc:spChg chg="del">
          <ac:chgData name="moath momani" userId="720708e143949568" providerId="LiveId" clId="{FE62E352-B446-425E-B708-3952318258BC}" dt="2020-06-04T07:06:49.148" v="121" actId="478"/>
          <ac:spMkLst>
            <pc:docMk/>
            <pc:sldMk cId="1521942773" sldId="263"/>
            <ac:spMk id="2" creationId="{00000000-0000-0000-0000-000000000000}"/>
          </ac:spMkLst>
        </pc:spChg>
        <pc:spChg chg="add del mod">
          <ac:chgData name="moath momani" userId="720708e143949568" providerId="LiveId" clId="{FE62E352-B446-425E-B708-3952318258BC}" dt="2020-06-04T07:06:51.144" v="122" actId="478"/>
          <ac:spMkLst>
            <pc:docMk/>
            <pc:sldMk cId="1521942773" sldId="263"/>
            <ac:spMk id="4" creationId="{B8DB21BD-B314-4DB0-AEAB-47F85E64BF6B}"/>
          </ac:spMkLst>
        </pc:spChg>
        <pc:spChg chg="add mod">
          <ac:chgData name="moath momani" userId="720708e143949568" providerId="LiveId" clId="{FE62E352-B446-425E-B708-3952318258BC}" dt="2020-06-04T07:10:38.027" v="155" actId="1076"/>
          <ac:spMkLst>
            <pc:docMk/>
            <pc:sldMk cId="1521942773" sldId="263"/>
            <ac:spMk id="11" creationId="{DD8CD1D4-0CF8-4FBA-A854-869E922DC32E}"/>
          </ac:spMkLst>
        </pc:spChg>
        <pc:spChg chg="add mod">
          <ac:chgData name="moath momani" userId="720708e143949568" providerId="LiveId" clId="{FE62E352-B446-425E-B708-3952318258BC}" dt="2020-06-04T07:11:09.405" v="176" actId="255"/>
          <ac:spMkLst>
            <pc:docMk/>
            <pc:sldMk cId="1521942773" sldId="263"/>
            <ac:spMk id="12" creationId="{56C9F447-8491-4972-8F43-3CA6A7633872}"/>
          </ac:spMkLst>
        </pc:spChg>
        <pc:picChg chg="add mod">
          <ac:chgData name="moath momani" userId="720708e143949568" providerId="LiveId" clId="{FE62E352-B446-425E-B708-3952318258BC}" dt="2020-06-04T07:10:49.417" v="174" actId="1035"/>
          <ac:picMkLst>
            <pc:docMk/>
            <pc:sldMk cId="1521942773" sldId="263"/>
            <ac:picMk id="13" creationId="{AA89C5DB-E508-4245-8F1C-D24CAD20509D}"/>
          </ac:picMkLst>
        </pc:picChg>
        <pc:picChg chg="add mod">
          <ac:chgData name="moath momani" userId="720708e143949568" providerId="LiveId" clId="{FE62E352-B446-425E-B708-3952318258BC}" dt="2020-06-04T07:10:49.417" v="174" actId="1035"/>
          <ac:picMkLst>
            <pc:docMk/>
            <pc:sldMk cId="1521942773" sldId="263"/>
            <ac:picMk id="14" creationId="{DE7F3728-8F9E-4173-A5EA-E5579E01A9E4}"/>
          </ac:picMkLst>
        </pc:picChg>
      </pc:sldChg>
      <pc:sldChg chg="addSp delSp modSp add del mod modNotesTx">
        <pc:chgData name="moath momani" userId="720708e143949568" providerId="LiveId" clId="{FE62E352-B446-425E-B708-3952318258BC}" dt="2020-06-04T07:11:59.421" v="244" actId="1038"/>
        <pc:sldMkLst>
          <pc:docMk/>
          <pc:sldMk cId="211947262" sldId="272"/>
        </pc:sldMkLst>
        <pc:spChg chg="add mod">
          <ac:chgData name="moath momani" userId="720708e143949568" providerId="LiveId" clId="{FE62E352-B446-425E-B708-3952318258BC}" dt="2020-06-04T07:11:45.758" v="220" actId="1036"/>
          <ac:spMkLst>
            <pc:docMk/>
            <pc:sldMk cId="211947262" sldId="272"/>
            <ac:spMk id="2" creationId="{CD773CF7-43EC-4868-87FE-E2247D74F769}"/>
          </ac:spMkLst>
        </pc:spChg>
        <pc:spChg chg="add mod">
          <ac:chgData name="moath momani" userId="720708e143949568" providerId="LiveId" clId="{FE62E352-B446-425E-B708-3952318258BC}" dt="2020-06-04T07:11:45.758" v="220" actId="1036"/>
          <ac:spMkLst>
            <pc:docMk/>
            <pc:sldMk cId="211947262" sldId="272"/>
            <ac:spMk id="13" creationId="{83EC1B15-6D37-4E83-844B-F970DB92D5E4}"/>
          </ac:spMkLst>
        </pc:spChg>
        <pc:spChg chg="add mod">
          <ac:chgData name="moath momani" userId="720708e143949568" providerId="LiveId" clId="{FE62E352-B446-425E-B708-3952318258BC}" dt="2020-06-04T07:06:06.452" v="119" actId="207"/>
          <ac:spMkLst>
            <pc:docMk/>
            <pc:sldMk cId="211947262" sldId="272"/>
            <ac:spMk id="15" creationId="{AB85F323-4E40-49B8-8C90-461D32D4B27E}"/>
          </ac:spMkLst>
        </pc:spChg>
        <pc:spChg chg="add mod">
          <ac:chgData name="moath momani" userId="720708e143949568" providerId="LiveId" clId="{FE62E352-B446-425E-B708-3952318258BC}" dt="2020-06-04T07:05:30.973" v="115" actId="1076"/>
          <ac:spMkLst>
            <pc:docMk/>
            <pc:sldMk cId="211947262" sldId="272"/>
            <ac:spMk id="16" creationId="{6DEF0EC0-45C8-4605-8643-1BDCCB2624D6}"/>
          </ac:spMkLst>
        </pc:spChg>
        <pc:spChg chg="add mod">
          <ac:chgData name="moath momani" userId="720708e143949568" providerId="LiveId" clId="{FE62E352-B446-425E-B708-3952318258BC}" dt="2020-06-04T07:11:52.496" v="227" actId="1037"/>
          <ac:spMkLst>
            <pc:docMk/>
            <pc:sldMk cId="211947262" sldId="272"/>
            <ac:spMk id="19" creationId="{C861F286-1AEC-48C9-B26B-750442967527}"/>
          </ac:spMkLst>
        </pc:spChg>
        <pc:picChg chg="del">
          <ac:chgData name="moath momani" userId="720708e143949568" providerId="LiveId" clId="{FE62E352-B446-425E-B708-3952318258BC}" dt="2020-06-04T07:03:39.735" v="33" actId="478"/>
          <ac:picMkLst>
            <pc:docMk/>
            <pc:sldMk cId="211947262" sldId="272"/>
            <ac:picMk id="14" creationId="{862DA486-063A-4767-9E2B-FEDE96738C97}"/>
          </ac:picMkLst>
        </pc:picChg>
        <pc:picChg chg="add mod">
          <ac:chgData name="moath momani" userId="720708e143949568" providerId="LiveId" clId="{FE62E352-B446-425E-B708-3952318258BC}" dt="2020-06-04T07:05:30.973" v="115" actId="1076"/>
          <ac:picMkLst>
            <pc:docMk/>
            <pc:sldMk cId="211947262" sldId="272"/>
            <ac:picMk id="17" creationId="{F009A234-6249-4A8E-8702-9700D56789FE}"/>
          </ac:picMkLst>
        </pc:picChg>
        <pc:picChg chg="add mod">
          <ac:chgData name="moath momani" userId="720708e143949568" providerId="LiveId" clId="{FE62E352-B446-425E-B708-3952318258BC}" dt="2020-06-04T07:11:59.421" v="244" actId="1038"/>
          <ac:picMkLst>
            <pc:docMk/>
            <pc:sldMk cId="211947262" sldId="272"/>
            <ac:picMk id="18" creationId="{3C5FC162-1659-4E2D-92EE-3FE3EFEADBE8}"/>
          </ac:picMkLst>
        </pc:picChg>
      </pc:sldChg>
      <pc:sldChg chg="addSp delSp modSp mod">
        <pc:chgData name="moath momani" userId="720708e143949568" providerId="LiveId" clId="{FE62E352-B446-425E-B708-3952318258BC}" dt="2020-06-04T07:39:56.145" v="412" actId="1036"/>
        <pc:sldMkLst>
          <pc:docMk/>
          <pc:sldMk cId="911208218" sldId="273"/>
        </pc:sldMkLst>
        <pc:spChg chg="mod">
          <ac:chgData name="moath momani" userId="720708e143949568" providerId="LiveId" clId="{FE62E352-B446-425E-B708-3952318258BC}" dt="2020-06-04T07:03:02.820" v="31" actId="14100"/>
          <ac:spMkLst>
            <pc:docMk/>
            <pc:sldMk cId="911208218" sldId="273"/>
            <ac:spMk id="4" creationId="{00000000-0000-0000-0000-000000000000}"/>
          </ac:spMkLst>
        </pc:spChg>
        <pc:spChg chg="add del mod topLvl">
          <ac:chgData name="moath momani" userId="720708e143949568" providerId="LiveId" clId="{FE62E352-B446-425E-B708-3952318258BC}" dt="2020-06-04T07:39:29.899" v="408" actId="207"/>
          <ac:spMkLst>
            <pc:docMk/>
            <pc:sldMk cId="911208218" sldId="273"/>
            <ac:spMk id="7" creationId="{00000000-0000-0000-0000-000000000000}"/>
          </ac:spMkLst>
        </pc:spChg>
        <pc:spChg chg="mod">
          <ac:chgData name="moath momani" userId="720708e143949568" providerId="LiveId" clId="{FE62E352-B446-425E-B708-3952318258BC}" dt="2020-06-04T07:36:41.348" v="376" actId="20577"/>
          <ac:spMkLst>
            <pc:docMk/>
            <pc:sldMk cId="911208218" sldId="273"/>
            <ac:spMk id="14" creationId="{00000000-0000-0000-0000-000000000000}"/>
          </ac:spMkLst>
        </pc:spChg>
        <pc:grpChg chg="add del mod">
          <ac:chgData name="moath momani" userId="720708e143949568" providerId="LiveId" clId="{FE62E352-B446-425E-B708-3952318258BC}" dt="2020-06-04T07:39:49.505" v="411" actId="1035"/>
          <ac:grpSpMkLst>
            <pc:docMk/>
            <pc:sldMk cId="911208218" sldId="273"/>
            <ac:grpSpMk id="8" creationId="{00000000-0000-0000-0000-000000000000}"/>
          </ac:grpSpMkLst>
        </pc:grpChg>
        <pc:picChg chg="mod topLvl">
          <ac:chgData name="moath momani" userId="720708e143949568" providerId="LiveId" clId="{FE62E352-B446-425E-B708-3952318258BC}" dt="2020-06-04T07:39:56.145" v="412" actId="1036"/>
          <ac:picMkLst>
            <pc:docMk/>
            <pc:sldMk cId="911208218" sldId="273"/>
            <ac:picMk id="2" creationId="{00000000-0000-0000-0000-000000000000}"/>
          </ac:picMkLst>
        </pc:picChg>
      </pc:sldChg>
      <pc:sldChg chg="addSp delSp modSp mod ord">
        <pc:chgData name="moath momani" userId="720708e143949568" providerId="LiveId" clId="{FE62E352-B446-425E-B708-3952318258BC}" dt="2020-06-04T07:25:14.221" v="269"/>
        <pc:sldMkLst>
          <pc:docMk/>
          <pc:sldMk cId="1823530429" sldId="275"/>
        </pc:sldMkLst>
        <pc:spChg chg="add del mod">
          <ac:chgData name="moath momani" userId="720708e143949568" providerId="LiveId" clId="{FE62E352-B446-425E-B708-3952318258BC}" dt="2020-06-04T07:12:33.911" v="248" actId="478"/>
          <ac:spMkLst>
            <pc:docMk/>
            <pc:sldMk cId="1823530429" sldId="275"/>
            <ac:spMk id="3" creationId="{E34AE8A0-D532-49CE-A89D-54EFC55E11A2}"/>
          </ac:spMkLst>
        </pc:spChg>
        <pc:spChg chg="del">
          <ac:chgData name="moath momani" userId="720708e143949568" providerId="LiveId" clId="{FE62E352-B446-425E-B708-3952318258BC}" dt="2020-06-04T07:12:31.332" v="247" actId="478"/>
          <ac:spMkLst>
            <pc:docMk/>
            <pc:sldMk cId="1823530429" sldId="275"/>
            <ac:spMk id="4" creationId="{EEC70398-4A06-4447-A0A7-EEA136D8D03C}"/>
          </ac:spMkLst>
        </pc:spChg>
        <pc:spChg chg="del">
          <ac:chgData name="moath momani" userId="720708e143949568" providerId="LiveId" clId="{FE62E352-B446-425E-B708-3952318258BC}" dt="2020-06-04T07:12:29.226" v="246" actId="478"/>
          <ac:spMkLst>
            <pc:docMk/>
            <pc:sldMk cId="1823530429" sldId="275"/>
            <ac:spMk id="11" creationId="{3ABAC6EC-D464-4918-9CBB-EDA3E794AF29}"/>
          </ac:spMkLst>
        </pc:spChg>
        <pc:spChg chg="add del mod">
          <ac:chgData name="moath momani" userId="720708e143949568" providerId="LiveId" clId="{FE62E352-B446-425E-B708-3952318258BC}" dt="2020-06-04T07:22:32.527" v="262" actId="478"/>
          <ac:spMkLst>
            <pc:docMk/>
            <pc:sldMk cId="1823530429" sldId="275"/>
            <ac:spMk id="12" creationId="{7972D9BB-4E1D-48EA-962D-37978AA3C134}"/>
          </ac:spMkLst>
        </pc:spChg>
        <pc:spChg chg="add del mod">
          <ac:chgData name="moath momani" userId="720708e143949568" providerId="LiveId" clId="{FE62E352-B446-425E-B708-3952318258BC}" dt="2020-06-04T07:22:32.527" v="262" actId="478"/>
          <ac:spMkLst>
            <pc:docMk/>
            <pc:sldMk cId="1823530429" sldId="275"/>
            <ac:spMk id="13" creationId="{37E3A077-6A59-4F6E-B86D-2F957FFE04AD}"/>
          </ac:spMkLst>
        </pc:spChg>
        <pc:spChg chg="add del mod">
          <ac:chgData name="moath momani" userId="720708e143949568" providerId="LiveId" clId="{FE62E352-B446-425E-B708-3952318258BC}" dt="2020-06-04T07:22:32.527" v="262" actId="478"/>
          <ac:spMkLst>
            <pc:docMk/>
            <pc:sldMk cId="1823530429" sldId="275"/>
            <ac:spMk id="15" creationId="{17F38EDA-0B90-433D-A88F-C365454E05AB}"/>
          </ac:spMkLst>
        </pc:spChg>
        <pc:spChg chg="add del mod">
          <ac:chgData name="moath momani" userId="720708e143949568" providerId="LiveId" clId="{FE62E352-B446-425E-B708-3952318258BC}" dt="2020-06-04T07:22:32.527" v="262" actId="478"/>
          <ac:spMkLst>
            <pc:docMk/>
            <pc:sldMk cId="1823530429" sldId="275"/>
            <ac:spMk id="17" creationId="{CF5B77FF-1A34-47B5-BFC5-465BF5B2DBF8}"/>
          </ac:spMkLst>
        </pc:spChg>
        <pc:spChg chg="add del mod">
          <ac:chgData name="moath momani" userId="720708e143949568" providerId="LiveId" clId="{FE62E352-B446-425E-B708-3952318258BC}" dt="2020-06-04T07:22:32.527" v="262" actId="478"/>
          <ac:spMkLst>
            <pc:docMk/>
            <pc:sldMk cId="1823530429" sldId="275"/>
            <ac:spMk id="18" creationId="{97EEF571-1D8D-4975-BDD5-9839286961DB}"/>
          </ac:spMkLst>
        </pc:spChg>
        <pc:spChg chg="add del mod">
          <ac:chgData name="moath momani" userId="720708e143949568" providerId="LiveId" clId="{FE62E352-B446-425E-B708-3952318258BC}" dt="2020-06-04T07:22:32.527" v="262" actId="478"/>
          <ac:spMkLst>
            <pc:docMk/>
            <pc:sldMk cId="1823530429" sldId="275"/>
            <ac:spMk id="19" creationId="{65653F07-742D-4918-B719-4427055AC4D9}"/>
          </ac:spMkLst>
        </pc:spChg>
        <pc:spChg chg="add del mod">
          <ac:chgData name="moath momani" userId="720708e143949568" providerId="LiveId" clId="{FE62E352-B446-425E-B708-3952318258BC}" dt="2020-06-04T07:22:32.527" v="262" actId="478"/>
          <ac:spMkLst>
            <pc:docMk/>
            <pc:sldMk cId="1823530429" sldId="275"/>
            <ac:spMk id="20" creationId="{DA75771F-BF69-42B8-B2B5-E08F8BC85453}"/>
          </ac:spMkLst>
        </pc:spChg>
        <pc:spChg chg="add del mod">
          <ac:chgData name="moath momani" userId="720708e143949568" providerId="LiveId" clId="{FE62E352-B446-425E-B708-3952318258BC}" dt="2020-06-04T07:22:35.179" v="263" actId="478"/>
          <ac:spMkLst>
            <pc:docMk/>
            <pc:sldMk cId="1823530429" sldId="275"/>
            <ac:spMk id="21" creationId="{DB6DACD9-CD49-48D9-8185-19F47E5936E9}"/>
          </ac:spMkLst>
        </pc:spChg>
        <pc:spChg chg="add mod">
          <ac:chgData name="moath momani" userId="720708e143949568" providerId="LiveId" clId="{FE62E352-B446-425E-B708-3952318258BC}" dt="2020-06-04T07:22:53.013" v="267" actId="1076"/>
          <ac:spMkLst>
            <pc:docMk/>
            <pc:sldMk cId="1823530429" sldId="275"/>
            <ac:spMk id="23" creationId="{64E4F44F-014F-48DE-8C2C-25238AB81E27}"/>
          </ac:spMkLst>
        </pc:spChg>
        <pc:picChg chg="add del mod">
          <ac:chgData name="moath momani" userId="720708e143949568" providerId="LiveId" clId="{FE62E352-B446-425E-B708-3952318258BC}" dt="2020-06-04T07:22:32.527" v="262" actId="478"/>
          <ac:picMkLst>
            <pc:docMk/>
            <pc:sldMk cId="1823530429" sldId="275"/>
            <ac:picMk id="14" creationId="{B0AD9E5A-7189-40C1-AB51-06ABB1E032C4}"/>
          </ac:picMkLst>
        </pc:picChg>
        <pc:picChg chg="add del mod">
          <ac:chgData name="moath momani" userId="720708e143949568" providerId="LiveId" clId="{FE62E352-B446-425E-B708-3952318258BC}" dt="2020-06-04T07:22:32.527" v="262" actId="478"/>
          <ac:picMkLst>
            <pc:docMk/>
            <pc:sldMk cId="1823530429" sldId="275"/>
            <ac:picMk id="16" creationId="{AD54A902-E00E-4B22-BFED-2E01FCFBEDD7}"/>
          </ac:picMkLst>
        </pc:picChg>
        <pc:picChg chg="add mod">
          <ac:chgData name="moath momani" userId="720708e143949568" providerId="LiveId" clId="{FE62E352-B446-425E-B708-3952318258BC}" dt="2020-06-04T07:22:49.811" v="265" actId="1076"/>
          <ac:picMkLst>
            <pc:docMk/>
            <pc:sldMk cId="1823530429" sldId="275"/>
            <ac:picMk id="22" creationId="{2F38CAFB-FD99-4288-9BBB-839EF3EC925C}"/>
          </ac:picMkLst>
        </pc:picChg>
      </pc:sldChg>
      <pc:sldChg chg="addSp delSp modSp add mod">
        <pc:chgData name="moath momani" userId="720708e143949568" providerId="LiveId" clId="{FE62E352-B446-425E-B708-3952318258BC}" dt="2020-06-04T07:12:17.950" v="245" actId="2711"/>
        <pc:sldMkLst>
          <pc:docMk/>
          <pc:sldMk cId="532740098" sldId="276"/>
        </pc:sldMkLst>
        <pc:spChg chg="add del mod">
          <ac:chgData name="moath momani" userId="720708e143949568" providerId="LiveId" clId="{FE62E352-B446-425E-B708-3952318258BC}" dt="2020-06-04T07:08:33.999" v="139" actId="478"/>
          <ac:spMkLst>
            <pc:docMk/>
            <pc:sldMk cId="532740098" sldId="276"/>
            <ac:spMk id="3" creationId="{AE3B4316-3FC4-4F36-80C5-8A18815E7E4C}"/>
          </ac:spMkLst>
        </pc:spChg>
        <pc:spChg chg="del">
          <ac:chgData name="moath momani" userId="720708e143949568" providerId="LiveId" clId="{FE62E352-B446-425E-B708-3952318258BC}" dt="2020-06-04T07:08:20.957" v="138" actId="478"/>
          <ac:spMkLst>
            <pc:docMk/>
            <pc:sldMk cId="532740098" sldId="276"/>
            <ac:spMk id="11" creationId="{DD8CD1D4-0CF8-4FBA-A854-869E922DC32E}"/>
          </ac:spMkLst>
        </pc:spChg>
        <pc:spChg chg="del">
          <ac:chgData name="moath momani" userId="720708e143949568" providerId="LiveId" clId="{FE62E352-B446-425E-B708-3952318258BC}" dt="2020-06-04T07:08:18.346" v="137" actId="478"/>
          <ac:spMkLst>
            <pc:docMk/>
            <pc:sldMk cId="532740098" sldId="276"/>
            <ac:spMk id="12" creationId="{56C9F447-8491-4972-8F43-3CA6A7633872}"/>
          </ac:spMkLst>
        </pc:spChg>
        <pc:spChg chg="add del mod">
          <ac:chgData name="moath momani" userId="720708e143949568" providerId="LiveId" clId="{FE62E352-B446-425E-B708-3952318258BC}" dt="2020-06-04T07:08:18.346" v="137" actId="478"/>
          <ac:spMkLst>
            <pc:docMk/>
            <pc:sldMk cId="532740098" sldId="276"/>
            <ac:spMk id="15" creationId="{590C5514-9D4A-4A9D-96FC-F46C26C5F4BC}"/>
          </ac:spMkLst>
        </pc:spChg>
        <pc:spChg chg="add mod">
          <ac:chgData name="moath momani" userId="720708e143949568" providerId="LiveId" clId="{FE62E352-B446-425E-B708-3952318258BC}" dt="2020-06-04T07:12:17.950" v="245" actId="2711"/>
          <ac:spMkLst>
            <pc:docMk/>
            <pc:sldMk cId="532740098" sldId="276"/>
            <ac:spMk id="16" creationId="{6D7B4DE1-D104-4EE0-8484-F27F31B81314}"/>
          </ac:spMkLst>
        </pc:spChg>
        <pc:spChg chg="add mod">
          <ac:chgData name="moath momani" userId="720708e143949568" providerId="LiveId" clId="{FE62E352-B446-425E-B708-3952318258BC}" dt="2020-06-04T07:12:17.950" v="245" actId="2711"/>
          <ac:spMkLst>
            <pc:docMk/>
            <pc:sldMk cId="532740098" sldId="276"/>
            <ac:spMk id="17" creationId="{157AAB94-6065-4BBC-AA31-421757F92772}"/>
          </ac:spMkLst>
        </pc:spChg>
        <pc:picChg chg="del">
          <ac:chgData name="moath momani" userId="720708e143949568" providerId="LiveId" clId="{FE62E352-B446-425E-B708-3952318258BC}" dt="2020-06-04T07:08:18.346" v="137" actId="478"/>
          <ac:picMkLst>
            <pc:docMk/>
            <pc:sldMk cId="532740098" sldId="276"/>
            <ac:picMk id="13" creationId="{AA89C5DB-E508-4245-8F1C-D24CAD20509D}"/>
          </ac:picMkLst>
        </pc:picChg>
        <pc:picChg chg="del">
          <ac:chgData name="moath momani" userId="720708e143949568" providerId="LiveId" clId="{FE62E352-B446-425E-B708-3952318258BC}" dt="2020-06-04T07:08:18.346" v="137" actId="478"/>
          <ac:picMkLst>
            <pc:docMk/>
            <pc:sldMk cId="532740098" sldId="276"/>
            <ac:picMk id="14" creationId="{DE7F3728-8F9E-4173-A5EA-E5579E01A9E4}"/>
          </ac:picMkLst>
        </pc:picChg>
      </pc:sldChg>
      <pc:sldChg chg="add">
        <pc:chgData name="moath momani" userId="720708e143949568" providerId="LiveId" clId="{FE62E352-B446-425E-B708-3952318258BC}" dt="2020-06-04T07:22:21.186" v="261"/>
        <pc:sldMkLst>
          <pc:docMk/>
          <pc:sldMk cId="3497010963" sldId="277"/>
        </pc:sldMkLst>
      </pc:sldChg>
      <pc:sldChg chg="addSp delSp modSp new mod">
        <pc:chgData name="moath momani" userId="720708e143949568" providerId="LiveId" clId="{FE62E352-B446-425E-B708-3952318258BC}" dt="2020-06-04T07:34:18.772" v="368" actId="1076"/>
        <pc:sldMkLst>
          <pc:docMk/>
          <pc:sldMk cId="740191156" sldId="278"/>
        </pc:sldMkLst>
        <pc:spChg chg="del">
          <ac:chgData name="moath momani" userId="720708e143949568" providerId="LiveId" clId="{FE62E352-B446-425E-B708-3952318258BC}" dt="2020-06-04T07:25:36.886" v="271" actId="478"/>
          <ac:spMkLst>
            <pc:docMk/>
            <pc:sldMk cId="740191156" sldId="278"/>
            <ac:spMk id="2" creationId="{660318AB-31D6-4B3D-A155-D49B7D8867E0}"/>
          </ac:spMkLst>
        </pc:spChg>
        <pc:spChg chg="del">
          <ac:chgData name="moath momani" userId="720708e143949568" providerId="LiveId" clId="{FE62E352-B446-425E-B708-3952318258BC}" dt="2020-06-04T07:25:38.756" v="272" actId="478"/>
          <ac:spMkLst>
            <pc:docMk/>
            <pc:sldMk cId="740191156" sldId="278"/>
            <ac:spMk id="3" creationId="{50FCE5CF-A87F-4BF2-97BF-ADF289E36B67}"/>
          </ac:spMkLst>
        </pc:spChg>
        <pc:spChg chg="add mod">
          <ac:chgData name="moath momani" userId="720708e143949568" providerId="LiveId" clId="{FE62E352-B446-425E-B708-3952318258BC}" dt="2020-06-04T07:34:13.937" v="366" actId="113"/>
          <ac:spMkLst>
            <pc:docMk/>
            <pc:sldMk cId="740191156" sldId="278"/>
            <ac:spMk id="4" creationId="{B88C4516-9E34-48B8-A29D-1FF4D558DC94}"/>
          </ac:spMkLst>
        </pc:spChg>
        <pc:spChg chg="add mod">
          <ac:chgData name="moath momani" userId="720708e143949568" providerId="LiveId" clId="{FE62E352-B446-425E-B708-3952318258BC}" dt="2020-06-04T07:34:06.013" v="364" actId="255"/>
          <ac:spMkLst>
            <pc:docMk/>
            <pc:sldMk cId="740191156" sldId="278"/>
            <ac:spMk id="5" creationId="{7996DE7D-329B-4609-9805-3C693151545E}"/>
          </ac:spMkLst>
        </pc:spChg>
        <pc:picChg chg="add mod">
          <ac:chgData name="moath momani" userId="720708e143949568" providerId="LiveId" clId="{FE62E352-B446-425E-B708-3952318258BC}" dt="2020-06-04T07:26:06.251" v="277" actId="1076"/>
          <ac:picMkLst>
            <pc:docMk/>
            <pc:sldMk cId="740191156" sldId="278"/>
            <ac:picMk id="6" creationId="{AA07CC28-E746-4411-86E8-1A7DD994B13C}"/>
          </ac:picMkLst>
        </pc:picChg>
        <pc:picChg chg="add mod">
          <ac:chgData name="moath momani" userId="720708e143949568" providerId="LiveId" clId="{FE62E352-B446-425E-B708-3952318258BC}" dt="2020-06-04T07:34:18.772" v="368" actId="1076"/>
          <ac:picMkLst>
            <pc:docMk/>
            <pc:sldMk cId="740191156" sldId="278"/>
            <ac:picMk id="7" creationId="{E876C861-764E-48AB-AF25-CDA5B15F4163}"/>
          </ac:picMkLst>
        </pc:picChg>
      </pc:sldChg>
      <pc:sldChg chg="addSp delSp modSp new mod setBg">
        <pc:chgData name="moath momani" userId="720708e143949568" providerId="LiveId" clId="{FE62E352-B446-425E-B708-3952318258BC}" dt="2020-06-04T07:33:46.172" v="361" actId="1076"/>
        <pc:sldMkLst>
          <pc:docMk/>
          <pc:sldMk cId="3818900157" sldId="279"/>
        </pc:sldMkLst>
        <pc:spChg chg="del">
          <ac:chgData name="moath momani" userId="720708e143949568" providerId="LiveId" clId="{FE62E352-B446-425E-B708-3952318258BC}" dt="2020-06-04T07:26:42.039" v="282" actId="478"/>
          <ac:spMkLst>
            <pc:docMk/>
            <pc:sldMk cId="3818900157" sldId="279"/>
            <ac:spMk id="2" creationId="{38D60BCE-4413-4EDE-8095-E5A071BF42A3}"/>
          </ac:spMkLst>
        </pc:spChg>
        <pc:spChg chg="del">
          <ac:chgData name="moath momani" userId="720708e143949568" providerId="LiveId" clId="{FE62E352-B446-425E-B708-3952318258BC}" dt="2020-06-04T07:26:44.137" v="283" actId="478"/>
          <ac:spMkLst>
            <pc:docMk/>
            <pc:sldMk cId="3818900157" sldId="279"/>
            <ac:spMk id="3" creationId="{356D04FC-1E07-4A35-AF12-489AADB73CCE}"/>
          </ac:spMkLst>
        </pc:spChg>
        <pc:spChg chg="add mod">
          <ac:chgData name="moath momani" userId="720708e143949568" providerId="LiveId" clId="{FE62E352-B446-425E-B708-3952318258BC}" dt="2020-06-04T07:33:23.196" v="355" actId="1076"/>
          <ac:spMkLst>
            <pc:docMk/>
            <pc:sldMk cId="3818900157" sldId="279"/>
            <ac:spMk id="4" creationId="{D3F6A1C4-277C-4173-AC61-7FCED510150E}"/>
          </ac:spMkLst>
        </pc:spChg>
        <pc:spChg chg="add del">
          <ac:chgData name="moath momani" userId="720708e143949568" providerId="LiveId" clId="{FE62E352-B446-425E-B708-3952318258BC}" dt="2020-06-04T07:30:29.336" v="328" actId="26606"/>
          <ac:spMkLst>
            <pc:docMk/>
            <pc:sldMk cId="3818900157" sldId="279"/>
            <ac:spMk id="7" creationId="{F4C0B10B-D2C4-4A54-AFAD-3D27DF88BB37}"/>
          </ac:spMkLst>
        </pc:spChg>
        <pc:spChg chg="add del">
          <ac:chgData name="moath momani" userId="720708e143949568" providerId="LiveId" clId="{FE62E352-B446-425E-B708-3952318258BC}" dt="2020-06-04T07:30:44.333" v="330" actId="26606"/>
          <ac:spMkLst>
            <pc:docMk/>
            <pc:sldMk cId="3818900157" sldId="279"/>
            <ac:spMk id="9" creationId="{9AF5C66A-E8F2-4E13-98A3-FE96597C5A42}"/>
          </ac:spMkLst>
        </pc:spChg>
        <pc:spChg chg="add del">
          <ac:chgData name="moath momani" userId="720708e143949568" providerId="LiveId" clId="{FE62E352-B446-425E-B708-3952318258BC}" dt="2020-06-04T07:30:17.662" v="326" actId="26606"/>
          <ac:spMkLst>
            <pc:docMk/>
            <pc:sldMk cId="3818900157" sldId="279"/>
            <ac:spMk id="10" creationId="{59A309A7-1751-4ABE-A3C1-EEC40366AD89}"/>
          </ac:spMkLst>
        </pc:spChg>
        <pc:spChg chg="add del">
          <ac:chgData name="moath momani" userId="720708e143949568" providerId="LiveId" clId="{FE62E352-B446-425E-B708-3952318258BC}" dt="2020-06-04T07:30:17.662" v="326" actId="26606"/>
          <ac:spMkLst>
            <pc:docMk/>
            <pc:sldMk cId="3818900157" sldId="279"/>
            <ac:spMk id="12" creationId="{967D8EB6-EAE1-4F9C-B398-83321E287204}"/>
          </ac:spMkLst>
        </pc:spChg>
        <pc:spChg chg="add mod">
          <ac:chgData name="moath momani" userId="720708e143949568" providerId="LiveId" clId="{FE62E352-B446-425E-B708-3952318258BC}" dt="2020-06-04T07:33:36.524" v="359" actId="2711"/>
          <ac:spMkLst>
            <pc:docMk/>
            <pc:sldMk cId="3818900157" sldId="279"/>
            <ac:spMk id="18" creationId="{2502BD2C-580E-40BF-A1B3-2B407B00C186}"/>
          </ac:spMkLst>
        </pc:spChg>
        <pc:grpChg chg="add del">
          <ac:chgData name="moath momani" userId="720708e143949568" providerId="LiveId" clId="{FE62E352-B446-425E-B708-3952318258BC}" dt="2020-06-04T07:30:29.336" v="328" actId="26606"/>
          <ac:grpSpMkLst>
            <pc:docMk/>
            <pc:sldMk cId="3818900157" sldId="279"/>
            <ac:grpSpMk id="8" creationId="{B6BADB90-C74B-40D6-86DC-503F65FCE8DC}"/>
          </ac:grpSpMkLst>
        </pc:grpChg>
        <pc:picChg chg="add mod">
          <ac:chgData name="moath momani" userId="720708e143949568" providerId="LiveId" clId="{FE62E352-B446-425E-B708-3952318258BC}" dt="2020-06-04T07:33:46.172" v="361" actId="1076"/>
          <ac:picMkLst>
            <pc:docMk/>
            <pc:sldMk cId="3818900157" sldId="279"/>
            <ac:picMk id="5" creationId="{2B9CB894-6F2F-415B-9E21-604DEFCBF901}"/>
          </ac:picMkLst>
        </pc:picChg>
        <pc:picChg chg="add del mod">
          <ac:chgData name="moath momani" userId="720708e143949568" providerId="LiveId" clId="{FE62E352-B446-425E-B708-3952318258BC}" dt="2020-06-04T07:30:56.535" v="331" actId="478"/>
          <ac:picMkLst>
            <pc:docMk/>
            <pc:sldMk cId="3818900157" sldId="279"/>
            <ac:picMk id="6" creationId="{BC978A1D-C024-4EB1-B4AF-D1CF1F260E42}"/>
          </ac:picMkLst>
        </pc:picChg>
        <pc:picChg chg="add del">
          <ac:chgData name="moath momani" userId="720708e143949568" providerId="LiveId" clId="{FE62E352-B446-425E-B708-3952318258BC}" dt="2020-06-04T07:30:44.333" v="330" actId="26606"/>
          <ac:picMkLst>
            <pc:docMk/>
            <pc:sldMk cId="3818900157" sldId="279"/>
            <ac:picMk id="11" creationId="{AC860275-E106-493A-8BF0-E0A91130EF6A}"/>
          </ac:picMkLst>
        </pc:picChg>
      </pc:sldChg>
      <pc:sldChg chg="addSp delSp modSp new mod">
        <pc:chgData name="moath momani" userId="720708e143949568" providerId="LiveId" clId="{FE62E352-B446-425E-B708-3952318258BC}" dt="2020-06-04T07:32:55.396" v="351" actId="1076"/>
        <pc:sldMkLst>
          <pc:docMk/>
          <pc:sldMk cId="703153156" sldId="280"/>
        </pc:sldMkLst>
        <pc:spChg chg="del">
          <ac:chgData name="moath momani" userId="720708e143949568" providerId="LiveId" clId="{FE62E352-B446-425E-B708-3952318258BC}" dt="2020-06-04T07:27:27.086" v="289" actId="478"/>
          <ac:spMkLst>
            <pc:docMk/>
            <pc:sldMk cId="703153156" sldId="280"/>
            <ac:spMk id="2" creationId="{D6B6A551-FCE4-436B-B916-EC349A78587A}"/>
          </ac:spMkLst>
        </pc:spChg>
        <pc:spChg chg="del">
          <ac:chgData name="moath momani" userId="720708e143949568" providerId="LiveId" clId="{FE62E352-B446-425E-B708-3952318258BC}" dt="2020-06-04T07:27:26.066" v="288" actId="478"/>
          <ac:spMkLst>
            <pc:docMk/>
            <pc:sldMk cId="703153156" sldId="280"/>
            <ac:spMk id="3" creationId="{C44060C6-577C-4604-ABA6-32F9A0814E93}"/>
          </ac:spMkLst>
        </pc:spChg>
        <pc:spChg chg="add mod">
          <ac:chgData name="moath momani" userId="720708e143949568" providerId="LiveId" clId="{FE62E352-B446-425E-B708-3952318258BC}" dt="2020-06-04T07:32:49.114" v="349" actId="255"/>
          <ac:spMkLst>
            <pc:docMk/>
            <pc:sldMk cId="703153156" sldId="280"/>
            <ac:spMk id="4" creationId="{AFC58902-D896-4A49-85BF-EE4B3DB7BA88}"/>
          </ac:spMkLst>
        </pc:spChg>
        <pc:spChg chg="add mod">
          <ac:chgData name="moath momani" userId="720708e143949568" providerId="LiveId" clId="{FE62E352-B446-425E-B708-3952318258BC}" dt="2020-06-04T07:32:53.230" v="350" actId="255"/>
          <ac:spMkLst>
            <pc:docMk/>
            <pc:sldMk cId="703153156" sldId="280"/>
            <ac:spMk id="5" creationId="{5A98C4E6-8543-482E-9EAE-C24D10D7A313}"/>
          </ac:spMkLst>
        </pc:spChg>
        <pc:picChg chg="add mod">
          <ac:chgData name="moath momani" userId="720708e143949568" providerId="LiveId" clId="{FE62E352-B446-425E-B708-3952318258BC}" dt="2020-06-04T07:32:55.396" v="351" actId="1076"/>
          <ac:picMkLst>
            <pc:docMk/>
            <pc:sldMk cId="703153156" sldId="280"/>
            <ac:picMk id="6" creationId="{7DCB8ECF-E3F2-4891-AA9B-8C45984572FA}"/>
          </ac:picMkLst>
        </pc:picChg>
        <pc:picChg chg="add mod">
          <ac:chgData name="moath momani" userId="720708e143949568" providerId="LiveId" clId="{FE62E352-B446-425E-B708-3952318258BC}" dt="2020-06-04T07:28:53.952" v="311"/>
          <ac:picMkLst>
            <pc:docMk/>
            <pc:sldMk cId="703153156" sldId="280"/>
            <ac:picMk id="7" creationId="{C14F3518-B9E5-4C40-9D59-1FB9C3A3F074}"/>
          </ac:picMkLst>
        </pc:picChg>
      </pc:sldChg>
      <pc:sldChg chg="addSp delSp modSp new mod">
        <pc:chgData name="moath momani" userId="720708e143949568" providerId="LiveId" clId="{FE62E352-B446-425E-B708-3952318258BC}" dt="2020-06-04T07:32:30.939" v="346" actId="1076"/>
        <pc:sldMkLst>
          <pc:docMk/>
          <pc:sldMk cId="1382568738" sldId="281"/>
        </pc:sldMkLst>
        <pc:spChg chg="del">
          <ac:chgData name="moath momani" userId="720708e143949568" providerId="LiveId" clId="{FE62E352-B446-425E-B708-3952318258BC}" dt="2020-06-04T07:27:49.251" v="295" actId="478"/>
          <ac:spMkLst>
            <pc:docMk/>
            <pc:sldMk cId="1382568738" sldId="281"/>
            <ac:spMk id="2" creationId="{337DC5EC-A047-4FC8-A749-97F090E1839A}"/>
          </ac:spMkLst>
        </pc:spChg>
        <pc:spChg chg="del">
          <ac:chgData name="moath momani" userId="720708e143949568" providerId="LiveId" clId="{FE62E352-B446-425E-B708-3952318258BC}" dt="2020-06-04T07:27:47.607" v="294" actId="478"/>
          <ac:spMkLst>
            <pc:docMk/>
            <pc:sldMk cId="1382568738" sldId="281"/>
            <ac:spMk id="3" creationId="{4EF11126-6A28-4CB5-8F1C-BE91F3EDE6E9}"/>
          </ac:spMkLst>
        </pc:spChg>
        <pc:spChg chg="add mod">
          <ac:chgData name="moath momani" userId="720708e143949568" providerId="LiveId" clId="{FE62E352-B446-425E-B708-3952318258BC}" dt="2020-06-04T07:32:21.388" v="342" actId="255"/>
          <ac:spMkLst>
            <pc:docMk/>
            <pc:sldMk cId="1382568738" sldId="281"/>
            <ac:spMk id="4" creationId="{7917F85B-E40F-4AA4-82C6-FBFCFC264D9F}"/>
          </ac:spMkLst>
        </pc:spChg>
        <pc:spChg chg="add mod">
          <ac:chgData name="moath momani" userId="720708e143949568" providerId="LiveId" clId="{FE62E352-B446-425E-B708-3952318258BC}" dt="2020-06-04T07:32:25.249" v="343" actId="255"/>
          <ac:spMkLst>
            <pc:docMk/>
            <pc:sldMk cId="1382568738" sldId="281"/>
            <ac:spMk id="5" creationId="{148FE992-9B8F-4001-A704-C821B34BD6EF}"/>
          </ac:spMkLst>
        </pc:spChg>
        <pc:picChg chg="add mod">
          <ac:chgData name="moath momani" userId="720708e143949568" providerId="LiveId" clId="{FE62E352-B446-425E-B708-3952318258BC}" dt="2020-06-04T07:32:30.939" v="346" actId="1076"/>
          <ac:picMkLst>
            <pc:docMk/>
            <pc:sldMk cId="1382568738" sldId="281"/>
            <ac:picMk id="6" creationId="{C9AC3001-059F-4F07-A560-600CCDCB3936}"/>
          </ac:picMkLst>
        </pc:picChg>
        <pc:picChg chg="add mod">
          <ac:chgData name="moath momani" userId="720708e143949568" providerId="LiveId" clId="{FE62E352-B446-425E-B708-3952318258BC}" dt="2020-06-04T07:28:56.998" v="312"/>
          <ac:picMkLst>
            <pc:docMk/>
            <pc:sldMk cId="1382568738" sldId="281"/>
            <ac:picMk id="7" creationId="{8F55C458-196A-4E51-954D-08710E8ECF97}"/>
          </ac:picMkLst>
        </pc:picChg>
      </pc:sldChg>
      <pc:sldChg chg="addSp delSp modSp new mod">
        <pc:chgData name="moath momani" userId="720708e143949568" providerId="LiveId" clId="{FE62E352-B446-425E-B708-3952318258BC}" dt="2020-06-04T07:36:10.840" v="370" actId="207"/>
        <pc:sldMkLst>
          <pc:docMk/>
          <pc:sldMk cId="1297800283" sldId="282"/>
        </pc:sldMkLst>
        <pc:spChg chg="del">
          <ac:chgData name="moath momani" userId="720708e143949568" providerId="LiveId" clId="{FE62E352-B446-425E-B708-3952318258BC}" dt="2020-06-04T07:28:03.746" v="301" actId="478"/>
          <ac:spMkLst>
            <pc:docMk/>
            <pc:sldMk cId="1297800283" sldId="282"/>
            <ac:spMk id="2" creationId="{DF6DEB50-CE97-4595-88C4-051A22F7DACC}"/>
          </ac:spMkLst>
        </pc:spChg>
        <pc:spChg chg="del">
          <ac:chgData name="moath momani" userId="720708e143949568" providerId="LiveId" clId="{FE62E352-B446-425E-B708-3952318258BC}" dt="2020-06-04T07:28:01.787" v="300" actId="478"/>
          <ac:spMkLst>
            <pc:docMk/>
            <pc:sldMk cId="1297800283" sldId="282"/>
            <ac:spMk id="3" creationId="{39D4C3FC-D46E-46CB-ABE9-B75F928488E3}"/>
          </ac:spMkLst>
        </pc:spChg>
        <pc:spChg chg="add del mod">
          <ac:chgData name="moath momani" userId="720708e143949568" providerId="LiveId" clId="{FE62E352-B446-425E-B708-3952318258BC}" dt="2020-06-04T07:28:15.667" v="303"/>
          <ac:spMkLst>
            <pc:docMk/>
            <pc:sldMk cId="1297800283" sldId="282"/>
            <ac:spMk id="4" creationId="{46E20EB1-3BDA-431D-8601-58F4F693D1B3}"/>
          </ac:spMkLst>
        </pc:spChg>
        <pc:spChg chg="add del mod">
          <ac:chgData name="moath momani" userId="720708e143949568" providerId="LiveId" clId="{FE62E352-B446-425E-B708-3952318258BC}" dt="2020-06-04T07:28:15.667" v="303"/>
          <ac:spMkLst>
            <pc:docMk/>
            <pc:sldMk cId="1297800283" sldId="282"/>
            <ac:spMk id="5" creationId="{65B4D120-709D-4C69-8C9B-978608541C56}"/>
          </ac:spMkLst>
        </pc:spChg>
        <pc:spChg chg="add mod">
          <ac:chgData name="moath momani" userId="720708e143949568" providerId="LiveId" clId="{FE62E352-B446-425E-B708-3952318258BC}" dt="2020-06-04T07:31:42.967" v="335" actId="113"/>
          <ac:spMkLst>
            <pc:docMk/>
            <pc:sldMk cId="1297800283" sldId="282"/>
            <ac:spMk id="7" creationId="{A96647C2-A07A-4938-A086-803DE23434FD}"/>
          </ac:spMkLst>
        </pc:spChg>
        <pc:spChg chg="add mod">
          <ac:chgData name="moath momani" userId="720708e143949568" providerId="LiveId" clId="{FE62E352-B446-425E-B708-3952318258BC}" dt="2020-06-04T07:36:10.840" v="370" actId="207"/>
          <ac:spMkLst>
            <pc:docMk/>
            <pc:sldMk cId="1297800283" sldId="282"/>
            <ac:spMk id="8" creationId="{AFA32E8D-875F-4B97-8C87-873FA25DB568}"/>
          </ac:spMkLst>
        </pc:spChg>
        <pc:picChg chg="add del mod">
          <ac:chgData name="moath momani" userId="720708e143949568" providerId="LiveId" clId="{FE62E352-B446-425E-B708-3952318258BC}" dt="2020-06-04T07:28:15.667" v="303"/>
          <ac:picMkLst>
            <pc:docMk/>
            <pc:sldMk cId="1297800283" sldId="282"/>
            <ac:picMk id="6" creationId="{4B33CC83-02AF-4964-96F8-6D1AFE2FEC24}"/>
          </ac:picMkLst>
        </pc:picChg>
        <pc:picChg chg="add mod">
          <ac:chgData name="moath momani" userId="720708e143949568" providerId="LiveId" clId="{FE62E352-B446-425E-B708-3952318258BC}" dt="2020-06-04T07:31:57.603" v="339" actId="1076"/>
          <ac:picMkLst>
            <pc:docMk/>
            <pc:sldMk cId="1297800283" sldId="282"/>
            <ac:picMk id="9" creationId="{BCF46C20-FB70-4C36-AD6C-6BFCD19E8B37}"/>
          </ac:picMkLst>
        </pc:picChg>
        <pc:picChg chg="add mod">
          <ac:chgData name="moath momani" userId="720708e143949568" providerId="LiveId" clId="{FE62E352-B446-425E-B708-3952318258BC}" dt="2020-06-04T07:28:58.427" v="313"/>
          <ac:picMkLst>
            <pc:docMk/>
            <pc:sldMk cId="1297800283" sldId="282"/>
            <ac:picMk id="10" creationId="{FCADE96E-5A8B-4011-AF15-D36D51C0D9F1}"/>
          </ac:picMkLst>
        </pc:picChg>
      </pc:sldChg>
      <pc:sldChg chg="addSp delSp modSp new mod">
        <pc:chgData name="moath momani" userId="720708e143949568" providerId="LiveId" clId="{FE62E352-B446-425E-B708-3952318258BC}" dt="2020-06-04T07:36:24.857" v="372" actId="2711"/>
        <pc:sldMkLst>
          <pc:docMk/>
          <pc:sldMk cId="4093471636" sldId="283"/>
        </pc:sldMkLst>
        <pc:spChg chg="del">
          <ac:chgData name="moath momani" userId="720708e143949568" providerId="LiveId" clId="{FE62E352-B446-425E-B708-3952318258BC}" dt="2020-06-04T07:28:30.635" v="308" actId="478"/>
          <ac:spMkLst>
            <pc:docMk/>
            <pc:sldMk cId="4093471636" sldId="283"/>
            <ac:spMk id="2" creationId="{D831ABB7-8026-4D7C-9843-91F7E8C0A17E}"/>
          </ac:spMkLst>
        </pc:spChg>
        <pc:spChg chg="del">
          <ac:chgData name="moath momani" userId="720708e143949568" providerId="LiveId" clId="{FE62E352-B446-425E-B708-3952318258BC}" dt="2020-06-04T07:28:28.725" v="307" actId="478"/>
          <ac:spMkLst>
            <pc:docMk/>
            <pc:sldMk cId="4093471636" sldId="283"/>
            <ac:spMk id="3" creationId="{B5855C4E-0207-40D4-9B45-4010A4363B03}"/>
          </ac:spMkLst>
        </pc:spChg>
        <pc:spChg chg="add mod">
          <ac:chgData name="moath momani" userId="720708e143949568" providerId="LiveId" clId="{FE62E352-B446-425E-B708-3952318258BC}" dt="2020-06-04T07:36:24.857" v="372" actId="2711"/>
          <ac:spMkLst>
            <pc:docMk/>
            <pc:sldMk cId="4093471636" sldId="283"/>
            <ac:spMk id="4" creationId="{55C0D2EA-EBB6-4763-95F0-DE2B3D070455}"/>
          </ac:spMkLst>
        </pc:spChg>
        <pc:picChg chg="add mod">
          <ac:chgData name="moath momani" userId="720708e143949568" providerId="LiveId" clId="{FE62E352-B446-425E-B708-3952318258BC}" dt="2020-06-04T07:29:32.395" v="320" actId="1076"/>
          <ac:picMkLst>
            <pc:docMk/>
            <pc:sldMk cId="4093471636" sldId="283"/>
            <ac:picMk id="5" creationId="{AA147313-2FF8-43AC-82F0-C56F4C5F5691}"/>
          </ac:picMkLst>
        </pc:picChg>
        <pc:picChg chg="add mod">
          <ac:chgData name="moath momani" userId="720708e143949568" providerId="LiveId" clId="{FE62E352-B446-425E-B708-3952318258BC}" dt="2020-06-04T07:29:37.970" v="322"/>
          <ac:picMkLst>
            <pc:docMk/>
            <pc:sldMk cId="4093471636" sldId="283"/>
            <ac:picMk id="6" creationId="{F5130BB1-7F3D-4F6C-9AE0-BD95B1FCBB6A}"/>
          </ac:picMkLst>
        </pc:picChg>
      </pc:sldChg>
    </pc:docChg>
  </pc:docChgLst>
  <pc:docChgLst>
    <pc:chgData name="moath momani" userId="720708e143949568" providerId="LiveId" clId="{659395C0-5C40-497F-88E2-6E184D42F361}"/>
    <pc:docChg chg="modSld">
      <pc:chgData name="moath momani" userId="720708e143949568" providerId="LiveId" clId="{659395C0-5C40-497F-88E2-6E184D42F361}" dt="2020-06-23T05:04:24.762" v="32" actId="20577"/>
      <pc:docMkLst>
        <pc:docMk/>
      </pc:docMkLst>
      <pc:sldChg chg="modNotesTx">
        <pc:chgData name="moath momani" userId="720708e143949568" providerId="LiveId" clId="{659395C0-5C40-497F-88E2-6E184D42F361}" dt="2020-06-23T05:04:24.762" v="32" actId="20577"/>
        <pc:sldMkLst>
          <pc:docMk/>
          <pc:sldMk cId="1297800283" sldId="282"/>
        </pc:sldMkLst>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6374E9B3-C288-4EA9-9457-48C0C911048B}"/>
    <pc:docChg chg="custSel delSld modSld">
      <pc:chgData name="moath momani" userId="720708e143949568" providerId="LiveId" clId="{6374E9B3-C288-4EA9-9457-48C0C911048B}" dt="2020-06-23T05:01:15.794" v="8" actId="20577"/>
      <pc:docMkLst>
        <pc:docMk/>
      </pc:docMkLst>
      <pc:sldChg chg="addSp delSp modSp mod">
        <pc:chgData name="moath momani" userId="720708e143949568" providerId="LiveId" clId="{6374E9B3-C288-4EA9-9457-48C0C911048B}" dt="2020-06-23T05:00:13.405" v="6" actId="1076"/>
        <pc:sldMkLst>
          <pc:docMk/>
          <pc:sldMk cId="1823530429" sldId="275"/>
        </pc:sldMkLst>
        <pc:picChg chg="add mod">
          <ac:chgData name="moath momani" userId="720708e143949568" providerId="LiveId" clId="{6374E9B3-C288-4EA9-9457-48C0C911048B}" dt="2020-06-23T05:00:13.405" v="6" actId="1076"/>
          <ac:picMkLst>
            <pc:docMk/>
            <pc:sldMk cId="1823530429" sldId="275"/>
            <ac:picMk id="3" creationId="{A7B006D3-A0F9-4A73-A126-2E71C5F93639}"/>
          </ac:picMkLst>
        </pc:picChg>
        <pc:picChg chg="del">
          <ac:chgData name="moath momani" userId="720708e143949568" providerId="LiveId" clId="{6374E9B3-C288-4EA9-9457-48C0C911048B}" dt="2020-06-23T04:57:44.425" v="1" actId="478"/>
          <ac:picMkLst>
            <pc:docMk/>
            <pc:sldMk cId="1823530429" sldId="275"/>
            <ac:picMk id="22" creationId="{2F38CAFB-FD99-4288-9BBB-839EF3EC925C}"/>
          </ac:picMkLst>
        </pc:picChg>
      </pc:sldChg>
      <pc:sldChg chg="modNotesTx">
        <pc:chgData name="moath momani" userId="720708e143949568" providerId="LiveId" clId="{6374E9B3-C288-4EA9-9457-48C0C911048B}" dt="2020-06-23T05:01:15.794" v="8" actId="20577"/>
        <pc:sldMkLst>
          <pc:docMk/>
          <pc:sldMk cId="660995948" sldId="287"/>
        </pc:sldMkLst>
      </pc:sldChg>
      <pc:sldChg chg="del">
        <pc:chgData name="moath momani" userId="720708e143949568" providerId="LiveId" clId="{6374E9B3-C288-4EA9-9457-48C0C911048B}" dt="2020-06-23T04:57:31.293" v="0" actId="47"/>
        <pc:sldMkLst>
          <pc:docMk/>
          <pc:sldMk cId="1236281649" sldId="289"/>
        </pc:sldMkLst>
      </pc:sldChg>
    </pc:docChg>
  </pc:docChgLst>
  <pc:docChgLst>
    <pc:chgData name="moath momani" userId="720708e143949568" providerId="LiveId" clId="{09994473-B8CD-4EFB-9011-CEEBE063C40D}"/>
    <pc:docChg chg="undo custSel addSld delSld modSld sldOrd">
      <pc:chgData name="moath momani" userId="720708e143949568" providerId="LiveId" clId="{09994473-B8CD-4EFB-9011-CEEBE063C40D}" dt="2020-06-15T09:35:04.292" v="1037" actId="20577"/>
      <pc:docMkLst>
        <pc:docMk/>
      </pc:docMkLst>
      <pc:sldChg chg="ord">
        <pc:chgData name="moath momani" userId="720708e143949568" providerId="LiveId" clId="{09994473-B8CD-4EFB-9011-CEEBE063C40D}" dt="2020-06-15T09:23:03.216" v="811"/>
        <pc:sldMkLst>
          <pc:docMk/>
          <pc:sldMk cId="1521942773" sldId="263"/>
        </pc:sldMkLst>
      </pc:sldChg>
      <pc:sldChg chg="modSp mod">
        <pc:chgData name="moath momani" userId="720708e143949568" providerId="LiveId" clId="{09994473-B8CD-4EFB-9011-CEEBE063C40D}" dt="2020-06-15T07:06:51.537" v="58" actId="1076"/>
        <pc:sldMkLst>
          <pc:docMk/>
          <pc:sldMk cId="211947262" sldId="272"/>
        </pc:sldMkLst>
        <pc:picChg chg="mod">
          <ac:chgData name="moath momani" userId="720708e143949568" providerId="LiveId" clId="{09994473-B8CD-4EFB-9011-CEEBE063C40D}" dt="2020-06-15T07:06:51.537" v="58" actId="1076"/>
          <ac:picMkLst>
            <pc:docMk/>
            <pc:sldMk cId="211947262" sldId="272"/>
            <ac:picMk id="18" creationId="{3C5FC162-1659-4E2D-92EE-3FE3EFEADBE8}"/>
          </ac:picMkLst>
        </pc:picChg>
      </pc:sldChg>
      <pc:sldChg chg="modNotesTx">
        <pc:chgData name="moath momani" userId="720708e143949568" providerId="LiveId" clId="{09994473-B8CD-4EFB-9011-CEEBE063C40D}" dt="2020-06-15T09:33:08.252" v="1003" actId="20577"/>
        <pc:sldMkLst>
          <pc:docMk/>
          <pc:sldMk cId="532740098" sldId="276"/>
        </pc:sldMkLst>
      </pc:sldChg>
      <pc:sldChg chg="modNotesTx">
        <pc:chgData name="moath momani" userId="720708e143949568" providerId="LiveId" clId="{09994473-B8CD-4EFB-9011-CEEBE063C40D}" dt="2020-06-15T09:35:04.292" v="1037" actId="20577"/>
        <pc:sldMkLst>
          <pc:docMk/>
          <pc:sldMk cId="3497010963" sldId="277"/>
        </pc:sldMkLst>
      </pc:sldChg>
      <pc:sldChg chg="ord modNotesTx">
        <pc:chgData name="moath momani" userId="720708e143949568" providerId="LiveId" clId="{09994473-B8CD-4EFB-9011-CEEBE063C40D}" dt="2020-06-15T09:22:27.968" v="809" actId="20577"/>
        <pc:sldMkLst>
          <pc:docMk/>
          <pc:sldMk cId="1450651492" sldId="286"/>
        </pc:sldMkLst>
      </pc:sldChg>
      <pc:sldChg chg="addSp delSp modSp mod modNotesTx">
        <pc:chgData name="moath momani" userId="720708e143949568" providerId="LiveId" clId="{09994473-B8CD-4EFB-9011-CEEBE063C40D}" dt="2020-06-15T09:07:36.433" v="711" actId="1076"/>
        <pc:sldMkLst>
          <pc:docMk/>
          <pc:sldMk cId="2553225712" sldId="288"/>
        </pc:sldMkLst>
        <pc:picChg chg="add del mod">
          <ac:chgData name="moath momani" userId="720708e143949568" providerId="LiveId" clId="{09994473-B8CD-4EFB-9011-CEEBE063C40D}" dt="2020-06-15T07:02:54.447" v="7" actId="931"/>
          <ac:picMkLst>
            <pc:docMk/>
            <pc:sldMk cId="2553225712" sldId="288"/>
            <ac:picMk id="3" creationId="{00F4E33D-3E1F-49AD-BBCA-006656F4ACD5}"/>
          </ac:picMkLst>
        </pc:picChg>
        <pc:picChg chg="add mod">
          <ac:chgData name="moath momani" userId="720708e143949568" providerId="LiveId" clId="{09994473-B8CD-4EFB-9011-CEEBE063C40D}" dt="2020-06-15T09:07:36.433" v="711" actId="1076"/>
          <ac:picMkLst>
            <pc:docMk/>
            <pc:sldMk cId="2553225712" sldId="288"/>
            <ac:picMk id="5" creationId="{43A3AD79-EF69-435C-AB44-BF579119F651}"/>
          </ac:picMkLst>
        </pc:picChg>
        <pc:picChg chg="del">
          <ac:chgData name="moath momani" userId="720708e143949568" providerId="LiveId" clId="{09994473-B8CD-4EFB-9011-CEEBE063C40D}" dt="2020-06-15T07:01:30.113" v="0" actId="478"/>
          <ac:picMkLst>
            <pc:docMk/>
            <pc:sldMk cId="2553225712" sldId="288"/>
            <ac:picMk id="7" creationId="{E40AE2EE-411A-47D0-8CBD-679060F0DBCD}"/>
          </ac:picMkLst>
        </pc:picChg>
        <pc:picChg chg="add del">
          <ac:chgData name="moath momani" userId="720708e143949568" providerId="LiveId" clId="{09994473-B8CD-4EFB-9011-CEEBE063C40D}" dt="2020-06-15T07:02:55.003" v="8" actId="478"/>
          <ac:picMkLst>
            <pc:docMk/>
            <pc:sldMk cId="2553225712" sldId="288"/>
            <ac:picMk id="14" creationId="{AFBDE847-8150-48D1-BF1A-74A397BE362D}"/>
          </ac:picMkLst>
        </pc:picChg>
      </pc:sldChg>
      <pc:sldChg chg="addSp delSp modSp add del mod modNotesTx">
        <pc:chgData name="moath momani" userId="720708e143949568" providerId="LiveId" clId="{09994473-B8CD-4EFB-9011-CEEBE063C40D}" dt="2020-06-15T09:31:03.331" v="1002" actId="20577"/>
        <pc:sldMkLst>
          <pc:docMk/>
          <pc:sldMk cId="1236281649" sldId="289"/>
        </pc:sldMkLst>
        <pc:spChg chg="del mod">
          <ac:chgData name="moath momani" userId="720708e143949568" providerId="LiveId" clId="{09994473-B8CD-4EFB-9011-CEEBE063C40D}" dt="2020-06-15T07:26:55.437" v="437"/>
          <ac:spMkLst>
            <pc:docMk/>
            <pc:sldMk cId="1236281649" sldId="289"/>
            <ac:spMk id="2" creationId="{CD773CF7-43EC-4868-87FE-E2247D74F769}"/>
          </ac:spMkLst>
        </pc:spChg>
        <pc:spChg chg="add del mod">
          <ac:chgData name="moath momani" userId="720708e143949568" providerId="LiveId" clId="{09994473-B8CD-4EFB-9011-CEEBE063C40D}" dt="2020-06-15T09:30:09.059" v="962" actId="478"/>
          <ac:spMkLst>
            <pc:docMk/>
            <pc:sldMk cId="1236281649" sldId="289"/>
            <ac:spMk id="7" creationId="{B3A8278A-EF05-4418-A2B3-C55D42F68A2D}"/>
          </ac:spMkLst>
        </pc:spChg>
        <pc:spChg chg="del">
          <ac:chgData name="moath momani" userId="720708e143949568" providerId="LiveId" clId="{09994473-B8CD-4EFB-9011-CEEBE063C40D}" dt="2020-06-15T07:04:24.245" v="10" actId="478"/>
          <ac:spMkLst>
            <pc:docMk/>
            <pc:sldMk cId="1236281649" sldId="289"/>
            <ac:spMk id="13" creationId="{83EC1B15-6D37-4E83-844B-F970DB92D5E4}"/>
          </ac:spMkLst>
        </pc:spChg>
        <pc:spChg chg="mod">
          <ac:chgData name="moath momani" userId="720708e143949568" providerId="LiveId" clId="{09994473-B8CD-4EFB-9011-CEEBE063C40D}" dt="2020-06-15T09:29:37.404" v="960" actId="1036"/>
          <ac:spMkLst>
            <pc:docMk/>
            <pc:sldMk cId="1236281649" sldId="289"/>
            <ac:spMk id="15" creationId="{AB85F323-4E40-49B8-8C90-461D32D4B27E}"/>
          </ac:spMkLst>
        </pc:spChg>
        <pc:spChg chg="mod">
          <ac:chgData name="moath momani" userId="720708e143949568" providerId="LiveId" clId="{09994473-B8CD-4EFB-9011-CEEBE063C40D}" dt="2020-06-15T09:29:42.255" v="961" actId="1076"/>
          <ac:spMkLst>
            <pc:docMk/>
            <pc:sldMk cId="1236281649" sldId="289"/>
            <ac:spMk id="16" creationId="{6DEF0EC0-45C8-4605-8643-1BDCCB2624D6}"/>
          </ac:spMkLst>
        </pc:spChg>
        <pc:spChg chg="mod">
          <ac:chgData name="moath momani" userId="720708e143949568" providerId="LiveId" clId="{09994473-B8CD-4EFB-9011-CEEBE063C40D}" dt="2020-06-15T09:29:37.404" v="960" actId="1036"/>
          <ac:spMkLst>
            <pc:docMk/>
            <pc:sldMk cId="1236281649" sldId="289"/>
            <ac:spMk id="19" creationId="{C861F286-1AEC-48C9-B26B-750442967527}"/>
          </ac:spMkLst>
        </pc:spChg>
        <pc:picChg chg="add mod">
          <ac:chgData name="moath momani" userId="720708e143949568" providerId="LiveId" clId="{09994473-B8CD-4EFB-9011-CEEBE063C40D}" dt="2020-06-15T09:29:37.404" v="960" actId="1036"/>
          <ac:picMkLst>
            <pc:docMk/>
            <pc:sldMk cId="1236281649" sldId="289"/>
            <ac:picMk id="4" creationId="{BE3FA4E5-74E3-4360-B564-4C1A5830B556}"/>
          </ac:picMkLst>
        </pc:picChg>
        <pc:picChg chg="del">
          <ac:chgData name="moath momani" userId="720708e143949568" providerId="LiveId" clId="{09994473-B8CD-4EFB-9011-CEEBE063C40D}" dt="2020-06-15T07:04:49.583" v="12" actId="478"/>
          <ac:picMkLst>
            <pc:docMk/>
            <pc:sldMk cId="1236281649" sldId="289"/>
            <ac:picMk id="17" creationId="{F009A234-6249-4A8E-8702-9700D56789FE}"/>
          </ac:picMkLst>
        </pc:picChg>
        <pc:picChg chg="del mod">
          <ac:chgData name="moath momani" userId="720708e143949568" providerId="LiveId" clId="{09994473-B8CD-4EFB-9011-CEEBE063C40D}" dt="2020-06-15T09:27:13.603" v="870" actId="478"/>
          <ac:picMkLst>
            <pc:docMk/>
            <pc:sldMk cId="1236281649" sldId="289"/>
            <ac:picMk id="18" creationId="{3C5FC162-1659-4E2D-92EE-3FE3EFEADBE8}"/>
          </ac:picMkLst>
        </pc:picChg>
        <pc:picChg chg="add mod">
          <ac:chgData name="moath momani" userId="720708e143949568" providerId="LiveId" clId="{09994473-B8CD-4EFB-9011-CEEBE063C40D}" dt="2020-06-15T09:29:37.404" v="960" actId="1036"/>
          <ac:picMkLst>
            <pc:docMk/>
            <pc:sldMk cId="1236281649" sldId="289"/>
            <ac:picMk id="20" creationId="{AF701A81-FD55-4439-97E2-485BFC618C24}"/>
          </ac:picMkLst>
        </pc:picChg>
      </pc:sldChg>
    </pc:docChg>
  </pc:docChgLst>
  <pc:docChgLst>
    <pc:chgData name="moath momani" userId="720708e143949568" providerId="LiveId" clId="{61486FB6-BAC3-49DB-AE44-8D86E070D10A}"/>
    <pc:docChg chg="addSld modSld">
      <pc:chgData name="moath momani" userId="720708e143949568" providerId="LiveId" clId="{61486FB6-BAC3-49DB-AE44-8D86E070D10A}" dt="2020-06-04T08:45:49.277" v="1" actId="20577"/>
      <pc:docMkLst>
        <pc:docMk/>
      </pc:docMkLst>
      <pc:sldChg chg="modSp add mod">
        <pc:chgData name="moath momani" userId="720708e143949568" providerId="LiveId" clId="{61486FB6-BAC3-49DB-AE44-8D86E070D10A}" dt="2020-06-04T08:45:49.277" v="1" actId="20577"/>
        <pc:sldMkLst>
          <pc:docMk/>
          <pc:sldMk cId="2820437346" sldId="284"/>
        </pc:sldMkLst>
        <pc:spChg chg="mod">
          <ac:chgData name="moath momani" userId="720708e143949568" providerId="LiveId" clId="{61486FB6-BAC3-49DB-AE44-8D86E070D10A}" dt="2020-06-04T08:45:49.277" v="1" actId="20577"/>
          <ac:spMkLst>
            <pc:docMk/>
            <pc:sldMk cId="2820437346" sldId="284"/>
            <ac:spMk id="12" creationId="{A912A799-DFAF-4666-824F-5E2CB12BA133}"/>
          </ac:spMkLst>
        </pc:spChg>
      </pc:sldChg>
    </pc:docChg>
  </pc:docChgLst>
  <pc:docChgLst>
    <pc:chgData name="Moath Almomani" userId="ff116c73-3ed4-4407-a8d2-899e4a260434" providerId="ADAL" clId="{05BC4568-D34F-4221-859B-51C0381B6D9A}"/>
    <pc:docChg chg="undo custSel addSld delSld modSld sldOrd">
      <pc:chgData name="Moath Almomani" userId="ff116c73-3ed4-4407-a8d2-899e4a260434" providerId="ADAL" clId="{05BC4568-D34F-4221-859B-51C0381B6D9A}" dt="2021-03-31T11:30:08.729" v="1184" actId="20577"/>
      <pc:docMkLst>
        <pc:docMk/>
      </pc:docMkLst>
      <pc:sldChg chg="addSp delSp modSp mod">
        <pc:chgData name="Moath Almomani" userId="ff116c73-3ed4-4407-a8d2-899e4a260434" providerId="ADAL" clId="{05BC4568-D34F-4221-859B-51C0381B6D9A}" dt="2021-03-31T10:21:14.503" v="549" actId="1076"/>
        <pc:sldMkLst>
          <pc:docMk/>
          <pc:sldMk cId="1521942773" sldId="263"/>
        </pc:sldMkLst>
        <pc:spChg chg="mod">
          <ac:chgData name="Moath Almomani" userId="ff116c73-3ed4-4407-a8d2-899e4a260434" providerId="ADAL" clId="{05BC4568-D34F-4221-859B-51C0381B6D9A}" dt="2021-03-31T09:57:26.888" v="121" actId="1076"/>
          <ac:spMkLst>
            <pc:docMk/>
            <pc:sldMk cId="1521942773" sldId="263"/>
            <ac:spMk id="11" creationId="{DD8CD1D4-0CF8-4FBA-A854-869E922DC32E}"/>
          </ac:spMkLst>
        </pc:spChg>
        <pc:spChg chg="mod">
          <ac:chgData name="Moath Almomani" userId="ff116c73-3ed4-4407-a8d2-899e4a260434" providerId="ADAL" clId="{05BC4568-D34F-4221-859B-51C0381B6D9A}" dt="2021-03-31T09:57:29.985" v="122" actId="20577"/>
          <ac:spMkLst>
            <pc:docMk/>
            <pc:sldMk cId="1521942773" sldId="263"/>
            <ac:spMk id="12" creationId="{56C9F447-8491-4972-8F43-3CA6A7633872}"/>
          </ac:spMkLst>
        </pc:spChg>
        <pc:picChg chg="add mod">
          <ac:chgData name="Moath Almomani" userId="ff116c73-3ed4-4407-a8d2-899e4a260434" providerId="ADAL" clId="{05BC4568-D34F-4221-859B-51C0381B6D9A}" dt="2021-03-31T10:21:14.503" v="549" actId="1076"/>
          <ac:picMkLst>
            <pc:docMk/>
            <pc:sldMk cId="1521942773" sldId="263"/>
            <ac:picMk id="2" creationId="{1DB6F1B5-DA9B-46AF-8422-6773DD1D6666}"/>
          </ac:picMkLst>
        </pc:picChg>
        <pc:picChg chg="del">
          <ac:chgData name="Moath Almomani" userId="ff116c73-3ed4-4407-a8d2-899e4a260434" providerId="ADAL" clId="{05BC4568-D34F-4221-859B-51C0381B6D9A}" dt="2021-03-31T09:57:14.911" v="115" actId="478"/>
          <ac:picMkLst>
            <pc:docMk/>
            <pc:sldMk cId="1521942773" sldId="263"/>
            <ac:picMk id="3" creationId="{790FD1EA-BC34-494A-BC44-9DC445A159BD}"/>
          </ac:picMkLst>
        </pc:picChg>
        <pc:picChg chg="del">
          <ac:chgData name="Moath Almomani" userId="ff116c73-3ed4-4407-a8d2-899e4a260434" providerId="ADAL" clId="{05BC4568-D34F-4221-859B-51C0381B6D9A}" dt="2021-03-31T09:57:15.212" v="116" actId="478"/>
          <ac:picMkLst>
            <pc:docMk/>
            <pc:sldMk cId="1521942773" sldId="263"/>
            <ac:picMk id="14" creationId="{DE7F3728-8F9E-4173-A5EA-E5579E01A9E4}"/>
          </ac:picMkLst>
        </pc:picChg>
      </pc:sldChg>
      <pc:sldChg chg="addSp delSp modSp mod">
        <pc:chgData name="Moath Almomani" userId="ff116c73-3ed4-4407-a8d2-899e4a260434" providerId="ADAL" clId="{05BC4568-D34F-4221-859B-51C0381B6D9A}" dt="2021-03-31T09:55:01.672" v="109" actId="20577"/>
        <pc:sldMkLst>
          <pc:docMk/>
          <pc:sldMk cId="211947262" sldId="272"/>
        </pc:sldMkLst>
        <pc:spChg chg="mod">
          <ac:chgData name="Moath Almomani" userId="ff116c73-3ed4-4407-a8d2-899e4a260434" providerId="ADAL" clId="{05BC4568-D34F-4221-859B-51C0381B6D9A}" dt="2021-03-31T09:55:01.672" v="109" actId="20577"/>
          <ac:spMkLst>
            <pc:docMk/>
            <pc:sldMk cId="211947262" sldId="272"/>
            <ac:spMk id="16" creationId="{6DEF0EC0-45C8-4605-8643-1BDCCB2624D6}"/>
          </ac:spMkLst>
        </pc:spChg>
        <pc:spChg chg="add del">
          <ac:chgData name="Moath Almomani" userId="ff116c73-3ed4-4407-a8d2-899e4a260434" providerId="ADAL" clId="{05BC4568-D34F-4221-859B-51C0381B6D9A}" dt="2021-03-31T09:52:58.820" v="98" actId="478"/>
          <ac:spMkLst>
            <pc:docMk/>
            <pc:sldMk cId="211947262" sldId="272"/>
            <ac:spMk id="19" creationId="{C861F286-1AEC-48C9-B26B-750442967527}"/>
          </ac:spMkLst>
        </pc:spChg>
        <pc:picChg chg="add mod">
          <ac:chgData name="Moath Almomani" userId="ff116c73-3ed4-4407-a8d2-899e4a260434" providerId="ADAL" clId="{05BC4568-D34F-4221-859B-51C0381B6D9A}" dt="2021-03-31T09:54:57.814" v="105" actId="1076"/>
          <ac:picMkLst>
            <pc:docMk/>
            <pc:sldMk cId="211947262" sldId="272"/>
            <ac:picMk id="4" creationId="{F289CF75-9EA4-48B4-A0F4-6AC1D1CCF271}"/>
          </ac:picMkLst>
        </pc:picChg>
        <pc:picChg chg="del">
          <ac:chgData name="Moath Almomani" userId="ff116c73-3ed4-4407-a8d2-899e4a260434" providerId="ADAL" clId="{05BC4568-D34F-4221-859B-51C0381B6D9A}" dt="2021-03-31T09:54:47.786" v="99" actId="478"/>
          <ac:picMkLst>
            <pc:docMk/>
            <pc:sldMk cId="211947262" sldId="272"/>
            <ac:picMk id="17" creationId="{F009A234-6249-4A8E-8702-9700D56789FE}"/>
          </ac:picMkLst>
        </pc:picChg>
      </pc:sldChg>
      <pc:sldChg chg="addSp modSp mod">
        <pc:chgData name="Moath Almomani" userId="ff116c73-3ed4-4407-a8d2-899e4a260434" providerId="ADAL" clId="{05BC4568-D34F-4221-859B-51C0381B6D9A}" dt="2021-03-31T10:36:38.837" v="954" actId="1076"/>
        <pc:sldMkLst>
          <pc:docMk/>
          <pc:sldMk cId="911208218" sldId="273"/>
        </pc:sldMkLst>
        <pc:spChg chg="mod">
          <ac:chgData name="Moath Almomani" userId="ff116c73-3ed4-4407-a8d2-899e4a260434" providerId="ADAL" clId="{05BC4568-D34F-4221-859B-51C0381B6D9A}" dt="2021-03-31T10:35:39.734" v="912" actId="20577"/>
          <ac:spMkLst>
            <pc:docMk/>
            <pc:sldMk cId="911208218" sldId="273"/>
            <ac:spMk id="4" creationId="{00000000-0000-0000-0000-000000000000}"/>
          </ac:spMkLst>
        </pc:spChg>
        <pc:spChg chg="add mod">
          <ac:chgData name="Moath Almomani" userId="ff116c73-3ed4-4407-a8d2-899e4a260434" providerId="ADAL" clId="{05BC4568-D34F-4221-859B-51C0381B6D9A}" dt="2021-03-31T10:36:38.837" v="954" actId="1076"/>
          <ac:spMkLst>
            <pc:docMk/>
            <pc:sldMk cId="911208218" sldId="273"/>
            <ac:spMk id="10" creationId="{BD67BCF8-4124-4A8F-8024-2B2811968243}"/>
          </ac:spMkLst>
        </pc:spChg>
        <pc:spChg chg="mod">
          <ac:chgData name="Moath Almomani" userId="ff116c73-3ed4-4407-a8d2-899e4a260434" providerId="ADAL" clId="{05BC4568-D34F-4221-859B-51C0381B6D9A}" dt="2021-03-31T10:34:31.222" v="894" actId="20577"/>
          <ac:spMkLst>
            <pc:docMk/>
            <pc:sldMk cId="911208218" sldId="273"/>
            <ac:spMk id="14" creationId="{00000000-0000-0000-0000-000000000000}"/>
          </ac:spMkLst>
        </pc:spChg>
        <pc:grpChg chg="mod">
          <ac:chgData name="Moath Almomani" userId="ff116c73-3ed4-4407-a8d2-899e4a260434" providerId="ADAL" clId="{05BC4568-D34F-4221-859B-51C0381B6D9A}" dt="2021-03-31T10:34:50.506" v="895" actId="1076"/>
          <ac:grpSpMkLst>
            <pc:docMk/>
            <pc:sldMk cId="911208218" sldId="273"/>
            <ac:grpSpMk id="8" creationId="{00000000-0000-0000-0000-000000000000}"/>
          </ac:grpSpMkLst>
        </pc:grpChg>
      </pc:sldChg>
      <pc:sldChg chg="del">
        <pc:chgData name="Moath Almomani" userId="ff116c73-3ed4-4407-a8d2-899e4a260434" providerId="ADAL" clId="{05BC4568-D34F-4221-859B-51C0381B6D9A}" dt="2021-03-31T10:21:33.459" v="551" actId="47"/>
        <pc:sldMkLst>
          <pc:docMk/>
          <pc:sldMk cId="1823530429" sldId="275"/>
        </pc:sldMkLst>
      </pc:sldChg>
      <pc:sldChg chg="del">
        <pc:chgData name="Moath Almomani" userId="ff116c73-3ed4-4407-a8d2-899e4a260434" providerId="ADAL" clId="{05BC4568-D34F-4221-859B-51C0381B6D9A}" dt="2021-03-31T10:21:22.555" v="550" actId="47"/>
        <pc:sldMkLst>
          <pc:docMk/>
          <pc:sldMk cId="3497010963" sldId="277"/>
        </pc:sldMkLst>
      </pc:sldChg>
      <pc:sldChg chg="addSp delSp modSp mod">
        <pc:chgData name="Moath Almomani" userId="ff116c73-3ed4-4407-a8d2-899e4a260434" providerId="ADAL" clId="{05BC4568-D34F-4221-859B-51C0381B6D9A}" dt="2021-03-31T10:39:45.856" v="1090" actId="1035"/>
        <pc:sldMkLst>
          <pc:docMk/>
          <pc:sldMk cId="740191156" sldId="278"/>
        </pc:sldMkLst>
        <pc:spChg chg="mod">
          <ac:chgData name="Moath Almomani" userId="ff116c73-3ed4-4407-a8d2-899e4a260434" providerId="ADAL" clId="{05BC4568-D34F-4221-859B-51C0381B6D9A}" dt="2021-03-31T10:39:45.856" v="1090" actId="1035"/>
          <ac:spMkLst>
            <pc:docMk/>
            <pc:sldMk cId="740191156" sldId="278"/>
            <ac:spMk id="4" creationId="{B88C4516-9E34-48B8-A29D-1FF4D558DC94}"/>
          </ac:spMkLst>
        </pc:spChg>
        <pc:spChg chg="mod">
          <ac:chgData name="Moath Almomani" userId="ff116c73-3ed4-4407-a8d2-899e4a260434" providerId="ADAL" clId="{05BC4568-D34F-4221-859B-51C0381B6D9A}" dt="2021-03-31T10:39:45.856" v="1090" actId="1035"/>
          <ac:spMkLst>
            <pc:docMk/>
            <pc:sldMk cId="740191156" sldId="278"/>
            <ac:spMk id="5" creationId="{7996DE7D-329B-4609-9805-3C693151545E}"/>
          </ac:spMkLst>
        </pc:spChg>
        <pc:picChg chg="add mod">
          <ac:chgData name="Moath Almomani" userId="ff116c73-3ed4-4407-a8d2-899e4a260434" providerId="ADAL" clId="{05BC4568-D34F-4221-859B-51C0381B6D9A}" dt="2021-03-31T10:39:45.856" v="1090" actId="1035"/>
          <ac:picMkLst>
            <pc:docMk/>
            <pc:sldMk cId="740191156" sldId="278"/>
            <ac:picMk id="3" creationId="{6A75448F-3B2B-4D61-AD9A-25D0924694E6}"/>
          </ac:picMkLst>
        </pc:picChg>
        <pc:picChg chg="del">
          <ac:chgData name="Moath Almomani" userId="ff116c73-3ed4-4407-a8d2-899e4a260434" providerId="ADAL" clId="{05BC4568-D34F-4221-859B-51C0381B6D9A}" dt="2021-03-31T10:23:16.497" v="553" actId="478"/>
          <ac:picMkLst>
            <pc:docMk/>
            <pc:sldMk cId="740191156" sldId="278"/>
            <ac:picMk id="7" creationId="{E876C861-764E-48AB-AF25-CDA5B15F4163}"/>
          </ac:picMkLst>
        </pc:picChg>
      </pc:sldChg>
      <pc:sldChg chg="addSp delSp modSp mod">
        <pc:chgData name="Moath Almomani" userId="ff116c73-3ed4-4407-a8d2-899e4a260434" providerId="ADAL" clId="{05BC4568-D34F-4221-859B-51C0381B6D9A}" dt="2021-03-31T10:24:27.068" v="602" actId="14100"/>
        <pc:sldMkLst>
          <pc:docMk/>
          <pc:sldMk cId="3818900157" sldId="279"/>
        </pc:sldMkLst>
        <pc:spChg chg="mod">
          <ac:chgData name="Moath Almomani" userId="ff116c73-3ed4-4407-a8d2-899e4a260434" providerId="ADAL" clId="{05BC4568-D34F-4221-859B-51C0381B6D9A}" dt="2021-03-31T10:24:27.068" v="602" actId="14100"/>
          <ac:spMkLst>
            <pc:docMk/>
            <pc:sldMk cId="3818900157" sldId="279"/>
            <ac:spMk id="4" creationId="{D3F6A1C4-277C-4173-AC61-7FCED510150E}"/>
          </ac:spMkLst>
        </pc:spChg>
        <pc:picChg chg="add mod">
          <ac:chgData name="Moath Almomani" userId="ff116c73-3ed4-4407-a8d2-899e4a260434" providerId="ADAL" clId="{05BC4568-D34F-4221-859B-51C0381B6D9A}" dt="2021-03-31T10:24:04.584" v="584" actId="1076"/>
          <ac:picMkLst>
            <pc:docMk/>
            <pc:sldMk cId="3818900157" sldId="279"/>
            <ac:picMk id="3" creationId="{2A22C6A4-5AF9-4F52-BB7A-EE12720C9056}"/>
          </ac:picMkLst>
        </pc:picChg>
        <pc:picChg chg="del">
          <ac:chgData name="Moath Almomani" userId="ff116c73-3ed4-4407-a8d2-899e4a260434" providerId="ADAL" clId="{05BC4568-D34F-4221-859B-51C0381B6D9A}" dt="2021-03-31T10:24:01.350" v="582" actId="478"/>
          <ac:picMkLst>
            <pc:docMk/>
            <pc:sldMk cId="3818900157" sldId="279"/>
            <ac:picMk id="5" creationId="{2B9CB894-6F2F-415B-9E21-604DEFCBF901}"/>
          </ac:picMkLst>
        </pc:picChg>
      </pc:sldChg>
      <pc:sldChg chg="addSp delSp modSp mod">
        <pc:chgData name="Moath Almomani" userId="ff116c73-3ed4-4407-a8d2-899e4a260434" providerId="ADAL" clId="{05BC4568-D34F-4221-859B-51C0381B6D9A}" dt="2021-03-31T10:26:13.955" v="661" actId="1076"/>
        <pc:sldMkLst>
          <pc:docMk/>
          <pc:sldMk cId="703153156" sldId="280"/>
        </pc:sldMkLst>
        <pc:spChg chg="mod">
          <ac:chgData name="Moath Almomani" userId="ff116c73-3ed4-4407-a8d2-899e4a260434" providerId="ADAL" clId="{05BC4568-D34F-4221-859B-51C0381B6D9A}" dt="2021-03-31T10:25:45.315" v="656" actId="20577"/>
          <ac:spMkLst>
            <pc:docMk/>
            <pc:sldMk cId="703153156" sldId="280"/>
            <ac:spMk id="5" creationId="{5A98C4E6-8543-482E-9EAE-C24D10D7A313}"/>
          </ac:spMkLst>
        </pc:spChg>
        <pc:picChg chg="add del mod">
          <ac:chgData name="Moath Almomani" userId="ff116c73-3ed4-4407-a8d2-899e4a260434" providerId="ADAL" clId="{05BC4568-D34F-4221-859B-51C0381B6D9A}" dt="2021-03-31T10:26:09.955" v="658" actId="478"/>
          <ac:picMkLst>
            <pc:docMk/>
            <pc:sldMk cId="703153156" sldId="280"/>
            <ac:picMk id="3" creationId="{7CCEE288-85C6-4361-BF75-21165DA9168D}"/>
          </ac:picMkLst>
        </pc:picChg>
        <pc:picChg chg="del">
          <ac:chgData name="Moath Almomani" userId="ff116c73-3ed4-4407-a8d2-899e4a260434" providerId="ADAL" clId="{05BC4568-D34F-4221-859B-51C0381B6D9A}" dt="2021-03-31T10:25:05.571" v="606" actId="478"/>
          <ac:picMkLst>
            <pc:docMk/>
            <pc:sldMk cId="703153156" sldId="280"/>
            <ac:picMk id="6" creationId="{7DCB8ECF-E3F2-4891-AA9B-8C45984572FA}"/>
          </ac:picMkLst>
        </pc:picChg>
        <pc:picChg chg="add mod">
          <ac:chgData name="Moath Almomani" userId="ff116c73-3ed4-4407-a8d2-899e4a260434" providerId="ADAL" clId="{05BC4568-D34F-4221-859B-51C0381B6D9A}" dt="2021-03-31T10:26:13.955" v="661" actId="1076"/>
          <ac:picMkLst>
            <pc:docMk/>
            <pc:sldMk cId="703153156" sldId="280"/>
            <ac:picMk id="9" creationId="{CCA9DC1C-7447-4A2F-9D0C-80D7F2FD36EF}"/>
          </ac:picMkLst>
        </pc:picChg>
      </pc:sldChg>
      <pc:sldChg chg="addSp delSp modSp mod">
        <pc:chgData name="Moath Almomani" userId="ff116c73-3ed4-4407-a8d2-899e4a260434" providerId="ADAL" clId="{05BC4568-D34F-4221-859B-51C0381B6D9A}" dt="2021-03-31T10:33:11.650" v="867" actId="20577"/>
        <pc:sldMkLst>
          <pc:docMk/>
          <pc:sldMk cId="1382568738" sldId="281"/>
        </pc:sldMkLst>
        <pc:spChg chg="mod">
          <ac:chgData name="Moath Almomani" userId="ff116c73-3ed4-4407-a8d2-899e4a260434" providerId="ADAL" clId="{05BC4568-D34F-4221-859B-51C0381B6D9A}" dt="2021-03-31T10:33:11.650" v="867" actId="20577"/>
          <ac:spMkLst>
            <pc:docMk/>
            <pc:sldMk cId="1382568738" sldId="281"/>
            <ac:spMk id="4" creationId="{7917F85B-E40F-4AA4-82C6-FBFCFC264D9F}"/>
          </ac:spMkLst>
        </pc:spChg>
        <pc:spChg chg="del">
          <ac:chgData name="Moath Almomani" userId="ff116c73-3ed4-4407-a8d2-899e4a260434" providerId="ADAL" clId="{05BC4568-D34F-4221-859B-51C0381B6D9A}" dt="2021-03-31T10:29:38.836" v="757" actId="478"/>
          <ac:spMkLst>
            <pc:docMk/>
            <pc:sldMk cId="1382568738" sldId="281"/>
            <ac:spMk id="5" creationId="{148FE992-9B8F-4001-A704-C821B34BD6EF}"/>
          </ac:spMkLst>
        </pc:spChg>
        <pc:picChg chg="add mod">
          <ac:chgData name="Moath Almomani" userId="ff116c73-3ed4-4407-a8d2-899e4a260434" providerId="ADAL" clId="{05BC4568-D34F-4221-859B-51C0381B6D9A}" dt="2021-03-31T10:32:53.509" v="829" actId="1076"/>
          <ac:picMkLst>
            <pc:docMk/>
            <pc:sldMk cId="1382568738" sldId="281"/>
            <ac:picMk id="3" creationId="{006FC08B-17E3-4245-B14E-924AB71E0B26}"/>
          </ac:picMkLst>
        </pc:picChg>
        <pc:picChg chg="del">
          <ac:chgData name="Moath Almomani" userId="ff116c73-3ed4-4407-a8d2-899e4a260434" providerId="ADAL" clId="{05BC4568-D34F-4221-859B-51C0381B6D9A}" dt="2021-03-31T10:29:36.851" v="756" actId="478"/>
          <ac:picMkLst>
            <pc:docMk/>
            <pc:sldMk cId="1382568738" sldId="281"/>
            <ac:picMk id="6" creationId="{C9AC3001-059F-4F07-A560-600CCDCB3936}"/>
          </ac:picMkLst>
        </pc:picChg>
        <pc:picChg chg="add del mod">
          <ac:chgData name="Moath Almomani" userId="ff116c73-3ed4-4407-a8d2-899e4a260434" providerId="ADAL" clId="{05BC4568-D34F-4221-859B-51C0381B6D9A}" dt="2021-03-31T10:30:25.735" v="766" actId="478"/>
          <ac:picMkLst>
            <pc:docMk/>
            <pc:sldMk cId="1382568738" sldId="281"/>
            <ac:picMk id="9" creationId="{0CED0D73-163C-4FF9-B817-707ECC52784E}"/>
          </ac:picMkLst>
        </pc:picChg>
        <pc:picChg chg="add del mod">
          <ac:chgData name="Moath Almomani" userId="ff116c73-3ed4-4407-a8d2-899e4a260434" providerId="ADAL" clId="{05BC4568-D34F-4221-859B-51C0381B6D9A}" dt="2021-03-31T10:31:06.562" v="772" actId="478"/>
          <ac:picMkLst>
            <pc:docMk/>
            <pc:sldMk cId="1382568738" sldId="281"/>
            <ac:picMk id="11" creationId="{3D4994B3-F23E-4C53-A0C9-A173C3F5F7D1}"/>
          </ac:picMkLst>
        </pc:picChg>
      </pc:sldChg>
      <pc:sldChg chg="del">
        <pc:chgData name="Moath Almomani" userId="ff116c73-3ed4-4407-a8d2-899e4a260434" providerId="ADAL" clId="{05BC4568-D34F-4221-859B-51C0381B6D9A}" dt="2021-03-31T10:32:13.637" v="790" actId="47"/>
        <pc:sldMkLst>
          <pc:docMk/>
          <pc:sldMk cId="1297800283" sldId="282"/>
        </pc:sldMkLst>
      </pc:sldChg>
      <pc:sldChg chg="del">
        <pc:chgData name="Moath Almomani" userId="ff116c73-3ed4-4407-a8d2-899e4a260434" providerId="ADAL" clId="{05BC4568-D34F-4221-859B-51C0381B6D9A}" dt="2021-03-31T10:32:14.452" v="791" actId="47"/>
        <pc:sldMkLst>
          <pc:docMk/>
          <pc:sldMk cId="4093471636" sldId="283"/>
        </pc:sldMkLst>
      </pc:sldChg>
      <pc:sldChg chg="addSp modSp mod">
        <pc:chgData name="Moath Almomani" userId="ff116c73-3ed4-4407-a8d2-899e4a260434" providerId="ADAL" clId="{05BC4568-D34F-4221-859B-51C0381B6D9A}" dt="2021-03-31T10:34:15.287" v="876" actId="14100"/>
        <pc:sldMkLst>
          <pc:docMk/>
          <pc:sldMk cId="1435258936" sldId="285"/>
        </pc:sldMkLst>
        <pc:spChg chg="mod">
          <ac:chgData name="Moath Almomani" userId="ff116c73-3ed4-4407-a8d2-899e4a260434" providerId="ADAL" clId="{05BC4568-D34F-4221-859B-51C0381B6D9A}" dt="2021-03-31T10:33:54.947" v="868" actId="1076"/>
          <ac:spMkLst>
            <pc:docMk/>
            <pc:sldMk cId="1435258936" sldId="285"/>
            <ac:spMk id="2" creationId="{BCB92C23-C5EF-4B93-9798-8423A3E3DDD5}"/>
          </ac:spMkLst>
        </pc:spChg>
        <pc:spChg chg="add mod">
          <ac:chgData name="Moath Almomani" userId="ff116c73-3ed4-4407-a8d2-899e4a260434" providerId="ADAL" clId="{05BC4568-D34F-4221-859B-51C0381B6D9A}" dt="2021-03-31T10:34:15.287" v="876" actId="14100"/>
          <ac:spMkLst>
            <pc:docMk/>
            <pc:sldMk cId="1435258936" sldId="285"/>
            <ac:spMk id="11" creationId="{7DADAB17-0141-44C8-AC71-437E4FD20656}"/>
          </ac:spMkLst>
        </pc:spChg>
      </pc:sldChg>
      <pc:sldChg chg="addSp delSp modSp mod">
        <pc:chgData name="Moath Almomani" userId="ff116c73-3ed4-4407-a8d2-899e4a260434" providerId="ADAL" clId="{05BC4568-D34F-4221-859B-51C0381B6D9A}" dt="2021-03-31T10:39:07.714" v="1073" actId="1035"/>
        <pc:sldMkLst>
          <pc:docMk/>
          <pc:sldMk cId="1450651492" sldId="286"/>
        </pc:sldMkLst>
        <pc:spChg chg="add mod">
          <ac:chgData name="Moath Almomani" userId="ff116c73-3ed4-4407-a8d2-899e4a260434" providerId="ADAL" clId="{05BC4568-D34F-4221-859B-51C0381B6D9A}" dt="2021-03-31T10:15:59.696" v="305" actId="1035"/>
          <ac:spMkLst>
            <pc:docMk/>
            <pc:sldMk cId="1450651492" sldId="286"/>
            <ac:spMk id="11" creationId="{EC633347-A94E-4C44-AB2B-57E57FEFE68E}"/>
          </ac:spMkLst>
        </pc:spChg>
        <pc:spChg chg="add mod">
          <ac:chgData name="Moath Almomani" userId="ff116c73-3ed4-4407-a8d2-899e4a260434" providerId="ADAL" clId="{05BC4568-D34F-4221-859B-51C0381B6D9A}" dt="2021-03-31T10:20:28.597" v="546" actId="1037"/>
          <ac:spMkLst>
            <pc:docMk/>
            <pc:sldMk cId="1450651492" sldId="286"/>
            <ac:spMk id="12" creationId="{B6D50481-3896-4680-952F-41C0A74D8A04}"/>
          </ac:spMkLst>
        </pc:spChg>
        <pc:spChg chg="add mod">
          <ac:chgData name="Moath Almomani" userId="ff116c73-3ed4-4407-a8d2-899e4a260434" providerId="ADAL" clId="{05BC4568-D34F-4221-859B-51C0381B6D9A}" dt="2021-03-31T10:19:32.105" v="444" actId="14861"/>
          <ac:spMkLst>
            <pc:docMk/>
            <pc:sldMk cId="1450651492" sldId="286"/>
            <ac:spMk id="19" creationId="{04DC6EB3-7DD0-4C45-BBFC-1B1ECE5A2894}"/>
          </ac:spMkLst>
        </pc:spChg>
        <pc:spChg chg="add mod">
          <ac:chgData name="Moath Almomani" userId="ff116c73-3ed4-4407-a8d2-899e4a260434" providerId="ADAL" clId="{05BC4568-D34F-4221-859B-51C0381B6D9A}" dt="2021-03-31T10:19:59.661" v="539" actId="14861"/>
          <ac:spMkLst>
            <pc:docMk/>
            <pc:sldMk cId="1450651492" sldId="286"/>
            <ac:spMk id="20" creationId="{E91E1E5A-D827-406C-A1EE-9B3DC9BA5AC5}"/>
          </ac:spMkLst>
        </pc:spChg>
        <pc:spChg chg="add mod">
          <ac:chgData name="Moath Almomani" userId="ff116c73-3ed4-4407-a8d2-899e4a260434" providerId="ADAL" clId="{05BC4568-D34F-4221-859B-51C0381B6D9A}" dt="2021-03-31T10:39:07.714" v="1073" actId="1035"/>
          <ac:spMkLst>
            <pc:docMk/>
            <pc:sldMk cId="1450651492" sldId="286"/>
            <ac:spMk id="21" creationId="{F703D25F-C717-4BBF-AAA8-162B2029A082}"/>
          </ac:spMkLst>
        </pc:spChg>
        <pc:spChg chg="add mod">
          <ac:chgData name="Moath Almomani" userId="ff116c73-3ed4-4407-a8d2-899e4a260434" providerId="ADAL" clId="{05BC4568-D34F-4221-859B-51C0381B6D9A}" dt="2021-03-31T10:38:58.730" v="1067" actId="1036"/>
          <ac:spMkLst>
            <pc:docMk/>
            <pc:sldMk cId="1450651492" sldId="286"/>
            <ac:spMk id="23" creationId="{5D4795D9-B33E-43AB-8FCA-E644F83BB6CD}"/>
          </ac:spMkLst>
        </pc:spChg>
        <pc:picChg chg="add mod">
          <ac:chgData name="Moath Almomani" userId="ff116c73-3ed4-4407-a8d2-899e4a260434" providerId="ADAL" clId="{05BC4568-D34F-4221-859B-51C0381B6D9A}" dt="2021-03-31T10:14:17.945" v="171" actId="14100"/>
          <ac:picMkLst>
            <pc:docMk/>
            <pc:sldMk cId="1450651492" sldId="286"/>
            <ac:picMk id="2" creationId="{BC305123-BB71-4DA2-8AA2-1E4D095E8F43}"/>
          </ac:picMkLst>
        </pc:picChg>
        <pc:picChg chg="add del mod">
          <ac:chgData name="Moath Almomani" userId="ff116c73-3ed4-4407-a8d2-899e4a260434" providerId="ADAL" clId="{05BC4568-D34F-4221-859B-51C0381B6D9A}" dt="2021-03-31T10:12:23.346" v="152" actId="478"/>
          <ac:picMkLst>
            <pc:docMk/>
            <pc:sldMk cId="1450651492" sldId="286"/>
            <ac:picMk id="4" creationId="{9F862580-66C9-4ECA-AC5C-9196A0780EAC}"/>
          </ac:picMkLst>
        </pc:picChg>
        <pc:picChg chg="add del mod">
          <ac:chgData name="Moath Almomani" userId="ff116c73-3ed4-4407-a8d2-899e4a260434" providerId="ADAL" clId="{05BC4568-D34F-4221-859B-51C0381B6D9A}" dt="2021-03-31T10:11:36.107" v="145" actId="478"/>
          <ac:picMkLst>
            <pc:docMk/>
            <pc:sldMk cId="1450651492" sldId="286"/>
            <ac:picMk id="7" creationId="{7C2B40AD-89DD-4C52-904C-54E7740B94F9}"/>
          </ac:picMkLst>
        </pc:picChg>
        <pc:picChg chg="add mod">
          <ac:chgData name="Moath Almomani" userId="ff116c73-3ed4-4407-a8d2-899e4a260434" providerId="ADAL" clId="{05BC4568-D34F-4221-859B-51C0381B6D9A}" dt="2021-03-31T10:11:55.724" v="151" actId="1076"/>
          <ac:picMkLst>
            <pc:docMk/>
            <pc:sldMk cId="1450651492" sldId="286"/>
            <ac:picMk id="8" creationId="{905C9DA4-1DD7-4AD1-8434-178A8751529E}"/>
          </ac:picMkLst>
        </pc:picChg>
        <pc:picChg chg="add mod">
          <ac:chgData name="Moath Almomani" userId="ff116c73-3ed4-4407-a8d2-899e4a260434" providerId="ADAL" clId="{05BC4568-D34F-4221-859B-51C0381B6D9A}" dt="2021-03-31T10:20:24.416" v="545" actId="1038"/>
          <ac:picMkLst>
            <pc:docMk/>
            <pc:sldMk cId="1450651492" sldId="286"/>
            <ac:picMk id="10" creationId="{060B9F21-6CA6-414C-B772-3F02F468C468}"/>
          </ac:picMkLst>
        </pc:picChg>
        <pc:picChg chg="add del">
          <ac:chgData name="Moath Almomani" userId="ff116c73-3ed4-4407-a8d2-899e4a260434" providerId="ADAL" clId="{05BC4568-D34F-4221-859B-51C0381B6D9A}" dt="2021-03-31T10:17:40.507" v="426" actId="478"/>
          <ac:picMkLst>
            <pc:docMk/>
            <pc:sldMk cId="1450651492" sldId="286"/>
            <ac:picMk id="13" creationId="{ADC6A771-D6B3-4888-8F63-DCD502A7E0D7}"/>
          </ac:picMkLst>
        </pc:picChg>
        <pc:picChg chg="add del mod">
          <ac:chgData name="Moath Almomani" userId="ff116c73-3ed4-4407-a8d2-899e4a260434" providerId="ADAL" clId="{05BC4568-D34F-4221-859B-51C0381B6D9A}" dt="2021-03-31T10:17:53.995" v="428" actId="478"/>
          <ac:picMkLst>
            <pc:docMk/>
            <pc:sldMk cId="1450651492" sldId="286"/>
            <ac:picMk id="15" creationId="{30D184AE-F400-49EB-BA30-955672D1AE6F}"/>
          </ac:picMkLst>
        </pc:picChg>
        <pc:picChg chg="add del mod">
          <ac:chgData name="Moath Almomani" userId="ff116c73-3ed4-4407-a8d2-899e4a260434" providerId="ADAL" clId="{05BC4568-D34F-4221-859B-51C0381B6D9A}" dt="2021-03-31T10:18:08.314" v="431" actId="478"/>
          <ac:picMkLst>
            <pc:docMk/>
            <pc:sldMk cId="1450651492" sldId="286"/>
            <ac:picMk id="16" creationId="{386E54FD-82FE-4794-BD9B-AAED0B76388F}"/>
          </ac:picMkLst>
        </pc:picChg>
        <pc:picChg chg="add del mod">
          <ac:chgData name="Moath Almomani" userId="ff116c73-3ed4-4407-a8d2-899e4a260434" providerId="ADAL" clId="{05BC4568-D34F-4221-859B-51C0381B6D9A}" dt="2021-03-31T10:18:33.290" v="439" actId="478"/>
          <ac:picMkLst>
            <pc:docMk/>
            <pc:sldMk cId="1450651492" sldId="286"/>
            <ac:picMk id="18" creationId="{1B2C710E-0C1C-46E0-969B-527F890E5BA1}"/>
          </ac:picMkLst>
        </pc:picChg>
        <pc:picChg chg="add del mod">
          <ac:chgData name="Moath Almomani" userId="ff116c73-3ed4-4407-a8d2-899e4a260434" providerId="ADAL" clId="{05BC4568-D34F-4221-859B-51C0381B6D9A}" dt="2021-03-31T10:38:15.484" v="994" actId="478"/>
          <ac:picMkLst>
            <pc:docMk/>
            <pc:sldMk cId="1450651492" sldId="286"/>
            <ac:picMk id="22" creationId="{4B07F655-8881-49B0-B6A2-FD0973F858D5}"/>
          </ac:picMkLst>
        </pc:picChg>
      </pc:sldChg>
      <pc:sldChg chg="addSp delSp modSp mod modNotesTx">
        <pc:chgData name="Moath Almomani" userId="ff116c73-3ed4-4407-a8d2-899e4a260434" providerId="ADAL" clId="{05BC4568-D34F-4221-859B-51C0381B6D9A}" dt="2021-03-31T10:36:59.269" v="963"/>
        <pc:sldMkLst>
          <pc:docMk/>
          <pc:sldMk cId="2553225712" sldId="288"/>
        </pc:sldMkLst>
        <pc:spChg chg="mod ord">
          <ac:chgData name="Moath Almomani" userId="ff116c73-3ed4-4407-a8d2-899e4a260434" providerId="ADAL" clId="{05BC4568-D34F-4221-859B-51C0381B6D9A}" dt="2021-03-31T10:36:59.269" v="963"/>
          <ac:spMkLst>
            <pc:docMk/>
            <pc:sldMk cId="2553225712" sldId="288"/>
            <ac:spMk id="10" creationId="{CDB0D9D5-3A94-4C15-BCD7-B683AC82F07A}"/>
          </ac:spMkLst>
        </pc:spChg>
        <pc:spChg chg="add del mod">
          <ac:chgData name="Moath Almomani" userId="ff116c73-3ed4-4407-a8d2-899e4a260434" providerId="ADAL" clId="{05BC4568-D34F-4221-859B-51C0381B6D9A}" dt="2021-03-31T09:39:29.978" v="28"/>
          <ac:spMkLst>
            <pc:docMk/>
            <pc:sldMk cId="2553225712" sldId="288"/>
            <ac:spMk id="16" creationId="{9FBD3387-1FEC-4F0D-A6D4-F239A3F11A08}"/>
          </ac:spMkLst>
        </pc:spChg>
        <pc:spChg chg="add del">
          <ac:chgData name="Moath Almomani" userId="ff116c73-3ed4-4407-a8d2-899e4a260434" providerId="ADAL" clId="{05BC4568-D34F-4221-859B-51C0381B6D9A}" dt="2021-03-31T09:39:30.464" v="29" actId="26606"/>
          <ac:spMkLst>
            <pc:docMk/>
            <pc:sldMk cId="2553225712" sldId="288"/>
            <ac:spMk id="17" creationId="{247AB924-1B87-43FC-B7C7-B112D5C51A0E}"/>
          </ac:spMkLst>
        </pc:spChg>
        <pc:spChg chg="add del">
          <ac:chgData name="Moath Almomani" userId="ff116c73-3ed4-4407-a8d2-899e4a260434" providerId="ADAL" clId="{05BC4568-D34F-4221-859B-51C0381B6D9A}" dt="2021-03-31T09:39:30.464" v="29" actId="26606"/>
          <ac:spMkLst>
            <pc:docMk/>
            <pc:sldMk cId="2553225712" sldId="288"/>
            <ac:spMk id="23" creationId="{FA69AAE0-49D5-4C8B-8BA2-55898C00E05E}"/>
          </ac:spMkLst>
        </pc:spChg>
        <pc:grpChg chg="add del mod">
          <ac:chgData name="Moath Almomani" userId="ff116c73-3ed4-4407-a8d2-899e4a260434" providerId="ADAL" clId="{05BC4568-D34F-4221-859B-51C0381B6D9A}" dt="2021-03-31T09:39:29.978" v="28"/>
          <ac:grpSpMkLst>
            <pc:docMk/>
            <pc:sldMk cId="2553225712" sldId="288"/>
            <ac:grpSpMk id="18" creationId="{890B60F0-1AD9-4A1C-AC7E-8016EB406E05}"/>
          </ac:grpSpMkLst>
        </pc:grpChg>
        <pc:picChg chg="add mod">
          <ac:chgData name="Moath Almomani" userId="ff116c73-3ed4-4407-a8d2-899e4a260434" providerId="ADAL" clId="{05BC4568-D34F-4221-859B-51C0381B6D9A}" dt="2021-03-31T09:39:59.664" v="30" actId="1076"/>
          <ac:picMkLst>
            <pc:docMk/>
            <pc:sldMk cId="2553225712" sldId="288"/>
            <ac:picMk id="3" creationId="{B3B125AF-0CFF-418C-B433-CA8F10299F0A}"/>
          </ac:picMkLst>
        </pc:picChg>
        <pc:picChg chg="del">
          <ac:chgData name="Moath Almomani" userId="ff116c73-3ed4-4407-a8d2-899e4a260434" providerId="ADAL" clId="{05BC4568-D34F-4221-859B-51C0381B6D9A}" dt="2021-03-31T09:38:07.492" v="4" actId="478"/>
          <ac:picMkLst>
            <pc:docMk/>
            <pc:sldMk cId="2553225712" sldId="288"/>
            <ac:picMk id="5" creationId="{43A3AD79-EF69-435C-AB44-BF579119F651}"/>
          </ac:picMkLst>
        </pc:picChg>
        <pc:picChg chg="add mod">
          <ac:chgData name="Moath Almomani" userId="ff116c73-3ed4-4407-a8d2-899e4a260434" providerId="ADAL" clId="{05BC4568-D34F-4221-859B-51C0381B6D9A}" dt="2021-03-31T09:39:30.464" v="29" actId="26606"/>
          <ac:picMkLst>
            <pc:docMk/>
            <pc:sldMk cId="2553225712" sldId="288"/>
            <ac:picMk id="6" creationId="{BD8BF053-C367-40D9-85F5-5A71E44B52F0}"/>
          </ac:picMkLst>
        </pc:picChg>
        <pc:picChg chg="add mod">
          <ac:chgData name="Moath Almomani" userId="ff116c73-3ed4-4407-a8d2-899e4a260434" providerId="ADAL" clId="{05BC4568-D34F-4221-859B-51C0381B6D9A}" dt="2021-03-31T09:49:32.066" v="34" actId="1076"/>
          <ac:picMkLst>
            <pc:docMk/>
            <pc:sldMk cId="2553225712" sldId="288"/>
            <ac:picMk id="8" creationId="{27C05F4A-82C7-4D36-B7B9-F057A83E1911}"/>
          </ac:picMkLst>
        </pc:picChg>
        <pc:picChg chg="del">
          <ac:chgData name="Moath Almomani" userId="ff116c73-3ed4-4407-a8d2-899e4a260434" providerId="ADAL" clId="{05BC4568-D34F-4221-859B-51C0381B6D9A}" dt="2021-03-31T09:38:01.792" v="0" actId="478"/>
          <ac:picMkLst>
            <pc:docMk/>
            <pc:sldMk cId="2553225712" sldId="288"/>
            <ac:picMk id="12" creationId="{BCBC969E-3DBB-4C10-B1E5-17EC3EEC7992}"/>
          </ac:picMkLst>
        </pc:picChg>
        <pc:picChg chg="del">
          <ac:chgData name="Moath Almomani" userId="ff116c73-3ed4-4407-a8d2-899e4a260434" providerId="ADAL" clId="{05BC4568-D34F-4221-859B-51C0381B6D9A}" dt="2021-03-31T09:38:34.528" v="5" actId="478"/>
          <ac:picMkLst>
            <pc:docMk/>
            <pc:sldMk cId="2553225712" sldId="288"/>
            <ac:picMk id="14" creationId="{AFBDE847-8150-48D1-BF1A-74A397BE362D}"/>
          </ac:picMkLst>
        </pc:picChg>
        <pc:picChg chg="mod">
          <ac:chgData name="Moath Almomani" userId="ff116c73-3ed4-4407-a8d2-899e4a260434" providerId="ADAL" clId="{05BC4568-D34F-4221-859B-51C0381B6D9A}" dt="2021-03-31T09:39:26.384" v="27"/>
          <ac:picMkLst>
            <pc:docMk/>
            <pc:sldMk cId="2553225712" sldId="288"/>
            <ac:picMk id="20" creationId="{EB809136-5D1F-4F78-A7D1-47B1DC705BD8}"/>
          </ac:picMkLst>
        </pc:picChg>
        <pc:picChg chg="mod">
          <ac:chgData name="Moath Almomani" userId="ff116c73-3ed4-4407-a8d2-899e4a260434" providerId="ADAL" clId="{05BC4568-D34F-4221-859B-51C0381B6D9A}" dt="2021-03-31T09:39:26.384" v="27"/>
          <ac:picMkLst>
            <pc:docMk/>
            <pc:sldMk cId="2553225712" sldId="288"/>
            <ac:picMk id="22" creationId="{50782A2F-CC43-406D-9FA2-68A317CEE640}"/>
          </ac:picMkLst>
        </pc:picChg>
        <pc:cxnChg chg="add del">
          <ac:chgData name="Moath Almomani" userId="ff116c73-3ed4-4407-a8d2-899e4a260434" providerId="ADAL" clId="{05BC4568-D34F-4221-859B-51C0381B6D9A}" dt="2021-03-31T09:39:30.464" v="29" actId="26606"/>
          <ac:cxnSpMkLst>
            <pc:docMk/>
            <pc:sldMk cId="2553225712" sldId="288"/>
            <ac:cxnSpMk id="15" creationId="{99AE2756-0FC4-4155-83E7-58AAAB63E757}"/>
          </ac:cxnSpMkLst>
        </pc:cxnChg>
        <pc:cxnChg chg="add del">
          <ac:chgData name="Moath Almomani" userId="ff116c73-3ed4-4407-a8d2-899e4a260434" providerId="ADAL" clId="{05BC4568-D34F-4221-859B-51C0381B6D9A}" dt="2021-03-31T09:39:30.464" v="29" actId="26606"/>
          <ac:cxnSpMkLst>
            <pc:docMk/>
            <pc:sldMk cId="2553225712" sldId="288"/>
            <ac:cxnSpMk id="19" creationId="{818DC98F-4057-4645-B948-F604F39A9CFE}"/>
          </ac:cxnSpMkLst>
        </pc:cxnChg>
        <pc:cxnChg chg="add del">
          <ac:chgData name="Moath Almomani" userId="ff116c73-3ed4-4407-a8d2-899e4a260434" providerId="ADAL" clId="{05BC4568-D34F-4221-859B-51C0381B6D9A}" dt="2021-03-31T09:39:30.464" v="29" actId="26606"/>
          <ac:cxnSpMkLst>
            <pc:docMk/>
            <pc:sldMk cId="2553225712" sldId="288"/>
            <ac:cxnSpMk id="21" creationId="{DAD2B705-4A9B-408D-AA80-4F41045E09DE}"/>
          </ac:cxnSpMkLst>
        </pc:cxnChg>
      </pc:sldChg>
      <pc:sldChg chg="addSp delSp modSp add mod ord">
        <pc:chgData name="Moath Almomani" userId="ff116c73-3ed4-4407-a8d2-899e4a260434" providerId="ADAL" clId="{05BC4568-D34F-4221-859B-51C0381B6D9A}" dt="2021-03-31T10:28:20.518" v="755" actId="1076"/>
        <pc:sldMkLst>
          <pc:docMk/>
          <pc:sldMk cId="2421412444" sldId="289"/>
        </pc:sldMkLst>
        <pc:spChg chg="mod">
          <ac:chgData name="Moath Almomani" userId="ff116c73-3ed4-4407-a8d2-899e4a260434" providerId="ADAL" clId="{05BC4568-D34F-4221-859B-51C0381B6D9A}" dt="2021-03-31T10:27:45.995" v="750" actId="20577"/>
          <ac:spMkLst>
            <pc:docMk/>
            <pc:sldMk cId="2421412444" sldId="289"/>
            <ac:spMk id="4" creationId="{B88C4516-9E34-48B8-A29D-1FF4D558DC94}"/>
          </ac:spMkLst>
        </pc:spChg>
        <pc:spChg chg="del">
          <ac:chgData name="Moath Almomani" userId="ff116c73-3ed4-4407-a8d2-899e4a260434" providerId="ADAL" clId="{05BC4568-D34F-4221-859B-51C0381B6D9A}" dt="2021-03-31T10:27:12.675" v="665" actId="478"/>
          <ac:spMkLst>
            <pc:docMk/>
            <pc:sldMk cId="2421412444" sldId="289"/>
            <ac:spMk id="5" creationId="{7996DE7D-329B-4609-9805-3C693151545E}"/>
          </ac:spMkLst>
        </pc:spChg>
        <pc:picChg chg="del">
          <ac:chgData name="Moath Almomani" userId="ff116c73-3ed4-4407-a8d2-899e4a260434" providerId="ADAL" clId="{05BC4568-D34F-4221-859B-51C0381B6D9A}" dt="2021-03-31T10:27:00.515" v="662" actId="478"/>
          <ac:picMkLst>
            <pc:docMk/>
            <pc:sldMk cId="2421412444" sldId="289"/>
            <ac:picMk id="3" creationId="{6A75448F-3B2B-4D61-AD9A-25D0924694E6}"/>
          </ac:picMkLst>
        </pc:picChg>
        <pc:picChg chg="add mod">
          <ac:chgData name="Moath Almomani" userId="ff116c73-3ed4-4407-a8d2-899e4a260434" providerId="ADAL" clId="{05BC4568-D34F-4221-859B-51C0381B6D9A}" dt="2021-03-31T10:27:49.299" v="751" actId="1076"/>
          <ac:picMkLst>
            <pc:docMk/>
            <pc:sldMk cId="2421412444" sldId="289"/>
            <ac:picMk id="7" creationId="{D2950489-E2A5-472C-802F-0844FC769AAF}"/>
          </ac:picMkLst>
        </pc:picChg>
        <pc:picChg chg="add mod">
          <ac:chgData name="Moath Almomani" userId="ff116c73-3ed4-4407-a8d2-899e4a260434" providerId="ADAL" clId="{05BC4568-D34F-4221-859B-51C0381B6D9A}" dt="2021-03-31T10:28:20.518" v="755" actId="1076"/>
          <ac:picMkLst>
            <pc:docMk/>
            <pc:sldMk cId="2421412444" sldId="289"/>
            <ac:picMk id="8" creationId="{65EC12A9-7E14-4F77-809E-A56B68C6E026}"/>
          </ac:picMkLst>
        </pc:picChg>
      </pc:sldChg>
      <pc:sldChg chg="addSp delSp modSp add mod">
        <pc:chgData name="Moath Almomani" userId="ff116c73-3ed4-4407-a8d2-899e4a260434" providerId="ADAL" clId="{05BC4568-D34F-4221-859B-51C0381B6D9A}" dt="2021-03-31T10:32:48.466" v="827" actId="20577"/>
        <pc:sldMkLst>
          <pc:docMk/>
          <pc:sldMk cId="2887979826" sldId="290"/>
        </pc:sldMkLst>
        <pc:spChg chg="mod">
          <ac:chgData name="Moath Almomani" userId="ff116c73-3ed4-4407-a8d2-899e4a260434" providerId="ADAL" clId="{05BC4568-D34F-4221-859B-51C0381B6D9A}" dt="2021-03-31T10:32:48.466" v="827" actId="20577"/>
          <ac:spMkLst>
            <pc:docMk/>
            <pc:sldMk cId="2887979826" sldId="290"/>
            <ac:spMk id="4" creationId="{7917F85B-E40F-4AA4-82C6-FBFCFC264D9F}"/>
          </ac:spMkLst>
        </pc:spChg>
        <pc:picChg chg="del">
          <ac:chgData name="Moath Almomani" userId="ff116c73-3ed4-4407-a8d2-899e4a260434" providerId="ADAL" clId="{05BC4568-D34F-4221-859B-51C0381B6D9A}" dt="2021-03-31T10:32:06.034" v="787" actId="478"/>
          <ac:picMkLst>
            <pc:docMk/>
            <pc:sldMk cId="2887979826" sldId="290"/>
            <ac:picMk id="3" creationId="{006FC08B-17E3-4245-B14E-924AB71E0B26}"/>
          </ac:picMkLst>
        </pc:picChg>
        <pc:picChg chg="add mod">
          <ac:chgData name="Moath Almomani" userId="ff116c73-3ed4-4407-a8d2-899e4a260434" providerId="ADAL" clId="{05BC4568-D34F-4221-859B-51C0381B6D9A}" dt="2021-03-31T10:32:08.947" v="789" actId="1076"/>
          <ac:picMkLst>
            <pc:docMk/>
            <pc:sldMk cId="2887979826" sldId="290"/>
            <ac:picMk id="5" creationId="{81CB74B5-BDF0-4682-A6B8-3101BBE24245}"/>
          </ac:picMkLst>
        </pc:picChg>
      </pc:sldChg>
      <pc:sldChg chg="new modNotesTx">
        <pc:chgData name="Moath Almomani" userId="ff116c73-3ed4-4407-a8d2-899e4a260434" providerId="ADAL" clId="{05BC4568-D34F-4221-859B-51C0381B6D9A}" dt="2021-03-31T11:30:08.729" v="1184" actId="20577"/>
        <pc:sldMkLst>
          <pc:docMk/>
          <pc:sldMk cId="1020567302" sldId="291"/>
        </pc:sldMkLst>
      </pc:sldChg>
    </pc:docChg>
  </pc:docChgLst>
  <pc:docChgLst>
    <pc:chgData name="Moath Almomani" userId="ff116c73-3ed4-4407-a8d2-899e4a260434" providerId="ADAL" clId="{1716071E-63E7-49AC-B1F3-C5C5E8CAFC73}"/>
    <pc:docChg chg="undo custSel addSld delSld modSld">
      <pc:chgData name="Moath Almomani" userId="ff116c73-3ed4-4407-a8d2-899e4a260434" providerId="ADAL" clId="{1716071E-63E7-49AC-B1F3-C5C5E8CAFC73}" dt="2021-07-12T08:33:55.900" v="92" actId="20577"/>
      <pc:docMkLst>
        <pc:docMk/>
      </pc:docMkLst>
      <pc:sldChg chg="modSp mod">
        <pc:chgData name="Moath Almomani" userId="ff116c73-3ed4-4407-a8d2-899e4a260434" providerId="ADAL" clId="{1716071E-63E7-49AC-B1F3-C5C5E8CAFC73}" dt="2021-07-12T08:27:54.679" v="5" actId="20577"/>
        <pc:sldMkLst>
          <pc:docMk/>
          <pc:sldMk cId="911208218" sldId="273"/>
        </pc:sldMkLst>
        <pc:spChg chg="mod">
          <ac:chgData name="Moath Almomani" userId="ff116c73-3ed4-4407-a8d2-899e4a260434" providerId="ADAL" clId="{1716071E-63E7-49AC-B1F3-C5C5E8CAFC73}" dt="2021-07-12T08:27:54.679" v="5" actId="20577"/>
          <ac:spMkLst>
            <pc:docMk/>
            <pc:sldMk cId="911208218" sldId="273"/>
            <ac:spMk id="14" creationId="{00000000-0000-0000-0000-000000000000}"/>
          </ac:spMkLst>
        </pc:spChg>
      </pc:sldChg>
      <pc:sldChg chg="addSp delSp modSp mod">
        <pc:chgData name="Moath Almomani" userId="ff116c73-3ed4-4407-a8d2-899e4a260434" providerId="ADAL" clId="{1716071E-63E7-49AC-B1F3-C5C5E8CAFC73}" dt="2021-07-12T08:33:55.900" v="92" actId="20577"/>
        <pc:sldMkLst>
          <pc:docMk/>
          <pc:sldMk cId="740191156" sldId="278"/>
        </pc:sldMkLst>
        <pc:spChg chg="mod">
          <ac:chgData name="Moath Almomani" userId="ff116c73-3ed4-4407-a8d2-899e4a260434" providerId="ADAL" clId="{1716071E-63E7-49AC-B1F3-C5C5E8CAFC73}" dt="2021-07-12T08:32:54.955" v="44" actId="1076"/>
          <ac:spMkLst>
            <pc:docMk/>
            <pc:sldMk cId="740191156" sldId="278"/>
            <ac:spMk id="4" creationId="{B88C4516-9E34-48B8-A29D-1FF4D558DC94}"/>
          </ac:spMkLst>
        </pc:spChg>
        <pc:spChg chg="mod">
          <ac:chgData name="Moath Almomani" userId="ff116c73-3ed4-4407-a8d2-899e4a260434" providerId="ADAL" clId="{1716071E-63E7-49AC-B1F3-C5C5E8CAFC73}" dt="2021-07-12T08:32:51.672" v="43" actId="1076"/>
          <ac:spMkLst>
            <pc:docMk/>
            <pc:sldMk cId="740191156" sldId="278"/>
            <ac:spMk id="5" creationId="{7996DE7D-329B-4609-9805-3C693151545E}"/>
          </ac:spMkLst>
        </pc:spChg>
        <pc:spChg chg="add del mod">
          <ac:chgData name="Moath Almomani" userId="ff116c73-3ed4-4407-a8d2-899e4a260434" providerId="ADAL" clId="{1716071E-63E7-49AC-B1F3-C5C5E8CAFC73}" dt="2021-07-12T08:32:41.788" v="40" actId="22"/>
          <ac:spMkLst>
            <pc:docMk/>
            <pc:sldMk cId="740191156" sldId="278"/>
            <ac:spMk id="7" creationId="{16C38376-0B22-409C-96AF-E702F096E4B3}"/>
          </ac:spMkLst>
        </pc:spChg>
        <pc:spChg chg="add mod">
          <ac:chgData name="Moath Almomani" userId="ff116c73-3ed4-4407-a8d2-899e4a260434" providerId="ADAL" clId="{1716071E-63E7-49AC-B1F3-C5C5E8CAFC73}" dt="2021-07-12T08:33:55.900" v="92" actId="20577"/>
          <ac:spMkLst>
            <pc:docMk/>
            <pc:sldMk cId="740191156" sldId="278"/>
            <ac:spMk id="8" creationId="{4AD62A79-36D2-4E1C-B501-8B021CAB8A6E}"/>
          </ac:spMkLst>
        </pc:spChg>
        <pc:picChg chg="mod">
          <ac:chgData name="Moath Almomani" userId="ff116c73-3ed4-4407-a8d2-899e4a260434" providerId="ADAL" clId="{1716071E-63E7-49AC-B1F3-C5C5E8CAFC73}" dt="2021-07-12T08:32:49.455" v="42" actId="1076"/>
          <ac:picMkLst>
            <pc:docMk/>
            <pc:sldMk cId="740191156" sldId="278"/>
            <ac:picMk id="3" creationId="{6A75448F-3B2B-4D61-AD9A-25D0924694E6}"/>
          </ac:picMkLst>
        </pc:picChg>
      </pc:sldChg>
      <pc:sldChg chg="modNotesTx">
        <pc:chgData name="Moath Almomani" userId="ff116c73-3ed4-4407-a8d2-899e4a260434" providerId="ADAL" clId="{1716071E-63E7-49AC-B1F3-C5C5E8CAFC73}" dt="2021-07-12T08:31:02.713" v="36" actId="20577"/>
        <pc:sldMkLst>
          <pc:docMk/>
          <pc:sldMk cId="660995948" sldId="287"/>
        </pc:sldMkLst>
      </pc:sldChg>
      <pc:sldChg chg="del">
        <pc:chgData name="Moath Almomani" userId="ff116c73-3ed4-4407-a8d2-899e4a260434" providerId="ADAL" clId="{1716071E-63E7-49AC-B1F3-C5C5E8CAFC73}" dt="2021-07-11T07:40:34.136" v="0" actId="47"/>
        <pc:sldMkLst>
          <pc:docMk/>
          <pc:sldMk cId="1020567302" sldId="291"/>
        </pc:sldMkLst>
      </pc:sldChg>
      <pc:sldChg chg="add">
        <pc:chgData name="Moath Almomani" userId="ff116c73-3ed4-4407-a8d2-899e4a260434" providerId="ADAL" clId="{1716071E-63E7-49AC-B1F3-C5C5E8CAFC73}" dt="2021-07-11T08:11:24.890" v="2"/>
        <pc:sldMkLst>
          <pc:docMk/>
          <pc:sldMk cId="2514924934" sldId="301"/>
        </pc:sldMkLst>
      </pc:sldChg>
      <pc:sldChg chg="add">
        <pc:chgData name="Moath Almomani" userId="ff116c73-3ed4-4407-a8d2-899e4a260434" providerId="ADAL" clId="{1716071E-63E7-49AC-B1F3-C5C5E8CAFC73}" dt="2021-07-11T07:41:55.923" v="1"/>
        <pc:sldMkLst>
          <pc:docMk/>
          <pc:sldMk cId="3012963141" sldId="304"/>
        </pc:sldMkLst>
      </pc:sldChg>
      <pc:sldChg chg="add">
        <pc:chgData name="Moath Almomani" userId="ff116c73-3ed4-4407-a8d2-899e4a260434" providerId="ADAL" clId="{1716071E-63E7-49AC-B1F3-C5C5E8CAFC73}" dt="2021-07-11T07:41:55.923" v="1"/>
        <pc:sldMkLst>
          <pc:docMk/>
          <pc:sldMk cId="3619625987" sldId="306"/>
        </pc:sldMkLst>
      </pc:sldChg>
    </pc:docChg>
  </pc:docChgLst>
  <pc:docChgLst>
    <pc:chgData name="moath momani" userId="720708e143949568" providerId="LiveId" clId="{4227A09D-2231-48E3-A4AA-68C352B46E21}"/>
    <pc:docChg chg="undo custSel modSld">
      <pc:chgData name="moath momani" userId="720708e143949568" providerId="LiveId" clId="{4227A09D-2231-48E3-A4AA-68C352B46E21}" dt="2020-06-14T10:51:50.927" v="4" actId="1076"/>
      <pc:docMkLst>
        <pc:docMk/>
      </pc:docMkLst>
      <pc:sldChg chg="modSp mod">
        <pc:chgData name="moath momani" userId="720708e143949568" providerId="LiveId" clId="{4227A09D-2231-48E3-A4AA-68C352B46E21}" dt="2020-06-14T10:51:50.927" v="4" actId="1076"/>
        <pc:sldMkLst>
          <pc:docMk/>
          <pc:sldMk cId="211947262" sldId="272"/>
        </pc:sldMkLst>
        <pc:picChg chg="mod">
          <ac:chgData name="moath momani" userId="720708e143949568" providerId="LiveId" clId="{4227A09D-2231-48E3-A4AA-68C352B46E21}" dt="2020-06-14T10:51:50.927" v="4" actId="1076"/>
          <ac:picMkLst>
            <pc:docMk/>
            <pc:sldMk cId="211947262" sldId="272"/>
            <ac:picMk id="17" creationId="{F009A234-6249-4A8E-8702-9700D56789FE}"/>
          </ac:picMkLst>
        </pc:picChg>
      </pc:sldChg>
      <pc:sldChg chg="modNotesTx">
        <pc:chgData name="moath momani" userId="720708e143949568" providerId="LiveId" clId="{4227A09D-2231-48E3-A4AA-68C352B46E21}" dt="2020-06-14T10:49:38.030" v="3" actId="20577"/>
        <pc:sldMkLst>
          <pc:docMk/>
          <pc:sldMk cId="2553225712" sldId="288"/>
        </pc:sldMkLst>
      </pc:sldChg>
    </pc:docChg>
  </pc:docChgLst>
  <pc:docChgLst>
    <pc:chgData name="moath momani" userId="720708e143949568" providerId="LiveId" clId="{A3DBFD55-BBBB-49E4-BD52-4BCB0125474F}"/>
    <pc:docChg chg="custSel modSld">
      <pc:chgData name="moath momani" userId="720708e143949568" providerId="LiveId" clId="{A3DBFD55-BBBB-49E4-BD52-4BCB0125474F}" dt="2020-06-23T04:52:35.368" v="165" actId="20577"/>
      <pc:docMkLst>
        <pc:docMk/>
      </pc:docMkLst>
      <pc:sldChg chg="modNotesTx">
        <pc:chgData name="moath momani" userId="720708e143949568" providerId="LiveId" clId="{A3DBFD55-BBBB-49E4-BD52-4BCB0125474F}" dt="2020-06-23T04:52:35.368" v="165" actId="20577"/>
        <pc:sldMkLst>
          <pc:docMk/>
          <pc:sldMk cId="911208218" sldId="273"/>
        </pc:sldMkLst>
      </pc:sldChg>
    </pc:docChg>
  </pc:docChgLst>
  <pc:docChgLst>
    <pc:chgData name="moath momani" userId="720708e143949568" providerId="LiveId" clId="{7DE79781-5518-42D6-9A27-A5DE54759839}"/>
    <pc:docChg chg="addSld modSld">
      <pc:chgData name="moath momani" userId="720708e143949568" providerId="LiveId" clId="{7DE79781-5518-42D6-9A27-A5DE54759839}" dt="2020-06-10T06:41:14.708" v="5" actId="1076"/>
      <pc:docMkLst>
        <pc:docMk/>
      </pc:docMkLst>
      <pc:sldChg chg="addSp modSp add mod">
        <pc:chgData name="moath momani" userId="720708e143949568" providerId="LiveId" clId="{7DE79781-5518-42D6-9A27-A5DE54759839}" dt="2020-06-10T06:41:14.708" v="5" actId="1076"/>
        <pc:sldMkLst>
          <pc:docMk/>
          <pc:sldMk cId="660995948" sldId="287"/>
        </pc:sldMkLst>
        <pc:spChg chg="mod">
          <ac:chgData name="moath momani" userId="720708e143949568" providerId="LiveId" clId="{7DE79781-5518-42D6-9A27-A5DE54759839}" dt="2020-06-10T06:41:06.672" v="3" actId="1076"/>
          <ac:spMkLst>
            <pc:docMk/>
            <pc:sldMk cId="660995948" sldId="287"/>
            <ac:spMk id="12" creationId="{A912A799-DFAF-4666-824F-5E2CB12BA133}"/>
          </ac:spMkLst>
        </pc:spChg>
        <pc:picChg chg="add mod">
          <ac:chgData name="moath momani" userId="720708e143949568" providerId="LiveId" clId="{7DE79781-5518-42D6-9A27-A5DE54759839}" dt="2020-06-10T06:41:14.708" v="5" actId="1076"/>
          <ac:picMkLst>
            <pc:docMk/>
            <pc:sldMk cId="660995948" sldId="287"/>
            <ac:picMk id="1026" creationId="{B52B5469-C33C-4672-8557-DA6B699B4134}"/>
          </ac:picMkLst>
        </pc:picChg>
      </pc:sldChg>
    </pc:docChg>
  </pc:docChgLst>
  <pc:docChgLst>
    <pc:chgData name="moath momani" userId="720708e143949568" providerId="LiveId" clId="{D0853804-C664-46F0-9032-A77DEE4E3496}"/>
    <pc:docChg chg="custSel addSld modSld">
      <pc:chgData name="moath momani" userId="720708e143949568" providerId="LiveId" clId="{D0853804-C664-46F0-9032-A77DEE4E3496}" dt="2020-06-11T04:51:31.348" v="155" actId="20577"/>
      <pc:docMkLst>
        <pc:docMk/>
      </pc:docMkLst>
      <pc:sldChg chg="new modNotesTx">
        <pc:chgData name="moath momani" userId="720708e143949568" providerId="LiveId" clId="{D0853804-C664-46F0-9032-A77DEE4E3496}" dt="2020-06-11T04:51:31.348" v="155" actId="20577"/>
        <pc:sldMkLst>
          <pc:docMk/>
          <pc:sldMk cId="255322571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171450" indent="-171450">
              <a:buFont typeface="Arial" panose="020B0604020202020204" pitchFamily="34" charset="0"/>
              <a:buChar char="•"/>
            </a:pPr>
            <a:r>
              <a:rPr lang="en-US" dirty="0"/>
              <a:t>Ask them if they have attended our workshops before.</a:t>
            </a:r>
          </a:p>
          <a:p>
            <a:pPr marL="171450" indent="-171450">
              <a:buFont typeface="Arial" panose="020B0604020202020204" pitchFamily="34" charset="0"/>
              <a:buChar char="•"/>
            </a:pPr>
            <a:r>
              <a:rPr lang="en-US" dirty="0"/>
              <a:t>Introduce Microsoft Teams.</a:t>
            </a:r>
          </a:p>
          <a:p>
            <a:pPr marL="171450" indent="-171450">
              <a:buFont typeface="Arial" panose="020B0604020202020204" pitchFamily="34" charset="0"/>
              <a:buChar char="•"/>
            </a:pPr>
            <a:r>
              <a:rPr lang="en-US" dirty="0"/>
              <a:t>Don’t forget to go through the presentation in just </a:t>
            </a:r>
            <a:r>
              <a:rPr lang="en-US"/>
              <a:t>10 minutes.</a:t>
            </a: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about machine learning? </a:t>
            </a:r>
          </a:p>
          <a:p>
            <a:r>
              <a:rPr lang="en-US" dirty="0"/>
              <a:t>What do you know about machine learning? </a:t>
            </a:r>
          </a:p>
          <a:p>
            <a:r>
              <a:rPr lang="en-US" dirty="0"/>
              <a:t>What do you understand from the picture?</a:t>
            </a:r>
          </a:p>
          <a:p>
            <a:pPr marL="171450" indent="-171450">
              <a:buFont typeface="Arial" panose="020B0604020202020204" pitchFamily="34" charset="0"/>
              <a:buChar char="•"/>
            </a:pPr>
            <a:r>
              <a:rPr lang="en-US" dirty="0"/>
              <a:t>the AI Robot is detecting trash and remove it to clean the ocean, </a:t>
            </a:r>
            <a:r>
              <a:rPr lang="en-US" b="1" dirty="0"/>
              <a:t>but how does this Ai robot know how to differentiate between fish and trash</a:t>
            </a:r>
            <a:r>
              <a:rPr lang="en-US" dirty="0"/>
              <a:t>??</a:t>
            </a:r>
          </a:p>
          <a:p>
            <a:pPr marL="171450" indent="-171450">
              <a:buFont typeface="Arial" panose="020B0604020202020204" pitchFamily="34" charset="0"/>
              <a:buChar char="•"/>
            </a:pPr>
            <a:r>
              <a:rPr lang="en-US" dirty="0"/>
              <a:t>we train the robot by showing him pictures of fish and pictures of trash, so the Ai robot learns from us how to separate between things without being programmed.</a:t>
            </a:r>
          </a:p>
          <a:p>
            <a:pPr marL="171450" indent="-171450">
              <a:buFont typeface="Arial" panose="020B0604020202020204" pitchFamily="34" charset="0"/>
              <a:buChar char="•"/>
            </a:pPr>
            <a:r>
              <a:rPr lang="en-US" dirty="0"/>
              <a:t>What Will happen if you give wrong training for the machine, for example showing it a purple fish and telling him this is a trash? </a:t>
            </a:r>
          </a:p>
          <a:p>
            <a:pPr marL="0" indent="0">
              <a:buFont typeface="Arial" panose="020B0604020202020204" pitchFamily="34" charset="0"/>
              <a:buNone/>
            </a:pPr>
            <a:r>
              <a:rPr lang="en-US" dirty="0"/>
              <a:t>He will do the same mistake that you did and classify the fish as trash because the behavior of your Ai robot based in your bias</a:t>
            </a:r>
          </a:p>
          <a:p>
            <a:r>
              <a:rPr lang="en-US" dirty="0"/>
              <a:t> </a:t>
            </a:r>
          </a:p>
        </p:txBody>
      </p:sp>
      <p:sp>
        <p:nvSpPr>
          <p:cNvPr id="4" name="Slide Number Placeholder 3"/>
          <p:cNvSpPr>
            <a:spLocks noGrp="1"/>
          </p:cNvSpPr>
          <p:nvPr>
            <p:ph type="sldNum" sz="quarter" idx="5"/>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100947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traditional programming and machine learning from the point of paper rock and scissor game.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Say &gt;&gt; Instead of thinking all about of these rules and we have to write and express all of these rules in a code, what if we could provide a lot of answers and we could </a:t>
            </a:r>
            <a:r>
              <a:rPr lang="en-US" dirty="0" err="1"/>
              <a:t>lable</a:t>
            </a:r>
            <a:r>
              <a:rPr lang="en-US" dirty="0"/>
              <a:t> those answers and then have a machine infer those rules </a:t>
            </a:r>
          </a:p>
          <a:p>
            <a:pPr marL="0" indent="0">
              <a:buFont typeface="+mj-lt"/>
              <a:buNone/>
            </a:pPr>
            <a:endParaRPr lang="en-US" dirty="0"/>
          </a:p>
          <a:p>
            <a:pPr marL="0" indent="0">
              <a:buFont typeface="+mj-lt"/>
              <a:buNone/>
            </a:pPr>
            <a:endParaRPr lang="en-US" dirty="0"/>
          </a:p>
          <a:p>
            <a:pPr marL="171450" indent="-171450">
              <a:buFont typeface="Arial" panose="020B0604020202020204" pitchFamily="34" charset="0"/>
              <a:buChar char="•"/>
            </a:pPr>
            <a:r>
              <a:rPr lang="en-US" dirty="0"/>
              <a:t>Say &gt;&gt; For example, instead of writing a complicated code to describe the shape of a hand for the computer, we can</a:t>
            </a:r>
            <a:r>
              <a:rPr lang="ar-QA" dirty="0"/>
              <a:t> </a:t>
            </a:r>
            <a:r>
              <a:rPr lang="en-US" dirty="0"/>
              <a:t>just get a lot of images of people doing a rock so we can diverse hands, diverse skins, and tones. and then we just say to the machine hey this is what rock looks like, this is what a paper looks like. </a:t>
            </a:r>
            <a:endParaRPr lang="ar-JO"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70676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171450" indent="-171450" algn="r" rtl="1">
              <a:buFont typeface="Arial" panose="020B0604020202020204" pitchFamily="34" charset="0"/>
              <a:buChar char="•"/>
            </a:pPr>
            <a:r>
              <a:rPr lang="ar-QA" dirty="0"/>
              <a:t>بدلاً من التفكير في كل هذه القواعد وان علينا كتابتها والتعبير عنها في رمز او برنامج مكتوب ، ماذا لو تمكنا من تقديم الكثير من الإجابات و تصنيفها ثم نحصل على آلة تستنتج تلك القواعد</a:t>
            </a:r>
            <a:endParaRPr lang="en-US" dirty="0"/>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r>
              <a:rPr lang="ar-QA" dirty="0"/>
              <a:t>على سبيل المثال ، بدلاً من كتابة رمز معقد لوصف شكل اليد للكمبيوتر ، يمكننا الحصول على مجموعة من الصور لأشخاص يقومون بعمل صخرة، و لديهم بشرة مختلفة. ثم نقول للألة ، هذا ما تبدو عليه الصخرة ، و هذا ما تبدو عليه الورقة.</a:t>
            </a:r>
            <a:endParaRPr lang="ar-JO"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230747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249749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interact with students</a:t>
            </a:r>
          </a:p>
          <a:p>
            <a:endParaRPr lang="en-US" dirty="0"/>
          </a:p>
          <a:p>
            <a:endParaRPr lang="en-US" dirty="0"/>
          </a:p>
          <a:p>
            <a:r>
              <a:rPr lang="en-US" dirty="0"/>
              <a:t>Put some pictures for kids to recognize </a:t>
            </a:r>
            <a:endParaRPr lang="ar-JO" dirty="0"/>
          </a:p>
          <a:p>
            <a:r>
              <a:rPr lang="en-US" dirty="0"/>
              <a:t>Examples from the video include:</a:t>
            </a:r>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email filters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auto-complete text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video recommendation systems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voice recognition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translation apps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digital assistants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image recognition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Based on what you saw in the video, what is machine learning?</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Machine learning </a:t>
            </a:r>
            <a:r>
              <a:rPr lang="en-US" sz="1200" b="0" i="0" kern="1200" dirty="0">
                <a:solidFill>
                  <a:schemeClr val="tx1"/>
                </a:solidFill>
                <a:effectLst/>
                <a:latin typeface="+mn-lt"/>
                <a:ea typeface="+mn-ea"/>
                <a:cs typeface="+mn-cs"/>
              </a:rPr>
              <a:t> the ability of a computer to or machine to </a:t>
            </a:r>
            <a:r>
              <a:rPr lang="en-US" sz="1200" b="1" i="0" kern="1200" dirty="0">
                <a:solidFill>
                  <a:schemeClr val="tx1"/>
                </a:solidFill>
                <a:effectLst/>
                <a:latin typeface="+mn-lt"/>
                <a:ea typeface="+mn-ea"/>
                <a:cs typeface="+mn-cs"/>
              </a:rPr>
              <a:t>recognize patterns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make decisions </a:t>
            </a:r>
            <a:r>
              <a:rPr lang="en-US" sz="1200" b="0" i="0" kern="1200" dirty="0">
                <a:solidFill>
                  <a:schemeClr val="tx1"/>
                </a:solidFill>
                <a:effectLst/>
                <a:latin typeface="+mn-lt"/>
                <a:ea typeface="+mn-ea"/>
                <a:cs typeface="+mn-cs"/>
              </a:rPr>
              <a:t>without being programmed.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211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363797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33571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79341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22</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Our mission is to provide the youth with opportunity to become a </a:t>
            </a:r>
            <a:r>
              <a:rPr lang="en-US" sz="1200">
                <a:latin typeface="Politica"/>
                <a:ea typeface="Politica" charset="0"/>
                <a:cs typeface="Politica" charset="0"/>
              </a:rPr>
              <a:t>technology Makers </a:t>
            </a:r>
            <a:r>
              <a:rPr lang="en-US" sz="1200" dirty="0">
                <a:latin typeface="Politica"/>
                <a:ea typeface="Politica" charset="0"/>
                <a:cs typeface="Politica" charset="0"/>
              </a:rPr>
              <a:t>and not simply consumers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224749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248097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317468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26965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ask you to describe each picture what would you say!!</a:t>
            </a:r>
          </a:p>
          <a:p>
            <a:endParaRPr lang="en-US" dirty="0"/>
          </a:p>
          <a:p>
            <a:r>
              <a:rPr lang="en-US" dirty="0"/>
              <a:t>You will probably say the 1</a:t>
            </a:r>
            <a:r>
              <a:rPr lang="en-US" baseline="30000" dirty="0"/>
              <a:t>st</a:t>
            </a:r>
            <a:r>
              <a:rPr lang="en-US" dirty="0"/>
              <a:t> picture is for a person without mask …… etc.</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44605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ar-JO" dirty="0"/>
          </a:p>
          <a:p>
            <a:pPr marL="171450" indent="-171450">
              <a:buFont typeface="Arial" panose="020B0604020202020204" pitchFamily="34" charset="0"/>
              <a:buChar char="•"/>
            </a:pPr>
            <a:r>
              <a:rPr lang="en-US" b="1" dirty="0"/>
              <a:t>Can a computer recognize the photos and emotions like us?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Is this hard or easy for a machine?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249749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OeU5m6vRyCk" TargetMode="Externa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hyperlink" Target="https://classifier.appinventor.mit.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tudio56qatar-my.sharepoint.com/:f:/g/personal/moath_studio56_qa/EjrDx-w_k4VNk2v6UDfOOegBBP3Xa_ohnqY-SE5a5PabUQ?e=k0oWh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13" t="61182" r="15116" b="22466"/>
          <a:stretch/>
        </p:blipFill>
        <p:spPr>
          <a:xfrm>
            <a:off x="6248587" y="1"/>
            <a:ext cx="5943413" cy="1007390"/>
          </a:xfrm>
          <a:prstGeom prst="rect">
            <a:avLst/>
          </a:prstGeom>
        </p:spPr>
      </p:pic>
      <p:grpSp>
        <p:nvGrpSpPr>
          <p:cNvPr id="8" name="Group 7"/>
          <p:cNvGrpSpPr/>
          <p:nvPr/>
        </p:nvGrpSpPr>
        <p:grpSpPr>
          <a:xfrm>
            <a:off x="45024" y="1007391"/>
            <a:ext cx="12192001" cy="5488456"/>
            <a:chOff x="-1" y="1007392"/>
            <a:chExt cx="12192001" cy="5434048"/>
          </a:xfrm>
        </p:grpSpPr>
        <p:pic>
          <p:nvPicPr>
            <p:cNvPr id="2" name="Picture 1"/>
            <p:cNvPicPr>
              <a:picLocks noChangeAspect="1"/>
            </p:cNvPicPr>
            <p:nvPr/>
          </p:nvPicPr>
          <p:blipFill rotWithShape="1">
            <a:blip r:embed="rId4"/>
            <a:srcRect r="47246"/>
            <a:stretch/>
          </p:blipFill>
          <p:spPr>
            <a:xfrm>
              <a:off x="5736698" y="1007392"/>
              <a:ext cx="6455302" cy="5434048"/>
            </a:xfrm>
            <a:prstGeom prst="rect">
              <a:avLst/>
            </a:prstGeom>
            <a:solidFill>
              <a:srgbClr val="4D55AE"/>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9032608"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AI and Mask detector </a:t>
            </a:r>
          </a:p>
        </p:txBody>
      </p:sp>
      <p:sp>
        <p:nvSpPr>
          <p:cNvPr id="14" name="TextBox 13"/>
          <p:cNvSpPr txBox="1"/>
          <p:nvPr/>
        </p:nvSpPr>
        <p:spPr>
          <a:xfrm>
            <a:off x="45024" y="2040048"/>
            <a:ext cx="6014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10" name="TextBox 9">
            <a:extLst>
              <a:ext uri="{FF2B5EF4-FFF2-40B4-BE49-F238E27FC236}">
                <a16:creationId xmlns:a16="http://schemas.microsoft.com/office/drawing/2014/main" id="{BD67BCF8-4124-4A8F-8024-2B2811968243}"/>
              </a:ext>
            </a:extLst>
          </p:cNvPr>
          <p:cNvSpPr txBox="1"/>
          <p:nvPr/>
        </p:nvSpPr>
        <p:spPr>
          <a:xfrm>
            <a:off x="6132753" y="1285995"/>
            <a:ext cx="5990624" cy="584775"/>
          </a:xfrm>
          <a:prstGeom prst="rect">
            <a:avLst/>
          </a:prstGeom>
          <a:noFill/>
        </p:spPr>
        <p:txBody>
          <a:bodyPr wrap="square">
            <a:spAutoFit/>
          </a:bodyPr>
          <a:lstStyle/>
          <a:p>
            <a:pPr algn="r"/>
            <a:r>
              <a:rPr lang="ar-QA" sz="3200" dirty="0">
                <a:solidFill>
                  <a:schemeClr val="bg1"/>
                </a:solidFill>
              </a:rPr>
              <a:t>الذكاء الاصطناعي و كاشف الكمام</a:t>
            </a:r>
            <a:endParaRPr lang="en-US" sz="3200" dirty="0">
              <a:solidFill>
                <a:schemeClr val="bg1"/>
              </a:solidFill>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computer, screen, clock, bird&#10;&#10;Description automatically generated">
            <a:extLst>
              <a:ext uri="{FF2B5EF4-FFF2-40B4-BE49-F238E27FC236}">
                <a16:creationId xmlns:a16="http://schemas.microsoft.com/office/drawing/2014/main" id="{D7434780-2FA8-413A-A770-7699E6DD8431}"/>
              </a:ext>
            </a:extLst>
          </p:cNvPr>
          <p:cNvPicPr>
            <a:picLocks noChangeAspect="1"/>
          </p:cNvPicPr>
          <p:nvPr/>
        </p:nvPicPr>
        <p:blipFill rotWithShape="1">
          <a:blip r:embed="rId3">
            <a:extLst>
              <a:ext uri="{28A0092B-C50C-407E-A947-70E740481C1C}">
                <a14:useLocalDpi xmlns:a14="http://schemas.microsoft.com/office/drawing/2010/main" val="0"/>
              </a:ext>
            </a:extLst>
          </a:blip>
          <a:srcRect r="-1" b="8012"/>
          <a:stretch/>
        </p:blipFill>
        <p:spPr>
          <a:xfrm>
            <a:off x="321733" y="321733"/>
            <a:ext cx="11548534" cy="6214534"/>
          </a:xfrm>
          <a:prstGeom prst="rect">
            <a:avLst/>
          </a:prstGeom>
        </p:spPr>
      </p:pic>
      <p:pic>
        <p:nvPicPr>
          <p:cNvPr id="2" name="Picture 1">
            <a:extLst>
              <a:ext uri="{FF2B5EF4-FFF2-40B4-BE49-F238E27FC236}">
                <a16:creationId xmlns:a16="http://schemas.microsoft.com/office/drawing/2014/main" id="{BC305123-BB71-4DA2-8AA2-1E4D095E8F43}"/>
              </a:ext>
            </a:extLst>
          </p:cNvPr>
          <p:cNvPicPr>
            <a:picLocks noChangeAspect="1"/>
          </p:cNvPicPr>
          <p:nvPr/>
        </p:nvPicPr>
        <p:blipFill>
          <a:blip r:embed="rId4"/>
          <a:stretch>
            <a:fillRect/>
          </a:stretch>
        </p:blipFill>
        <p:spPr>
          <a:xfrm>
            <a:off x="8919411" y="3372853"/>
            <a:ext cx="2642936" cy="2642936"/>
          </a:xfrm>
          <a:prstGeom prst="rect">
            <a:avLst/>
          </a:prstGeom>
        </p:spPr>
      </p:pic>
      <p:pic>
        <p:nvPicPr>
          <p:cNvPr id="8" name="Picture 7">
            <a:extLst>
              <a:ext uri="{FF2B5EF4-FFF2-40B4-BE49-F238E27FC236}">
                <a16:creationId xmlns:a16="http://schemas.microsoft.com/office/drawing/2014/main" id="{905C9DA4-1DD7-4AD1-8434-178A8751529E}"/>
              </a:ext>
            </a:extLst>
          </p:cNvPr>
          <p:cNvPicPr>
            <a:picLocks noChangeAspect="1"/>
          </p:cNvPicPr>
          <p:nvPr/>
        </p:nvPicPr>
        <p:blipFill>
          <a:blip r:embed="rId5"/>
          <a:stretch>
            <a:fillRect/>
          </a:stretch>
        </p:blipFill>
        <p:spPr>
          <a:xfrm>
            <a:off x="943159" y="3341914"/>
            <a:ext cx="2728665" cy="2728665"/>
          </a:xfrm>
          <a:prstGeom prst="rect">
            <a:avLst/>
          </a:prstGeom>
        </p:spPr>
      </p:pic>
      <p:pic>
        <p:nvPicPr>
          <p:cNvPr id="10" name="Picture 9">
            <a:extLst>
              <a:ext uri="{FF2B5EF4-FFF2-40B4-BE49-F238E27FC236}">
                <a16:creationId xmlns:a16="http://schemas.microsoft.com/office/drawing/2014/main" id="{060B9F21-6CA6-414C-B772-3F02F468C468}"/>
              </a:ext>
            </a:extLst>
          </p:cNvPr>
          <p:cNvPicPr>
            <a:picLocks noChangeAspect="1"/>
          </p:cNvPicPr>
          <p:nvPr/>
        </p:nvPicPr>
        <p:blipFill>
          <a:blip r:embed="rId6"/>
          <a:stretch>
            <a:fillRect/>
          </a:stretch>
        </p:blipFill>
        <p:spPr>
          <a:xfrm>
            <a:off x="4991784" y="3390900"/>
            <a:ext cx="2677626" cy="2673072"/>
          </a:xfrm>
          <a:prstGeom prst="rect">
            <a:avLst/>
          </a:prstGeom>
        </p:spPr>
      </p:pic>
      <p:sp>
        <p:nvSpPr>
          <p:cNvPr id="11" name="Rectangle 10">
            <a:extLst>
              <a:ext uri="{FF2B5EF4-FFF2-40B4-BE49-F238E27FC236}">
                <a16:creationId xmlns:a16="http://schemas.microsoft.com/office/drawing/2014/main" id="{EC633347-A94E-4C44-AB2B-57E57FEFE68E}"/>
              </a:ext>
            </a:extLst>
          </p:cNvPr>
          <p:cNvSpPr/>
          <p:nvPr/>
        </p:nvSpPr>
        <p:spPr>
          <a:xfrm>
            <a:off x="8884721" y="3341914"/>
            <a:ext cx="2677626" cy="2728665"/>
          </a:xfrm>
          <a:prstGeom prst="rect">
            <a:avLst/>
          </a:prstGeom>
          <a:noFill/>
          <a:ln w="5715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D50481-3896-4680-952F-41C0A74D8A04}"/>
              </a:ext>
            </a:extLst>
          </p:cNvPr>
          <p:cNvSpPr/>
          <p:nvPr/>
        </p:nvSpPr>
        <p:spPr>
          <a:xfrm>
            <a:off x="4969946" y="3360964"/>
            <a:ext cx="2677626" cy="2728665"/>
          </a:xfrm>
          <a:prstGeom prst="rect">
            <a:avLst/>
          </a:prstGeom>
          <a:noFill/>
          <a:ln w="5715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4DC6EB3-7DD0-4C45-BBFC-1B1ECE5A2894}"/>
              </a:ext>
            </a:extLst>
          </p:cNvPr>
          <p:cNvSpPr/>
          <p:nvPr/>
        </p:nvSpPr>
        <p:spPr>
          <a:xfrm>
            <a:off x="9956834" y="6294988"/>
            <a:ext cx="533400" cy="514350"/>
          </a:xfrm>
          <a:prstGeom prst="ellipse">
            <a:avLst/>
          </a:prstGeom>
          <a:solidFill>
            <a:srgbClr val="00B050"/>
          </a:solidFill>
          <a:ln>
            <a:solidFill>
              <a:srgbClr val="92D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91E1E5A-D827-406C-A1EE-9B3DC9BA5AC5}"/>
              </a:ext>
            </a:extLst>
          </p:cNvPr>
          <p:cNvSpPr/>
          <p:nvPr/>
        </p:nvSpPr>
        <p:spPr>
          <a:xfrm>
            <a:off x="6051584" y="6294988"/>
            <a:ext cx="533400" cy="514350"/>
          </a:xfrm>
          <a:prstGeom prst="ellipse">
            <a:avLst/>
          </a:prstGeom>
          <a:solidFill>
            <a:srgbClr val="FF0000"/>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703D25F-C717-4BBF-AAA8-162B2029A082}"/>
              </a:ext>
            </a:extLst>
          </p:cNvPr>
          <p:cNvSpPr txBox="1"/>
          <p:nvPr/>
        </p:nvSpPr>
        <p:spPr>
          <a:xfrm>
            <a:off x="5868492" y="398197"/>
            <a:ext cx="5990624" cy="646331"/>
          </a:xfrm>
          <a:prstGeom prst="rect">
            <a:avLst/>
          </a:prstGeom>
          <a:noFill/>
        </p:spPr>
        <p:txBody>
          <a:bodyPr wrap="square">
            <a:spAutoFit/>
          </a:bodyPr>
          <a:lstStyle/>
          <a:p>
            <a:pPr algn="r"/>
            <a:r>
              <a:rPr lang="ar-QA" sz="3600" dirty="0">
                <a:highlight>
                  <a:srgbClr val="000000"/>
                </a:highlight>
              </a:rPr>
              <a:t>ما هو تعلم الالة؟</a:t>
            </a:r>
            <a:endParaRPr lang="en-US" sz="3600" dirty="0">
              <a:highlight>
                <a:srgbClr val="000000"/>
              </a:highlight>
            </a:endParaRPr>
          </a:p>
        </p:txBody>
      </p:sp>
      <p:sp>
        <p:nvSpPr>
          <p:cNvPr id="23" name="TextBox 22">
            <a:extLst>
              <a:ext uri="{FF2B5EF4-FFF2-40B4-BE49-F238E27FC236}">
                <a16:creationId xmlns:a16="http://schemas.microsoft.com/office/drawing/2014/main" id="{5D4795D9-B33E-43AB-8FCA-E644F83BB6CD}"/>
              </a:ext>
            </a:extLst>
          </p:cNvPr>
          <p:cNvSpPr txBox="1"/>
          <p:nvPr/>
        </p:nvSpPr>
        <p:spPr>
          <a:xfrm>
            <a:off x="265978" y="340158"/>
            <a:ext cx="9032608" cy="646331"/>
          </a:xfrm>
          <a:prstGeom prst="rect">
            <a:avLst/>
          </a:prstGeom>
          <a:noFill/>
        </p:spPr>
        <p:txBody>
          <a:bodyPr wrap="square" rtlCol="0">
            <a:spAutoFit/>
          </a:bodyPr>
          <a:lstStyle/>
          <a:p>
            <a:r>
              <a:rPr lang="en-US" sz="3600" dirty="0">
                <a:highlight>
                  <a:srgbClr val="000000"/>
                </a:highlight>
                <a:latin typeface="Politica" charset="0"/>
                <a:ea typeface="Politica" charset="0"/>
                <a:cs typeface="Politica" charset="0"/>
              </a:rPr>
              <a:t>What is Machine Learning ?</a:t>
            </a:r>
          </a:p>
        </p:txBody>
      </p:sp>
    </p:spTree>
    <p:extLst>
      <p:ext uri="{BB962C8B-B14F-4D97-AF65-F5344CB8AC3E}">
        <p14:creationId xmlns:p14="http://schemas.microsoft.com/office/powerpoint/2010/main" val="14506514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TextBox 1">
            <a:extLst>
              <a:ext uri="{FF2B5EF4-FFF2-40B4-BE49-F238E27FC236}">
                <a16:creationId xmlns:a16="http://schemas.microsoft.com/office/drawing/2014/main" id="{50816D56-DA78-424B-B63F-7E1F41E332A0}"/>
              </a:ext>
            </a:extLst>
          </p:cNvPr>
          <p:cNvSpPr txBox="1"/>
          <p:nvPr/>
        </p:nvSpPr>
        <p:spPr>
          <a:xfrm>
            <a:off x="905615" y="539911"/>
            <a:ext cx="4036682" cy="646331"/>
          </a:xfrm>
          <a:prstGeom prst="rect">
            <a:avLst/>
          </a:prstGeom>
          <a:noFill/>
        </p:spPr>
        <p:txBody>
          <a:bodyPr wrap="none" rtlCol="0">
            <a:spAutoFit/>
          </a:bodyPr>
          <a:lstStyle/>
          <a:p>
            <a:r>
              <a:rPr lang="en-US" sz="3600" b="1" dirty="0">
                <a:latin typeface="Politica" panose="02000506060000020004" pitchFamily="2" charset="0"/>
              </a:rPr>
              <a:t>What is Machine learning </a:t>
            </a:r>
          </a:p>
        </p:txBody>
      </p:sp>
      <p:sp>
        <p:nvSpPr>
          <p:cNvPr id="3" name="Rectangle 2">
            <a:extLst>
              <a:ext uri="{FF2B5EF4-FFF2-40B4-BE49-F238E27FC236}">
                <a16:creationId xmlns:a16="http://schemas.microsoft.com/office/drawing/2014/main" id="{B450CC34-F88C-4BDC-B5FB-9A4C6BE688BE}"/>
              </a:ext>
            </a:extLst>
          </p:cNvPr>
          <p:cNvSpPr/>
          <p:nvPr/>
        </p:nvSpPr>
        <p:spPr>
          <a:xfrm>
            <a:off x="5193682" y="2462058"/>
            <a:ext cx="2760803" cy="9132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litica" panose="02000506060000020004" pitchFamily="2" charset="0"/>
              </a:rPr>
              <a:t>Computer</a:t>
            </a:r>
            <a:r>
              <a:rPr lang="en-US" dirty="0"/>
              <a:t> </a:t>
            </a:r>
          </a:p>
        </p:txBody>
      </p:sp>
      <p:sp>
        <p:nvSpPr>
          <p:cNvPr id="13" name="Rectangle 12">
            <a:extLst>
              <a:ext uri="{FF2B5EF4-FFF2-40B4-BE49-F238E27FC236}">
                <a16:creationId xmlns:a16="http://schemas.microsoft.com/office/drawing/2014/main" id="{1D84085F-5646-4AD2-A621-DBCB1F134804}"/>
              </a:ext>
            </a:extLst>
          </p:cNvPr>
          <p:cNvSpPr/>
          <p:nvPr/>
        </p:nvSpPr>
        <p:spPr>
          <a:xfrm>
            <a:off x="5205553" y="5253720"/>
            <a:ext cx="2760803" cy="9132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litica" panose="02000506060000020004" pitchFamily="2" charset="0"/>
              </a:rPr>
              <a:t>Computer</a:t>
            </a:r>
            <a:r>
              <a:rPr lang="en-US" dirty="0"/>
              <a:t> </a:t>
            </a:r>
          </a:p>
        </p:txBody>
      </p:sp>
      <p:sp>
        <p:nvSpPr>
          <p:cNvPr id="14" name="TextBox 13">
            <a:extLst>
              <a:ext uri="{FF2B5EF4-FFF2-40B4-BE49-F238E27FC236}">
                <a16:creationId xmlns:a16="http://schemas.microsoft.com/office/drawing/2014/main" id="{E80B9AEC-C421-48AA-87B4-AB41D587247D}"/>
              </a:ext>
            </a:extLst>
          </p:cNvPr>
          <p:cNvSpPr txBox="1"/>
          <p:nvPr/>
        </p:nvSpPr>
        <p:spPr>
          <a:xfrm>
            <a:off x="1070856" y="1588646"/>
            <a:ext cx="3624710" cy="584775"/>
          </a:xfrm>
          <a:prstGeom prst="rect">
            <a:avLst/>
          </a:prstGeom>
          <a:noFill/>
        </p:spPr>
        <p:txBody>
          <a:bodyPr wrap="none" rtlCol="0">
            <a:spAutoFit/>
          </a:bodyPr>
          <a:lstStyle/>
          <a:p>
            <a:r>
              <a:rPr lang="en-US" sz="3200" dirty="0">
                <a:solidFill>
                  <a:srgbClr val="0070C0"/>
                </a:solidFill>
                <a:latin typeface="Politica" panose="02000506060000020004" pitchFamily="2" charset="0"/>
              </a:rPr>
              <a:t>Traditional programming </a:t>
            </a:r>
          </a:p>
        </p:txBody>
      </p:sp>
      <p:sp>
        <p:nvSpPr>
          <p:cNvPr id="15" name="TextBox 14">
            <a:extLst>
              <a:ext uri="{FF2B5EF4-FFF2-40B4-BE49-F238E27FC236}">
                <a16:creationId xmlns:a16="http://schemas.microsoft.com/office/drawing/2014/main" id="{BC09BF09-EB69-4837-88E6-ADF6A29A2D41}"/>
              </a:ext>
            </a:extLst>
          </p:cNvPr>
          <p:cNvSpPr txBox="1"/>
          <p:nvPr/>
        </p:nvSpPr>
        <p:spPr>
          <a:xfrm>
            <a:off x="980248" y="4371199"/>
            <a:ext cx="2534668" cy="584775"/>
          </a:xfrm>
          <a:prstGeom prst="rect">
            <a:avLst/>
          </a:prstGeom>
          <a:noFill/>
        </p:spPr>
        <p:txBody>
          <a:bodyPr wrap="none" rtlCol="0">
            <a:spAutoFit/>
          </a:bodyPr>
          <a:lstStyle/>
          <a:p>
            <a:r>
              <a:rPr lang="en-US" sz="3200" dirty="0">
                <a:solidFill>
                  <a:srgbClr val="0070C0"/>
                </a:solidFill>
                <a:latin typeface="Politica" panose="02000506060000020004" pitchFamily="2" charset="0"/>
              </a:rPr>
              <a:t>Machine learning </a:t>
            </a:r>
          </a:p>
        </p:txBody>
      </p:sp>
      <p:cxnSp>
        <p:nvCxnSpPr>
          <p:cNvPr id="16" name="Straight Arrow Connector 15">
            <a:extLst>
              <a:ext uri="{FF2B5EF4-FFF2-40B4-BE49-F238E27FC236}">
                <a16:creationId xmlns:a16="http://schemas.microsoft.com/office/drawing/2014/main" id="{257E1E0B-9AEE-49FD-A1A5-7DE1AD6C67A0}"/>
              </a:ext>
            </a:extLst>
          </p:cNvPr>
          <p:cNvCxnSpPr>
            <a:cxnSpLocks/>
          </p:cNvCxnSpPr>
          <p:nvPr/>
        </p:nvCxnSpPr>
        <p:spPr>
          <a:xfrm>
            <a:off x="3717458" y="2636839"/>
            <a:ext cx="13181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91C73E-5CAA-4D27-A8D5-3BF5082E7E7B}"/>
              </a:ext>
            </a:extLst>
          </p:cNvPr>
          <p:cNvCxnSpPr>
            <a:cxnSpLocks/>
          </p:cNvCxnSpPr>
          <p:nvPr/>
        </p:nvCxnSpPr>
        <p:spPr>
          <a:xfrm>
            <a:off x="3716760" y="3165879"/>
            <a:ext cx="13161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9815A9-B51F-4ECC-915F-0E35F512C88F}"/>
              </a:ext>
            </a:extLst>
          </p:cNvPr>
          <p:cNvSpPr txBox="1"/>
          <p:nvPr/>
        </p:nvSpPr>
        <p:spPr>
          <a:xfrm>
            <a:off x="2920325" y="2452173"/>
            <a:ext cx="1181919" cy="461665"/>
          </a:xfrm>
          <a:prstGeom prst="rect">
            <a:avLst/>
          </a:prstGeom>
          <a:noFill/>
        </p:spPr>
        <p:txBody>
          <a:bodyPr wrap="square">
            <a:spAutoFit/>
          </a:bodyPr>
          <a:lstStyle/>
          <a:p>
            <a:r>
              <a:rPr lang="en-US" sz="2400" dirty="0">
                <a:latin typeface="Politica" panose="02000506060000020004" pitchFamily="2" charset="0"/>
              </a:rPr>
              <a:t>Data</a:t>
            </a:r>
            <a:endParaRPr lang="en-US" dirty="0"/>
          </a:p>
        </p:txBody>
      </p:sp>
      <p:sp>
        <p:nvSpPr>
          <p:cNvPr id="25" name="TextBox 24">
            <a:extLst>
              <a:ext uri="{FF2B5EF4-FFF2-40B4-BE49-F238E27FC236}">
                <a16:creationId xmlns:a16="http://schemas.microsoft.com/office/drawing/2014/main" id="{4F42E3F9-5373-4EF1-BFFD-2D679651E6FD}"/>
              </a:ext>
            </a:extLst>
          </p:cNvPr>
          <p:cNvSpPr txBox="1"/>
          <p:nvPr/>
        </p:nvSpPr>
        <p:spPr>
          <a:xfrm>
            <a:off x="1451544" y="2935046"/>
            <a:ext cx="2670289" cy="461665"/>
          </a:xfrm>
          <a:prstGeom prst="rect">
            <a:avLst/>
          </a:prstGeom>
          <a:noFill/>
        </p:spPr>
        <p:txBody>
          <a:bodyPr wrap="square">
            <a:spAutoFit/>
          </a:bodyPr>
          <a:lstStyle/>
          <a:p>
            <a:r>
              <a:rPr lang="en-US" sz="2400" dirty="0">
                <a:latin typeface="Politica" panose="02000506060000020004" pitchFamily="2" charset="0"/>
              </a:rPr>
              <a:t>Rules and programs</a:t>
            </a:r>
            <a:endParaRPr lang="en-US" sz="2400" dirty="0"/>
          </a:p>
        </p:txBody>
      </p:sp>
      <p:cxnSp>
        <p:nvCxnSpPr>
          <p:cNvPr id="30" name="Straight Arrow Connector 29">
            <a:extLst>
              <a:ext uri="{FF2B5EF4-FFF2-40B4-BE49-F238E27FC236}">
                <a16:creationId xmlns:a16="http://schemas.microsoft.com/office/drawing/2014/main" id="{3AB1D57F-D480-4567-9E94-14B509610631}"/>
              </a:ext>
            </a:extLst>
          </p:cNvPr>
          <p:cNvCxnSpPr>
            <a:cxnSpLocks/>
          </p:cNvCxnSpPr>
          <p:nvPr/>
        </p:nvCxnSpPr>
        <p:spPr>
          <a:xfrm>
            <a:off x="8116101" y="2888879"/>
            <a:ext cx="8570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C9366AD-8CE2-4D89-AD20-18B366E3BD0E}"/>
              </a:ext>
            </a:extLst>
          </p:cNvPr>
          <p:cNvSpPr txBox="1"/>
          <p:nvPr/>
        </p:nvSpPr>
        <p:spPr>
          <a:xfrm>
            <a:off x="9220995" y="2658046"/>
            <a:ext cx="2309600" cy="461665"/>
          </a:xfrm>
          <a:prstGeom prst="rect">
            <a:avLst/>
          </a:prstGeom>
          <a:noFill/>
        </p:spPr>
        <p:txBody>
          <a:bodyPr wrap="square">
            <a:spAutoFit/>
          </a:bodyPr>
          <a:lstStyle/>
          <a:p>
            <a:r>
              <a:rPr lang="en-US" sz="2400" dirty="0">
                <a:latin typeface="Politica" panose="02000506060000020004" pitchFamily="2" charset="0"/>
              </a:rPr>
              <a:t>Output - Answers</a:t>
            </a:r>
            <a:endParaRPr lang="en-US" sz="2400" dirty="0"/>
          </a:p>
        </p:txBody>
      </p:sp>
      <p:sp>
        <p:nvSpPr>
          <p:cNvPr id="34" name="TextBox 33">
            <a:extLst>
              <a:ext uri="{FF2B5EF4-FFF2-40B4-BE49-F238E27FC236}">
                <a16:creationId xmlns:a16="http://schemas.microsoft.com/office/drawing/2014/main" id="{F4A9A1C1-6C51-452E-808F-88543264554F}"/>
              </a:ext>
            </a:extLst>
          </p:cNvPr>
          <p:cNvSpPr txBox="1"/>
          <p:nvPr/>
        </p:nvSpPr>
        <p:spPr>
          <a:xfrm>
            <a:off x="9117843" y="5452514"/>
            <a:ext cx="2515800" cy="461665"/>
          </a:xfrm>
          <a:prstGeom prst="rect">
            <a:avLst/>
          </a:prstGeom>
          <a:noFill/>
        </p:spPr>
        <p:txBody>
          <a:bodyPr wrap="square">
            <a:spAutoFit/>
          </a:bodyPr>
          <a:lstStyle/>
          <a:p>
            <a:r>
              <a:rPr lang="en-US" sz="2400" dirty="0">
                <a:latin typeface="Politica" panose="02000506060000020004" pitchFamily="2" charset="0"/>
              </a:rPr>
              <a:t>Rules and programs</a:t>
            </a:r>
            <a:endParaRPr lang="en-US" sz="2400" dirty="0"/>
          </a:p>
        </p:txBody>
      </p:sp>
      <p:sp>
        <p:nvSpPr>
          <p:cNvPr id="35" name="TextBox 34">
            <a:extLst>
              <a:ext uri="{FF2B5EF4-FFF2-40B4-BE49-F238E27FC236}">
                <a16:creationId xmlns:a16="http://schemas.microsoft.com/office/drawing/2014/main" id="{F2CCB71F-F13A-4DC5-A897-E6FA7DE3E451}"/>
              </a:ext>
            </a:extLst>
          </p:cNvPr>
          <p:cNvSpPr txBox="1"/>
          <p:nvPr/>
        </p:nvSpPr>
        <p:spPr>
          <a:xfrm>
            <a:off x="1320236" y="5681543"/>
            <a:ext cx="2036187" cy="461665"/>
          </a:xfrm>
          <a:prstGeom prst="rect">
            <a:avLst/>
          </a:prstGeom>
          <a:noFill/>
        </p:spPr>
        <p:txBody>
          <a:bodyPr wrap="square">
            <a:spAutoFit/>
          </a:bodyPr>
          <a:lstStyle/>
          <a:p>
            <a:r>
              <a:rPr lang="en-US" sz="2400" dirty="0">
                <a:latin typeface="Politica" panose="02000506060000020004" pitchFamily="2" charset="0"/>
              </a:rPr>
              <a:t>Output - Answers</a:t>
            </a:r>
            <a:endParaRPr lang="en-US" sz="2400" dirty="0"/>
          </a:p>
        </p:txBody>
      </p:sp>
      <p:sp>
        <p:nvSpPr>
          <p:cNvPr id="36" name="TextBox 35">
            <a:extLst>
              <a:ext uri="{FF2B5EF4-FFF2-40B4-BE49-F238E27FC236}">
                <a16:creationId xmlns:a16="http://schemas.microsoft.com/office/drawing/2014/main" id="{B600B860-668C-468C-96EB-41810569D913}"/>
              </a:ext>
            </a:extLst>
          </p:cNvPr>
          <p:cNvSpPr txBox="1"/>
          <p:nvPr/>
        </p:nvSpPr>
        <p:spPr>
          <a:xfrm>
            <a:off x="2582377" y="5162307"/>
            <a:ext cx="1181919" cy="461665"/>
          </a:xfrm>
          <a:prstGeom prst="rect">
            <a:avLst/>
          </a:prstGeom>
          <a:noFill/>
        </p:spPr>
        <p:txBody>
          <a:bodyPr wrap="square">
            <a:spAutoFit/>
          </a:bodyPr>
          <a:lstStyle/>
          <a:p>
            <a:r>
              <a:rPr lang="en-US" sz="2400" dirty="0">
                <a:latin typeface="Politica" panose="02000506060000020004" pitchFamily="2" charset="0"/>
              </a:rPr>
              <a:t>Data</a:t>
            </a:r>
            <a:endParaRPr lang="en-US" dirty="0"/>
          </a:p>
        </p:txBody>
      </p:sp>
      <p:cxnSp>
        <p:nvCxnSpPr>
          <p:cNvPr id="38" name="Straight Arrow Connector 37">
            <a:extLst>
              <a:ext uri="{FF2B5EF4-FFF2-40B4-BE49-F238E27FC236}">
                <a16:creationId xmlns:a16="http://schemas.microsoft.com/office/drawing/2014/main" id="{6EBC0F34-CBA6-4121-80A5-8DE6010F97E3}"/>
              </a:ext>
            </a:extLst>
          </p:cNvPr>
          <p:cNvCxnSpPr>
            <a:cxnSpLocks/>
          </p:cNvCxnSpPr>
          <p:nvPr/>
        </p:nvCxnSpPr>
        <p:spPr>
          <a:xfrm>
            <a:off x="3727357" y="5473058"/>
            <a:ext cx="13181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D68C50-1F46-477A-89CC-9EC44C7CE1D0}"/>
              </a:ext>
            </a:extLst>
          </p:cNvPr>
          <p:cNvCxnSpPr>
            <a:cxnSpLocks/>
          </p:cNvCxnSpPr>
          <p:nvPr/>
        </p:nvCxnSpPr>
        <p:spPr>
          <a:xfrm>
            <a:off x="3726659" y="6002098"/>
            <a:ext cx="13161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066F38-E567-4237-A1A8-5E633B40E9CF}"/>
              </a:ext>
            </a:extLst>
          </p:cNvPr>
          <p:cNvCxnSpPr>
            <a:cxnSpLocks/>
          </p:cNvCxnSpPr>
          <p:nvPr/>
        </p:nvCxnSpPr>
        <p:spPr>
          <a:xfrm>
            <a:off x="8114123" y="5665722"/>
            <a:ext cx="8570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96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TextBox 1">
            <a:extLst>
              <a:ext uri="{FF2B5EF4-FFF2-40B4-BE49-F238E27FC236}">
                <a16:creationId xmlns:a16="http://schemas.microsoft.com/office/drawing/2014/main" id="{50816D56-DA78-424B-B63F-7E1F41E332A0}"/>
              </a:ext>
            </a:extLst>
          </p:cNvPr>
          <p:cNvSpPr txBox="1"/>
          <p:nvPr/>
        </p:nvSpPr>
        <p:spPr>
          <a:xfrm>
            <a:off x="905615" y="539911"/>
            <a:ext cx="2488182" cy="646331"/>
          </a:xfrm>
          <a:prstGeom prst="rect">
            <a:avLst/>
          </a:prstGeom>
          <a:noFill/>
        </p:spPr>
        <p:txBody>
          <a:bodyPr wrap="none" rtlCol="0">
            <a:spAutoFit/>
          </a:bodyPr>
          <a:lstStyle/>
          <a:p>
            <a:r>
              <a:rPr lang="ar-QA" sz="3600" b="1" dirty="0">
                <a:latin typeface="Politica" panose="02000506060000020004" pitchFamily="2" charset="0"/>
              </a:rPr>
              <a:t>ما هو تعلم الالة</a:t>
            </a:r>
            <a:endParaRPr lang="en-US" sz="3600" b="1" dirty="0">
              <a:latin typeface="Politica" panose="02000506060000020004" pitchFamily="2" charset="0"/>
            </a:endParaRPr>
          </a:p>
        </p:txBody>
      </p:sp>
      <p:sp>
        <p:nvSpPr>
          <p:cNvPr id="3" name="Rectangle 2">
            <a:extLst>
              <a:ext uri="{FF2B5EF4-FFF2-40B4-BE49-F238E27FC236}">
                <a16:creationId xmlns:a16="http://schemas.microsoft.com/office/drawing/2014/main" id="{B450CC34-F88C-4BDC-B5FB-9A4C6BE688BE}"/>
              </a:ext>
            </a:extLst>
          </p:cNvPr>
          <p:cNvSpPr/>
          <p:nvPr/>
        </p:nvSpPr>
        <p:spPr>
          <a:xfrm>
            <a:off x="5193682" y="2462058"/>
            <a:ext cx="2760803" cy="9132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litica" panose="02000506060000020004" pitchFamily="2" charset="0"/>
              </a:rPr>
              <a:t>Computer</a:t>
            </a:r>
            <a:r>
              <a:rPr lang="en-US" dirty="0"/>
              <a:t> </a:t>
            </a:r>
          </a:p>
        </p:txBody>
      </p:sp>
      <p:sp>
        <p:nvSpPr>
          <p:cNvPr id="13" name="Rectangle 12">
            <a:extLst>
              <a:ext uri="{FF2B5EF4-FFF2-40B4-BE49-F238E27FC236}">
                <a16:creationId xmlns:a16="http://schemas.microsoft.com/office/drawing/2014/main" id="{1D84085F-5646-4AD2-A621-DBCB1F134804}"/>
              </a:ext>
            </a:extLst>
          </p:cNvPr>
          <p:cNvSpPr/>
          <p:nvPr/>
        </p:nvSpPr>
        <p:spPr>
          <a:xfrm>
            <a:off x="5205553" y="5034264"/>
            <a:ext cx="2760803" cy="9132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litica" panose="02000506060000020004" pitchFamily="2" charset="0"/>
              </a:rPr>
              <a:t>Computer</a:t>
            </a:r>
            <a:r>
              <a:rPr lang="en-US" dirty="0"/>
              <a:t> </a:t>
            </a:r>
          </a:p>
        </p:txBody>
      </p:sp>
      <p:sp>
        <p:nvSpPr>
          <p:cNvPr id="14" name="TextBox 13">
            <a:extLst>
              <a:ext uri="{FF2B5EF4-FFF2-40B4-BE49-F238E27FC236}">
                <a16:creationId xmlns:a16="http://schemas.microsoft.com/office/drawing/2014/main" id="{E80B9AEC-C421-48AA-87B4-AB41D587247D}"/>
              </a:ext>
            </a:extLst>
          </p:cNvPr>
          <p:cNvSpPr txBox="1"/>
          <p:nvPr/>
        </p:nvSpPr>
        <p:spPr>
          <a:xfrm>
            <a:off x="1070856" y="1588646"/>
            <a:ext cx="2266967" cy="584775"/>
          </a:xfrm>
          <a:prstGeom prst="rect">
            <a:avLst/>
          </a:prstGeom>
          <a:noFill/>
        </p:spPr>
        <p:txBody>
          <a:bodyPr wrap="none" rtlCol="0">
            <a:spAutoFit/>
          </a:bodyPr>
          <a:lstStyle/>
          <a:p>
            <a:r>
              <a:rPr lang="ar-QA" sz="3200" dirty="0">
                <a:solidFill>
                  <a:srgbClr val="0070C0"/>
                </a:solidFill>
                <a:latin typeface="Politica" panose="02000506060000020004" pitchFamily="2" charset="0"/>
              </a:rPr>
              <a:t>البرمجة التقليدية</a:t>
            </a:r>
            <a:endParaRPr lang="en-US" sz="3200" dirty="0">
              <a:solidFill>
                <a:srgbClr val="0070C0"/>
              </a:solidFill>
              <a:latin typeface="Politica" panose="02000506060000020004" pitchFamily="2" charset="0"/>
            </a:endParaRPr>
          </a:p>
        </p:txBody>
      </p:sp>
      <p:sp>
        <p:nvSpPr>
          <p:cNvPr id="15" name="TextBox 14">
            <a:extLst>
              <a:ext uri="{FF2B5EF4-FFF2-40B4-BE49-F238E27FC236}">
                <a16:creationId xmlns:a16="http://schemas.microsoft.com/office/drawing/2014/main" id="{BC09BF09-EB69-4837-88E6-ADF6A29A2D41}"/>
              </a:ext>
            </a:extLst>
          </p:cNvPr>
          <p:cNvSpPr txBox="1"/>
          <p:nvPr/>
        </p:nvSpPr>
        <p:spPr>
          <a:xfrm>
            <a:off x="980248" y="4298047"/>
            <a:ext cx="1332416" cy="584775"/>
          </a:xfrm>
          <a:prstGeom prst="rect">
            <a:avLst/>
          </a:prstGeom>
          <a:noFill/>
        </p:spPr>
        <p:txBody>
          <a:bodyPr wrap="none" rtlCol="0">
            <a:spAutoFit/>
          </a:bodyPr>
          <a:lstStyle/>
          <a:p>
            <a:r>
              <a:rPr lang="ar-QA" sz="3200" dirty="0">
                <a:solidFill>
                  <a:srgbClr val="0070C0"/>
                </a:solidFill>
                <a:latin typeface="Politica" panose="02000506060000020004" pitchFamily="2" charset="0"/>
              </a:rPr>
              <a:t>تعلم الالة</a:t>
            </a:r>
            <a:endParaRPr lang="en-US" sz="3200" dirty="0">
              <a:solidFill>
                <a:srgbClr val="0070C0"/>
              </a:solidFill>
              <a:latin typeface="Politica" panose="02000506060000020004" pitchFamily="2" charset="0"/>
            </a:endParaRPr>
          </a:p>
        </p:txBody>
      </p:sp>
      <p:cxnSp>
        <p:nvCxnSpPr>
          <p:cNvPr id="16" name="Straight Arrow Connector 15">
            <a:extLst>
              <a:ext uri="{FF2B5EF4-FFF2-40B4-BE49-F238E27FC236}">
                <a16:creationId xmlns:a16="http://schemas.microsoft.com/office/drawing/2014/main" id="{257E1E0B-9AEE-49FD-A1A5-7DE1AD6C67A0}"/>
              </a:ext>
            </a:extLst>
          </p:cNvPr>
          <p:cNvCxnSpPr>
            <a:cxnSpLocks/>
          </p:cNvCxnSpPr>
          <p:nvPr/>
        </p:nvCxnSpPr>
        <p:spPr>
          <a:xfrm>
            <a:off x="3717458" y="2636839"/>
            <a:ext cx="13181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91C73E-5CAA-4D27-A8D5-3BF5082E7E7B}"/>
              </a:ext>
            </a:extLst>
          </p:cNvPr>
          <p:cNvCxnSpPr>
            <a:cxnSpLocks/>
          </p:cNvCxnSpPr>
          <p:nvPr/>
        </p:nvCxnSpPr>
        <p:spPr>
          <a:xfrm>
            <a:off x="3716760" y="3165879"/>
            <a:ext cx="13161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9815A9-B51F-4ECC-915F-0E35F512C88F}"/>
              </a:ext>
            </a:extLst>
          </p:cNvPr>
          <p:cNvSpPr txBox="1"/>
          <p:nvPr/>
        </p:nvSpPr>
        <p:spPr>
          <a:xfrm>
            <a:off x="2746863" y="2416210"/>
            <a:ext cx="1181919" cy="461665"/>
          </a:xfrm>
          <a:prstGeom prst="rect">
            <a:avLst/>
          </a:prstGeom>
          <a:noFill/>
        </p:spPr>
        <p:txBody>
          <a:bodyPr wrap="square">
            <a:spAutoFit/>
          </a:bodyPr>
          <a:lstStyle/>
          <a:p>
            <a:r>
              <a:rPr lang="ar-QA" sz="2400" dirty="0">
                <a:latin typeface="Politica" panose="02000506060000020004" pitchFamily="2" charset="0"/>
              </a:rPr>
              <a:t>بيانات</a:t>
            </a:r>
            <a:endParaRPr lang="en-US" dirty="0"/>
          </a:p>
        </p:txBody>
      </p:sp>
      <p:sp>
        <p:nvSpPr>
          <p:cNvPr id="25" name="TextBox 24">
            <a:extLst>
              <a:ext uri="{FF2B5EF4-FFF2-40B4-BE49-F238E27FC236}">
                <a16:creationId xmlns:a16="http://schemas.microsoft.com/office/drawing/2014/main" id="{4F42E3F9-5373-4EF1-BFFD-2D679651E6FD}"/>
              </a:ext>
            </a:extLst>
          </p:cNvPr>
          <p:cNvSpPr txBox="1"/>
          <p:nvPr/>
        </p:nvSpPr>
        <p:spPr>
          <a:xfrm>
            <a:off x="1720198" y="2972750"/>
            <a:ext cx="2670289" cy="461665"/>
          </a:xfrm>
          <a:prstGeom prst="rect">
            <a:avLst/>
          </a:prstGeom>
          <a:noFill/>
        </p:spPr>
        <p:txBody>
          <a:bodyPr wrap="square">
            <a:spAutoFit/>
          </a:bodyPr>
          <a:lstStyle/>
          <a:p>
            <a:r>
              <a:rPr lang="ar-QA" sz="2400" dirty="0">
                <a:latin typeface="Politica" panose="02000506060000020004" pitchFamily="2" charset="0"/>
              </a:rPr>
              <a:t>القواعد و البرامج</a:t>
            </a:r>
            <a:endParaRPr lang="en-US" sz="2400" dirty="0"/>
          </a:p>
        </p:txBody>
      </p:sp>
      <p:cxnSp>
        <p:nvCxnSpPr>
          <p:cNvPr id="30" name="Straight Arrow Connector 29">
            <a:extLst>
              <a:ext uri="{FF2B5EF4-FFF2-40B4-BE49-F238E27FC236}">
                <a16:creationId xmlns:a16="http://schemas.microsoft.com/office/drawing/2014/main" id="{3AB1D57F-D480-4567-9E94-14B509610631}"/>
              </a:ext>
            </a:extLst>
          </p:cNvPr>
          <p:cNvCxnSpPr>
            <a:cxnSpLocks/>
          </p:cNvCxnSpPr>
          <p:nvPr/>
        </p:nvCxnSpPr>
        <p:spPr>
          <a:xfrm>
            <a:off x="8116101" y="2888879"/>
            <a:ext cx="8570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C9366AD-8CE2-4D89-AD20-18B366E3BD0E}"/>
              </a:ext>
            </a:extLst>
          </p:cNvPr>
          <p:cNvSpPr txBox="1"/>
          <p:nvPr/>
        </p:nvSpPr>
        <p:spPr>
          <a:xfrm>
            <a:off x="9134719" y="2636839"/>
            <a:ext cx="2309600" cy="461665"/>
          </a:xfrm>
          <a:prstGeom prst="rect">
            <a:avLst/>
          </a:prstGeom>
          <a:noFill/>
        </p:spPr>
        <p:txBody>
          <a:bodyPr wrap="square">
            <a:spAutoFit/>
          </a:bodyPr>
          <a:lstStyle/>
          <a:p>
            <a:r>
              <a:rPr lang="ar-QA" sz="2400" dirty="0">
                <a:latin typeface="Politica" panose="02000506060000020004" pitchFamily="2" charset="0"/>
              </a:rPr>
              <a:t>المخرجات </a:t>
            </a:r>
            <a:r>
              <a:rPr lang="en-US" sz="2400" dirty="0">
                <a:latin typeface="Politica" panose="02000506060000020004" pitchFamily="2" charset="0"/>
              </a:rPr>
              <a:t>  - </a:t>
            </a:r>
            <a:r>
              <a:rPr lang="ar-QA" sz="2400" dirty="0">
                <a:latin typeface="Politica" panose="02000506060000020004" pitchFamily="2" charset="0"/>
              </a:rPr>
              <a:t>الاجوبة</a:t>
            </a:r>
            <a:endParaRPr lang="en-US" sz="2400" dirty="0"/>
          </a:p>
        </p:txBody>
      </p:sp>
      <p:sp>
        <p:nvSpPr>
          <p:cNvPr id="34" name="TextBox 33">
            <a:extLst>
              <a:ext uri="{FF2B5EF4-FFF2-40B4-BE49-F238E27FC236}">
                <a16:creationId xmlns:a16="http://schemas.microsoft.com/office/drawing/2014/main" id="{F4A9A1C1-6C51-452E-808F-88543264554F}"/>
              </a:ext>
            </a:extLst>
          </p:cNvPr>
          <p:cNvSpPr txBox="1"/>
          <p:nvPr/>
        </p:nvSpPr>
        <p:spPr>
          <a:xfrm>
            <a:off x="9117843" y="5233058"/>
            <a:ext cx="2515800" cy="461665"/>
          </a:xfrm>
          <a:prstGeom prst="rect">
            <a:avLst/>
          </a:prstGeom>
          <a:noFill/>
        </p:spPr>
        <p:txBody>
          <a:bodyPr wrap="square">
            <a:spAutoFit/>
          </a:bodyPr>
          <a:lstStyle/>
          <a:p>
            <a:r>
              <a:rPr lang="ar-QA" sz="2400" dirty="0">
                <a:latin typeface="Politica" panose="02000506060000020004" pitchFamily="2" charset="0"/>
              </a:rPr>
              <a:t>القواعد و البرامج</a:t>
            </a:r>
            <a:endParaRPr lang="en-US" sz="2400" dirty="0"/>
          </a:p>
        </p:txBody>
      </p:sp>
      <p:sp>
        <p:nvSpPr>
          <p:cNvPr id="35" name="TextBox 34">
            <a:extLst>
              <a:ext uri="{FF2B5EF4-FFF2-40B4-BE49-F238E27FC236}">
                <a16:creationId xmlns:a16="http://schemas.microsoft.com/office/drawing/2014/main" id="{F2CCB71F-F13A-4DC5-A897-E6FA7DE3E451}"/>
              </a:ext>
            </a:extLst>
          </p:cNvPr>
          <p:cNvSpPr txBox="1"/>
          <p:nvPr/>
        </p:nvSpPr>
        <p:spPr>
          <a:xfrm>
            <a:off x="1406242" y="5551426"/>
            <a:ext cx="2760803" cy="461665"/>
          </a:xfrm>
          <a:prstGeom prst="rect">
            <a:avLst/>
          </a:prstGeom>
          <a:noFill/>
        </p:spPr>
        <p:txBody>
          <a:bodyPr wrap="square">
            <a:spAutoFit/>
          </a:bodyPr>
          <a:lstStyle/>
          <a:p>
            <a:r>
              <a:rPr lang="ar-QA" sz="2400" dirty="0">
                <a:latin typeface="Politica" panose="02000506060000020004" pitchFamily="2" charset="0"/>
              </a:rPr>
              <a:t>المخرجات </a:t>
            </a:r>
            <a:r>
              <a:rPr lang="en-US" sz="2400" dirty="0">
                <a:latin typeface="Politica" panose="02000506060000020004" pitchFamily="2" charset="0"/>
              </a:rPr>
              <a:t>  - </a:t>
            </a:r>
            <a:r>
              <a:rPr lang="ar-QA" sz="2400" dirty="0">
                <a:latin typeface="Politica" panose="02000506060000020004" pitchFamily="2" charset="0"/>
              </a:rPr>
              <a:t>الاجوبة</a:t>
            </a:r>
            <a:endParaRPr lang="en-US" sz="2400" dirty="0"/>
          </a:p>
        </p:txBody>
      </p:sp>
      <p:sp>
        <p:nvSpPr>
          <p:cNvPr id="36" name="TextBox 35">
            <a:extLst>
              <a:ext uri="{FF2B5EF4-FFF2-40B4-BE49-F238E27FC236}">
                <a16:creationId xmlns:a16="http://schemas.microsoft.com/office/drawing/2014/main" id="{B600B860-668C-468C-96EB-41810569D913}"/>
              </a:ext>
            </a:extLst>
          </p:cNvPr>
          <p:cNvSpPr txBox="1"/>
          <p:nvPr/>
        </p:nvSpPr>
        <p:spPr>
          <a:xfrm>
            <a:off x="2582377" y="4942851"/>
            <a:ext cx="1181919" cy="461665"/>
          </a:xfrm>
          <a:prstGeom prst="rect">
            <a:avLst/>
          </a:prstGeom>
          <a:noFill/>
        </p:spPr>
        <p:txBody>
          <a:bodyPr wrap="square">
            <a:spAutoFit/>
          </a:bodyPr>
          <a:lstStyle/>
          <a:p>
            <a:r>
              <a:rPr lang="ar-QA" sz="2400" dirty="0">
                <a:latin typeface="Politica" panose="02000506060000020004" pitchFamily="2" charset="0"/>
              </a:rPr>
              <a:t>بيانات</a:t>
            </a:r>
            <a:endParaRPr lang="en-US" dirty="0"/>
          </a:p>
        </p:txBody>
      </p:sp>
      <p:cxnSp>
        <p:nvCxnSpPr>
          <p:cNvPr id="38" name="Straight Arrow Connector 37">
            <a:extLst>
              <a:ext uri="{FF2B5EF4-FFF2-40B4-BE49-F238E27FC236}">
                <a16:creationId xmlns:a16="http://schemas.microsoft.com/office/drawing/2014/main" id="{6EBC0F34-CBA6-4121-80A5-8DE6010F97E3}"/>
              </a:ext>
            </a:extLst>
          </p:cNvPr>
          <p:cNvCxnSpPr>
            <a:cxnSpLocks/>
          </p:cNvCxnSpPr>
          <p:nvPr/>
        </p:nvCxnSpPr>
        <p:spPr>
          <a:xfrm>
            <a:off x="3727357" y="5253602"/>
            <a:ext cx="13181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D68C50-1F46-477A-89CC-9EC44C7CE1D0}"/>
              </a:ext>
            </a:extLst>
          </p:cNvPr>
          <p:cNvCxnSpPr>
            <a:cxnSpLocks/>
          </p:cNvCxnSpPr>
          <p:nvPr/>
        </p:nvCxnSpPr>
        <p:spPr>
          <a:xfrm>
            <a:off x="3726659" y="5782642"/>
            <a:ext cx="13161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066F38-E567-4237-A1A8-5E633B40E9CF}"/>
              </a:ext>
            </a:extLst>
          </p:cNvPr>
          <p:cNvCxnSpPr>
            <a:cxnSpLocks/>
          </p:cNvCxnSpPr>
          <p:nvPr/>
        </p:nvCxnSpPr>
        <p:spPr>
          <a:xfrm>
            <a:off x="8114123" y="5446266"/>
            <a:ext cx="8570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62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203200" y="1905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2" name="Google Shape;55;p13">
            <a:extLst>
              <a:ext uri="{FF2B5EF4-FFF2-40B4-BE49-F238E27FC236}">
                <a16:creationId xmlns:a16="http://schemas.microsoft.com/office/drawing/2014/main" id="{A912A799-DFAF-4666-824F-5E2CB12BA133}"/>
              </a:ext>
            </a:extLst>
          </p:cNvPr>
          <p:cNvSpPr txBox="1">
            <a:spLocks/>
          </p:cNvSpPr>
          <p:nvPr/>
        </p:nvSpPr>
        <p:spPr>
          <a:xfrm>
            <a:off x="1954973" y="1089316"/>
            <a:ext cx="8520600" cy="79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4400" dirty="0">
                <a:latin typeface="Politica"/>
                <a:hlinkClick r:id="rId5"/>
              </a:rPr>
              <a:t>AI &amp; Machine Learning (ML)</a:t>
            </a:r>
            <a:endParaRPr lang="en-US" sz="4400" dirty="0">
              <a:latin typeface="Politica"/>
            </a:endParaRPr>
          </a:p>
        </p:txBody>
      </p:sp>
      <p:sp>
        <p:nvSpPr>
          <p:cNvPr id="2" name="TextBox 1">
            <a:extLst>
              <a:ext uri="{FF2B5EF4-FFF2-40B4-BE49-F238E27FC236}">
                <a16:creationId xmlns:a16="http://schemas.microsoft.com/office/drawing/2014/main" id="{BCB92C23-C5EF-4B93-9798-8423A3E3DDD5}"/>
              </a:ext>
            </a:extLst>
          </p:cNvPr>
          <p:cNvSpPr txBox="1"/>
          <p:nvPr/>
        </p:nvSpPr>
        <p:spPr>
          <a:xfrm flipH="1">
            <a:off x="2918271" y="2210897"/>
            <a:ext cx="9064963" cy="1754326"/>
          </a:xfrm>
          <a:prstGeom prst="rect">
            <a:avLst/>
          </a:prstGeom>
          <a:noFill/>
        </p:spPr>
        <p:txBody>
          <a:bodyPr wrap="square" rtlCol="0">
            <a:spAutoFit/>
          </a:bodyPr>
          <a:lstStyle/>
          <a:p>
            <a:r>
              <a:rPr lang="en-US" sz="3600" dirty="0">
                <a:latin typeface="Politica"/>
              </a:rPr>
              <a:t>Machine learning is a subset of Artificial Intelligence, Let’s watch this video to learn more about it.</a:t>
            </a:r>
          </a:p>
        </p:txBody>
      </p:sp>
      <p:sp>
        <p:nvSpPr>
          <p:cNvPr id="11" name="TextBox 10">
            <a:extLst>
              <a:ext uri="{FF2B5EF4-FFF2-40B4-BE49-F238E27FC236}">
                <a16:creationId xmlns:a16="http://schemas.microsoft.com/office/drawing/2014/main" id="{7DADAB17-0141-44C8-AC71-437E4FD20656}"/>
              </a:ext>
            </a:extLst>
          </p:cNvPr>
          <p:cNvSpPr txBox="1"/>
          <p:nvPr/>
        </p:nvSpPr>
        <p:spPr>
          <a:xfrm>
            <a:off x="2918270" y="4196196"/>
            <a:ext cx="8823963" cy="1569660"/>
          </a:xfrm>
          <a:prstGeom prst="rect">
            <a:avLst/>
          </a:prstGeom>
          <a:noFill/>
        </p:spPr>
        <p:txBody>
          <a:bodyPr wrap="square">
            <a:spAutoFit/>
          </a:bodyPr>
          <a:lstStyle/>
          <a:p>
            <a:pPr marL="0" indent="0">
              <a:buFont typeface="Arial" panose="020B0604020202020204" pitchFamily="34" charset="0"/>
              <a:buNone/>
            </a:pPr>
            <a:r>
              <a:rPr lang="en-US" sz="3200" b="1" i="0" kern="1200" dirty="0">
                <a:solidFill>
                  <a:schemeClr val="tx1"/>
                </a:solidFill>
                <a:effectLst/>
                <a:latin typeface="Politica" panose="02000506060000020004" pitchFamily="2" charset="0"/>
              </a:rPr>
              <a:t>Machine learning </a:t>
            </a:r>
            <a:r>
              <a:rPr lang="en-US" sz="3200" b="0" i="0" kern="1200" dirty="0">
                <a:solidFill>
                  <a:schemeClr val="tx1"/>
                </a:solidFill>
                <a:effectLst/>
                <a:latin typeface="Politica" panose="02000506060000020004" pitchFamily="2" charset="0"/>
              </a:rPr>
              <a:t> the ability of a computer to or machine to </a:t>
            </a:r>
            <a:r>
              <a:rPr lang="en-US" sz="3200" b="1" i="0" kern="1200" dirty="0">
                <a:solidFill>
                  <a:schemeClr val="tx1"/>
                </a:solidFill>
                <a:effectLst/>
                <a:latin typeface="Politica" panose="02000506060000020004" pitchFamily="2" charset="0"/>
              </a:rPr>
              <a:t>recognize patterns</a:t>
            </a:r>
            <a:r>
              <a:rPr lang="en-US" sz="3200" b="0" i="0" kern="1200" dirty="0">
                <a:solidFill>
                  <a:schemeClr val="tx1"/>
                </a:solidFill>
                <a:effectLst/>
                <a:latin typeface="Politica" panose="02000506060000020004" pitchFamily="2" charset="0"/>
              </a:rPr>
              <a:t> and </a:t>
            </a:r>
            <a:r>
              <a:rPr lang="en-US" sz="3200" b="1" i="0" kern="1200" dirty="0">
                <a:solidFill>
                  <a:schemeClr val="tx1"/>
                </a:solidFill>
                <a:effectLst/>
                <a:latin typeface="Politica" panose="02000506060000020004" pitchFamily="2" charset="0"/>
              </a:rPr>
              <a:t>make decisions </a:t>
            </a:r>
            <a:r>
              <a:rPr lang="en-US" sz="3200" b="0" i="0" kern="1200" dirty="0">
                <a:solidFill>
                  <a:schemeClr val="tx1"/>
                </a:solidFill>
                <a:effectLst/>
                <a:latin typeface="Politica" panose="02000506060000020004" pitchFamily="2" charset="0"/>
              </a:rPr>
              <a:t>without being programmed. </a:t>
            </a:r>
          </a:p>
        </p:txBody>
      </p:sp>
    </p:spTree>
    <p:extLst>
      <p:ext uri="{BB962C8B-B14F-4D97-AF65-F5344CB8AC3E}">
        <p14:creationId xmlns:p14="http://schemas.microsoft.com/office/powerpoint/2010/main" val="143525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203200" y="1905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2" name="Google Shape;55;p13">
            <a:extLst>
              <a:ext uri="{FF2B5EF4-FFF2-40B4-BE49-F238E27FC236}">
                <a16:creationId xmlns:a16="http://schemas.microsoft.com/office/drawing/2014/main" id="{A912A799-DFAF-4666-824F-5E2CB12BA133}"/>
              </a:ext>
            </a:extLst>
          </p:cNvPr>
          <p:cNvSpPr txBox="1">
            <a:spLocks/>
          </p:cNvSpPr>
          <p:nvPr/>
        </p:nvSpPr>
        <p:spPr>
          <a:xfrm>
            <a:off x="2143042" y="450119"/>
            <a:ext cx="8520600" cy="79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Politica"/>
              </a:rPr>
              <a:t>Where have you seen or experienced</a:t>
            </a:r>
          </a:p>
          <a:p>
            <a:pPr marL="0" indent="0" algn="ctr">
              <a:buNone/>
            </a:pPr>
            <a:r>
              <a:rPr lang="en-US" sz="3600" dirty="0">
                <a:latin typeface="Politica"/>
              </a:rPr>
              <a:t> artificial intelligence in your lives? </a:t>
            </a:r>
          </a:p>
        </p:txBody>
      </p:sp>
      <p:pic>
        <p:nvPicPr>
          <p:cNvPr id="1026" name="Picture 2" descr="16 Examples of Artificial Intelligence (AI) in Your Everyday Life">
            <a:extLst>
              <a:ext uri="{FF2B5EF4-FFF2-40B4-BE49-F238E27FC236}">
                <a16:creationId xmlns:a16="http://schemas.microsoft.com/office/drawing/2014/main" id="{B52B5469-C33C-4672-8557-DA6B699B4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630" y="2037033"/>
            <a:ext cx="6667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9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203200" y="1905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6" name="Google Shape;83;p16">
            <a:extLst>
              <a:ext uri="{FF2B5EF4-FFF2-40B4-BE49-F238E27FC236}">
                <a16:creationId xmlns:a16="http://schemas.microsoft.com/office/drawing/2014/main" id="{6D7B4DE1-D104-4EE0-8484-F27F31B81314}"/>
              </a:ext>
            </a:extLst>
          </p:cNvPr>
          <p:cNvSpPr txBox="1">
            <a:spLocks noGrp="1"/>
          </p:cNvSpPr>
          <p:nvPr>
            <p:ph type="title"/>
          </p:nvPr>
        </p:nvSpPr>
        <p:spPr>
          <a:xfrm>
            <a:off x="2534678" y="195084"/>
            <a:ext cx="982781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cs typeface="Arial" panose="020B0604020202020204" pitchFamily="34" charset="0"/>
              </a:rPr>
              <a:t>Image Recognition using Machine Learning</a:t>
            </a:r>
            <a:endParaRPr sz="3200" b="1" dirty="0">
              <a:latin typeface="Politica"/>
              <a:cs typeface="Arial" panose="020B0604020202020204" pitchFamily="34" charset="0"/>
            </a:endParaRPr>
          </a:p>
        </p:txBody>
      </p:sp>
      <p:sp>
        <p:nvSpPr>
          <p:cNvPr id="17" name="Google Shape;85;p16">
            <a:extLst>
              <a:ext uri="{FF2B5EF4-FFF2-40B4-BE49-F238E27FC236}">
                <a16:creationId xmlns:a16="http://schemas.microsoft.com/office/drawing/2014/main" id="{157AAB94-6065-4BBC-AA31-421757F92772}"/>
              </a:ext>
            </a:extLst>
          </p:cNvPr>
          <p:cNvSpPr txBox="1"/>
          <p:nvPr/>
        </p:nvSpPr>
        <p:spPr>
          <a:xfrm>
            <a:off x="2519059" y="880754"/>
            <a:ext cx="9703593" cy="3759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800" dirty="0">
                <a:latin typeface="Politica"/>
              </a:rPr>
              <a:t>Because there are so many parts of an image to consider, a machine needs to be able to </a:t>
            </a:r>
            <a:r>
              <a:rPr lang="en" sz="2800" b="1" dirty="0">
                <a:latin typeface="Politica"/>
              </a:rPr>
              <a:t>learn</a:t>
            </a:r>
            <a:r>
              <a:rPr lang="en" sz="2800" dirty="0">
                <a:latin typeface="Politica"/>
              </a:rPr>
              <a:t>, just like us,</a:t>
            </a:r>
            <a:r>
              <a:rPr lang="en" sz="2800" b="1" dirty="0">
                <a:latin typeface="Politica"/>
              </a:rPr>
              <a:t> </a:t>
            </a:r>
            <a:r>
              <a:rPr lang="en" sz="2800" dirty="0">
                <a:latin typeface="Politica"/>
              </a:rPr>
              <a:t>to correctly classify an image.</a:t>
            </a:r>
            <a:endParaRPr sz="2800" dirty="0">
              <a:latin typeface="Politica"/>
            </a:endParaRPr>
          </a:p>
          <a:p>
            <a:pPr marL="457200" lvl="0" indent="-381000" algn="l" rtl="0">
              <a:spcBef>
                <a:spcPts val="0"/>
              </a:spcBef>
              <a:spcAft>
                <a:spcPts val="0"/>
              </a:spcAft>
              <a:buSzPts val="2400"/>
              <a:buChar char="●"/>
            </a:pPr>
            <a:r>
              <a:rPr lang="en" sz="2800" dirty="0">
                <a:latin typeface="Politica"/>
              </a:rPr>
              <a:t>To do this it uses </a:t>
            </a:r>
            <a:r>
              <a:rPr lang="en" sz="2800" b="1" dirty="0">
                <a:latin typeface="Politica"/>
              </a:rPr>
              <a:t>machine learning</a:t>
            </a:r>
            <a:r>
              <a:rPr lang="en" sz="2800" dirty="0">
                <a:latin typeface="Politica"/>
              </a:rPr>
              <a:t>, a method that lets the machine learn from images.</a:t>
            </a:r>
            <a:endParaRPr sz="2800" dirty="0">
              <a:latin typeface="Politica"/>
            </a:endParaRPr>
          </a:p>
        </p:txBody>
      </p:sp>
      <p:pic>
        <p:nvPicPr>
          <p:cNvPr id="2" name="Picture 1">
            <a:extLst>
              <a:ext uri="{FF2B5EF4-FFF2-40B4-BE49-F238E27FC236}">
                <a16:creationId xmlns:a16="http://schemas.microsoft.com/office/drawing/2014/main" id="{C13BFF21-A03B-4F1D-8803-B1365E692AA7}"/>
              </a:ext>
            </a:extLst>
          </p:cNvPr>
          <p:cNvPicPr>
            <a:picLocks noChangeAspect="1"/>
          </p:cNvPicPr>
          <p:nvPr/>
        </p:nvPicPr>
        <p:blipFill>
          <a:blip r:embed="rId5"/>
          <a:stretch>
            <a:fillRect/>
          </a:stretch>
        </p:blipFill>
        <p:spPr>
          <a:xfrm>
            <a:off x="4603224" y="3394552"/>
            <a:ext cx="4233897" cy="3127066"/>
          </a:xfrm>
          <a:prstGeom prst="rect">
            <a:avLst/>
          </a:prstGeom>
        </p:spPr>
      </p:pic>
    </p:spTree>
    <p:extLst>
      <p:ext uri="{BB962C8B-B14F-4D97-AF65-F5344CB8AC3E}">
        <p14:creationId xmlns:p14="http://schemas.microsoft.com/office/powerpoint/2010/main" val="53274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1;p19">
            <a:extLst>
              <a:ext uri="{FF2B5EF4-FFF2-40B4-BE49-F238E27FC236}">
                <a16:creationId xmlns:a16="http://schemas.microsoft.com/office/drawing/2014/main" id="{B88C4516-9E34-48B8-A29D-1FF4D558DC94}"/>
              </a:ext>
            </a:extLst>
          </p:cNvPr>
          <p:cNvSpPr txBox="1">
            <a:spLocks noGrp="1"/>
          </p:cNvSpPr>
          <p:nvPr>
            <p:ph type="title"/>
          </p:nvPr>
        </p:nvSpPr>
        <p:spPr>
          <a:xfrm>
            <a:off x="2531430" y="110018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Training Steps</a:t>
            </a:r>
            <a:endParaRPr sz="3200" b="1" dirty="0">
              <a:latin typeface="Politica"/>
            </a:endParaRPr>
          </a:p>
        </p:txBody>
      </p:sp>
      <p:sp>
        <p:nvSpPr>
          <p:cNvPr id="5" name="Google Shape;112;p19">
            <a:extLst>
              <a:ext uri="{FF2B5EF4-FFF2-40B4-BE49-F238E27FC236}">
                <a16:creationId xmlns:a16="http://schemas.microsoft.com/office/drawing/2014/main" id="{7996DE7D-329B-4609-9805-3C693151545E}"/>
              </a:ext>
            </a:extLst>
          </p:cNvPr>
          <p:cNvSpPr txBox="1">
            <a:spLocks/>
          </p:cNvSpPr>
          <p:nvPr/>
        </p:nvSpPr>
        <p:spPr>
          <a:xfrm>
            <a:off x="2307924" y="2055069"/>
            <a:ext cx="8520600"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AutoNum type="arabicPeriod"/>
            </a:pPr>
            <a:r>
              <a:rPr lang="en-US" dirty="0">
                <a:latin typeface="Politica"/>
              </a:rPr>
              <a:t>Define Labels</a:t>
            </a:r>
          </a:p>
          <a:p>
            <a:pPr marL="914400" lvl="1" indent="-317500">
              <a:spcBef>
                <a:spcPts val="0"/>
              </a:spcBef>
              <a:buSzPts val="1400"/>
              <a:buFont typeface="Arial" panose="020B0604020202020204" pitchFamily="34" charset="0"/>
              <a:buAutoNum type="alphaLcPeriod"/>
            </a:pPr>
            <a:r>
              <a:rPr lang="en-US" sz="2800" dirty="0">
                <a:latin typeface="Politica"/>
              </a:rPr>
              <a:t>Name your classes/labels (happy, sad, angry…)</a:t>
            </a:r>
          </a:p>
          <a:p>
            <a:pPr marL="914400" indent="0">
              <a:spcBef>
                <a:spcPts val="1600"/>
              </a:spcBef>
              <a:buFont typeface="Arial" panose="020B0604020202020204" pitchFamily="34" charset="0"/>
              <a:buNone/>
            </a:pPr>
            <a:endParaRPr lang="en-US" dirty="0">
              <a:latin typeface="Politica"/>
            </a:endParaRPr>
          </a:p>
          <a:p>
            <a:pPr marL="914400" indent="0">
              <a:spcBef>
                <a:spcPts val="1600"/>
              </a:spcBef>
              <a:buFont typeface="Arial" panose="020B0604020202020204" pitchFamily="34" charset="0"/>
              <a:buNone/>
            </a:pPr>
            <a:endParaRPr lang="en-US" dirty="0">
              <a:latin typeface="Politica"/>
            </a:endParaRPr>
          </a:p>
          <a:p>
            <a:pPr marL="914400" indent="0">
              <a:spcBef>
                <a:spcPts val="1600"/>
              </a:spcBef>
              <a:buFont typeface="Arial" panose="020B0604020202020204" pitchFamily="34" charset="0"/>
              <a:buNone/>
            </a:pPr>
            <a:endParaRPr lang="en-US" dirty="0">
              <a:latin typeface="Politica"/>
            </a:endParaRPr>
          </a:p>
          <a:p>
            <a:pPr marL="457200" indent="0">
              <a:spcBef>
                <a:spcPts val="1600"/>
              </a:spcBef>
              <a:spcAft>
                <a:spcPts val="1600"/>
              </a:spcAft>
              <a:buFont typeface="Arial" panose="020B0604020202020204" pitchFamily="34" charset="0"/>
              <a:buNone/>
            </a:pPr>
            <a:endParaRPr lang="en-US" dirty="0">
              <a:latin typeface="Politica"/>
            </a:endParaRPr>
          </a:p>
        </p:txBody>
      </p:sp>
      <p:pic>
        <p:nvPicPr>
          <p:cNvPr id="6" name="Picture 5">
            <a:extLst>
              <a:ext uri="{FF2B5EF4-FFF2-40B4-BE49-F238E27FC236}">
                <a16:creationId xmlns:a16="http://schemas.microsoft.com/office/drawing/2014/main" id="{AA07CC28-E746-4411-86E8-1A7DD994B13C}"/>
              </a:ext>
            </a:extLst>
          </p:cNvPr>
          <p:cNvPicPr>
            <a:picLocks noChangeAspect="1"/>
          </p:cNvPicPr>
          <p:nvPr/>
        </p:nvPicPr>
        <p:blipFill>
          <a:blip r:embed="rId2"/>
          <a:stretch>
            <a:fillRect/>
          </a:stretch>
        </p:blipFill>
        <p:spPr>
          <a:xfrm>
            <a:off x="105628" y="-3113"/>
            <a:ext cx="1873250" cy="6724968"/>
          </a:xfrm>
          <a:prstGeom prst="rect">
            <a:avLst/>
          </a:prstGeom>
        </p:spPr>
      </p:pic>
      <p:pic>
        <p:nvPicPr>
          <p:cNvPr id="3" name="Picture 2">
            <a:extLst>
              <a:ext uri="{FF2B5EF4-FFF2-40B4-BE49-F238E27FC236}">
                <a16:creationId xmlns:a16="http://schemas.microsoft.com/office/drawing/2014/main" id="{6A75448F-3B2B-4D61-AD9A-25D0924694E6}"/>
              </a:ext>
            </a:extLst>
          </p:cNvPr>
          <p:cNvPicPr>
            <a:picLocks noChangeAspect="1"/>
          </p:cNvPicPr>
          <p:nvPr/>
        </p:nvPicPr>
        <p:blipFill>
          <a:blip r:embed="rId3"/>
          <a:stretch>
            <a:fillRect/>
          </a:stretch>
        </p:blipFill>
        <p:spPr>
          <a:xfrm>
            <a:off x="2758816" y="3189111"/>
            <a:ext cx="5724525" cy="3638550"/>
          </a:xfrm>
          <a:prstGeom prst="rect">
            <a:avLst/>
          </a:prstGeom>
        </p:spPr>
      </p:pic>
      <p:sp>
        <p:nvSpPr>
          <p:cNvPr id="8" name="Google Shape;111;p19">
            <a:extLst>
              <a:ext uri="{FF2B5EF4-FFF2-40B4-BE49-F238E27FC236}">
                <a16:creationId xmlns:a16="http://schemas.microsoft.com/office/drawing/2014/main" id="{4AD62A79-36D2-4E1C-B501-8B021CAB8A6E}"/>
              </a:ext>
            </a:extLst>
          </p:cNvPr>
          <p:cNvSpPr txBox="1">
            <a:spLocks/>
          </p:cNvSpPr>
          <p:nvPr/>
        </p:nvSpPr>
        <p:spPr>
          <a:xfrm>
            <a:off x="2531430" y="246810"/>
            <a:ext cx="85206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200" b="1" dirty="0">
                <a:latin typeface="Politica"/>
              </a:rPr>
              <a:t>MIT App Inventor – </a:t>
            </a:r>
            <a:r>
              <a:rPr lang="en-US" sz="3200" b="1" dirty="0">
                <a:latin typeface="Politica"/>
                <a:hlinkClick r:id="rId4"/>
              </a:rPr>
              <a:t>Personal Image Classifier </a:t>
            </a:r>
            <a:endParaRPr lang="en-US" sz="3200" b="1" dirty="0">
              <a:latin typeface="Politica"/>
            </a:endParaRPr>
          </a:p>
        </p:txBody>
      </p:sp>
    </p:spTree>
    <p:extLst>
      <p:ext uri="{BB962C8B-B14F-4D97-AF65-F5344CB8AC3E}">
        <p14:creationId xmlns:p14="http://schemas.microsoft.com/office/powerpoint/2010/main" val="74019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9;p20">
            <a:extLst>
              <a:ext uri="{FF2B5EF4-FFF2-40B4-BE49-F238E27FC236}">
                <a16:creationId xmlns:a16="http://schemas.microsoft.com/office/drawing/2014/main" id="{D3F6A1C4-277C-4173-AC61-7FCED510150E}"/>
              </a:ext>
            </a:extLst>
          </p:cNvPr>
          <p:cNvSpPr txBox="1">
            <a:spLocks/>
          </p:cNvSpPr>
          <p:nvPr/>
        </p:nvSpPr>
        <p:spPr>
          <a:xfrm>
            <a:off x="2159852" y="1558876"/>
            <a:ext cx="9098698"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AutoNum type="arabicPeriod" startAt="2"/>
            </a:pPr>
            <a:r>
              <a:rPr lang="en-US" dirty="0">
                <a:latin typeface="Politica"/>
                <a:hlinkClick r:id="rId3"/>
              </a:rPr>
              <a:t>Add Training Data</a:t>
            </a:r>
            <a:endParaRPr lang="en-US" dirty="0">
              <a:latin typeface="Politica"/>
            </a:endParaRPr>
          </a:p>
          <a:p>
            <a:pPr marL="914400" lvl="1" indent="-317500">
              <a:spcBef>
                <a:spcPts val="0"/>
              </a:spcBef>
              <a:buSzPts val="1400"/>
              <a:buFont typeface="Arial" panose="020B0604020202020204" pitchFamily="34" charset="0"/>
              <a:buAutoNum type="alphaLcPeriod"/>
            </a:pPr>
            <a:r>
              <a:rPr lang="en-US" sz="2800" dirty="0">
                <a:latin typeface="Politica"/>
              </a:rPr>
              <a:t>Take several pictures for Mask label, and/or drag and drop images</a:t>
            </a:r>
          </a:p>
          <a:p>
            <a:pPr marL="457200" indent="0">
              <a:spcBef>
                <a:spcPts val="1600"/>
              </a:spcBef>
              <a:spcAft>
                <a:spcPts val="1600"/>
              </a:spcAft>
              <a:buFont typeface="Arial" panose="020B0604020202020204" pitchFamily="34" charset="0"/>
              <a:buNone/>
            </a:pPr>
            <a:endParaRPr lang="en-US" dirty="0">
              <a:latin typeface="Politica"/>
            </a:endParaRPr>
          </a:p>
        </p:txBody>
      </p:sp>
      <p:pic>
        <p:nvPicPr>
          <p:cNvPr id="6" name="Picture 5">
            <a:extLst>
              <a:ext uri="{FF2B5EF4-FFF2-40B4-BE49-F238E27FC236}">
                <a16:creationId xmlns:a16="http://schemas.microsoft.com/office/drawing/2014/main" id="{BC978A1D-C024-4EB1-B4AF-D1CF1F260E42}"/>
              </a:ext>
            </a:extLst>
          </p:cNvPr>
          <p:cNvPicPr>
            <a:picLocks noChangeAspect="1"/>
          </p:cNvPicPr>
          <p:nvPr/>
        </p:nvPicPr>
        <p:blipFill>
          <a:blip r:embed="rId4"/>
          <a:stretch>
            <a:fillRect/>
          </a:stretch>
        </p:blipFill>
        <p:spPr>
          <a:xfrm>
            <a:off x="105628" y="-3113"/>
            <a:ext cx="1873250" cy="6724968"/>
          </a:xfrm>
          <a:prstGeom prst="rect">
            <a:avLst/>
          </a:prstGeom>
        </p:spPr>
      </p:pic>
      <p:sp>
        <p:nvSpPr>
          <p:cNvPr id="18" name="Google Shape;118;p20">
            <a:extLst>
              <a:ext uri="{FF2B5EF4-FFF2-40B4-BE49-F238E27FC236}">
                <a16:creationId xmlns:a16="http://schemas.microsoft.com/office/drawing/2014/main" id="{2502BD2C-580E-40BF-A1B3-2B407B00C186}"/>
              </a:ext>
            </a:extLst>
          </p:cNvPr>
          <p:cNvSpPr txBox="1">
            <a:spLocks noGrp="1"/>
          </p:cNvSpPr>
          <p:nvPr>
            <p:ph type="title"/>
          </p:nvPr>
        </p:nvSpPr>
        <p:spPr>
          <a:xfrm>
            <a:off x="2159852" y="62403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Politica"/>
              </a:rPr>
              <a:t>Training Steps</a:t>
            </a:r>
            <a:endParaRPr sz="3200" dirty="0">
              <a:latin typeface="Politica"/>
            </a:endParaRPr>
          </a:p>
        </p:txBody>
      </p:sp>
      <p:pic>
        <p:nvPicPr>
          <p:cNvPr id="3" name="Picture 2">
            <a:extLst>
              <a:ext uri="{FF2B5EF4-FFF2-40B4-BE49-F238E27FC236}">
                <a16:creationId xmlns:a16="http://schemas.microsoft.com/office/drawing/2014/main" id="{2A22C6A4-5AF9-4F52-BB7A-EE12720C9056}"/>
              </a:ext>
            </a:extLst>
          </p:cNvPr>
          <p:cNvPicPr>
            <a:picLocks noChangeAspect="1"/>
          </p:cNvPicPr>
          <p:nvPr/>
        </p:nvPicPr>
        <p:blipFill>
          <a:blip r:embed="rId5"/>
          <a:stretch>
            <a:fillRect/>
          </a:stretch>
        </p:blipFill>
        <p:spPr>
          <a:xfrm>
            <a:off x="2290762" y="2709716"/>
            <a:ext cx="8486775" cy="3524250"/>
          </a:xfrm>
          <a:prstGeom prst="rect">
            <a:avLst/>
          </a:prstGeom>
        </p:spPr>
      </p:pic>
    </p:spTree>
    <p:extLst>
      <p:ext uri="{BB962C8B-B14F-4D97-AF65-F5344CB8AC3E}">
        <p14:creationId xmlns:p14="http://schemas.microsoft.com/office/powerpoint/2010/main" val="381890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5;p21">
            <a:extLst>
              <a:ext uri="{FF2B5EF4-FFF2-40B4-BE49-F238E27FC236}">
                <a16:creationId xmlns:a16="http://schemas.microsoft.com/office/drawing/2014/main" id="{AFC58902-D896-4A49-85BF-EE4B3DB7BA88}"/>
              </a:ext>
            </a:extLst>
          </p:cNvPr>
          <p:cNvSpPr txBox="1">
            <a:spLocks noGrp="1"/>
          </p:cNvSpPr>
          <p:nvPr>
            <p:ph type="title"/>
          </p:nvPr>
        </p:nvSpPr>
        <p:spPr>
          <a:xfrm>
            <a:off x="1995356" y="953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Training Steps</a:t>
            </a:r>
            <a:endParaRPr sz="3200" b="1" dirty="0">
              <a:latin typeface="Politica"/>
            </a:endParaRPr>
          </a:p>
        </p:txBody>
      </p:sp>
      <p:sp>
        <p:nvSpPr>
          <p:cNvPr id="5" name="Google Shape;126;p21">
            <a:extLst>
              <a:ext uri="{FF2B5EF4-FFF2-40B4-BE49-F238E27FC236}">
                <a16:creationId xmlns:a16="http://schemas.microsoft.com/office/drawing/2014/main" id="{5A98C4E6-8543-482E-9EAE-C24D10D7A313}"/>
              </a:ext>
            </a:extLst>
          </p:cNvPr>
          <p:cNvSpPr txBox="1">
            <a:spLocks/>
          </p:cNvSpPr>
          <p:nvPr/>
        </p:nvSpPr>
        <p:spPr>
          <a:xfrm>
            <a:off x="1995356" y="1660475"/>
            <a:ext cx="8520600"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AutoNum type="arabicPeriod" startAt="3"/>
            </a:pPr>
            <a:r>
              <a:rPr lang="en-US" dirty="0">
                <a:latin typeface="Politica"/>
              </a:rPr>
              <a:t>Add new label – No Mask and take some photos </a:t>
            </a:r>
          </a:p>
          <a:p>
            <a:pPr marL="457200" indent="0">
              <a:spcBef>
                <a:spcPts val="1600"/>
              </a:spcBef>
              <a:spcAft>
                <a:spcPts val="1600"/>
              </a:spcAft>
              <a:buFont typeface="Arial" panose="020B0604020202020204" pitchFamily="34" charset="0"/>
              <a:buNone/>
            </a:pPr>
            <a:endParaRPr lang="en-US" dirty="0">
              <a:latin typeface="Politica"/>
            </a:endParaRPr>
          </a:p>
        </p:txBody>
      </p:sp>
      <p:pic>
        <p:nvPicPr>
          <p:cNvPr id="7" name="Picture 6">
            <a:extLst>
              <a:ext uri="{FF2B5EF4-FFF2-40B4-BE49-F238E27FC236}">
                <a16:creationId xmlns:a16="http://schemas.microsoft.com/office/drawing/2014/main" id="{C14F3518-B9E5-4C40-9D59-1FB9C3A3F074}"/>
              </a:ext>
            </a:extLst>
          </p:cNvPr>
          <p:cNvPicPr>
            <a:picLocks noChangeAspect="1"/>
          </p:cNvPicPr>
          <p:nvPr/>
        </p:nvPicPr>
        <p:blipFill>
          <a:blip r:embed="rId2"/>
          <a:stretch>
            <a:fillRect/>
          </a:stretch>
        </p:blipFill>
        <p:spPr>
          <a:xfrm>
            <a:off x="105628" y="-3113"/>
            <a:ext cx="1873250" cy="6724968"/>
          </a:xfrm>
          <a:prstGeom prst="rect">
            <a:avLst/>
          </a:prstGeom>
        </p:spPr>
      </p:pic>
      <p:pic>
        <p:nvPicPr>
          <p:cNvPr id="9" name="Picture 8">
            <a:extLst>
              <a:ext uri="{FF2B5EF4-FFF2-40B4-BE49-F238E27FC236}">
                <a16:creationId xmlns:a16="http://schemas.microsoft.com/office/drawing/2014/main" id="{CCA9DC1C-7447-4A2F-9D0C-80D7F2FD36EF}"/>
              </a:ext>
            </a:extLst>
          </p:cNvPr>
          <p:cNvPicPr>
            <a:picLocks noChangeAspect="1"/>
          </p:cNvPicPr>
          <p:nvPr/>
        </p:nvPicPr>
        <p:blipFill>
          <a:blip r:embed="rId3"/>
          <a:stretch>
            <a:fillRect/>
          </a:stretch>
        </p:blipFill>
        <p:spPr>
          <a:xfrm>
            <a:off x="2217109" y="3026155"/>
            <a:ext cx="8315325" cy="3695700"/>
          </a:xfrm>
          <a:prstGeom prst="rect">
            <a:avLst/>
          </a:prstGeom>
        </p:spPr>
      </p:pic>
    </p:spTree>
    <p:extLst>
      <p:ext uri="{BB962C8B-B14F-4D97-AF65-F5344CB8AC3E}">
        <p14:creationId xmlns:p14="http://schemas.microsoft.com/office/powerpoint/2010/main" val="70315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1;p19">
            <a:extLst>
              <a:ext uri="{FF2B5EF4-FFF2-40B4-BE49-F238E27FC236}">
                <a16:creationId xmlns:a16="http://schemas.microsoft.com/office/drawing/2014/main" id="{B88C4516-9E34-48B8-A29D-1FF4D558DC94}"/>
              </a:ext>
            </a:extLst>
          </p:cNvPr>
          <p:cNvSpPr txBox="1">
            <a:spLocks noGrp="1"/>
          </p:cNvSpPr>
          <p:nvPr>
            <p:ph type="title"/>
          </p:nvPr>
        </p:nvSpPr>
        <p:spPr>
          <a:xfrm>
            <a:off x="2542062" y="144908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Click on train and start testing the if your training was enough for the computer </a:t>
            </a:r>
            <a:endParaRPr sz="3200" b="1" dirty="0">
              <a:latin typeface="Politica"/>
            </a:endParaRPr>
          </a:p>
        </p:txBody>
      </p:sp>
      <p:pic>
        <p:nvPicPr>
          <p:cNvPr id="6" name="Picture 5">
            <a:extLst>
              <a:ext uri="{FF2B5EF4-FFF2-40B4-BE49-F238E27FC236}">
                <a16:creationId xmlns:a16="http://schemas.microsoft.com/office/drawing/2014/main" id="{AA07CC28-E746-4411-86E8-1A7DD994B13C}"/>
              </a:ext>
            </a:extLst>
          </p:cNvPr>
          <p:cNvPicPr>
            <a:picLocks noChangeAspect="1"/>
          </p:cNvPicPr>
          <p:nvPr/>
        </p:nvPicPr>
        <p:blipFill>
          <a:blip r:embed="rId3"/>
          <a:stretch>
            <a:fillRect/>
          </a:stretch>
        </p:blipFill>
        <p:spPr>
          <a:xfrm>
            <a:off x="105628" y="-3113"/>
            <a:ext cx="1873250" cy="6724968"/>
          </a:xfrm>
          <a:prstGeom prst="rect">
            <a:avLst/>
          </a:prstGeom>
        </p:spPr>
      </p:pic>
      <p:pic>
        <p:nvPicPr>
          <p:cNvPr id="7" name="Picture 6">
            <a:extLst>
              <a:ext uri="{FF2B5EF4-FFF2-40B4-BE49-F238E27FC236}">
                <a16:creationId xmlns:a16="http://schemas.microsoft.com/office/drawing/2014/main" id="{D2950489-E2A5-472C-802F-0844FC769AAF}"/>
              </a:ext>
            </a:extLst>
          </p:cNvPr>
          <p:cNvPicPr>
            <a:picLocks noChangeAspect="1"/>
          </p:cNvPicPr>
          <p:nvPr/>
        </p:nvPicPr>
        <p:blipFill>
          <a:blip r:embed="rId4"/>
          <a:stretch>
            <a:fillRect/>
          </a:stretch>
        </p:blipFill>
        <p:spPr>
          <a:xfrm>
            <a:off x="2328237" y="2349880"/>
            <a:ext cx="8734425" cy="4086225"/>
          </a:xfrm>
          <a:prstGeom prst="rect">
            <a:avLst/>
          </a:prstGeom>
        </p:spPr>
      </p:pic>
      <p:pic>
        <p:nvPicPr>
          <p:cNvPr id="8" name="Picture 7">
            <a:extLst>
              <a:ext uri="{FF2B5EF4-FFF2-40B4-BE49-F238E27FC236}">
                <a16:creationId xmlns:a16="http://schemas.microsoft.com/office/drawing/2014/main" id="{65EC12A9-7E14-4F77-809E-A56B68C6E026}"/>
              </a:ext>
            </a:extLst>
          </p:cNvPr>
          <p:cNvPicPr>
            <a:picLocks noChangeAspect="1"/>
          </p:cNvPicPr>
          <p:nvPr/>
        </p:nvPicPr>
        <p:blipFill>
          <a:blip r:embed="rId5"/>
          <a:stretch>
            <a:fillRect/>
          </a:stretch>
        </p:blipFill>
        <p:spPr>
          <a:xfrm>
            <a:off x="8973630" y="2835333"/>
            <a:ext cx="618045" cy="388725"/>
          </a:xfrm>
          <a:prstGeom prst="rect">
            <a:avLst/>
          </a:prstGeom>
        </p:spPr>
      </p:pic>
    </p:spTree>
    <p:extLst>
      <p:ext uri="{BB962C8B-B14F-4D97-AF65-F5344CB8AC3E}">
        <p14:creationId xmlns:p14="http://schemas.microsoft.com/office/powerpoint/2010/main" val="242141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a:extLst>
              <a:ext uri="{28A0092B-C50C-407E-A947-70E740481C1C}">
                <a14:useLocalDpi xmlns:a14="http://schemas.microsoft.com/office/drawing/2010/main" val="0"/>
              </a:ext>
            </a:extLst>
          </a:blip>
          <a:srcRect t="1390" r="-1" b="-1"/>
          <a:stretch/>
        </p:blipFill>
        <p:spPr>
          <a:xfrm>
            <a:off x="0" y="7937"/>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209259"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Tree>
    <p:extLst>
      <p:ext uri="{BB962C8B-B14F-4D97-AF65-F5344CB8AC3E}">
        <p14:creationId xmlns:p14="http://schemas.microsoft.com/office/powerpoint/2010/main" val="251492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22">
            <a:extLst>
              <a:ext uri="{FF2B5EF4-FFF2-40B4-BE49-F238E27FC236}">
                <a16:creationId xmlns:a16="http://schemas.microsoft.com/office/drawing/2014/main" id="{7917F85B-E40F-4AA4-82C6-FBFCFC264D9F}"/>
              </a:ext>
            </a:extLst>
          </p:cNvPr>
          <p:cNvSpPr txBox="1">
            <a:spLocks noGrp="1"/>
          </p:cNvSpPr>
          <p:nvPr>
            <p:ph type="title"/>
          </p:nvPr>
        </p:nvSpPr>
        <p:spPr>
          <a:xfrm>
            <a:off x="2522558" y="105380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Testing without mask showing acurate results </a:t>
            </a:r>
            <a:endParaRPr sz="3200" b="1" dirty="0">
              <a:latin typeface="Politica"/>
            </a:endParaRPr>
          </a:p>
        </p:txBody>
      </p:sp>
      <p:pic>
        <p:nvPicPr>
          <p:cNvPr id="7" name="Picture 6">
            <a:extLst>
              <a:ext uri="{FF2B5EF4-FFF2-40B4-BE49-F238E27FC236}">
                <a16:creationId xmlns:a16="http://schemas.microsoft.com/office/drawing/2014/main" id="{8F55C458-196A-4E51-954D-08710E8ECF97}"/>
              </a:ext>
            </a:extLst>
          </p:cNvPr>
          <p:cNvPicPr>
            <a:picLocks noChangeAspect="1"/>
          </p:cNvPicPr>
          <p:nvPr/>
        </p:nvPicPr>
        <p:blipFill>
          <a:blip r:embed="rId2"/>
          <a:stretch>
            <a:fillRect/>
          </a:stretch>
        </p:blipFill>
        <p:spPr>
          <a:xfrm>
            <a:off x="105628" y="-3113"/>
            <a:ext cx="1873250" cy="6724968"/>
          </a:xfrm>
          <a:prstGeom prst="rect">
            <a:avLst/>
          </a:prstGeom>
        </p:spPr>
      </p:pic>
      <p:pic>
        <p:nvPicPr>
          <p:cNvPr id="3" name="Picture 2">
            <a:extLst>
              <a:ext uri="{FF2B5EF4-FFF2-40B4-BE49-F238E27FC236}">
                <a16:creationId xmlns:a16="http://schemas.microsoft.com/office/drawing/2014/main" id="{006FC08B-17E3-4245-B14E-924AB71E0B26}"/>
              </a:ext>
            </a:extLst>
          </p:cNvPr>
          <p:cNvPicPr>
            <a:picLocks noChangeAspect="1"/>
          </p:cNvPicPr>
          <p:nvPr/>
        </p:nvPicPr>
        <p:blipFill>
          <a:blip r:embed="rId3"/>
          <a:stretch>
            <a:fillRect/>
          </a:stretch>
        </p:blipFill>
        <p:spPr>
          <a:xfrm>
            <a:off x="2204909" y="2076451"/>
            <a:ext cx="8382967" cy="3364592"/>
          </a:xfrm>
          <a:prstGeom prst="rect">
            <a:avLst/>
          </a:prstGeom>
        </p:spPr>
      </p:pic>
    </p:spTree>
    <p:extLst>
      <p:ext uri="{BB962C8B-B14F-4D97-AF65-F5344CB8AC3E}">
        <p14:creationId xmlns:p14="http://schemas.microsoft.com/office/powerpoint/2010/main" val="138256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22">
            <a:extLst>
              <a:ext uri="{FF2B5EF4-FFF2-40B4-BE49-F238E27FC236}">
                <a16:creationId xmlns:a16="http://schemas.microsoft.com/office/drawing/2014/main" id="{7917F85B-E40F-4AA4-82C6-FBFCFC264D9F}"/>
              </a:ext>
            </a:extLst>
          </p:cNvPr>
          <p:cNvSpPr txBox="1">
            <a:spLocks noGrp="1"/>
          </p:cNvSpPr>
          <p:nvPr>
            <p:ph type="title"/>
          </p:nvPr>
        </p:nvSpPr>
        <p:spPr>
          <a:xfrm>
            <a:off x="2522558" y="105380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Testing with mask showing great results. </a:t>
            </a:r>
            <a:endParaRPr sz="3200" b="1" dirty="0">
              <a:latin typeface="Politica"/>
            </a:endParaRPr>
          </a:p>
        </p:txBody>
      </p:sp>
      <p:pic>
        <p:nvPicPr>
          <p:cNvPr id="7" name="Picture 6">
            <a:extLst>
              <a:ext uri="{FF2B5EF4-FFF2-40B4-BE49-F238E27FC236}">
                <a16:creationId xmlns:a16="http://schemas.microsoft.com/office/drawing/2014/main" id="{8F55C458-196A-4E51-954D-08710E8ECF97}"/>
              </a:ext>
            </a:extLst>
          </p:cNvPr>
          <p:cNvPicPr>
            <a:picLocks noChangeAspect="1"/>
          </p:cNvPicPr>
          <p:nvPr/>
        </p:nvPicPr>
        <p:blipFill>
          <a:blip r:embed="rId2"/>
          <a:stretch>
            <a:fillRect/>
          </a:stretch>
        </p:blipFill>
        <p:spPr>
          <a:xfrm>
            <a:off x="105628" y="-3113"/>
            <a:ext cx="1873250" cy="6724968"/>
          </a:xfrm>
          <a:prstGeom prst="rect">
            <a:avLst/>
          </a:prstGeom>
        </p:spPr>
      </p:pic>
      <p:pic>
        <p:nvPicPr>
          <p:cNvPr id="5" name="Picture 4">
            <a:extLst>
              <a:ext uri="{FF2B5EF4-FFF2-40B4-BE49-F238E27FC236}">
                <a16:creationId xmlns:a16="http://schemas.microsoft.com/office/drawing/2014/main" id="{81CB74B5-BDF0-4682-A6B8-3101BBE24245}"/>
              </a:ext>
            </a:extLst>
          </p:cNvPr>
          <p:cNvPicPr>
            <a:picLocks noChangeAspect="1"/>
          </p:cNvPicPr>
          <p:nvPr/>
        </p:nvPicPr>
        <p:blipFill>
          <a:blip r:embed="rId3"/>
          <a:stretch>
            <a:fillRect/>
          </a:stretch>
        </p:blipFill>
        <p:spPr>
          <a:xfrm>
            <a:off x="2319337" y="2290762"/>
            <a:ext cx="8429625" cy="2828925"/>
          </a:xfrm>
          <a:prstGeom prst="rect">
            <a:avLst/>
          </a:prstGeom>
        </p:spPr>
      </p:pic>
    </p:spTree>
    <p:extLst>
      <p:ext uri="{BB962C8B-B14F-4D97-AF65-F5344CB8AC3E}">
        <p14:creationId xmlns:p14="http://schemas.microsoft.com/office/powerpoint/2010/main" val="288797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a:lum bright="100000"/>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03498"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3" name="Google Shape;63;p14">
            <a:extLst>
              <a:ext uri="{FF2B5EF4-FFF2-40B4-BE49-F238E27FC236}">
                <a16:creationId xmlns:a16="http://schemas.microsoft.com/office/drawing/2014/main" id="{83EC1B15-6D37-4E83-844B-F970DB92D5E4}"/>
              </a:ext>
            </a:extLst>
          </p:cNvPr>
          <p:cNvSpPr txBox="1">
            <a:spLocks/>
          </p:cNvSpPr>
          <p:nvPr/>
        </p:nvSpPr>
        <p:spPr>
          <a:xfrm>
            <a:off x="1840125" y="1389591"/>
            <a:ext cx="9298586"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15000"/>
              </a:lnSpc>
              <a:spcBef>
                <a:spcPts val="0"/>
              </a:spcBef>
              <a:buClr>
                <a:srgbClr val="000000"/>
              </a:buClr>
              <a:buSzPts val="2400"/>
              <a:buFont typeface="Arial"/>
              <a:buChar char="●"/>
            </a:pPr>
            <a:r>
              <a:rPr lang="en-US" dirty="0">
                <a:solidFill>
                  <a:srgbClr val="000000"/>
                </a:solidFill>
                <a:latin typeface="Politica"/>
              </a:rPr>
              <a:t>The engineering design process is a series of steps that guides engineering teams as we solve problems. The design process is iterative, meaning that we repeat the steps as many times as needed, making improvements along the way as we learn from failure and uncover new design possibilities to arrive at great solutions.</a:t>
            </a:r>
          </a:p>
        </p:txBody>
      </p:sp>
      <p:sp>
        <p:nvSpPr>
          <p:cNvPr id="2" name="TextBox 1">
            <a:extLst>
              <a:ext uri="{FF2B5EF4-FFF2-40B4-BE49-F238E27FC236}">
                <a16:creationId xmlns:a16="http://schemas.microsoft.com/office/drawing/2014/main" id="{CD773CF7-43EC-4868-87FE-E2247D74F769}"/>
              </a:ext>
            </a:extLst>
          </p:cNvPr>
          <p:cNvSpPr txBox="1"/>
          <p:nvPr/>
        </p:nvSpPr>
        <p:spPr>
          <a:xfrm>
            <a:off x="2269858" y="610536"/>
            <a:ext cx="3953732" cy="584775"/>
          </a:xfrm>
          <a:prstGeom prst="rect">
            <a:avLst/>
          </a:prstGeom>
          <a:noFill/>
        </p:spPr>
        <p:txBody>
          <a:bodyPr wrap="square" rtlCol="0">
            <a:spAutoFit/>
          </a:bodyPr>
          <a:lstStyle/>
          <a:p>
            <a:r>
              <a:rPr lang="en-US" sz="3200" b="1" dirty="0">
                <a:latin typeface="Politica"/>
              </a:rPr>
              <a:t>Engineering design process</a:t>
            </a:r>
          </a:p>
        </p:txBody>
      </p:sp>
    </p:spTree>
    <p:extLst>
      <p:ext uri="{BB962C8B-B14F-4D97-AF65-F5344CB8AC3E}">
        <p14:creationId xmlns:p14="http://schemas.microsoft.com/office/powerpoint/2010/main" val="392492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03498"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3" name="Google Shape;63;p14">
            <a:extLst>
              <a:ext uri="{FF2B5EF4-FFF2-40B4-BE49-F238E27FC236}">
                <a16:creationId xmlns:a16="http://schemas.microsoft.com/office/drawing/2014/main" id="{83EC1B15-6D37-4E83-844B-F970DB92D5E4}"/>
              </a:ext>
            </a:extLst>
          </p:cNvPr>
          <p:cNvSpPr txBox="1">
            <a:spLocks/>
          </p:cNvSpPr>
          <p:nvPr/>
        </p:nvSpPr>
        <p:spPr>
          <a:xfrm>
            <a:off x="1840125" y="1389591"/>
            <a:ext cx="9298586"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15000"/>
              </a:lnSpc>
              <a:spcBef>
                <a:spcPts val="0"/>
              </a:spcBef>
              <a:buClr>
                <a:srgbClr val="000000"/>
              </a:buClr>
              <a:buSzPts val="2400"/>
              <a:buFont typeface="Arial"/>
              <a:buChar char="●"/>
            </a:pPr>
            <a:r>
              <a:rPr lang="en-US" dirty="0">
                <a:solidFill>
                  <a:srgbClr val="000000"/>
                </a:solidFill>
                <a:latin typeface="Politica"/>
              </a:rPr>
              <a:t>Developing innovative science, technology, engineering and mathematics (STEM) curricula that elicit student excitement for learning is a continuous challenge for K-12 STEM teachers.</a:t>
            </a:r>
          </a:p>
          <a:p>
            <a:pPr marL="457200" indent="-381000">
              <a:lnSpc>
                <a:spcPct val="115000"/>
              </a:lnSpc>
              <a:spcBef>
                <a:spcPts val="0"/>
              </a:spcBef>
              <a:buClr>
                <a:srgbClr val="000000"/>
              </a:buClr>
              <a:buSzPts val="2400"/>
              <a:buFont typeface="Arial"/>
              <a:buChar char="●"/>
            </a:pPr>
            <a:r>
              <a:rPr lang="en-US" dirty="0">
                <a:latin typeface="Politica"/>
              </a:rPr>
              <a:t>the engineering design process (EDP) can be used as an innovative, effective, and logical means for formalizing the development of K-12 STEM lessons.</a:t>
            </a:r>
          </a:p>
        </p:txBody>
      </p:sp>
    </p:spTree>
    <p:extLst>
      <p:ext uri="{BB962C8B-B14F-4D97-AF65-F5344CB8AC3E}">
        <p14:creationId xmlns:p14="http://schemas.microsoft.com/office/powerpoint/2010/main" val="57604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844910" y="6241679"/>
            <a:ext cx="1189630"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03498" cy="6858000"/>
          </a:xfrm>
          <a:prstGeom prst="rect">
            <a:avLst/>
          </a:prstGeom>
        </p:spPr>
      </p:pic>
      <p:grpSp>
        <p:nvGrpSpPr>
          <p:cNvPr id="10" name="Group 9"/>
          <p:cNvGrpSpPr/>
          <p:nvPr/>
        </p:nvGrpSpPr>
        <p:grpSpPr>
          <a:xfrm>
            <a:off x="9429750" y="6260522"/>
            <a:ext cx="1275786" cy="395947"/>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DAC39D3D-9AD8-4D03-9313-63B2CFCEB01E}"/>
              </a:ext>
            </a:extLst>
          </p:cNvPr>
          <p:cNvPicPr>
            <a:picLocks noChangeAspect="1"/>
          </p:cNvPicPr>
          <p:nvPr/>
        </p:nvPicPr>
        <p:blipFill>
          <a:blip r:embed="rId5"/>
          <a:stretch>
            <a:fillRect/>
          </a:stretch>
        </p:blipFill>
        <p:spPr>
          <a:xfrm>
            <a:off x="2168678" y="312738"/>
            <a:ext cx="7121698" cy="6220534"/>
          </a:xfrm>
          <a:prstGeom prst="rect">
            <a:avLst/>
          </a:prstGeom>
        </p:spPr>
      </p:pic>
    </p:spTree>
    <p:extLst>
      <p:ext uri="{BB962C8B-B14F-4D97-AF65-F5344CB8AC3E}">
        <p14:creationId xmlns:p14="http://schemas.microsoft.com/office/powerpoint/2010/main" val="22645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403498"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3" name="Google Shape;63;p14">
            <a:extLst>
              <a:ext uri="{FF2B5EF4-FFF2-40B4-BE49-F238E27FC236}">
                <a16:creationId xmlns:a16="http://schemas.microsoft.com/office/drawing/2014/main" id="{83EC1B15-6D37-4E83-844B-F970DB92D5E4}"/>
              </a:ext>
            </a:extLst>
          </p:cNvPr>
          <p:cNvSpPr txBox="1">
            <a:spLocks/>
          </p:cNvSpPr>
          <p:nvPr/>
        </p:nvSpPr>
        <p:spPr>
          <a:xfrm>
            <a:off x="1691270" y="1453386"/>
            <a:ext cx="9298586"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15000"/>
              </a:lnSpc>
              <a:spcBef>
                <a:spcPts val="0"/>
              </a:spcBef>
              <a:buClr>
                <a:srgbClr val="000000"/>
              </a:buClr>
              <a:buSzPts val="2400"/>
              <a:buFont typeface="Arial"/>
              <a:buChar char="●"/>
            </a:pPr>
            <a:r>
              <a:rPr lang="en-US" dirty="0">
                <a:solidFill>
                  <a:srgbClr val="000000"/>
                </a:solidFill>
                <a:latin typeface="Politica"/>
              </a:rPr>
              <a:t>The Ministry of health is working on a new precautionary measures to improve the CSS - Covid Safety System and limit the spread of coronavirus, and that will be achieved by integrating a new technology -  AI to detect if the people wear a mask or not,  so we need your help to develop a new system that will be able to detect masks.</a:t>
            </a:r>
          </a:p>
        </p:txBody>
      </p:sp>
      <p:sp>
        <p:nvSpPr>
          <p:cNvPr id="2" name="TextBox 1">
            <a:extLst>
              <a:ext uri="{FF2B5EF4-FFF2-40B4-BE49-F238E27FC236}">
                <a16:creationId xmlns:a16="http://schemas.microsoft.com/office/drawing/2014/main" id="{CD773CF7-43EC-4868-87FE-E2247D74F769}"/>
              </a:ext>
            </a:extLst>
          </p:cNvPr>
          <p:cNvSpPr txBox="1"/>
          <p:nvPr/>
        </p:nvSpPr>
        <p:spPr>
          <a:xfrm>
            <a:off x="1840125" y="504211"/>
            <a:ext cx="6002272" cy="584775"/>
          </a:xfrm>
          <a:prstGeom prst="rect">
            <a:avLst/>
          </a:prstGeom>
          <a:noFill/>
        </p:spPr>
        <p:txBody>
          <a:bodyPr wrap="square" rtlCol="0">
            <a:spAutoFit/>
          </a:bodyPr>
          <a:lstStyle/>
          <a:p>
            <a:r>
              <a:rPr lang="en-US" sz="3200" b="1" dirty="0">
                <a:latin typeface="Politica"/>
              </a:rPr>
              <a:t>Engineering design challenge </a:t>
            </a:r>
          </a:p>
        </p:txBody>
      </p:sp>
    </p:spTree>
    <p:extLst>
      <p:ext uri="{BB962C8B-B14F-4D97-AF65-F5344CB8AC3E}">
        <p14:creationId xmlns:p14="http://schemas.microsoft.com/office/powerpoint/2010/main" val="52035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DB0D9D5-3A94-4C15-BCD7-B683AC82F07A}"/>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rgbClr val="FFFFFF"/>
                </a:solidFill>
                <a:latin typeface="+mj-lt"/>
                <a:ea typeface="+mj-ea"/>
                <a:cs typeface="+mj-cs"/>
              </a:rPr>
              <a:t>Mask detector - </a:t>
            </a:r>
            <a:r>
              <a:rPr lang="ar-QA" sz="5400" dirty="0">
                <a:solidFill>
                  <a:schemeClr val="bg1"/>
                </a:solidFill>
              </a:rPr>
              <a:t>كاشف الكمام</a:t>
            </a:r>
            <a:r>
              <a:rPr lang="en-US" sz="5400" b="1" dirty="0">
                <a:solidFill>
                  <a:srgbClr val="FFFFFF"/>
                </a:solidFill>
                <a:latin typeface="+mj-lt"/>
                <a:ea typeface="+mj-ea"/>
                <a:cs typeface="+mj-cs"/>
              </a:rPr>
              <a:t> </a:t>
            </a:r>
          </a:p>
        </p:txBody>
      </p:sp>
      <p:cxnSp>
        <p:nvCxnSpPr>
          <p:cNvPr id="19" name="Straight Connector 1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3B125AF-0CFF-418C-B433-CA8F10299F0A}"/>
              </a:ext>
            </a:extLst>
          </p:cNvPr>
          <p:cNvPicPr>
            <a:picLocks noChangeAspect="1"/>
          </p:cNvPicPr>
          <p:nvPr/>
        </p:nvPicPr>
        <p:blipFill>
          <a:blip r:embed="rId3"/>
          <a:stretch>
            <a:fillRect/>
          </a:stretch>
        </p:blipFill>
        <p:spPr>
          <a:xfrm>
            <a:off x="400446" y="1119308"/>
            <a:ext cx="3242776" cy="2515424"/>
          </a:xfrm>
          <a:prstGeom prst="rect">
            <a:avLst/>
          </a:prstGeom>
        </p:spPr>
      </p:pic>
      <p:pic>
        <p:nvPicPr>
          <p:cNvPr id="6" name="Picture 5">
            <a:extLst>
              <a:ext uri="{FF2B5EF4-FFF2-40B4-BE49-F238E27FC236}">
                <a16:creationId xmlns:a16="http://schemas.microsoft.com/office/drawing/2014/main" id="{BD8BF053-C367-40D9-85F5-5A71E44B52F0}"/>
              </a:ext>
            </a:extLst>
          </p:cNvPr>
          <p:cNvPicPr>
            <a:picLocks noChangeAspect="1"/>
          </p:cNvPicPr>
          <p:nvPr/>
        </p:nvPicPr>
        <p:blipFill>
          <a:blip r:embed="rId4"/>
          <a:stretch>
            <a:fillRect/>
          </a:stretch>
        </p:blipFill>
        <p:spPr>
          <a:xfrm>
            <a:off x="8448772" y="1119308"/>
            <a:ext cx="3368089" cy="2629010"/>
          </a:xfrm>
          <a:prstGeom prst="rect">
            <a:avLst/>
          </a:prstGeom>
        </p:spPr>
      </p:pic>
      <p:pic>
        <p:nvPicPr>
          <p:cNvPr id="8" name="Picture 7">
            <a:extLst>
              <a:ext uri="{FF2B5EF4-FFF2-40B4-BE49-F238E27FC236}">
                <a16:creationId xmlns:a16="http://schemas.microsoft.com/office/drawing/2014/main" id="{27C05F4A-82C7-4D36-B7B9-F057A83E1911}"/>
              </a:ext>
            </a:extLst>
          </p:cNvPr>
          <p:cNvPicPr>
            <a:picLocks noChangeAspect="1"/>
          </p:cNvPicPr>
          <p:nvPr/>
        </p:nvPicPr>
        <p:blipFill>
          <a:blip r:embed="rId5"/>
          <a:stretch>
            <a:fillRect/>
          </a:stretch>
        </p:blipFill>
        <p:spPr>
          <a:xfrm>
            <a:off x="4717396" y="1119308"/>
            <a:ext cx="2757208" cy="2512123"/>
          </a:xfrm>
          <a:prstGeom prst="rect">
            <a:avLst/>
          </a:prstGeom>
        </p:spPr>
      </p:pic>
    </p:spTree>
    <p:extLst>
      <p:ext uri="{BB962C8B-B14F-4D97-AF65-F5344CB8AC3E}">
        <p14:creationId xmlns:p14="http://schemas.microsoft.com/office/powerpoint/2010/main" val="255322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a:blip r:embed="rId3"/>
          <a:stretch>
            <a:fillRect/>
          </a:stretch>
        </p:blipFill>
        <p:spPr>
          <a:xfrm>
            <a:off x="0" y="0"/>
            <a:ext cx="1910306" cy="6858000"/>
          </a:xfrm>
          <a:prstGeom prst="rect">
            <a:avLst/>
          </a:prstGeom>
        </p:spPr>
      </p:pic>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3" name="Google Shape;63;p14">
            <a:extLst>
              <a:ext uri="{FF2B5EF4-FFF2-40B4-BE49-F238E27FC236}">
                <a16:creationId xmlns:a16="http://schemas.microsoft.com/office/drawing/2014/main" id="{83EC1B15-6D37-4E83-844B-F970DB92D5E4}"/>
              </a:ext>
            </a:extLst>
          </p:cNvPr>
          <p:cNvSpPr txBox="1">
            <a:spLocks/>
          </p:cNvSpPr>
          <p:nvPr/>
        </p:nvSpPr>
        <p:spPr>
          <a:xfrm>
            <a:off x="2360017" y="1485284"/>
            <a:ext cx="9298586"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15000"/>
              </a:lnSpc>
              <a:spcBef>
                <a:spcPts val="0"/>
              </a:spcBef>
              <a:buClr>
                <a:srgbClr val="000000"/>
              </a:buClr>
              <a:buSzPts val="2400"/>
              <a:buFont typeface="Arial"/>
              <a:buChar char="●"/>
            </a:pPr>
            <a:r>
              <a:rPr lang="en-US" dirty="0">
                <a:solidFill>
                  <a:srgbClr val="000000"/>
                </a:solidFill>
                <a:latin typeface="Politica"/>
              </a:rPr>
              <a:t>Image classification is the process in which an image is matched to a specific word. </a:t>
            </a:r>
          </a:p>
          <a:p>
            <a:pPr marL="457200" indent="-381000">
              <a:lnSpc>
                <a:spcPct val="115000"/>
              </a:lnSpc>
              <a:spcBef>
                <a:spcPts val="0"/>
              </a:spcBef>
              <a:buClr>
                <a:srgbClr val="000000"/>
              </a:buClr>
              <a:buSzPts val="2400"/>
              <a:buFont typeface="Arial"/>
              <a:buChar char="●"/>
            </a:pPr>
            <a:r>
              <a:rPr lang="en-US" dirty="0">
                <a:solidFill>
                  <a:srgbClr val="000000"/>
                </a:solidFill>
                <a:latin typeface="Politica"/>
              </a:rPr>
              <a:t>You do this all the time with your eyes and brain just looking around at the world!</a:t>
            </a:r>
          </a:p>
          <a:p>
            <a:pPr marL="457200" indent="0">
              <a:lnSpc>
                <a:spcPct val="115000"/>
              </a:lnSpc>
              <a:spcBef>
                <a:spcPts val="1600"/>
              </a:spcBef>
              <a:spcAft>
                <a:spcPts val="1600"/>
              </a:spcAft>
              <a:buFont typeface="Arial" panose="020B0604020202020204" pitchFamily="34" charset="0"/>
              <a:buNone/>
            </a:pPr>
            <a:endParaRPr lang="en-US" dirty="0">
              <a:latin typeface="Politica"/>
            </a:endParaRPr>
          </a:p>
        </p:txBody>
      </p:sp>
      <p:sp>
        <p:nvSpPr>
          <p:cNvPr id="2" name="TextBox 1">
            <a:extLst>
              <a:ext uri="{FF2B5EF4-FFF2-40B4-BE49-F238E27FC236}">
                <a16:creationId xmlns:a16="http://schemas.microsoft.com/office/drawing/2014/main" id="{CD773CF7-43EC-4868-87FE-E2247D74F769}"/>
              </a:ext>
            </a:extLst>
          </p:cNvPr>
          <p:cNvSpPr txBox="1"/>
          <p:nvPr/>
        </p:nvSpPr>
        <p:spPr>
          <a:xfrm>
            <a:off x="2409087" y="886983"/>
            <a:ext cx="5161991" cy="584775"/>
          </a:xfrm>
          <a:prstGeom prst="rect">
            <a:avLst/>
          </a:prstGeom>
          <a:noFill/>
        </p:spPr>
        <p:txBody>
          <a:bodyPr wrap="none" rtlCol="0">
            <a:spAutoFit/>
          </a:bodyPr>
          <a:lstStyle/>
          <a:p>
            <a:r>
              <a:rPr lang="en-US" sz="3200" b="1" dirty="0">
                <a:latin typeface="Politica"/>
              </a:rPr>
              <a:t>What is image classification? </a:t>
            </a:r>
          </a:p>
        </p:txBody>
      </p:sp>
      <p:sp>
        <p:nvSpPr>
          <p:cNvPr id="15" name="Google Shape;66;p14">
            <a:extLst>
              <a:ext uri="{FF2B5EF4-FFF2-40B4-BE49-F238E27FC236}">
                <a16:creationId xmlns:a16="http://schemas.microsoft.com/office/drawing/2014/main" id="{AB85F323-4E40-49B8-8C90-461D32D4B27E}"/>
              </a:ext>
            </a:extLst>
          </p:cNvPr>
          <p:cNvSpPr/>
          <p:nvPr/>
        </p:nvSpPr>
        <p:spPr>
          <a:xfrm>
            <a:off x="7789010" y="4432593"/>
            <a:ext cx="1327800" cy="8106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p14">
            <a:extLst>
              <a:ext uri="{FF2B5EF4-FFF2-40B4-BE49-F238E27FC236}">
                <a16:creationId xmlns:a16="http://schemas.microsoft.com/office/drawing/2014/main" id="{6DEF0EC0-45C8-4605-8643-1BDCCB2624D6}"/>
              </a:ext>
            </a:extLst>
          </p:cNvPr>
          <p:cNvSpPr txBox="1"/>
          <p:nvPr/>
        </p:nvSpPr>
        <p:spPr>
          <a:xfrm>
            <a:off x="9116810" y="4432593"/>
            <a:ext cx="1428900" cy="8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Mask</a:t>
            </a:r>
            <a:endParaRPr sz="3600" b="1" dirty="0"/>
          </a:p>
        </p:txBody>
      </p:sp>
      <p:pic>
        <p:nvPicPr>
          <p:cNvPr id="18" name="Google Shape;68;p14">
            <a:extLst>
              <a:ext uri="{FF2B5EF4-FFF2-40B4-BE49-F238E27FC236}">
                <a16:creationId xmlns:a16="http://schemas.microsoft.com/office/drawing/2014/main" id="{3C5FC162-1659-4E2D-92EE-3FE3EFEADBE8}"/>
              </a:ext>
            </a:extLst>
          </p:cNvPr>
          <p:cNvPicPr preferRelativeResize="0"/>
          <p:nvPr/>
        </p:nvPicPr>
        <p:blipFill>
          <a:blip r:embed="rId5">
            <a:alphaModFix/>
          </a:blip>
          <a:stretch>
            <a:fillRect/>
          </a:stretch>
        </p:blipFill>
        <p:spPr>
          <a:xfrm rot="1157846">
            <a:off x="2254647" y="4125313"/>
            <a:ext cx="1179025" cy="1179050"/>
          </a:xfrm>
          <a:prstGeom prst="rect">
            <a:avLst/>
          </a:prstGeom>
          <a:noFill/>
          <a:ln>
            <a:noFill/>
          </a:ln>
        </p:spPr>
      </p:pic>
      <p:sp>
        <p:nvSpPr>
          <p:cNvPr id="19" name="Google Shape;69;p14">
            <a:extLst>
              <a:ext uri="{FF2B5EF4-FFF2-40B4-BE49-F238E27FC236}">
                <a16:creationId xmlns:a16="http://schemas.microsoft.com/office/drawing/2014/main" id="{C861F286-1AEC-48C9-B26B-750442967527}"/>
              </a:ext>
            </a:extLst>
          </p:cNvPr>
          <p:cNvSpPr/>
          <p:nvPr/>
        </p:nvSpPr>
        <p:spPr>
          <a:xfrm>
            <a:off x="3477858" y="4429868"/>
            <a:ext cx="1327800" cy="8106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F289CF75-9EA4-48B4-A0F4-6AC1D1CCF271}"/>
              </a:ext>
            </a:extLst>
          </p:cNvPr>
          <p:cNvPicPr>
            <a:picLocks noChangeAspect="1"/>
          </p:cNvPicPr>
          <p:nvPr/>
        </p:nvPicPr>
        <p:blipFill>
          <a:blip r:embed="rId6"/>
          <a:stretch>
            <a:fillRect/>
          </a:stretch>
        </p:blipFill>
        <p:spPr>
          <a:xfrm>
            <a:off x="5194094" y="3863774"/>
            <a:ext cx="2332031" cy="1819793"/>
          </a:xfrm>
          <a:prstGeom prst="rect">
            <a:avLst/>
          </a:prstGeom>
        </p:spPr>
      </p:pic>
    </p:spTree>
    <p:extLst>
      <p:ext uri="{BB962C8B-B14F-4D97-AF65-F5344CB8AC3E}">
        <p14:creationId xmlns:p14="http://schemas.microsoft.com/office/powerpoint/2010/main" val="21194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28105" y="-6891"/>
            <a:ext cx="1873250" cy="6764371"/>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a:lum bright="-100000"/>
            </a:blip>
            <a:srcRect l="64179"/>
            <a:stretch/>
          </p:blipFill>
          <p:spPr>
            <a:xfrm>
              <a:off x="10025744" y="6158525"/>
              <a:ext cx="637898" cy="599942"/>
            </a:xfrm>
            <a:prstGeom prst="rect">
              <a:avLst/>
            </a:prstGeom>
          </p:spPr>
        </p:pic>
      </p:grpSp>
      <p:sp>
        <p:nvSpPr>
          <p:cNvPr id="11" name="Google Shape;74;p15">
            <a:extLst>
              <a:ext uri="{FF2B5EF4-FFF2-40B4-BE49-F238E27FC236}">
                <a16:creationId xmlns:a16="http://schemas.microsoft.com/office/drawing/2014/main" id="{DD8CD1D4-0CF8-4FBA-A854-869E922DC32E}"/>
              </a:ext>
            </a:extLst>
          </p:cNvPr>
          <p:cNvSpPr txBox="1">
            <a:spLocks noGrp="1"/>
          </p:cNvSpPr>
          <p:nvPr>
            <p:ph type="title"/>
          </p:nvPr>
        </p:nvSpPr>
        <p:spPr>
          <a:xfrm>
            <a:off x="2143042" y="43721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latin typeface="Politica"/>
              </a:rPr>
              <a:t>Why is this hard for machines?</a:t>
            </a:r>
            <a:endParaRPr sz="3200" b="1" dirty="0">
              <a:latin typeface="Politica"/>
            </a:endParaRPr>
          </a:p>
        </p:txBody>
      </p:sp>
      <p:sp>
        <p:nvSpPr>
          <p:cNvPr id="12" name="Google Shape;76;p15">
            <a:extLst>
              <a:ext uri="{FF2B5EF4-FFF2-40B4-BE49-F238E27FC236}">
                <a16:creationId xmlns:a16="http://schemas.microsoft.com/office/drawing/2014/main" id="{56C9F447-8491-4972-8F43-3CA6A7633872}"/>
              </a:ext>
            </a:extLst>
          </p:cNvPr>
          <p:cNvSpPr txBox="1"/>
          <p:nvPr/>
        </p:nvSpPr>
        <p:spPr>
          <a:xfrm>
            <a:off x="2077527" y="1225236"/>
            <a:ext cx="9437387" cy="3508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800" dirty="0">
                <a:latin typeface="Politica"/>
              </a:rPr>
              <a:t>Machines don’t have systems as complex as our brains.</a:t>
            </a:r>
            <a:endParaRPr sz="2800" dirty="0">
              <a:latin typeface="Politica"/>
            </a:endParaRPr>
          </a:p>
          <a:p>
            <a:pPr marL="457200" lvl="0" indent="-381000" algn="l" rtl="0">
              <a:spcBef>
                <a:spcPts val="0"/>
              </a:spcBef>
              <a:spcAft>
                <a:spcPts val="0"/>
              </a:spcAft>
              <a:buSzPts val="2400"/>
              <a:buChar char="●"/>
            </a:pPr>
            <a:r>
              <a:rPr lang="en" sz="2800" dirty="0">
                <a:latin typeface="Politica"/>
              </a:rPr>
              <a:t>We can see that these images are masks, but they look so different it would be hard for a machine to figure out.</a:t>
            </a:r>
            <a:endParaRPr sz="2800" dirty="0">
              <a:latin typeface="Politica"/>
            </a:endParaRPr>
          </a:p>
          <a:p>
            <a:pPr marL="457200" lvl="0" indent="0" algn="l" rtl="0">
              <a:spcBef>
                <a:spcPts val="0"/>
              </a:spcBef>
              <a:spcAft>
                <a:spcPts val="0"/>
              </a:spcAft>
              <a:buNone/>
            </a:pPr>
            <a:endParaRPr sz="2800" dirty="0">
              <a:latin typeface="Politica"/>
            </a:endParaRPr>
          </a:p>
        </p:txBody>
      </p:sp>
      <p:pic>
        <p:nvPicPr>
          <p:cNvPr id="2" name="Picture 1">
            <a:extLst>
              <a:ext uri="{FF2B5EF4-FFF2-40B4-BE49-F238E27FC236}">
                <a16:creationId xmlns:a16="http://schemas.microsoft.com/office/drawing/2014/main" id="{1DB6F1B5-DA9B-46AF-8422-6773DD1D6666}"/>
              </a:ext>
            </a:extLst>
          </p:cNvPr>
          <p:cNvPicPr>
            <a:picLocks noChangeAspect="1"/>
          </p:cNvPicPr>
          <p:nvPr/>
        </p:nvPicPr>
        <p:blipFill>
          <a:blip r:embed="rId5"/>
          <a:stretch>
            <a:fillRect/>
          </a:stretch>
        </p:blipFill>
        <p:spPr>
          <a:xfrm>
            <a:off x="2929315" y="2985924"/>
            <a:ext cx="6890668" cy="2792605"/>
          </a:xfrm>
          <a:prstGeom prst="rect">
            <a:avLst/>
          </a:prstGeom>
        </p:spPr>
      </p:pic>
    </p:spTree>
    <p:extLst>
      <p:ext uri="{BB962C8B-B14F-4D97-AF65-F5344CB8AC3E}">
        <p14:creationId xmlns:p14="http://schemas.microsoft.com/office/powerpoint/2010/main" val="152194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1128</Words>
  <Application>Microsoft Office PowerPoint</Application>
  <PresentationFormat>Widescreen</PresentationFormat>
  <Paragraphs>149</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hard for machines?</vt:lpstr>
      <vt:lpstr>PowerPoint Presentation</vt:lpstr>
      <vt:lpstr>PowerPoint Presentation</vt:lpstr>
      <vt:lpstr>PowerPoint Presentation</vt:lpstr>
      <vt:lpstr>PowerPoint Presentation</vt:lpstr>
      <vt:lpstr>PowerPoint Presentation</vt:lpstr>
      <vt:lpstr>Image Recognition using Machine Learning</vt:lpstr>
      <vt:lpstr>Training Steps</vt:lpstr>
      <vt:lpstr>Training Steps</vt:lpstr>
      <vt:lpstr>Training Steps</vt:lpstr>
      <vt:lpstr>Click on train and start testing the if your training was enough for the computer </vt:lpstr>
      <vt:lpstr>Testing without mask showing acurate results </vt:lpstr>
      <vt:lpstr>Testing with mask showing great results.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1</cp:revision>
  <dcterms:created xsi:type="dcterms:W3CDTF">2020-06-11T05:56:29Z</dcterms:created>
  <dcterms:modified xsi:type="dcterms:W3CDTF">2021-08-10T09:46:01Z</dcterms:modified>
</cp:coreProperties>
</file>