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1" autoAdjust="0"/>
  </p:normalViewPr>
  <p:slideViewPr>
    <p:cSldViewPr snapToGrid="0">
      <p:cViewPr>
        <p:scale>
          <a:sx n="124" d="100"/>
          <a:sy n="124" d="100"/>
        </p:scale>
        <p:origin x="54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5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505523"/>
            <a:ext cx="10284002" cy="4629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 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Thunkable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will test the final application, fix any issues, and share their final prototype with others.</a:t>
            </a:r>
            <a:endParaRPr lang="en-US" sz="1600" dirty="0">
              <a:latin typeface="Politica" panose="02000506060000020004" pitchFamily="2" charset="0"/>
            </a:endParaRP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Run the full application on their phones.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Fix any issues found in the app.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Share their apps with others.</a:t>
            </a:r>
          </a:p>
          <a:p>
            <a:pPr marL="139700" lvl="0">
              <a:lnSpc>
                <a:spcPct val="150000"/>
              </a:lnSpc>
              <a:buClr>
                <a:srgbClr val="FFFFFF"/>
              </a:buClr>
              <a:buSzPts val="1400"/>
            </a:pP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5: Test and share the app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674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637757806"/>
              </p:ext>
            </p:extLst>
          </p:nvPr>
        </p:nvGraphicFramePr>
        <p:xfrm>
          <a:off x="944359" y="633757"/>
          <a:ext cx="10561500" cy="44616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Day4.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Discuss what they learned during the past week.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Video about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PolyJet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technology and how it is used in digital fashion.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Run the application on the phone.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Test if the app is working.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Fix any problems found.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Ask the participants to share their prototypes with others.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Discuss what they have learned during the five days.</a:t>
                      </a: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  <a:p>
                      <a:pPr algn="l"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17309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858419"/>
            <a:ext cx="10284002" cy="6476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Thunkable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be introduced to the concept of digital fashion and how digital fabrication can be used in fashion design. They will also discover the </a:t>
            </a:r>
            <a:r>
              <a:rPr lang="en-US" sz="1600" dirty="0" err="1">
                <a:solidFill>
                  <a:srgbClr val="FFFFFF"/>
                </a:solidFill>
                <a:latin typeface="Politica" panose="02000506060000020004" pitchFamily="2" charset="0"/>
              </a:rPr>
              <a:t>Thunkable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 platform and design the user-interface of the application.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IMB Qatar Fashion and Art academy is holding the “Arabic Fashion” week, where they are </a:t>
            </a:r>
            <a:r>
              <a:rPr lang="en-US" sz="1600" b="1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conductying</a:t>
            </a:r>
            <a:r>
              <a:rPr lang="en-US" sz="1600" b="1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several events and workshops discussing and learning about the Arabic fashion. However, they are looking for Mobile apps' developers from Qatar, who can develop a mobile application for both Android and IOS phones, as part of their Fashion-tech workshop. The application must represent a Fashion house, where there are two collections of clothes (Men &amp; Women), and a page that displays different pictures of each collection. Make sure you follow an Arabic theme while designing the application.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Recognize the interface structure of the platform.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user-interface of the application.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Add, edit and delete components.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and design multiple screens.</a:t>
            </a: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1: Design the app #1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101220797"/>
              </p:ext>
            </p:extLst>
          </p:nvPr>
        </p:nvGraphicFramePr>
        <p:xfrm>
          <a:off x="719319" y="166557"/>
          <a:ext cx="10740662" cy="652488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3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sz="1200" b="1"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sz="1200" b="1" dirty="0"/>
                        <a:t>Introduce students to </a:t>
                      </a:r>
                      <a:r>
                        <a:rPr lang="en-US" sz="1200" b="1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sz="1200" b="1" dirty="0"/>
                        <a:t>Explain the purpose of this program.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2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Intro to Microsoft Teams interface.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Introduce the client letter.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is fashion?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The combination of Fashion and Technology.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Examples of Digitalized fashion products.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The meaning mobile applications.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8- Types of mobile applications.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9- Video about the steps of developing a mobile application.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10- What is paper-based prototyping.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11- Intro to the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Thunkable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12-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35 min</a:t>
                      </a:r>
                      <a:endParaRPr sz="12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Explain the UI of the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Thunkable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website and the structure of the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Explain how you can add multiple screens to the application.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Explain how you can add different components to the screen and edit them.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Design the first screen (Start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label and button components to the screen.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Edit the components to suit the theme of the application.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background image.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Design the second screen (Collections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and edit buttons, images, labels.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background image.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Search for icons/images.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200" b="1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2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200" b="1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874855"/>
            <a:ext cx="10284002" cy="3890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GROUP:11-14 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Thunkable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 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learn about User-interface design and continue designing the screens of the application.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user-interface of the application.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Add, edit and delete components.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sym typeface="Lato"/>
              </a:rPr>
              <a:t>Add and design multiple screens.</a:t>
            </a:r>
            <a:endParaRPr lang="en-US" sz="16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2: Design the app #2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900394364"/>
              </p:ext>
            </p:extLst>
          </p:nvPr>
        </p:nvGraphicFramePr>
        <p:xfrm>
          <a:off x="944359" y="633757"/>
          <a:ext cx="10561500" cy="35119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Day1.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What is user-interface design.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Video about User-interface design tips.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8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Design the third screen (Women collection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label and button components to the screen.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Edit the components to suit the theme of the application.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Design the fourth screen (Men collection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and edit buttons, images, labels.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background image.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690189"/>
            <a:ext cx="10284002" cy="426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 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T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hunkable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  platform,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Spreadshirt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platform..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prepare two collections of outfits for their fashion house, Men collection and Women collection. They will also add a database to their application with the different products.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Prepare two collections of products.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a database component to the application.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database to have the images of the two collections (Men &amp; Women).</a:t>
            </a: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3: Design the outfits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705806115"/>
              </p:ext>
            </p:extLst>
          </p:nvPr>
        </p:nvGraphicFramePr>
        <p:xfrm>
          <a:off x="944359" y="633757"/>
          <a:ext cx="10561500" cy="4998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Day2.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Prepare two collections of products; search for unique products in tech-fashion.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Follow the Arab fashion theme while preparing the products.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is a Database.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How to add a database to the application.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Design the outfits of the Men collection.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Design the product.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Search for ready products.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Design the outfits of the Women collection.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Design the product.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Search for ready products.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Search for tech-fashion products for the 2 collections and save the pictures.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Add a database component to the application.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two columns (Men, women) to the database.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three rows to each column with the images of each collection.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Upload the images to the application.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690190"/>
            <a:ext cx="10284002" cy="426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 		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Thunkable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use block coding to program the application to take certain actions based on the user requests.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Use block coding to program the application.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Program the navigation between the different screens.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Program how images are read from the database and displayed on the screen.</a:t>
            </a: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Day 4: Coding the application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087657335"/>
              </p:ext>
            </p:extLst>
          </p:nvPr>
        </p:nvGraphicFramePr>
        <p:xfrm>
          <a:off x="944359" y="633757"/>
          <a:ext cx="10561500" cy="56386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Overview on what was done on Day3.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What is coding.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Discuss the existing programming languages and their uses.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Explain the meaning of Variables and Functions in the coding field.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Program the first screen (Start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Navigate the user to the collections screen when the button is pressed.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Program the second screen (Collections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Navigate the user to the Women/Men collection based on the pressed button.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Program the third screen (Women collection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Program it to update the image component constantly when the user press on either “Back” or “Next” button.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Program it to read the correct image from the database and display it.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Program the “Collections” button to navigate the user to the Collections screen.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Program the fourth screen (Men collection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Program it to update the image component constantly when the user press on either “Back” or “Next” button.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Program it to read the correct image from the database and display it.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Program the “Collections” button to navigate the user to the Collections screen.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12843</TotalTime>
  <Words>1594</Words>
  <Application>Microsoft Office PowerPoint</Application>
  <PresentationFormat>Custom</PresentationFormat>
  <Paragraphs>184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Sarah-studio56@outlook.com</cp:lastModifiedBy>
  <cp:revision>105</cp:revision>
  <dcterms:modified xsi:type="dcterms:W3CDTF">2021-05-25T10:51:27Z</dcterms:modified>
</cp:coreProperties>
</file>