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12188825" cy="6858000"/>
  <p:notesSz cx="6858000" cy="9144000"/>
  <p:embeddedFontLst>
    <p:embeddedFont>
      <p:font typeface="Lato" panose="020F0502020204030203"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9F77972-CD55-4F9B-A673-75B9DDC658DD}">
  <a:tblStyle styleId="{F9F77972-CD55-4F9B-A673-75B9DDC658DD}"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8" d="100"/>
          <a:sy n="108" d="100"/>
        </p:scale>
        <p:origin x="678" y="102"/>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ath Almomani" userId="ff116c73-3ed4-4407-a8d2-899e4a260434" providerId="ADAL" clId="{293CD759-D19D-4B45-B342-4DE89C4EB414}"/>
    <pc:docChg chg="custSel modSld">
      <pc:chgData name="Moath Almomani" userId="ff116c73-3ed4-4407-a8d2-899e4a260434" providerId="ADAL" clId="{293CD759-D19D-4B45-B342-4DE89C4EB414}" dt="2021-11-16T09:39:43.528" v="2" actId="207"/>
      <pc:docMkLst>
        <pc:docMk/>
      </pc:docMkLst>
      <pc:sldChg chg="modSp mod">
        <pc:chgData name="Moath Almomani" userId="ff116c73-3ed4-4407-a8d2-899e4a260434" providerId="ADAL" clId="{293CD759-D19D-4B45-B342-4DE89C4EB414}" dt="2021-11-16T09:29:51.448" v="0" actId="207"/>
        <pc:sldMkLst>
          <pc:docMk/>
          <pc:sldMk cId="0" sldId="257"/>
        </pc:sldMkLst>
        <pc:spChg chg="mod">
          <ac:chgData name="Moath Almomani" userId="ff116c73-3ed4-4407-a8d2-899e4a260434" providerId="ADAL" clId="{293CD759-D19D-4B45-B342-4DE89C4EB414}" dt="2021-11-16T09:29:51.448" v="0" actId="207"/>
          <ac:spMkLst>
            <pc:docMk/>
            <pc:sldMk cId="0" sldId="257"/>
            <ac:spMk id="66" creationId="{00000000-0000-0000-0000-000000000000}"/>
          </ac:spMkLst>
        </pc:spChg>
      </pc:sldChg>
      <pc:sldChg chg="modSp mod">
        <pc:chgData name="Moath Almomani" userId="ff116c73-3ed4-4407-a8d2-899e4a260434" providerId="ADAL" clId="{293CD759-D19D-4B45-B342-4DE89C4EB414}" dt="2021-11-16T09:38:06.531" v="1" actId="207"/>
        <pc:sldMkLst>
          <pc:docMk/>
          <pc:sldMk cId="0" sldId="258"/>
        </pc:sldMkLst>
        <pc:spChg chg="mod">
          <ac:chgData name="Moath Almomani" userId="ff116c73-3ed4-4407-a8d2-899e4a260434" providerId="ADAL" clId="{293CD759-D19D-4B45-B342-4DE89C4EB414}" dt="2021-11-16T09:38:06.531" v="1" actId="207"/>
          <ac:spMkLst>
            <pc:docMk/>
            <pc:sldMk cId="0" sldId="258"/>
            <ac:spMk id="75" creationId="{00000000-0000-0000-0000-000000000000}"/>
          </ac:spMkLst>
        </pc:spChg>
      </pc:sldChg>
      <pc:sldChg chg="modSp mod">
        <pc:chgData name="Moath Almomani" userId="ff116c73-3ed4-4407-a8d2-899e4a260434" providerId="ADAL" clId="{293CD759-D19D-4B45-B342-4DE89C4EB414}" dt="2021-11-16T09:39:43.528" v="2" actId="207"/>
        <pc:sldMkLst>
          <pc:docMk/>
          <pc:sldMk cId="0" sldId="260"/>
        </pc:sldMkLst>
        <pc:graphicFrameChg chg="modGraphic">
          <ac:chgData name="Moath Almomani" userId="ff116c73-3ed4-4407-a8d2-899e4a260434" providerId="ADAL" clId="{293CD759-D19D-4B45-B342-4DE89C4EB414}" dt="2021-11-16T09:39:43.528" v="2" actId="207"/>
          <ac:graphicFrameMkLst>
            <pc:docMk/>
            <pc:sldMk cId="0" sldId="260"/>
            <ac:graphicFrameMk id="95"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2063" y="685800"/>
            <a:ext cx="60945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50217952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837261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462313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3: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430569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4: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48219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5: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647890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6:notes"/>
          <p:cNvSpPr>
            <a:spLocks noGrp="1" noRot="1" noChangeAspect="1"/>
          </p:cNvSpPr>
          <p:nvPr>
            <p:ph type="sldImg" idx="2"/>
          </p:nvPr>
        </p:nvSpPr>
        <p:spPr>
          <a:xfrm>
            <a:off x="382588" y="685800"/>
            <a:ext cx="60944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 name="Google Shape;9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366987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507" y="992767"/>
            <a:ext cx="11358000" cy="2736900"/>
          </a:xfrm>
          <a:prstGeom prst="rect">
            <a:avLst/>
          </a:prstGeom>
          <a:noFill/>
          <a:ln>
            <a:noFill/>
          </a:ln>
        </p:spPr>
        <p:txBody>
          <a:bodyPr spcFirstLastPara="1" wrap="square" lIns="121875" tIns="121875" rIns="121875" bIns="121875" anchor="b" anchorCtr="0"/>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a:endParaRPr/>
          </a:p>
        </p:txBody>
      </p:sp>
      <p:sp>
        <p:nvSpPr>
          <p:cNvPr id="11" name="Google Shape;11;p2"/>
          <p:cNvSpPr txBox="1">
            <a:spLocks noGrp="1"/>
          </p:cNvSpPr>
          <p:nvPr>
            <p:ph type="subTitle" idx="1"/>
          </p:nvPr>
        </p:nvSpPr>
        <p:spPr>
          <a:xfrm>
            <a:off x="415496" y="3778833"/>
            <a:ext cx="11358000" cy="1056900"/>
          </a:xfrm>
          <a:prstGeom prst="rect">
            <a:avLst/>
          </a:prstGeom>
          <a:noFill/>
          <a:ln>
            <a:noFill/>
          </a:ln>
        </p:spPr>
        <p:txBody>
          <a:bodyPr spcFirstLastPara="1" wrap="square" lIns="121875" tIns="121875" rIns="121875" bIns="121875" anchor="t" anchorCtr="0"/>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a:endParaRPr/>
          </a:p>
        </p:txBody>
      </p:sp>
      <p:sp>
        <p:nvSpPr>
          <p:cNvPr id="12" name="Google Shape;12;p2"/>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415496" y="1474833"/>
            <a:ext cx="11358000" cy="2618100"/>
          </a:xfrm>
          <a:prstGeom prst="rect">
            <a:avLst/>
          </a:prstGeom>
          <a:noFill/>
          <a:ln>
            <a:noFill/>
          </a:ln>
        </p:spPr>
        <p:txBody>
          <a:bodyPr spcFirstLastPara="1" wrap="square" lIns="121875" tIns="121875" rIns="121875" bIns="121875" anchor="b" anchorCtr="0"/>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46" name="Google Shape;46;p11"/>
          <p:cNvSpPr txBox="1">
            <a:spLocks noGrp="1"/>
          </p:cNvSpPr>
          <p:nvPr>
            <p:ph type="body" idx="1"/>
          </p:nvPr>
        </p:nvSpPr>
        <p:spPr>
          <a:xfrm>
            <a:off x="415496" y="4202967"/>
            <a:ext cx="11358000" cy="1734300"/>
          </a:xfrm>
          <a:prstGeom prst="rect">
            <a:avLst/>
          </a:prstGeom>
          <a:noFill/>
          <a:ln>
            <a:noFill/>
          </a:ln>
        </p:spPr>
        <p:txBody>
          <a:bodyPr spcFirstLastPara="1" wrap="square" lIns="121875" tIns="121875" rIns="121875" bIns="121875" anchor="t" anchorCtr="0"/>
          <a:lstStyle>
            <a:lvl1pPr marL="457200" lvl="0" indent="-381000" algn="ctr">
              <a:lnSpc>
                <a:spcPct val="115000"/>
              </a:lnSpc>
              <a:spcBef>
                <a:spcPts val="0"/>
              </a:spcBef>
              <a:spcAft>
                <a:spcPts val="0"/>
              </a:spcAft>
              <a:buSzPts val="2400"/>
              <a:buChar char="●"/>
              <a:defRPr/>
            </a:lvl1pPr>
            <a:lvl2pPr marL="914400" lvl="1" indent="-349250" algn="ctr">
              <a:lnSpc>
                <a:spcPct val="115000"/>
              </a:lnSpc>
              <a:spcBef>
                <a:spcPts val="2100"/>
              </a:spcBef>
              <a:spcAft>
                <a:spcPts val="0"/>
              </a:spcAft>
              <a:buSzPts val="1900"/>
              <a:buChar char="○"/>
              <a:defRPr/>
            </a:lvl2pPr>
            <a:lvl3pPr marL="1371600" lvl="2" indent="-349250" algn="ctr">
              <a:lnSpc>
                <a:spcPct val="115000"/>
              </a:lnSpc>
              <a:spcBef>
                <a:spcPts val="2100"/>
              </a:spcBef>
              <a:spcAft>
                <a:spcPts val="0"/>
              </a:spcAft>
              <a:buSzPts val="1900"/>
              <a:buChar char="■"/>
              <a:defRPr/>
            </a:lvl3pPr>
            <a:lvl4pPr marL="1828800" lvl="3" indent="-349250" algn="ctr">
              <a:lnSpc>
                <a:spcPct val="115000"/>
              </a:lnSpc>
              <a:spcBef>
                <a:spcPts val="2100"/>
              </a:spcBef>
              <a:spcAft>
                <a:spcPts val="0"/>
              </a:spcAft>
              <a:buSzPts val="1900"/>
              <a:buChar char="●"/>
              <a:defRPr/>
            </a:lvl4pPr>
            <a:lvl5pPr marL="2286000" lvl="4" indent="-349250" algn="ctr">
              <a:lnSpc>
                <a:spcPct val="115000"/>
              </a:lnSpc>
              <a:spcBef>
                <a:spcPts val="2100"/>
              </a:spcBef>
              <a:spcAft>
                <a:spcPts val="0"/>
              </a:spcAft>
              <a:buSzPts val="1900"/>
              <a:buChar char="○"/>
              <a:defRPr/>
            </a:lvl5pPr>
            <a:lvl6pPr marL="2743200" lvl="5" indent="-349250" algn="ctr">
              <a:lnSpc>
                <a:spcPct val="115000"/>
              </a:lnSpc>
              <a:spcBef>
                <a:spcPts val="2100"/>
              </a:spcBef>
              <a:spcAft>
                <a:spcPts val="0"/>
              </a:spcAft>
              <a:buSzPts val="1900"/>
              <a:buChar char="■"/>
              <a:defRPr/>
            </a:lvl6pPr>
            <a:lvl7pPr marL="3200400" lvl="6" indent="-349250" algn="ctr">
              <a:lnSpc>
                <a:spcPct val="115000"/>
              </a:lnSpc>
              <a:spcBef>
                <a:spcPts val="2100"/>
              </a:spcBef>
              <a:spcAft>
                <a:spcPts val="0"/>
              </a:spcAft>
              <a:buSzPts val="1900"/>
              <a:buChar char="●"/>
              <a:defRPr/>
            </a:lvl7pPr>
            <a:lvl8pPr marL="3657600" lvl="7" indent="-349250" algn="ctr">
              <a:lnSpc>
                <a:spcPct val="115000"/>
              </a:lnSpc>
              <a:spcBef>
                <a:spcPts val="2100"/>
              </a:spcBef>
              <a:spcAft>
                <a:spcPts val="0"/>
              </a:spcAft>
              <a:buSzPts val="1900"/>
              <a:buChar char="○"/>
              <a:defRPr/>
            </a:lvl8pPr>
            <a:lvl9pPr marL="4114800" lvl="8" indent="-349250" algn="ctr">
              <a:lnSpc>
                <a:spcPct val="115000"/>
              </a:lnSpc>
              <a:spcBef>
                <a:spcPts val="2100"/>
              </a:spcBef>
              <a:spcAft>
                <a:spcPts val="2100"/>
              </a:spcAft>
              <a:buSzPts val="1900"/>
              <a:buChar char="■"/>
              <a:defRPr/>
            </a:lvl9pPr>
          </a:lstStyle>
          <a:p>
            <a:endParaRPr/>
          </a:p>
        </p:txBody>
      </p:sp>
      <p:sp>
        <p:nvSpPr>
          <p:cNvPr id="47" name="Google Shape;47;p11"/>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496" y="2867800"/>
            <a:ext cx="11358000" cy="1122300"/>
          </a:xfrm>
          <a:prstGeom prst="rect">
            <a:avLst/>
          </a:prstGeom>
          <a:noFill/>
          <a:ln>
            <a:noFill/>
          </a:ln>
        </p:spPr>
        <p:txBody>
          <a:bodyPr spcFirstLastPara="1" wrap="square" lIns="121875" tIns="121875" rIns="121875" bIns="121875" anchor="ctr" anchorCtr="0"/>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a:endParaRPr/>
          </a:p>
        </p:txBody>
      </p:sp>
      <p:sp>
        <p:nvSpPr>
          <p:cNvPr id="15" name="Google Shape;15;p3"/>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496" y="593367"/>
            <a:ext cx="11358000" cy="763500"/>
          </a:xfrm>
          <a:prstGeom prst="rect">
            <a:avLst/>
          </a:prstGeom>
          <a:noFill/>
          <a:ln>
            <a:noFill/>
          </a:ln>
        </p:spPr>
        <p:txBody>
          <a:bodyPr spcFirstLastPara="1" wrap="square" lIns="121875" tIns="121875" rIns="121875" bIns="121875" anchor="t" anchorCtr="0"/>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18" name="Google Shape;18;p4"/>
          <p:cNvSpPr txBox="1">
            <a:spLocks noGrp="1"/>
          </p:cNvSpPr>
          <p:nvPr>
            <p:ph type="body" idx="1"/>
          </p:nvPr>
        </p:nvSpPr>
        <p:spPr>
          <a:xfrm>
            <a:off x="415496" y="1536633"/>
            <a:ext cx="11358000" cy="4555200"/>
          </a:xfrm>
          <a:prstGeom prst="rect">
            <a:avLst/>
          </a:prstGeom>
          <a:noFill/>
          <a:ln>
            <a:noFill/>
          </a:ln>
        </p:spPr>
        <p:txBody>
          <a:bodyPr spcFirstLastPara="1" wrap="square" lIns="121875" tIns="121875" rIns="121875" bIns="121875" anchor="t" anchorCtr="0"/>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2100"/>
              </a:spcBef>
              <a:spcAft>
                <a:spcPts val="0"/>
              </a:spcAft>
              <a:buSzPts val="1900"/>
              <a:buChar char="○"/>
              <a:defRPr/>
            </a:lvl2pPr>
            <a:lvl3pPr marL="1371600" lvl="2" indent="-349250" algn="l">
              <a:lnSpc>
                <a:spcPct val="115000"/>
              </a:lnSpc>
              <a:spcBef>
                <a:spcPts val="2100"/>
              </a:spcBef>
              <a:spcAft>
                <a:spcPts val="0"/>
              </a:spcAft>
              <a:buSzPts val="1900"/>
              <a:buChar char="■"/>
              <a:defRPr/>
            </a:lvl3pPr>
            <a:lvl4pPr marL="1828800" lvl="3" indent="-349250" algn="l">
              <a:lnSpc>
                <a:spcPct val="115000"/>
              </a:lnSpc>
              <a:spcBef>
                <a:spcPts val="2100"/>
              </a:spcBef>
              <a:spcAft>
                <a:spcPts val="0"/>
              </a:spcAft>
              <a:buSzPts val="1900"/>
              <a:buChar char="●"/>
              <a:defRPr/>
            </a:lvl4pPr>
            <a:lvl5pPr marL="2286000" lvl="4" indent="-349250" algn="l">
              <a:lnSpc>
                <a:spcPct val="115000"/>
              </a:lnSpc>
              <a:spcBef>
                <a:spcPts val="2100"/>
              </a:spcBef>
              <a:spcAft>
                <a:spcPts val="0"/>
              </a:spcAft>
              <a:buSzPts val="1900"/>
              <a:buChar char="○"/>
              <a:defRPr/>
            </a:lvl5pPr>
            <a:lvl6pPr marL="2743200" lvl="5" indent="-349250" algn="l">
              <a:lnSpc>
                <a:spcPct val="115000"/>
              </a:lnSpc>
              <a:spcBef>
                <a:spcPts val="2100"/>
              </a:spcBef>
              <a:spcAft>
                <a:spcPts val="0"/>
              </a:spcAft>
              <a:buSzPts val="1900"/>
              <a:buChar char="■"/>
              <a:defRPr/>
            </a:lvl6pPr>
            <a:lvl7pPr marL="3200400" lvl="6" indent="-349250" algn="l">
              <a:lnSpc>
                <a:spcPct val="115000"/>
              </a:lnSpc>
              <a:spcBef>
                <a:spcPts val="2100"/>
              </a:spcBef>
              <a:spcAft>
                <a:spcPts val="0"/>
              </a:spcAft>
              <a:buSzPts val="1900"/>
              <a:buChar char="●"/>
              <a:defRPr/>
            </a:lvl7pPr>
            <a:lvl8pPr marL="3657600" lvl="7" indent="-349250" algn="l">
              <a:lnSpc>
                <a:spcPct val="115000"/>
              </a:lnSpc>
              <a:spcBef>
                <a:spcPts val="2100"/>
              </a:spcBef>
              <a:spcAft>
                <a:spcPts val="0"/>
              </a:spcAft>
              <a:buSzPts val="1900"/>
              <a:buChar char="○"/>
              <a:defRPr/>
            </a:lvl8pPr>
            <a:lvl9pPr marL="4114800" lvl="8" indent="-349250" algn="l">
              <a:lnSpc>
                <a:spcPct val="115000"/>
              </a:lnSpc>
              <a:spcBef>
                <a:spcPts val="2100"/>
              </a:spcBef>
              <a:spcAft>
                <a:spcPts val="2100"/>
              </a:spcAft>
              <a:buSzPts val="1900"/>
              <a:buChar char="■"/>
              <a:defRPr/>
            </a:lvl9pPr>
          </a:lstStyle>
          <a:p>
            <a:endParaRPr/>
          </a:p>
        </p:txBody>
      </p:sp>
      <p:sp>
        <p:nvSpPr>
          <p:cNvPr id="19" name="Google Shape;19;p4"/>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496" y="593367"/>
            <a:ext cx="11358000" cy="763500"/>
          </a:xfrm>
          <a:prstGeom prst="rect">
            <a:avLst/>
          </a:prstGeom>
          <a:noFill/>
          <a:ln>
            <a:noFill/>
          </a:ln>
        </p:spPr>
        <p:txBody>
          <a:bodyPr spcFirstLastPara="1" wrap="square" lIns="121875" tIns="121875" rIns="121875" bIns="121875" anchor="t" anchorCtr="0"/>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22" name="Google Shape;22;p5"/>
          <p:cNvSpPr txBox="1">
            <a:spLocks noGrp="1"/>
          </p:cNvSpPr>
          <p:nvPr>
            <p:ph type="body" idx="1"/>
          </p:nvPr>
        </p:nvSpPr>
        <p:spPr>
          <a:xfrm>
            <a:off x="415496" y="1536633"/>
            <a:ext cx="5331900" cy="4555200"/>
          </a:xfrm>
          <a:prstGeom prst="rect">
            <a:avLst/>
          </a:prstGeom>
          <a:noFill/>
          <a:ln>
            <a:noFill/>
          </a:ln>
        </p:spPr>
        <p:txBody>
          <a:bodyPr spcFirstLastPara="1" wrap="square" lIns="121875" tIns="121875" rIns="121875" bIns="121875" anchor="t" anchorCtr="0"/>
          <a:lstStyle>
            <a:lvl1pPr marL="457200" lvl="0" indent="-349250" algn="l">
              <a:lnSpc>
                <a:spcPct val="115000"/>
              </a:lnSpc>
              <a:spcBef>
                <a:spcPts val="0"/>
              </a:spcBef>
              <a:spcAft>
                <a:spcPts val="0"/>
              </a:spcAft>
              <a:buSzPts val="1900"/>
              <a:buChar char="●"/>
              <a:defRPr sz="1900"/>
            </a:lvl1pPr>
            <a:lvl2pPr marL="914400" lvl="1" indent="-330200" algn="l">
              <a:lnSpc>
                <a:spcPct val="115000"/>
              </a:lnSpc>
              <a:spcBef>
                <a:spcPts val="2100"/>
              </a:spcBef>
              <a:spcAft>
                <a:spcPts val="0"/>
              </a:spcAft>
              <a:buSzPts val="1600"/>
              <a:buChar char="○"/>
              <a:defRPr sz="1600"/>
            </a:lvl2pPr>
            <a:lvl3pPr marL="1371600" lvl="2" indent="-330200" algn="l">
              <a:lnSpc>
                <a:spcPct val="115000"/>
              </a:lnSpc>
              <a:spcBef>
                <a:spcPts val="2100"/>
              </a:spcBef>
              <a:spcAft>
                <a:spcPts val="0"/>
              </a:spcAft>
              <a:buSzPts val="1600"/>
              <a:buChar char="■"/>
              <a:defRPr sz="1600"/>
            </a:lvl3pPr>
            <a:lvl4pPr marL="1828800" lvl="3" indent="-330200" algn="l">
              <a:lnSpc>
                <a:spcPct val="115000"/>
              </a:lnSpc>
              <a:spcBef>
                <a:spcPts val="2100"/>
              </a:spcBef>
              <a:spcAft>
                <a:spcPts val="0"/>
              </a:spcAft>
              <a:buSzPts val="1600"/>
              <a:buChar char="●"/>
              <a:defRPr sz="1600"/>
            </a:lvl4pPr>
            <a:lvl5pPr marL="2286000" lvl="4" indent="-330200" algn="l">
              <a:lnSpc>
                <a:spcPct val="115000"/>
              </a:lnSpc>
              <a:spcBef>
                <a:spcPts val="2100"/>
              </a:spcBef>
              <a:spcAft>
                <a:spcPts val="0"/>
              </a:spcAft>
              <a:buSzPts val="1600"/>
              <a:buChar char="○"/>
              <a:defRPr sz="1600"/>
            </a:lvl5pPr>
            <a:lvl6pPr marL="2743200" lvl="5" indent="-330200" algn="l">
              <a:lnSpc>
                <a:spcPct val="115000"/>
              </a:lnSpc>
              <a:spcBef>
                <a:spcPts val="2100"/>
              </a:spcBef>
              <a:spcAft>
                <a:spcPts val="0"/>
              </a:spcAft>
              <a:buSzPts val="1600"/>
              <a:buChar char="■"/>
              <a:defRPr sz="1600"/>
            </a:lvl6pPr>
            <a:lvl7pPr marL="3200400" lvl="6" indent="-330200" algn="l">
              <a:lnSpc>
                <a:spcPct val="115000"/>
              </a:lnSpc>
              <a:spcBef>
                <a:spcPts val="2100"/>
              </a:spcBef>
              <a:spcAft>
                <a:spcPts val="0"/>
              </a:spcAft>
              <a:buSzPts val="1600"/>
              <a:buChar char="●"/>
              <a:defRPr sz="1600"/>
            </a:lvl7pPr>
            <a:lvl8pPr marL="3657600" lvl="7" indent="-330200" algn="l">
              <a:lnSpc>
                <a:spcPct val="115000"/>
              </a:lnSpc>
              <a:spcBef>
                <a:spcPts val="2100"/>
              </a:spcBef>
              <a:spcAft>
                <a:spcPts val="0"/>
              </a:spcAft>
              <a:buSzPts val="1600"/>
              <a:buChar char="○"/>
              <a:defRPr sz="1600"/>
            </a:lvl8pPr>
            <a:lvl9pPr marL="4114800" lvl="8" indent="-330200" algn="l">
              <a:lnSpc>
                <a:spcPct val="115000"/>
              </a:lnSpc>
              <a:spcBef>
                <a:spcPts val="2100"/>
              </a:spcBef>
              <a:spcAft>
                <a:spcPts val="2100"/>
              </a:spcAft>
              <a:buSzPts val="1600"/>
              <a:buChar char="■"/>
              <a:defRPr sz="1600"/>
            </a:lvl9pPr>
          </a:lstStyle>
          <a:p>
            <a:endParaRPr/>
          </a:p>
        </p:txBody>
      </p:sp>
      <p:sp>
        <p:nvSpPr>
          <p:cNvPr id="23" name="Google Shape;23;p5"/>
          <p:cNvSpPr txBox="1">
            <a:spLocks noGrp="1"/>
          </p:cNvSpPr>
          <p:nvPr>
            <p:ph type="body" idx="2"/>
          </p:nvPr>
        </p:nvSpPr>
        <p:spPr>
          <a:xfrm>
            <a:off x="6441588" y="1536633"/>
            <a:ext cx="5331900" cy="4555200"/>
          </a:xfrm>
          <a:prstGeom prst="rect">
            <a:avLst/>
          </a:prstGeom>
          <a:noFill/>
          <a:ln>
            <a:noFill/>
          </a:ln>
        </p:spPr>
        <p:txBody>
          <a:bodyPr spcFirstLastPara="1" wrap="square" lIns="121875" tIns="121875" rIns="121875" bIns="121875" anchor="t" anchorCtr="0"/>
          <a:lstStyle>
            <a:lvl1pPr marL="457200" lvl="0" indent="-349250" algn="l">
              <a:lnSpc>
                <a:spcPct val="115000"/>
              </a:lnSpc>
              <a:spcBef>
                <a:spcPts val="0"/>
              </a:spcBef>
              <a:spcAft>
                <a:spcPts val="0"/>
              </a:spcAft>
              <a:buSzPts val="1900"/>
              <a:buChar char="●"/>
              <a:defRPr sz="1900"/>
            </a:lvl1pPr>
            <a:lvl2pPr marL="914400" lvl="1" indent="-330200" algn="l">
              <a:lnSpc>
                <a:spcPct val="115000"/>
              </a:lnSpc>
              <a:spcBef>
                <a:spcPts val="2100"/>
              </a:spcBef>
              <a:spcAft>
                <a:spcPts val="0"/>
              </a:spcAft>
              <a:buSzPts val="1600"/>
              <a:buChar char="○"/>
              <a:defRPr sz="1600"/>
            </a:lvl2pPr>
            <a:lvl3pPr marL="1371600" lvl="2" indent="-330200" algn="l">
              <a:lnSpc>
                <a:spcPct val="115000"/>
              </a:lnSpc>
              <a:spcBef>
                <a:spcPts val="2100"/>
              </a:spcBef>
              <a:spcAft>
                <a:spcPts val="0"/>
              </a:spcAft>
              <a:buSzPts val="1600"/>
              <a:buChar char="■"/>
              <a:defRPr sz="1600"/>
            </a:lvl3pPr>
            <a:lvl4pPr marL="1828800" lvl="3" indent="-330200" algn="l">
              <a:lnSpc>
                <a:spcPct val="115000"/>
              </a:lnSpc>
              <a:spcBef>
                <a:spcPts val="2100"/>
              </a:spcBef>
              <a:spcAft>
                <a:spcPts val="0"/>
              </a:spcAft>
              <a:buSzPts val="1600"/>
              <a:buChar char="●"/>
              <a:defRPr sz="1600"/>
            </a:lvl4pPr>
            <a:lvl5pPr marL="2286000" lvl="4" indent="-330200" algn="l">
              <a:lnSpc>
                <a:spcPct val="115000"/>
              </a:lnSpc>
              <a:spcBef>
                <a:spcPts val="2100"/>
              </a:spcBef>
              <a:spcAft>
                <a:spcPts val="0"/>
              </a:spcAft>
              <a:buSzPts val="1600"/>
              <a:buChar char="○"/>
              <a:defRPr sz="1600"/>
            </a:lvl5pPr>
            <a:lvl6pPr marL="2743200" lvl="5" indent="-330200" algn="l">
              <a:lnSpc>
                <a:spcPct val="115000"/>
              </a:lnSpc>
              <a:spcBef>
                <a:spcPts val="2100"/>
              </a:spcBef>
              <a:spcAft>
                <a:spcPts val="0"/>
              </a:spcAft>
              <a:buSzPts val="1600"/>
              <a:buChar char="■"/>
              <a:defRPr sz="1600"/>
            </a:lvl6pPr>
            <a:lvl7pPr marL="3200400" lvl="6" indent="-330200" algn="l">
              <a:lnSpc>
                <a:spcPct val="115000"/>
              </a:lnSpc>
              <a:spcBef>
                <a:spcPts val="2100"/>
              </a:spcBef>
              <a:spcAft>
                <a:spcPts val="0"/>
              </a:spcAft>
              <a:buSzPts val="1600"/>
              <a:buChar char="●"/>
              <a:defRPr sz="1600"/>
            </a:lvl7pPr>
            <a:lvl8pPr marL="3657600" lvl="7" indent="-330200" algn="l">
              <a:lnSpc>
                <a:spcPct val="115000"/>
              </a:lnSpc>
              <a:spcBef>
                <a:spcPts val="2100"/>
              </a:spcBef>
              <a:spcAft>
                <a:spcPts val="0"/>
              </a:spcAft>
              <a:buSzPts val="1600"/>
              <a:buChar char="○"/>
              <a:defRPr sz="1600"/>
            </a:lvl8pPr>
            <a:lvl9pPr marL="4114800" lvl="8" indent="-330200" algn="l">
              <a:lnSpc>
                <a:spcPct val="115000"/>
              </a:lnSpc>
              <a:spcBef>
                <a:spcPts val="2100"/>
              </a:spcBef>
              <a:spcAft>
                <a:spcPts val="2100"/>
              </a:spcAft>
              <a:buSzPts val="1600"/>
              <a:buChar char="■"/>
              <a:defRPr sz="1600"/>
            </a:lvl9pPr>
          </a:lstStyle>
          <a:p>
            <a:endParaRPr/>
          </a:p>
        </p:txBody>
      </p:sp>
      <p:sp>
        <p:nvSpPr>
          <p:cNvPr id="24" name="Google Shape;24;p5"/>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15496" y="593367"/>
            <a:ext cx="11358000" cy="763500"/>
          </a:xfrm>
          <a:prstGeom prst="rect">
            <a:avLst/>
          </a:prstGeom>
          <a:noFill/>
          <a:ln>
            <a:noFill/>
          </a:ln>
        </p:spPr>
        <p:txBody>
          <a:bodyPr spcFirstLastPara="1" wrap="square" lIns="121875" tIns="121875" rIns="121875" bIns="121875" anchor="t" anchorCtr="0"/>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27" name="Google Shape;27;p6"/>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15496" y="740800"/>
            <a:ext cx="3743100" cy="1007700"/>
          </a:xfrm>
          <a:prstGeom prst="rect">
            <a:avLst/>
          </a:prstGeom>
          <a:noFill/>
          <a:ln>
            <a:noFill/>
          </a:ln>
        </p:spPr>
        <p:txBody>
          <a:bodyPr spcFirstLastPara="1" wrap="square" lIns="121875" tIns="121875" rIns="121875" bIns="121875" anchor="b" anchorCtr="0"/>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a:endParaRPr/>
          </a:p>
        </p:txBody>
      </p:sp>
      <p:sp>
        <p:nvSpPr>
          <p:cNvPr id="30" name="Google Shape;30;p7"/>
          <p:cNvSpPr txBox="1">
            <a:spLocks noGrp="1"/>
          </p:cNvSpPr>
          <p:nvPr>
            <p:ph type="body" idx="1"/>
          </p:nvPr>
        </p:nvSpPr>
        <p:spPr>
          <a:xfrm>
            <a:off x="415496" y="1852800"/>
            <a:ext cx="3743100" cy="4239300"/>
          </a:xfrm>
          <a:prstGeom prst="rect">
            <a:avLst/>
          </a:prstGeom>
          <a:noFill/>
          <a:ln>
            <a:noFill/>
          </a:ln>
        </p:spPr>
        <p:txBody>
          <a:bodyPr spcFirstLastPara="1" wrap="square" lIns="121875" tIns="121875" rIns="121875" bIns="121875" anchor="t" anchorCtr="0"/>
          <a:lstStyle>
            <a:lvl1pPr marL="457200" lvl="0" indent="-330200" algn="l">
              <a:lnSpc>
                <a:spcPct val="115000"/>
              </a:lnSpc>
              <a:spcBef>
                <a:spcPts val="0"/>
              </a:spcBef>
              <a:spcAft>
                <a:spcPts val="0"/>
              </a:spcAft>
              <a:buSzPts val="1600"/>
              <a:buChar char="●"/>
              <a:defRPr sz="1600"/>
            </a:lvl1pPr>
            <a:lvl2pPr marL="914400" lvl="1" indent="-330200" algn="l">
              <a:lnSpc>
                <a:spcPct val="115000"/>
              </a:lnSpc>
              <a:spcBef>
                <a:spcPts val="2100"/>
              </a:spcBef>
              <a:spcAft>
                <a:spcPts val="0"/>
              </a:spcAft>
              <a:buSzPts val="1600"/>
              <a:buChar char="○"/>
              <a:defRPr sz="1600"/>
            </a:lvl2pPr>
            <a:lvl3pPr marL="1371600" lvl="2" indent="-330200" algn="l">
              <a:lnSpc>
                <a:spcPct val="115000"/>
              </a:lnSpc>
              <a:spcBef>
                <a:spcPts val="2100"/>
              </a:spcBef>
              <a:spcAft>
                <a:spcPts val="0"/>
              </a:spcAft>
              <a:buSzPts val="1600"/>
              <a:buChar char="■"/>
              <a:defRPr sz="1600"/>
            </a:lvl3pPr>
            <a:lvl4pPr marL="1828800" lvl="3" indent="-330200" algn="l">
              <a:lnSpc>
                <a:spcPct val="115000"/>
              </a:lnSpc>
              <a:spcBef>
                <a:spcPts val="2100"/>
              </a:spcBef>
              <a:spcAft>
                <a:spcPts val="0"/>
              </a:spcAft>
              <a:buSzPts val="1600"/>
              <a:buChar char="●"/>
              <a:defRPr sz="1600"/>
            </a:lvl4pPr>
            <a:lvl5pPr marL="2286000" lvl="4" indent="-330200" algn="l">
              <a:lnSpc>
                <a:spcPct val="115000"/>
              </a:lnSpc>
              <a:spcBef>
                <a:spcPts val="2100"/>
              </a:spcBef>
              <a:spcAft>
                <a:spcPts val="0"/>
              </a:spcAft>
              <a:buSzPts val="1600"/>
              <a:buChar char="○"/>
              <a:defRPr sz="1600"/>
            </a:lvl5pPr>
            <a:lvl6pPr marL="2743200" lvl="5" indent="-330200" algn="l">
              <a:lnSpc>
                <a:spcPct val="115000"/>
              </a:lnSpc>
              <a:spcBef>
                <a:spcPts val="2100"/>
              </a:spcBef>
              <a:spcAft>
                <a:spcPts val="0"/>
              </a:spcAft>
              <a:buSzPts val="1600"/>
              <a:buChar char="■"/>
              <a:defRPr sz="1600"/>
            </a:lvl6pPr>
            <a:lvl7pPr marL="3200400" lvl="6" indent="-330200" algn="l">
              <a:lnSpc>
                <a:spcPct val="115000"/>
              </a:lnSpc>
              <a:spcBef>
                <a:spcPts val="2100"/>
              </a:spcBef>
              <a:spcAft>
                <a:spcPts val="0"/>
              </a:spcAft>
              <a:buSzPts val="1600"/>
              <a:buChar char="●"/>
              <a:defRPr sz="1600"/>
            </a:lvl7pPr>
            <a:lvl8pPr marL="3657600" lvl="7" indent="-330200" algn="l">
              <a:lnSpc>
                <a:spcPct val="115000"/>
              </a:lnSpc>
              <a:spcBef>
                <a:spcPts val="2100"/>
              </a:spcBef>
              <a:spcAft>
                <a:spcPts val="0"/>
              </a:spcAft>
              <a:buSzPts val="1600"/>
              <a:buChar char="○"/>
              <a:defRPr sz="1600"/>
            </a:lvl8pPr>
            <a:lvl9pPr marL="4114800" lvl="8" indent="-330200" algn="l">
              <a:lnSpc>
                <a:spcPct val="115000"/>
              </a:lnSpc>
              <a:spcBef>
                <a:spcPts val="2100"/>
              </a:spcBef>
              <a:spcAft>
                <a:spcPts val="2100"/>
              </a:spcAft>
              <a:buSzPts val="1600"/>
              <a:buChar char="■"/>
              <a:defRPr sz="1600"/>
            </a:lvl9pPr>
          </a:lstStyle>
          <a:p>
            <a:endParaRPr/>
          </a:p>
        </p:txBody>
      </p:sp>
      <p:sp>
        <p:nvSpPr>
          <p:cNvPr id="31" name="Google Shape;31;p7"/>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653503" y="600200"/>
            <a:ext cx="8488200" cy="5454300"/>
          </a:xfrm>
          <a:prstGeom prst="rect">
            <a:avLst/>
          </a:prstGeom>
          <a:noFill/>
          <a:ln>
            <a:noFill/>
          </a:ln>
        </p:spPr>
        <p:txBody>
          <a:bodyPr spcFirstLastPara="1" wrap="square" lIns="121875" tIns="121875" rIns="121875" bIns="121875" anchor="ctr" anchorCtr="0"/>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a:endParaRPr/>
          </a:p>
        </p:txBody>
      </p:sp>
      <p:sp>
        <p:nvSpPr>
          <p:cNvPr id="34" name="Google Shape;34;p8"/>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6094475" y="-167"/>
            <a:ext cx="6094500" cy="6858000"/>
          </a:xfrm>
          <a:prstGeom prst="rect">
            <a:avLst/>
          </a:prstGeom>
          <a:solidFill>
            <a:schemeClr val="lt2"/>
          </a:solidFill>
          <a:ln>
            <a:noFill/>
          </a:ln>
        </p:spPr>
        <p:txBody>
          <a:bodyPr spcFirstLastPara="1" wrap="square" lIns="121875" tIns="121875" rIns="121875" bIns="1218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353911" y="1644233"/>
            <a:ext cx="5392200" cy="1976400"/>
          </a:xfrm>
          <a:prstGeom prst="rect">
            <a:avLst/>
          </a:prstGeom>
          <a:noFill/>
          <a:ln>
            <a:noFill/>
          </a:ln>
        </p:spPr>
        <p:txBody>
          <a:bodyPr spcFirstLastPara="1" wrap="square" lIns="121875" tIns="121875" rIns="121875" bIns="121875" anchor="b" anchorCtr="0"/>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a:endParaRPr/>
          </a:p>
        </p:txBody>
      </p:sp>
      <p:sp>
        <p:nvSpPr>
          <p:cNvPr id="38" name="Google Shape;38;p9"/>
          <p:cNvSpPr txBox="1">
            <a:spLocks noGrp="1"/>
          </p:cNvSpPr>
          <p:nvPr>
            <p:ph type="subTitle" idx="1"/>
          </p:nvPr>
        </p:nvSpPr>
        <p:spPr>
          <a:xfrm>
            <a:off x="353911" y="3737433"/>
            <a:ext cx="5392200" cy="1646700"/>
          </a:xfrm>
          <a:prstGeom prst="rect">
            <a:avLst/>
          </a:prstGeom>
          <a:noFill/>
          <a:ln>
            <a:noFill/>
          </a:ln>
        </p:spPr>
        <p:txBody>
          <a:bodyPr spcFirstLastPara="1" wrap="square" lIns="121875" tIns="121875" rIns="121875" bIns="12187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39" name="Google Shape;39;p9"/>
          <p:cNvSpPr txBox="1">
            <a:spLocks noGrp="1"/>
          </p:cNvSpPr>
          <p:nvPr>
            <p:ph type="body" idx="2"/>
          </p:nvPr>
        </p:nvSpPr>
        <p:spPr>
          <a:xfrm>
            <a:off x="6584352" y="965433"/>
            <a:ext cx="5114700" cy="4926900"/>
          </a:xfrm>
          <a:prstGeom prst="rect">
            <a:avLst/>
          </a:prstGeom>
          <a:noFill/>
          <a:ln>
            <a:noFill/>
          </a:ln>
        </p:spPr>
        <p:txBody>
          <a:bodyPr spcFirstLastPara="1" wrap="square" lIns="121875" tIns="121875" rIns="121875" bIns="121875" anchor="ctr" anchorCtr="0"/>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2100"/>
              </a:spcBef>
              <a:spcAft>
                <a:spcPts val="0"/>
              </a:spcAft>
              <a:buSzPts val="1900"/>
              <a:buChar char="○"/>
              <a:defRPr/>
            </a:lvl2pPr>
            <a:lvl3pPr marL="1371600" lvl="2" indent="-349250" algn="l">
              <a:lnSpc>
                <a:spcPct val="115000"/>
              </a:lnSpc>
              <a:spcBef>
                <a:spcPts val="2100"/>
              </a:spcBef>
              <a:spcAft>
                <a:spcPts val="0"/>
              </a:spcAft>
              <a:buSzPts val="1900"/>
              <a:buChar char="■"/>
              <a:defRPr/>
            </a:lvl3pPr>
            <a:lvl4pPr marL="1828800" lvl="3" indent="-349250" algn="l">
              <a:lnSpc>
                <a:spcPct val="115000"/>
              </a:lnSpc>
              <a:spcBef>
                <a:spcPts val="2100"/>
              </a:spcBef>
              <a:spcAft>
                <a:spcPts val="0"/>
              </a:spcAft>
              <a:buSzPts val="1900"/>
              <a:buChar char="●"/>
              <a:defRPr/>
            </a:lvl4pPr>
            <a:lvl5pPr marL="2286000" lvl="4" indent="-349250" algn="l">
              <a:lnSpc>
                <a:spcPct val="115000"/>
              </a:lnSpc>
              <a:spcBef>
                <a:spcPts val="2100"/>
              </a:spcBef>
              <a:spcAft>
                <a:spcPts val="0"/>
              </a:spcAft>
              <a:buSzPts val="1900"/>
              <a:buChar char="○"/>
              <a:defRPr/>
            </a:lvl5pPr>
            <a:lvl6pPr marL="2743200" lvl="5" indent="-349250" algn="l">
              <a:lnSpc>
                <a:spcPct val="115000"/>
              </a:lnSpc>
              <a:spcBef>
                <a:spcPts val="2100"/>
              </a:spcBef>
              <a:spcAft>
                <a:spcPts val="0"/>
              </a:spcAft>
              <a:buSzPts val="1900"/>
              <a:buChar char="■"/>
              <a:defRPr/>
            </a:lvl6pPr>
            <a:lvl7pPr marL="3200400" lvl="6" indent="-349250" algn="l">
              <a:lnSpc>
                <a:spcPct val="115000"/>
              </a:lnSpc>
              <a:spcBef>
                <a:spcPts val="2100"/>
              </a:spcBef>
              <a:spcAft>
                <a:spcPts val="0"/>
              </a:spcAft>
              <a:buSzPts val="1900"/>
              <a:buChar char="●"/>
              <a:defRPr/>
            </a:lvl7pPr>
            <a:lvl8pPr marL="3657600" lvl="7" indent="-349250" algn="l">
              <a:lnSpc>
                <a:spcPct val="115000"/>
              </a:lnSpc>
              <a:spcBef>
                <a:spcPts val="2100"/>
              </a:spcBef>
              <a:spcAft>
                <a:spcPts val="0"/>
              </a:spcAft>
              <a:buSzPts val="1900"/>
              <a:buChar char="○"/>
              <a:defRPr/>
            </a:lvl8pPr>
            <a:lvl9pPr marL="4114800" lvl="8" indent="-349250" algn="l">
              <a:lnSpc>
                <a:spcPct val="115000"/>
              </a:lnSpc>
              <a:spcBef>
                <a:spcPts val="2100"/>
              </a:spcBef>
              <a:spcAft>
                <a:spcPts val="2100"/>
              </a:spcAft>
              <a:buSzPts val="1900"/>
              <a:buChar char="■"/>
              <a:defRPr/>
            </a:lvl9pPr>
          </a:lstStyle>
          <a:p>
            <a:endParaRPr/>
          </a:p>
        </p:txBody>
      </p:sp>
      <p:sp>
        <p:nvSpPr>
          <p:cNvPr id="40" name="Google Shape;40;p9"/>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15496" y="5640767"/>
            <a:ext cx="7996500" cy="806700"/>
          </a:xfrm>
          <a:prstGeom prst="rect">
            <a:avLst/>
          </a:prstGeom>
          <a:noFill/>
          <a:ln>
            <a:noFill/>
          </a:ln>
        </p:spPr>
        <p:txBody>
          <a:bodyPr spcFirstLastPara="1" wrap="square" lIns="121875" tIns="121875" rIns="121875" bIns="121875" anchor="ctr" anchorCtr="0"/>
          <a:lstStyle>
            <a:lvl1pPr marL="457200" lvl="0" indent="-228600" algn="l">
              <a:lnSpc>
                <a:spcPct val="100000"/>
              </a:lnSpc>
              <a:spcBef>
                <a:spcPts val="0"/>
              </a:spcBef>
              <a:spcAft>
                <a:spcPts val="0"/>
              </a:spcAft>
              <a:buSzPts val="2400"/>
              <a:buNone/>
              <a:defRPr/>
            </a:lvl1pPr>
          </a:lstStyle>
          <a:p>
            <a:endParaRPr/>
          </a:p>
        </p:txBody>
      </p:sp>
      <p:sp>
        <p:nvSpPr>
          <p:cNvPr id="43" name="Google Shape;43;p10"/>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496" y="593367"/>
            <a:ext cx="11358000" cy="763500"/>
          </a:xfrm>
          <a:prstGeom prst="rect">
            <a:avLst/>
          </a:prstGeom>
          <a:noFill/>
          <a:ln>
            <a:noFill/>
          </a:ln>
        </p:spPr>
        <p:txBody>
          <a:bodyPr spcFirstLastPara="1" wrap="square" lIns="121875" tIns="121875" rIns="121875" bIns="121875" anchor="t" anchorCtr="0"/>
          <a:lstStyle>
            <a:lvl1pPr marR="0" lvl="0"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15496" y="1536633"/>
            <a:ext cx="11358000" cy="4555200"/>
          </a:xfrm>
          <a:prstGeom prst="rect">
            <a:avLst/>
          </a:prstGeom>
          <a:noFill/>
          <a:ln>
            <a:noFill/>
          </a:ln>
        </p:spPr>
        <p:txBody>
          <a:bodyPr spcFirstLastPara="1" wrap="square" lIns="121875" tIns="121875" rIns="121875" bIns="121875" anchor="t" anchorCtr="0"/>
          <a:lstStyle>
            <a:lvl1pPr marL="457200" marR="0" lvl="0" indent="-381000" algn="l" rtl="0">
              <a:lnSpc>
                <a:spcPct val="115000"/>
              </a:lnSpc>
              <a:spcBef>
                <a:spcPts val="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1pPr>
            <a:lvl2pPr marL="914400" marR="0" lvl="1"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2pPr>
            <a:lvl3pPr marL="1371600" marR="0" lvl="2"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3pPr>
            <a:lvl4pPr marL="1828800" marR="0" lvl="3"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4pPr>
            <a:lvl5pPr marL="2286000" marR="0" lvl="4"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5pPr>
            <a:lvl6pPr marL="2743200" marR="0" lvl="5"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6pPr>
            <a:lvl7pPr marL="3200400" marR="0" lvl="6"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7pPr>
            <a:lvl8pPr marL="3657600" marR="0" lvl="7" indent="-349250" algn="l" rtl="0">
              <a:lnSpc>
                <a:spcPct val="115000"/>
              </a:lnSpc>
              <a:spcBef>
                <a:spcPts val="210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8pPr>
            <a:lvl9pPr marL="4114800" marR="0" lvl="8" indent="-349250" algn="l" rtl="0">
              <a:lnSpc>
                <a:spcPct val="115000"/>
              </a:lnSpc>
              <a:spcBef>
                <a:spcPts val="2100"/>
              </a:spcBef>
              <a:spcAft>
                <a:spcPts val="2100"/>
              </a:spcAft>
              <a:buClr>
                <a:schemeClr val="dk2"/>
              </a:buClr>
              <a:buSzPts val="1900"/>
              <a:buFont typeface="Arial"/>
              <a:buChar char="■"/>
              <a:defRPr sz="19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11293784" y="6217622"/>
            <a:ext cx="731400" cy="524700"/>
          </a:xfrm>
          <a:prstGeom prst="rect">
            <a:avLst/>
          </a:prstGeom>
          <a:noFill/>
          <a:ln>
            <a:noFill/>
          </a:ln>
        </p:spPr>
        <p:txBody>
          <a:bodyPr spcFirstLastPara="1" wrap="square" lIns="121875" tIns="121875" rIns="121875" bIns="121875"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slow">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p:nvPr/>
        </p:nvSpPr>
        <p:spPr>
          <a:xfrm>
            <a:off x="2569325" y="2858200"/>
            <a:ext cx="7050300" cy="1506300"/>
          </a:xfrm>
          <a:prstGeom prst="rect">
            <a:avLst/>
          </a:prstGeom>
          <a:noFill/>
          <a:ln>
            <a:noFill/>
          </a:ln>
        </p:spPr>
        <p:txBody>
          <a:bodyPr spcFirstLastPara="1" wrap="square" lIns="121875" tIns="121875" rIns="121875" bIns="121875" anchor="t" anchorCtr="0">
            <a:noAutofit/>
          </a:bodyPr>
          <a:lstStyle/>
          <a:p>
            <a:pPr marL="0" marR="0" lvl="0" indent="0" algn="ctr" rtl="0">
              <a:lnSpc>
                <a:spcPct val="100000"/>
              </a:lnSpc>
              <a:spcBef>
                <a:spcPts val="0"/>
              </a:spcBef>
              <a:spcAft>
                <a:spcPts val="0"/>
              </a:spcAft>
              <a:buClr>
                <a:srgbClr val="000000"/>
              </a:buClr>
              <a:buSzPts val="3000"/>
              <a:buFont typeface="Arial"/>
              <a:buNone/>
            </a:pPr>
            <a:r>
              <a:rPr lang="en-US" sz="3000" b="1" i="0" u="none" strike="noStrike" cap="none">
                <a:solidFill>
                  <a:srgbClr val="3A53A4"/>
                </a:solidFill>
                <a:latin typeface="Lato"/>
                <a:ea typeface="Lato"/>
                <a:cs typeface="Lato"/>
                <a:sym typeface="Lato"/>
              </a:rPr>
              <a:t>ICT MAKER SPACE LESSON </a:t>
            </a:r>
            <a:endParaRPr sz="2000" b="1" i="0" u="none" strike="noStrike" cap="none">
              <a:solidFill>
                <a:srgbClr val="3A53A4"/>
              </a:solidFill>
              <a:latin typeface="Lato"/>
              <a:ea typeface="Lato"/>
              <a:cs typeface="Lato"/>
              <a:sym typeface="Lato"/>
            </a:endParaRPr>
          </a:p>
          <a:p>
            <a:pPr marL="0" marR="0" lvl="0" indent="0" algn="ctr" rtl="0">
              <a:lnSpc>
                <a:spcPct val="100000"/>
              </a:lnSpc>
              <a:spcBef>
                <a:spcPts val="0"/>
              </a:spcBef>
              <a:spcAft>
                <a:spcPts val="0"/>
              </a:spcAft>
              <a:buClr>
                <a:srgbClr val="000000"/>
              </a:buClr>
              <a:buSzPts val="1200"/>
              <a:buFont typeface="Arial"/>
              <a:buNone/>
            </a:pPr>
            <a:endParaRPr sz="1200" b="0" i="0" u="none" strike="noStrike" cap="none">
              <a:solidFill>
                <a:srgbClr val="3A53A4"/>
              </a:solidFill>
              <a:latin typeface="Lato"/>
              <a:ea typeface="Lato"/>
              <a:cs typeface="Lato"/>
              <a:sym typeface="Lato"/>
            </a:endParaRPr>
          </a:p>
        </p:txBody>
      </p:sp>
      <p:grpSp>
        <p:nvGrpSpPr>
          <p:cNvPr id="55" name="Google Shape;55;p13"/>
          <p:cNvGrpSpPr/>
          <p:nvPr/>
        </p:nvGrpSpPr>
        <p:grpSpPr>
          <a:xfrm>
            <a:off x="3829247" y="2945800"/>
            <a:ext cx="4530448" cy="494650"/>
            <a:chOff x="3729550" y="3181900"/>
            <a:chExt cx="4720200" cy="494650"/>
          </a:xfrm>
        </p:grpSpPr>
        <p:cxnSp>
          <p:nvCxnSpPr>
            <p:cNvPr id="56" name="Google Shape;56;p13"/>
            <p:cNvCxnSpPr/>
            <p:nvPr/>
          </p:nvCxnSpPr>
          <p:spPr>
            <a:xfrm>
              <a:off x="3729550" y="3181900"/>
              <a:ext cx="4720200" cy="0"/>
            </a:xfrm>
            <a:prstGeom prst="straightConnector1">
              <a:avLst/>
            </a:prstGeom>
            <a:noFill/>
            <a:ln w="19050" cap="flat" cmpd="sng">
              <a:solidFill>
                <a:srgbClr val="3A53A4"/>
              </a:solidFill>
              <a:prstDash val="solid"/>
              <a:round/>
              <a:headEnd type="none" w="sm" len="sm"/>
              <a:tailEnd type="none" w="sm" len="sm"/>
            </a:ln>
          </p:spPr>
        </p:cxnSp>
        <p:cxnSp>
          <p:nvCxnSpPr>
            <p:cNvPr id="57" name="Google Shape;57;p13"/>
            <p:cNvCxnSpPr/>
            <p:nvPr/>
          </p:nvCxnSpPr>
          <p:spPr>
            <a:xfrm>
              <a:off x="3729550" y="3676550"/>
              <a:ext cx="4720200" cy="0"/>
            </a:xfrm>
            <a:prstGeom prst="straightConnector1">
              <a:avLst/>
            </a:prstGeom>
            <a:noFill/>
            <a:ln w="19050" cap="flat" cmpd="sng">
              <a:solidFill>
                <a:srgbClr val="3A53A4"/>
              </a:solidFill>
              <a:prstDash val="solid"/>
              <a:round/>
              <a:headEnd type="none" w="sm" len="sm"/>
              <a:tailEnd type="none" w="sm" len="sm"/>
            </a:ln>
          </p:spPr>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1"/>
        <p:cNvGrpSpPr/>
        <p:nvPr/>
      </p:nvGrpSpPr>
      <p:grpSpPr>
        <a:xfrm>
          <a:off x="0" y="0"/>
          <a:ext cx="0" cy="0"/>
          <a:chOff x="0" y="0"/>
          <a:chExt cx="0" cy="0"/>
        </a:xfrm>
      </p:grpSpPr>
      <p:sp>
        <p:nvSpPr>
          <p:cNvPr id="62" name="Google Shape;62;p14"/>
          <p:cNvSpPr txBox="1"/>
          <p:nvPr/>
        </p:nvSpPr>
        <p:spPr>
          <a:xfrm>
            <a:off x="4156789" y="519416"/>
            <a:ext cx="8304300" cy="574800"/>
          </a:xfrm>
          <a:prstGeom prst="rect">
            <a:avLst/>
          </a:prstGeom>
          <a:noFill/>
          <a:ln>
            <a:noFill/>
          </a:ln>
        </p:spPr>
        <p:txBody>
          <a:bodyPr spcFirstLastPara="1" wrap="square" lIns="121875" tIns="121875" rIns="121875" bIns="121875"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rgbClr val="FFFFFF"/>
                </a:solidFill>
                <a:latin typeface="Lato"/>
                <a:ea typeface="Lato"/>
                <a:cs typeface="Lato"/>
                <a:sym typeface="Lato"/>
              </a:rPr>
              <a:t>SESSION TITLE:  Battery Tester</a:t>
            </a:r>
            <a:endParaRPr sz="2000" b="0" i="0" u="none" strike="noStrike" cap="none">
              <a:solidFill>
                <a:srgbClr val="FFFFFF"/>
              </a:solidFill>
              <a:latin typeface="Lato"/>
              <a:ea typeface="Lato"/>
              <a:cs typeface="Lato"/>
              <a:sym typeface="Lato"/>
            </a:endParaRPr>
          </a:p>
        </p:txBody>
      </p:sp>
      <p:grpSp>
        <p:nvGrpSpPr>
          <p:cNvPr id="63" name="Google Shape;63;p14"/>
          <p:cNvGrpSpPr/>
          <p:nvPr/>
        </p:nvGrpSpPr>
        <p:grpSpPr>
          <a:xfrm>
            <a:off x="3942083" y="519416"/>
            <a:ext cx="4096662" cy="494650"/>
            <a:chOff x="3729550" y="3181900"/>
            <a:chExt cx="4720200" cy="494650"/>
          </a:xfrm>
        </p:grpSpPr>
        <p:cxnSp>
          <p:nvCxnSpPr>
            <p:cNvPr id="64" name="Google Shape;64;p14"/>
            <p:cNvCxnSpPr/>
            <p:nvPr/>
          </p:nvCxnSpPr>
          <p:spPr>
            <a:xfrm>
              <a:off x="3729550" y="3181900"/>
              <a:ext cx="4720200" cy="0"/>
            </a:xfrm>
            <a:prstGeom prst="straightConnector1">
              <a:avLst/>
            </a:prstGeom>
            <a:noFill/>
            <a:ln w="19050" cap="flat" cmpd="sng">
              <a:solidFill>
                <a:srgbClr val="FFFFFF"/>
              </a:solidFill>
              <a:prstDash val="solid"/>
              <a:round/>
              <a:headEnd type="none" w="sm" len="sm"/>
              <a:tailEnd type="none" w="sm" len="sm"/>
            </a:ln>
          </p:spPr>
        </p:cxnSp>
        <p:cxnSp>
          <p:nvCxnSpPr>
            <p:cNvPr id="65" name="Google Shape;65;p14"/>
            <p:cNvCxnSpPr/>
            <p:nvPr/>
          </p:nvCxnSpPr>
          <p:spPr>
            <a:xfrm>
              <a:off x="3729550" y="3676550"/>
              <a:ext cx="4720200" cy="0"/>
            </a:xfrm>
            <a:prstGeom prst="straightConnector1">
              <a:avLst/>
            </a:prstGeom>
            <a:noFill/>
            <a:ln w="19050" cap="flat" cmpd="sng">
              <a:solidFill>
                <a:srgbClr val="FFFFFF"/>
              </a:solidFill>
              <a:prstDash val="solid"/>
              <a:round/>
              <a:headEnd type="none" w="sm" len="sm"/>
              <a:tailEnd type="none" w="sm" len="sm"/>
            </a:ln>
          </p:spPr>
        </p:cxnSp>
      </p:grpSp>
      <p:sp>
        <p:nvSpPr>
          <p:cNvPr id="66" name="Google Shape;66;p14"/>
          <p:cNvSpPr txBox="1"/>
          <p:nvPr/>
        </p:nvSpPr>
        <p:spPr>
          <a:xfrm>
            <a:off x="952412" y="1250299"/>
            <a:ext cx="10284000" cy="5253138"/>
          </a:xfrm>
          <a:prstGeom prst="rect">
            <a:avLst/>
          </a:prstGeom>
          <a:noFill/>
          <a:ln>
            <a:noFill/>
          </a:ln>
        </p:spPr>
        <p:txBody>
          <a:bodyPr spcFirstLastPara="1" wrap="square" lIns="121875" tIns="121875" rIns="121875" bIns="121875" anchor="ctr" anchorCtr="0">
            <a:noAutofit/>
          </a:bodyPr>
          <a:lstStyle/>
          <a:p>
            <a:pPr marL="0" marR="0" lvl="0" indent="0" algn="l" rtl="0">
              <a:lnSpc>
                <a:spcPct val="150000"/>
              </a:lnSpc>
              <a:spcBef>
                <a:spcPts val="0"/>
              </a:spcBef>
              <a:spcAft>
                <a:spcPts val="0"/>
              </a:spcAft>
              <a:buClr>
                <a:srgbClr val="000000"/>
              </a:buClr>
              <a:buSzPts val="1600"/>
              <a:buFont typeface="Arial"/>
              <a:buNone/>
            </a:pPr>
            <a:r>
              <a:rPr lang="en-US" sz="1600" b="0" i="0" u="none" strike="noStrike" cap="none" dirty="0">
                <a:solidFill>
                  <a:srgbClr val="FFFFFF"/>
                </a:solidFill>
                <a:latin typeface="Lato"/>
                <a:ea typeface="Lato"/>
                <a:cs typeface="Lato"/>
                <a:sym typeface="Lato"/>
              </a:rPr>
              <a:t>ZONE:  Technology </a:t>
            </a:r>
            <a:br>
              <a:rPr lang="en-US" sz="1600" b="0" i="0" u="none" strike="noStrike" cap="none" dirty="0">
                <a:solidFill>
                  <a:srgbClr val="FFFFFF"/>
                </a:solidFill>
                <a:latin typeface="Lato"/>
                <a:ea typeface="Lato"/>
                <a:cs typeface="Lato"/>
                <a:sym typeface="Lato"/>
              </a:rPr>
            </a:br>
            <a:endParaRPr sz="1600" b="0" i="0" u="none" strike="noStrike" cap="none" dirty="0">
              <a:solidFill>
                <a:srgbClr val="FFFFFF"/>
              </a:solidFill>
              <a:latin typeface="Lato"/>
              <a:ea typeface="Lato"/>
              <a:cs typeface="Lato"/>
              <a:sym typeface="Lato"/>
            </a:endParaRPr>
          </a:p>
          <a:p>
            <a:pPr marL="0" marR="0" lvl="0" indent="0" algn="l" rtl="0">
              <a:lnSpc>
                <a:spcPct val="150000"/>
              </a:lnSpc>
              <a:spcBef>
                <a:spcPts val="0"/>
              </a:spcBef>
              <a:spcAft>
                <a:spcPts val="0"/>
              </a:spcAft>
              <a:buClr>
                <a:srgbClr val="000000"/>
              </a:buClr>
              <a:buSzPts val="1600"/>
              <a:buFont typeface="Arial"/>
              <a:buNone/>
            </a:pPr>
            <a:r>
              <a:rPr lang="en-US" sz="1600" b="0" i="0" u="none" strike="noStrike" cap="none" dirty="0">
                <a:solidFill>
                  <a:srgbClr val="FFFFFF"/>
                </a:solidFill>
                <a:latin typeface="Lato"/>
                <a:ea typeface="Lato"/>
                <a:cs typeface="Lato"/>
                <a:sym typeface="Lato"/>
              </a:rPr>
              <a:t>AGE GROUP:  11-14</a:t>
            </a:r>
            <a:br>
              <a:rPr lang="en-US" sz="1600" b="0" i="0" u="none" strike="noStrike" cap="none" dirty="0">
                <a:solidFill>
                  <a:srgbClr val="FFFFFF"/>
                </a:solidFill>
                <a:latin typeface="Lato"/>
                <a:ea typeface="Lato"/>
                <a:cs typeface="Lato"/>
                <a:sym typeface="Lato"/>
              </a:rPr>
            </a:br>
            <a:endParaRPr sz="1600" b="0" i="0" u="none" strike="noStrike" cap="none" dirty="0">
              <a:solidFill>
                <a:srgbClr val="FFFFFF"/>
              </a:solidFill>
              <a:latin typeface="Lato"/>
              <a:ea typeface="Lato"/>
              <a:cs typeface="Lato"/>
              <a:sym typeface="Lato"/>
            </a:endParaRPr>
          </a:p>
          <a:p>
            <a:pPr marL="0" marR="0" lvl="0" indent="0" algn="l" rtl="0">
              <a:lnSpc>
                <a:spcPct val="150000"/>
              </a:lnSpc>
              <a:spcBef>
                <a:spcPts val="0"/>
              </a:spcBef>
              <a:spcAft>
                <a:spcPts val="0"/>
              </a:spcAft>
              <a:buNone/>
            </a:pPr>
            <a:r>
              <a:rPr lang="en-US" sz="1600" b="0" i="0" u="none" strike="noStrike" cap="none" dirty="0">
                <a:solidFill>
                  <a:srgbClr val="FFFFFF"/>
                </a:solidFill>
                <a:latin typeface="Lato"/>
                <a:ea typeface="Lato"/>
                <a:cs typeface="Lato"/>
                <a:sym typeface="Lato"/>
              </a:rPr>
              <a:t>DESCRIPTION:  </a:t>
            </a:r>
            <a:r>
              <a:rPr lang="en-US" sz="1600" b="0" i="0" u="none" strike="noStrike" cap="none" dirty="0">
                <a:solidFill>
                  <a:schemeClr val="tx1"/>
                </a:solidFill>
                <a:latin typeface="Lato"/>
                <a:ea typeface="Lato"/>
                <a:cs typeface="Lato"/>
                <a:sym typeface="Lato"/>
              </a:rPr>
              <a:t>In this session students will build the circuit of a battery tester and learn how to program it to display the status of a battery using Arduino. </a:t>
            </a:r>
            <a:br>
              <a:rPr lang="en-US" sz="1600" b="0" i="0" u="none" strike="noStrike" cap="none" dirty="0">
                <a:solidFill>
                  <a:srgbClr val="FFFFFF"/>
                </a:solidFill>
                <a:latin typeface="Lato"/>
                <a:ea typeface="Lato"/>
                <a:cs typeface="Lato"/>
                <a:sym typeface="Lato"/>
              </a:rPr>
            </a:br>
            <a:endParaRPr sz="1600" b="0" i="0" u="none" strike="noStrike" cap="none" dirty="0">
              <a:solidFill>
                <a:srgbClr val="FFFFFF"/>
              </a:solidFill>
              <a:latin typeface="Lato"/>
              <a:ea typeface="Lato"/>
              <a:cs typeface="Lato"/>
              <a:sym typeface="Lato"/>
            </a:endParaRPr>
          </a:p>
          <a:p>
            <a:pPr marL="0" marR="0" lvl="0" indent="0" algn="l" rtl="0">
              <a:lnSpc>
                <a:spcPct val="150000"/>
              </a:lnSpc>
              <a:spcBef>
                <a:spcPts val="0"/>
              </a:spcBef>
              <a:spcAft>
                <a:spcPts val="0"/>
              </a:spcAft>
              <a:buNone/>
            </a:pPr>
            <a:r>
              <a:rPr lang="en-US" sz="1600" b="0" i="0" u="none" strike="noStrike" cap="none" dirty="0">
                <a:solidFill>
                  <a:srgbClr val="FFFFFF"/>
                </a:solidFill>
                <a:latin typeface="Lato"/>
                <a:ea typeface="Lato"/>
                <a:cs typeface="Lato"/>
                <a:sym typeface="Lato"/>
              </a:rPr>
              <a:t>ENGINEERING DESIGN CHALLENGE:  Mohammed lives in a remote village and likes helping his father t</a:t>
            </a:r>
            <a:r>
              <a:rPr lang="en-US" sz="1600" dirty="0">
                <a:solidFill>
                  <a:srgbClr val="FFFFFF"/>
                </a:solidFill>
                <a:latin typeface="Lato"/>
                <a:ea typeface="Lato"/>
                <a:cs typeface="Lato"/>
                <a:sym typeface="Lato"/>
              </a:rPr>
              <a:t>o</a:t>
            </a:r>
            <a:r>
              <a:rPr lang="en-US" sz="1600" b="0" i="0" u="none" strike="noStrike" cap="none" dirty="0">
                <a:solidFill>
                  <a:srgbClr val="FFFFFF"/>
                </a:solidFill>
                <a:latin typeface="Lato"/>
                <a:ea typeface="Lato"/>
                <a:cs typeface="Lato"/>
                <a:sym typeface="Lato"/>
              </a:rPr>
              <a:t> collect and sell used electronic devices and batteries. He has a big box full of batteries but he needs a way to test whether they still provide power. He’s seeking your help with providing him with an affordable and portable meter that he can use to test and display the status of the batteries he collects. </a:t>
            </a:r>
            <a:br>
              <a:rPr lang="en-US" sz="1600" b="0" i="0" u="none" strike="noStrike" cap="none" dirty="0">
                <a:solidFill>
                  <a:srgbClr val="FFFFFF"/>
                </a:solidFill>
                <a:latin typeface="Lato"/>
                <a:ea typeface="Lato"/>
                <a:cs typeface="Lato"/>
                <a:sym typeface="Lato"/>
              </a:rPr>
            </a:br>
            <a:endParaRPr sz="1600" b="0" i="0" u="none" strike="noStrike" cap="none" dirty="0">
              <a:solidFill>
                <a:srgbClr val="FFFFFF"/>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0"/>
        <p:cNvGrpSpPr/>
        <p:nvPr/>
      </p:nvGrpSpPr>
      <p:grpSpPr>
        <a:xfrm>
          <a:off x="0" y="0"/>
          <a:ext cx="0" cy="0"/>
          <a:chOff x="0" y="0"/>
          <a:chExt cx="0" cy="0"/>
        </a:xfrm>
      </p:grpSpPr>
      <p:sp>
        <p:nvSpPr>
          <p:cNvPr id="71" name="Google Shape;71;p15"/>
          <p:cNvSpPr txBox="1"/>
          <p:nvPr/>
        </p:nvSpPr>
        <p:spPr>
          <a:xfrm>
            <a:off x="2556589" y="519416"/>
            <a:ext cx="8304249" cy="574800"/>
          </a:xfrm>
          <a:prstGeom prst="rect">
            <a:avLst/>
          </a:prstGeom>
          <a:noFill/>
          <a:ln>
            <a:noFill/>
          </a:ln>
        </p:spPr>
        <p:txBody>
          <a:bodyPr spcFirstLastPara="1" wrap="square" lIns="121875" tIns="121875" rIns="121875" bIns="121875"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rgbClr val="FFFFFF"/>
                </a:solidFill>
                <a:latin typeface="Lato"/>
                <a:ea typeface="Lato"/>
                <a:cs typeface="Lato"/>
                <a:sym typeface="Lato"/>
              </a:rPr>
              <a:t>SESSION TITLE: Batter Tester</a:t>
            </a:r>
            <a:endParaRPr sz="2000" b="0" i="0" u="none" strike="noStrike" cap="none">
              <a:solidFill>
                <a:srgbClr val="FFFFFF"/>
              </a:solidFill>
              <a:latin typeface="Lato"/>
              <a:ea typeface="Lato"/>
              <a:cs typeface="Lato"/>
              <a:sym typeface="Lato"/>
            </a:endParaRPr>
          </a:p>
        </p:txBody>
      </p:sp>
      <p:grpSp>
        <p:nvGrpSpPr>
          <p:cNvPr id="72" name="Google Shape;72;p15"/>
          <p:cNvGrpSpPr/>
          <p:nvPr/>
        </p:nvGrpSpPr>
        <p:grpSpPr>
          <a:xfrm>
            <a:off x="2341983" y="519416"/>
            <a:ext cx="8070979" cy="494650"/>
            <a:chOff x="3729550" y="3181900"/>
            <a:chExt cx="4720200" cy="494650"/>
          </a:xfrm>
        </p:grpSpPr>
        <p:cxnSp>
          <p:nvCxnSpPr>
            <p:cNvPr id="73" name="Google Shape;73;p15"/>
            <p:cNvCxnSpPr/>
            <p:nvPr/>
          </p:nvCxnSpPr>
          <p:spPr>
            <a:xfrm>
              <a:off x="3729550" y="3181900"/>
              <a:ext cx="4720200" cy="0"/>
            </a:xfrm>
            <a:prstGeom prst="straightConnector1">
              <a:avLst/>
            </a:prstGeom>
            <a:noFill/>
            <a:ln w="19050" cap="flat" cmpd="sng">
              <a:solidFill>
                <a:srgbClr val="FFFFFF"/>
              </a:solidFill>
              <a:prstDash val="solid"/>
              <a:round/>
              <a:headEnd type="none" w="sm" len="sm"/>
              <a:tailEnd type="none" w="sm" len="sm"/>
            </a:ln>
          </p:spPr>
        </p:cxnSp>
        <p:cxnSp>
          <p:nvCxnSpPr>
            <p:cNvPr id="74" name="Google Shape;74;p15"/>
            <p:cNvCxnSpPr/>
            <p:nvPr/>
          </p:nvCxnSpPr>
          <p:spPr>
            <a:xfrm>
              <a:off x="3729550" y="3676550"/>
              <a:ext cx="4720200" cy="0"/>
            </a:xfrm>
            <a:prstGeom prst="straightConnector1">
              <a:avLst/>
            </a:prstGeom>
            <a:noFill/>
            <a:ln w="19050" cap="flat" cmpd="sng">
              <a:solidFill>
                <a:srgbClr val="FFFFFF"/>
              </a:solidFill>
              <a:prstDash val="solid"/>
              <a:round/>
              <a:headEnd type="none" w="sm" len="sm"/>
              <a:tailEnd type="none" w="sm" len="sm"/>
            </a:ln>
          </p:spPr>
        </p:cxnSp>
      </p:grpSp>
      <p:sp>
        <p:nvSpPr>
          <p:cNvPr id="75" name="Google Shape;75;p15"/>
          <p:cNvSpPr txBox="1"/>
          <p:nvPr/>
        </p:nvSpPr>
        <p:spPr>
          <a:xfrm>
            <a:off x="952412" y="1250299"/>
            <a:ext cx="10284000" cy="5253138"/>
          </a:xfrm>
          <a:prstGeom prst="rect">
            <a:avLst/>
          </a:prstGeom>
          <a:noFill/>
          <a:ln>
            <a:noFill/>
          </a:ln>
        </p:spPr>
        <p:txBody>
          <a:bodyPr spcFirstLastPara="1" wrap="square" lIns="121875" tIns="121875" rIns="121875" bIns="121875" anchor="ctr" anchorCtr="0">
            <a:noAutofit/>
          </a:bodyPr>
          <a:lstStyle/>
          <a:p>
            <a:pPr marL="0" marR="0" lvl="0" indent="0" algn="l" rtl="0">
              <a:lnSpc>
                <a:spcPct val="100000"/>
              </a:lnSpc>
              <a:spcBef>
                <a:spcPts val="0"/>
              </a:spcBef>
              <a:spcAft>
                <a:spcPts val="0"/>
              </a:spcAft>
              <a:buClr>
                <a:srgbClr val="000000"/>
              </a:buClr>
              <a:buSzPts val="1600"/>
              <a:buFont typeface="Arial"/>
              <a:buNone/>
            </a:pPr>
            <a:endParaRPr sz="1600" b="0" i="0" u="none" strike="noStrike" cap="none" dirty="0">
              <a:solidFill>
                <a:srgbClr val="FFFFFF"/>
              </a:solidFill>
              <a:latin typeface="Lato"/>
              <a:ea typeface="Lato"/>
              <a:cs typeface="Lato"/>
              <a:sym typeface="Lato"/>
            </a:endParaRPr>
          </a:p>
          <a:p>
            <a:pPr marL="0" marR="0" lvl="0" indent="0" algn="l" rtl="0">
              <a:lnSpc>
                <a:spcPct val="150000"/>
              </a:lnSpc>
              <a:spcBef>
                <a:spcPts val="0"/>
              </a:spcBef>
              <a:spcAft>
                <a:spcPts val="0"/>
              </a:spcAft>
              <a:buClr>
                <a:srgbClr val="000000"/>
              </a:buClr>
              <a:buSzPts val="1600"/>
              <a:buFont typeface="Arial"/>
              <a:buNone/>
            </a:pPr>
            <a:r>
              <a:rPr lang="en-US" sz="1600" b="0" i="0" u="none" strike="noStrike" cap="none" dirty="0">
                <a:solidFill>
                  <a:srgbClr val="FFFFFF"/>
                </a:solidFill>
                <a:latin typeface="Lato"/>
                <a:ea typeface="Lato"/>
                <a:cs typeface="Lato"/>
                <a:sym typeface="Lato"/>
              </a:rPr>
              <a:t>LEARNING OBJECTIVES: </a:t>
            </a:r>
            <a:br>
              <a:rPr lang="en-US" sz="1600" b="0" i="0" u="none" strike="noStrike" cap="none" dirty="0">
                <a:solidFill>
                  <a:srgbClr val="FFFFFF"/>
                </a:solidFill>
                <a:latin typeface="Lato"/>
                <a:ea typeface="Lato"/>
                <a:cs typeface="Lato"/>
                <a:sym typeface="Lato"/>
              </a:rPr>
            </a:br>
            <a:endParaRPr sz="1600" b="0" i="0" u="none" strike="noStrike" cap="none" dirty="0">
              <a:solidFill>
                <a:srgbClr val="FFFFFF"/>
              </a:solidFill>
              <a:latin typeface="Lato"/>
              <a:ea typeface="Lato"/>
              <a:cs typeface="Lato"/>
              <a:sym typeface="Lato"/>
            </a:endParaRPr>
          </a:p>
          <a:p>
            <a:pPr marL="0" marR="0" lvl="0" indent="0" algn="l" rtl="0">
              <a:lnSpc>
                <a:spcPct val="150000"/>
              </a:lnSpc>
              <a:spcBef>
                <a:spcPts val="0"/>
              </a:spcBef>
              <a:spcAft>
                <a:spcPts val="0"/>
              </a:spcAft>
              <a:buClr>
                <a:srgbClr val="000000"/>
              </a:buClr>
              <a:buSzPts val="1600"/>
              <a:buFont typeface="Arial"/>
              <a:buNone/>
            </a:pPr>
            <a:r>
              <a:rPr lang="en-US" sz="1600" b="0" i="0" u="none" strike="noStrike" cap="none" dirty="0">
                <a:solidFill>
                  <a:schemeClr val="tx1"/>
                </a:solidFill>
                <a:latin typeface="Lato"/>
                <a:ea typeface="Lato"/>
                <a:cs typeface="Lato"/>
                <a:sym typeface="Lato"/>
              </a:rPr>
              <a:t>After this session, students will be able to</a:t>
            </a:r>
            <a:endParaRPr sz="1400" b="0" i="0" u="none" strike="noStrike" cap="none" dirty="0">
              <a:solidFill>
                <a:schemeClr val="tx1"/>
              </a:solidFill>
              <a:latin typeface="Arial"/>
              <a:ea typeface="Arial"/>
              <a:cs typeface="Arial"/>
              <a:sym typeface="Arial"/>
            </a:endParaRPr>
          </a:p>
          <a:p>
            <a:pPr marL="285750" marR="0" lvl="0" indent="-285750" algn="l" rtl="0">
              <a:lnSpc>
                <a:spcPct val="150000"/>
              </a:lnSpc>
              <a:spcBef>
                <a:spcPts val="0"/>
              </a:spcBef>
              <a:spcAft>
                <a:spcPts val="0"/>
              </a:spcAft>
              <a:buClr>
                <a:srgbClr val="000000"/>
              </a:buClr>
              <a:buSzPts val="1600"/>
              <a:buFont typeface="Arial"/>
              <a:buChar char="•"/>
            </a:pPr>
            <a:r>
              <a:rPr lang="en-US" sz="1600" b="0" i="0" u="none" strike="noStrike" cap="none" dirty="0">
                <a:solidFill>
                  <a:schemeClr val="tx1"/>
                </a:solidFill>
                <a:latin typeface="Lato"/>
                <a:ea typeface="Lato"/>
                <a:cs typeface="Lato"/>
                <a:sym typeface="Lato"/>
              </a:rPr>
              <a:t>Describe Arduino, its features and applications.</a:t>
            </a:r>
            <a:endParaRPr dirty="0">
              <a:solidFill>
                <a:schemeClr val="tx1"/>
              </a:solidFill>
            </a:endParaRPr>
          </a:p>
          <a:p>
            <a:pPr marL="285750" marR="0" lvl="0" indent="-285750" algn="l" rtl="0">
              <a:lnSpc>
                <a:spcPct val="150000"/>
              </a:lnSpc>
              <a:spcBef>
                <a:spcPts val="0"/>
              </a:spcBef>
              <a:spcAft>
                <a:spcPts val="0"/>
              </a:spcAft>
              <a:buClr>
                <a:srgbClr val="000000"/>
              </a:buClr>
              <a:buSzPts val="1600"/>
              <a:buFont typeface="Arial"/>
              <a:buChar char="•"/>
            </a:pPr>
            <a:r>
              <a:rPr lang="en-US" sz="1600" b="0" i="0" u="none" strike="noStrike" cap="none" dirty="0">
                <a:solidFill>
                  <a:schemeClr val="tx1"/>
                </a:solidFill>
                <a:latin typeface="Lato"/>
                <a:ea typeface="Lato"/>
                <a:cs typeface="Lato"/>
                <a:sym typeface="Lato"/>
              </a:rPr>
              <a:t>Explain how battery-cells function.</a:t>
            </a:r>
            <a:endParaRPr dirty="0">
              <a:solidFill>
                <a:schemeClr val="tx1"/>
              </a:solidFill>
            </a:endParaRPr>
          </a:p>
          <a:p>
            <a:pPr marL="285750" marR="0" lvl="0" indent="-285750" algn="l" rtl="0">
              <a:lnSpc>
                <a:spcPct val="150000"/>
              </a:lnSpc>
              <a:spcBef>
                <a:spcPts val="0"/>
              </a:spcBef>
              <a:spcAft>
                <a:spcPts val="0"/>
              </a:spcAft>
              <a:buClr>
                <a:srgbClr val="000000"/>
              </a:buClr>
              <a:buSzPts val="1600"/>
              <a:buFont typeface="Arial"/>
              <a:buChar char="•"/>
            </a:pPr>
            <a:r>
              <a:rPr lang="en-US" sz="1600" b="0" i="0" u="none" strike="noStrike" cap="none" dirty="0">
                <a:solidFill>
                  <a:schemeClr val="tx1"/>
                </a:solidFill>
                <a:latin typeface="Lato"/>
                <a:ea typeface="Lato"/>
                <a:cs typeface="Lato"/>
                <a:sym typeface="Lato"/>
              </a:rPr>
              <a:t>Build a simple LED circuit.</a:t>
            </a:r>
            <a:endParaRPr dirty="0">
              <a:solidFill>
                <a:schemeClr val="tx1"/>
              </a:solidFill>
            </a:endParaRPr>
          </a:p>
          <a:p>
            <a:pPr marL="285750" marR="0" lvl="0" indent="-285750" algn="l" rtl="0">
              <a:lnSpc>
                <a:spcPct val="150000"/>
              </a:lnSpc>
              <a:spcBef>
                <a:spcPts val="0"/>
              </a:spcBef>
              <a:spcAft>
                <a:spcPts val="0"/>
              </a:spcAft>
              <a:buClr>
                <a:srgbClr val="000000"/>
              </a:buClr>
              <a:buSzPts val="1600"/>
              <a:buFont typeface="Arial"/>
              <a:buChar char="•"/>
            </a:pPr>
            <a:r>
              <a:rPr lang="en-US" sz="1600" b="0" i="0" u="none" strike="noStrike" cap="none" dirty="0">
                <a:solidFill>
                  <a:schemeClr val="tx1"/>
                </a:solidFill>
                <a:latin typeface="Lato"/>
                <a:ea typeface="Lato"/>
                <a:cs typeface="Lato"/>
                <a:sym typeface="Lato"/>
              </a:rPr>
              <a:t>Program Arduino to measure the batteries voltage.</a:t>
            </a:r>
            <a:endParaRPr dirty="0">
              <a:solidFill>
                <a:schemeClr val="tx1"/>
              </a:solidFill>
            </a:endParaRPr>
          </a:p>
          <a:p>
            <a:pPr marL="285750" marR="0" lvl="0" indent="-184150" algn="l" rtl="0">
              <a:lnSpc>
                <a:spcPct val="150000"/>
              </a:lnSpc>
              <a:spcBef>
                <a:spcPts val="0"/>
              </a:spcBef>
              <a:spcAft>
                <a:spcPts val="0"/>
              </a:spcAft>
              <a:buClr>
                <a:srgbClr val="000000"/>
              </a:buClr>
              <a:buSzPts val="1600"/>
              <a:buFont typeface="Arial"/>
              <a:buNone/>
            </a:pPr>
            <a:endParaRPr sz="1600" b="0" i="0" u="none" strike="noStrike" cap="none" dirty="0">
              <a:solidFill>
                <a:srgbClr val="FFFFFF"/>
              </a:solidFill>
              <a:latin typeface="Lato"/>
              <a:ea typeface="Lato"/>
              <a:cs typeface="Lato"/>
              <a:sym typeface="Lato"/>
            </a:endParaRPr>
          </a:p>
          <a:p>
            <a:pPr marL="0" marR="0" lvl="0" indent="0" algn="l" rtl="0">
              <a:lnSpc>
                <a:spcPct val="150000"/>
              </a:lnSpc>
              <a:spcBef>
                <a:spcPts val="0"/>
              </a:spcBef>
              <a:spcAft>
                <a:spcPts val="0"/>
              </a:spcAft>
              <a:buClr>
                <a:srgbClr val="000000"/>
              </a:buClr>
              <a:buSzPts val="1600"/>
              <a:buFont typeface="Arial"/>
              <a:buNone/>
            </a:pPr>
            <a:br>
              <a:rPr lang="en-US" sz="1600" b="0" i="0" u="none" strike="noStrike" cap="none" dirty="0">
                <a:solidFill>
                  <a:srgbClr val="FFFFFF"/>
                </a:solidFill>
                <a:latin typeface="Lato"/>
                <a:ea typeface="Lato"/>
                <a:cs typeface="Lato"/>
                <a:sym typeface="Lato"/>
              </a:rPr>
            </a:br>
            <a:endParaRPr sz="1600" b="0" i="0" u="none" strike="noStrike" cap="none" dirty="0">
              <a:solidFill>
                <a:srgbClr val="FFFFFF"/>
              </a:solidFill>
              <a:latin typeface="Lato"/>
              <a:ea typeface="Lato"/>
              <a:cs typeface="Lato"/>
              <a:sym typeface="Lato"/>
            </a:endParaRPr>
          </a:p>
          <a:p>
            <a:pPr marL="0" marR="0" lvl="0" indent="0" algn="l" rtl="0">
              <a:lnSpc>
                <a:spcPct val="150000"/>
              </a:lnSpc>
              <a:spcBef>
                <a:spcPts val="0"/>
              </a:spcBef>
              <a:spcAft>
                <a:spcPts val="0"/>
              </a:spcAft>
              <a:buClr>
                <a:srgbClr val="000000"/>
              </a:buClr>
              <a:buSzPts val="1600"/>
              <a:buFont typeface="Arial"/>
              <a:buNone/>
            </a:pPr>
            <a:r>
              <a:rPr lang="en-US" sz="1600" b="0" i="0" u="none" strike="noStrike" cap="none" dirty="0">
                <a:solidFill>
                  <a:srgbClr val="FFFFFF"/>
                </a:solidFill>
                <a:latin typeface="Lato"/>
                <a:ea typeface="Lato"/>
                <a:cs typeface="Lato"/>
                <a:sym typeface="Lato"/>
              </a:rPr>
              <a:t>EQUIPMENT: Electronic components, Microcontrollers, Batteries, Laptops.</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9"/>
        <p:cNvGrpSpPr/>
        <p:nvPr/>
      </p:nvGrpSpPr>
      <p:grpSpPr>
        <a:xfrm>
          <a:off x="0" y="0"/>
          <a:ext cx="0" cy="0"/>
          <a:chOff x="0" y="0"/>
          <a:chExt cx="0" cy="0"/>
        </a:xfrm>
      </p:grpSpPr>
      <p:sp>
        <p:nvSpPr>
          <p:cNvPr id="80" name="Google Shape;80;p16"/>
          <p:cNvSpPr txBox="1"/>
          <p:nvPr/>
        </p:nvSpPr>
        <p:spPr>
          <a:xfrm>
            <a:off x="3646944" y="499152"/>
            <a:ext cx="4720200" cy="574800"/>
          </a:xfrm>
          <a:prstGeom prst="rect">
            <a:avLst/>
          </a:prstGeom>
          <a:noFill/>
          <a:ln>
            <a:noFill/>
          </a:ln>
        </p:spPr>
        <p:txBody>
          <a:bodyPr spcFirstLastPara="1" wrap="square" lIns="121875" tIns="121875" rIns="121875" bIns="121875" anchor="t"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FFFFFF"/>
                </a:solidFill>
                <a:latin typeface="Lato"/>
                <a:ea typeface="Lato"/>
                <a:cs typeface="Lato"/>
                <a:sym typeface="Lato"/>
              </a:rPr>
              <a:t> LESSON PLAN (Pg. 1)</a:t>
            </a:r>
            <a:endParaRPr sz="2000" b="0" i="0" u="none" strike="noStrike" cap="none">
              <a:solidFill>
                <a:srgbClr val="FFFFFF"/>
              </a:solidFill>
              <a:latin typeface="Lato"/>
              <a:ea typeface="Lato"/>
              <a:cs typeface="Lato"/>
              <a:sym typeface="Lato"/>
            </a:endParaRPr>
          </a:p>
        </p:txBody>
      </p:sp>
      <p:grpSp>
        <p:nvGrpSpPr>
          <p:cNvPr id="81" name="Google Shape;81;p16"/>
          <p:cNvGrpSpPr/>
          <p:nvPr/>
        </p:nvGrpSpPr>
        <p:grpSpPr>
          <a:xfrm>
            <a:off x="5010846" y="537507"/>
            <a:ext cx="1992396" cy="494650"/>
            <a:chOff x="3729550" y="3181900"/>
            <a:chExt cx="4720200" cy="494650"/>
          </a:xfrm>
        </p:grpSpPr>
        <p:cxnSp>
          <p:nvCxnSpPr>
            <p:cNvPr id="82" name="Google Shape;82;p16"/>
            <p:cNvCxnSpPr/>
            <p:nvPr/>
          </p:nvCxnSpPr>
          <p:spPr>
            <a:xfrm>
              <a:off x="3729550" y="3181900"/>
              <a:ext cx="4720200" cy="0"/>
            </a:xfrm>
            <a:prstGeom prst="straightConnector1">
              <a:avLst/>
            </a:prstGeom>
            <a:noFill/>
            <a:ln w="19050" cap="flat" cmpd="sng">
              <a:solidFill>
                <a:srgbClr val="FFFFFF"/>
              </a:solidFill>
              <a:prstDash val="solid"/>
              <a:round/>
              <a:headEnd type="none" w="sm" len="sm"/>
              <a:tailEnd type="none" w="sm" len="sm"/>
            </a:ln>
          </p:spPr>
        </p:cxnSp>
        <p:cxnSp>
          <p:nvCxnSpPr>
            <p:cNvPr id="83" name="Google Shape;83;p16"/>
            <p:cNvCxnSpPr/>
            <p:nvPr/>
          </p:nvCxnSpPr>
          <p:spPr>
            <a:xfrm>
              <a:off x="3729550" y="3676550"/>
              <a:ext cx="4720200" cy="0"/>
            </a:xfrm>
            <a:prstGeom prst="straightConnector1">
              <a:avLst/>
            </a:prstGeom>
            <a:noFill/>
            <a:ln w="19050" cap="flat" cmpd="sng">
              <a:solidFill>
                <a:srgbClr val="FFFFFF"/>
              </a:solidFill>
              <a:prstDash val="solid"/>
              <a:round/>
              <a:headEnd type="none" w="sm" len="sm"/>
              <a:tailEnd type="none" w="sm" len="sm"/>
            </a:ln>
          </p:spPr>
        </p:cxnSp>
      </p:grpSp>
      <p:sp>
        <p:nvSpPr>
          <p:cNvPr id="84" name="Google Shape;84;p16"/>
          <p:cNvSpPr txBox="1"/>
          <p:nvPr/>
        </p:nvSpPr>
        <p:spPr>
          <a:xfrm>
            <a:off x="952450" y="1866125"/>
            <a:ext cx="10284000" cy="935100"/>
          </a:xfrm>
          <a:prstGeom prst="rect">
            <a:avLst/>
          </a:prstGeom>
          <a:noFill/>
          <a:ln>
            <a:noFill/>
          </a:ln>
        </p:spPr>
        <p:txBody>
          <a:bodyPr spcFirstLastPara="1" wrap="square" lIns="121875" tIns="121875" rIns="121875" bIns="121875" anchor="ctr" anchorCtr="0">
            <a:noAutofit/>
          </a:bodyPr>
          <a:lstStyle/>
          <a:p>
            <a:pPr marL="0" marR="0" lvl="0" indent="0" algn="l" rtl="0">
              <a:lnSpc>
                <a:spcPct val="150000"/>
              </a:lnSpc>
              <a:spcBef>
                <a:spcPts val="0"/>
              </a:spcBef>
              <a:spcAft>
                <a:spcPts val="0"/>
              </a:spcAft>
              <a:buClr>
                <a:srgbClr val="000000"/>
              </a:buClr>
              <a:buSzPts val="1400"/>
              <a:buFont typeface="Arial"/>
              <a:buNone/>
            </a:pPr>
            <a:endParaRPr sz="1400" b="0" i="0" u="none" strike="noStrike" cap="none">
              <a:solidFill>
                <a:srgbClr val="FFFFFF"/>
              </a:solidFill>
              <a:latin typeface="Lato"/>
              <a:ea typeface="Lato"/>
              <a:cs typeface="Lato"/>
              <a:sym typeface="Lato"/>
            </a:endParaRPr>
          </a:p>
        </p:txBody>
      </p:sp>
      <p:graphicFrame>
        <p:nvGraphicFramePr>
          <p:cNvPr id="85" name="Google Shape;85;p16"/>
          <p:cNvGraphicFramePr/>
          <p:nvPr/>
        </p:nvGraphicFramePr>
        <p:xfrm>
          <a:off x="952473" y="1425528"/>
          <a:ext cx="10561525" cy="4358520"/>
        </p:xfrm>
        <a:graphic>
          <a:graphicData uri="http://schemas.openxmlformats.org/drawingml/2006/table">
            <a:tbl>
              <a:tblPr>
                <a:noFill/>
                <a:tableStyleId>{F9F77972-CD55-4F9B-A673-75B9DDC658DD}</a:tableStyleId>
              </a:tblPr>
              <a:tblGrid>
                <a:gridCol w="2069300">
                  <a:extLst>
                    <a:ext uri="{9D8B030D-6E8A-4147-A177-3AD203B41FA5}">
                      <a16:colId xmlns:a16="http://schemas.microsoft.com/office/drawing/2014/main" val="20000"/>
                    </a:ext>
                  </a:extLst>
                </a:gridCol>
                <a:gridCol w="6055575">
                  <a:extLst>
                    <a:ext uri="{9D8B030D-6E8A-4147-A177-3AD203B41FA5}">
                      <a16:colId xmlns:a16="http://schemas.microsoft.com/office/drawing/2014/main" val="20001"/>
                    </a:ext>
                  </a:extLst>
                </a:gridCol>
                <a:gridCol w="2436650">
                  <a:extLst>
                    <a:ext uri="{9D8B030D-6E8A-4147-A177-3AD203B41FA5}">
                      <a16:colId xmlns:a16="http://schemas.microsoft.com/office/drawing/2014/main" val="20002"/>
                    </a:ext>
                  </a:extLst>
                </a:gridCol>
              </a:tblGrid>
              <a:tr h="3810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 Time / Duration</a:t>
                      </a:r>
                      <a:endParaRPr sz="1400" u="none" strike="noStrike" cap="none">
                        <a:solidFill>
                          <a:schemeClr val="lt1"/>
                        </a:solidFill>
                      </a:endParaRPr>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Activity</a:t>
                      </a:r>
                      <a:endParaRPr sz="1400" u="none" strike="noStrike" cap="none">
                        <a:solidFill>
                          <a:schemeClr val="lt1"/>
                        </a:solidFill>
                      </a:endParaRPr>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Materials</a:t>
                      </a:r>
                      <a:endParaRPr sz="1400" u="none" strike="noStrike" cap="none">
                        <a:solidFill>
                          <a:schemeClr val="lt1"/>
                        </a:solidFill>
                      </a:endParaRPr>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rPr>
                        <a:t>15 mins</a:t>
                      </a:r>
                      <a:endParaRPr sz="1400" u="none" strike="noStrike" cap="none">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rPr>
                        <a:t>Welcoming &amp; Introduction</a:t>
                      </a:r>
                      <a:endParaRPr sz="1400" u="none" strike="noStrike" cap="none"/>
                    </a:p>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solidFill>
                            <a:srgbClr val="FFFFFF"/>
                          </a:solidFill>
                        </a:rPr>
                        <a:t>Introduce yourself</a:t>
                      </a:r>
                      <a:endParaRPr sz="1400" u="none" strike="noStrike" cap="none">
                        <a:solidFill>
                          <a:srgbClr val="FFFFFF"/>
                        </a:solidFill>
                      </a:endParaRPr>
                    </a:p>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solidFill>
                            <a:srgbClr val="FFFFFF"/>
                          </a:solidFill>
                        </a:rPr>
                        <a:t>Introduce students to the makerspace</a:t>
                      </a:r>
                      <a:endParaRPr sz="1400" u="none" strike="noStrike" cap="none"/>
                    </a:p>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solidFill>
                            <a:srgbClr val="FFFFFF"/>
                          </a:solidFill>
                        </a:rPr>
                        <a:t>Take the students on a tour around the space.</a:t>
                      </a:r>
                      <a:endParaRPr sz="1400" u="none" strike="noStrike" cap="none"/>
                    </a:p>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solidFill>
                            <a:srgbClr val="FFFFFF"/>
                          </a:solidFill>
                        </a:rPr>
                        <a:t>Present a project from each zone.</a:t>
                      </a:r>
                      <a:endParaRPr sz="1400" u="none" strike="noStrike" cap="none">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latin typeface="Lato"/>
                          <a:ea typeface="Lato"/>
                          <a:cs typeface="Lato"/>
                          <a:sym typeface="Lato"/>
                        </a:rPr>
                        <a:t>Computer, internet access, projector/TV.</a:t>
                      </a:r>
                      <a:endParaRPr sz="1400" u="none" strike="noStrike" cap="none">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US">
                          <a:solidFill>
                            <a:schemeClr val="lt1"/>
                          </a:solidFill>
                        </a:rPr>
                        <a:t>5</a:t>
                      </a:r>
                      <a:r>
                        <a:rPr lang="en-US" sz="1400" u="none" strike="noStrike" cap="none">
                          <a:solidFill>
                            <a:schemeClr val="lt1"/>
                          </a:solidFill>
                        </a:rPr>
                        <a:t> mins</a:t>
                      </a:r>
                      <a:endParaRPr sz="1400" u="none" strike="noStrike" cap="none">
                        <a:solidFill>
                          <a:schemeClr val="lt1"/>
                        </a:solidFill>
                      </a:endParaRPr>
                    </a:p>
                  </a:txBody>
                  <a:tcPr marL="91425" marR="91425" marT="91425" marB="91425">
                    <a:lnT w="9525" cap="flat" cmpd="sng">
                      <a:solidFill>
                        <a:srgbClr val="9E9E9E"/>
                      </a:solidFill>
                      <a:prstDash val="solid"/>
                      <a:round/>
                      <a:headEnd type="none" w="sm" len="sm"/>
                      <a:tailEnd type="none" w="sm" len="sm"/>
                    </a:lnT>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Design Challenge &amp; Brainstorming:</a:t>
                      </a:r>
                      <a:endParaRPr sz="1400" u="none" strike="noStrike" cap="none"/>
                    </a:p>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solidFill>
                            <a:schemeClr val="lt1"/>
                          </a:solidFill>
                        </a:rPr>
                        <a:t>Distribute the client letter.</a:t>
                      </a:r>
                      <a:endParaRPr sz="1400" u="none" strike="noStrike" cap="none"/>
                    </a:p>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solidFill>
                            <a:schemeClr val="lt1"/>
                          </a:solidFill>
                        </a:rPr>
                        <a:t>Give students time to go through the letter and identify the challenge. [5 mins]</a:t>
                      </a:r>
                      <a:endParaRPr sz="1400" u="none" strike="noStrike" cap="none"/>
                    </a:p>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solidFill>
                            <a:schemeClr val="lt1"/>
                          </a:solidFill>
                        </a:rPr>
                        <a:t>Discuss with students the challenge, design specifications and the best technology to solve the challenge. [5 mins]</a:t>
                      </a:r>
                      <a:endParaRPr sz="1400" u="none" strike="noStrike" cap="none">
                        <a:solidFill>
                          <a:schemeClr val="lt1"/>
                        </a:solidFill>
                      </a:endParaRPr>
                    </a:p>
                  </a:txBody>
                  <a:tcPr marL="91425" marR="91425" marT="91425" marB="91425">
                    <a:lnT w="9525" cap="flat" cmpd="sng">
                      <a:solidFill>
                        <a:srgbClr val="9E9E9E"/>
                      </a:solidFill>
                      <a:prstDash val="solid"/>
                      <a:round/>
                      <a:headEnd type="none" w="sm" len="sm"/>
                      <a:tailEnd type="none" w="sm" len="sm"/>
                    </a:lnT>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Projector or TV, Laptops, Client letter</a:t>
                      </a:r>
                      <a:endParaRPr/>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2"/>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US">
                          <a:solidFill>
                            <a:schemeClr val="lt1"/>
                          </a:solidFill>
                        </a:rPr>
                        <a:t>5</a:t>
                      </a:r>
                      <a:r>
                        <a:rPr lang="en-US" sz="1400" u="none" strike="noStrike" cap="none">
                          <a:solidFill>
                            <a:schemeClr val="lt1"/>
                          </a:solidFill>
                        </a:rPr>
                        <a:t> mins</a:t>
                      </a:r>
                      <a:endParaRPr sz="1400" u="none" strike="noStrike" cap="none">
                        <a:solidFill>
                          <a:schemeClr val="lt1"/>
                        </a:solidFill>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100"/>
                        <a:buFont typeface="Arial"/>
                        <a:buNone/>
                      </a:pPr>
                      <a:r>
                        <a:rPr lang="en-US" sz="1400" u="none" strike="noStrike" cap="none">
                          <a:solidFill>
                            <a:schemeClr val="lt1"/>
                          </a:solidFill>
                        </a:rPr>
                        <a:t>Identify the “Need to knows” :</a:t>
                      </a:r>
                      <a:endParaRPr/>
                    </a:p>
                    <a:p>
                      <a:pPr marL="457200" marR="0" lvl="0" indent="-317500" algn="l" rtl="0">
                        <a:lnSpc>
                          <a:spcPct val="100000"/>
                        </a:lnSpc>
                        <a:spcBef>
                          <a:spcPts val="0"/>
                        </a:spcBef>
                        <a:spcAft>
                          <a:spcPts val="0"/>
                        </a:spcAft>
                        <a:buClr>
                          <a:schemeClr val="lt1"/>
                        </a:buClr>
                        <a:buSzPts val="1400"/>
                        <a:buFont typeface="Arial"/>
                        <a:buChar char="-"/>
                      </a:pPr>
                      <a:r>
                        <a:rPr lang="en-US" sz="1400" u="none" strike="noStrike" cap="none">
                          <a:solidFill>
                            <a:schemeClr val="lt1"/>
                          </a:solidFill>
                        </a:rPr>
                        <a:t>Ask students to identify the “Need to knows” independently to give them the choice to direct their own learning</a:t>
                      </a:r>
                      <a:endParaRPr/>
                    </a:p>
                    <a:p>
                      <a:pPr marL="457200" marR="0" lvl="0" indent="-317500" algn="l" rtl="0">
                        <a:lnSpc>
                          <a:spcPct val="100000"/>
                        </a:lnSpc>
                        <a:spcBef>
                          <a:spcPts val="0"/>
                        </a:spcBef>
                        <a:spcAft>
                          <a:spcPts val="0"/>
                        </a:spcAft>
                        <a:buClr>
                          <a:schemeClr val="lt1"/>
                        </a:buClr>
                        <a:buSzPts val="1400"/>
                        <a:buFont typeface="Arial"/>
                        <a:buChar char="-"/>
                      </a:pPr>
                      <a:r>
                        <a:rPr lang="en-US" sz="1400" u="none" strike="noStrike" cap="none">
                          <a:solidFill>
                            <a:schemeClr val="lt1"/>
                          </a:solidFill>
                        </a:rPr>
                        <a:t>Use the challenge constraints to guide and support the students through this step.</a:t>
                      </a:r>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Projector or TV, Laptops, Client letter</a:t>
                      </a:r>
                      <a:endParaRPr/>
                    </a:p>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9"/>
        <p:cNvGrpSpPr/>
        <p:nvPr/>
      </p:nvGrpSpPr>
      <p:grpSpPr>
        <a:xfrm>
          <a:off x="0" y="0"/>
          <a:ext cx="0" cy="0"/>
          <a:chOff x="0" y="0"/>
          <a:chExt cx="0" cy="0"/>
        </a:xfrm>
      </p:grpSpPr>
      <p:sp>
        <p:nvSpPr>
          <p:cNvPr id="90" name="Google Shape;90;p17"/>
          <p:cNvSpPr txBox="1"/>
          <p:nvPr/>
        </p:nvSpPr>
        <p:spPr>
          <a:xfrm>
            <a:off x="3939870" y="431514"/>
            <a:ext cx="4720200" cy="574800"/>
          </a:xfrm>
          <a:prstGeom prst="rect">
            <a:avLst/>
          </a:prstGeom>
          <a:noFill/>
          <a:ln>
            <a:noFill/>
          </a:ln>
        </p:spPr>
        <p:txBody>
          <a:bodyPr spcFirstLastPara="1" wrap="square" lIns="121875" tIns="121875" rIns="121875" bIns="121875" anchor="t"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FFFFFF"/>
                </a:solidFill>
                <a:latin typeface="Lato"/>
                <a:ea typeface="Lato"/>
                <a:cs typeface="Lato"/>
                <a:sym typeface="Lato"/>
              </a:rPr>
              <a:t> LESSON PLAN (Pg. 2)</a:t>
            </a:r>
            <a:endParaRPr sz="2000" b="0" i="0" u="none" strike="noStrike" cap="none">
              <a:solidFill>
                <a:srgbClr val="FFFFFF"/>
              </a:solidFill>
              <a:latin typeface="Lato"/>
              <a:ea typeface="Lato"/>
              <a:cs typeface="Lato"/>
              <a:sym typeface="Lato"/>
            </a:endParaRPr>
          </a:p>
        </p:txBody>
      </p:sp>
      <p:grpSp>
        <p:nvGrpSpPr>
          <p:cNvPr id="91" name="Google Shape;91;p17"/>
          <p:cNvGrpSpPr/>
          <p:nvPr/>
        </p:nvGrpSpPr>
        <p:grpSpPr>
          <a:xfrm>
            <a:off x="5303772" y="439626"/>
            <a:ext cx="1992396" cy="494650"/>
            <a:chOff x="3729550" y="3181900"/>
            <a:chExt cx="4720200" cy="494650"/>
          </a:xfrm>
        </p:grpSpPr>
        <p:cxnSp>
          <p:nvCxnSpPr>
            <p:cNvPr id="92" name="Google Shape;92;p17"/>
            <p:cNvCxnSpPr/>
            <p:nvPr/>
          </p:nvCxnSpPr>
          <p:spPr>
            <a:xfrm>
              <a:off x="3729550" y="3181900"/>
              <a:ext cx="4720200" cy="0"/>
            </a:xfrm>
            <a:prstGeom prst="straightConnector1">
              <a:avLst/>
            </a:prstGeom>
            <a:noFill/>
            <a:ln w="19050" cap="flat" cmpd="sng">
              <a:solidFill>
                <a:srgbClr val="FFFFFF"/>
              </a:solidFill>
              <a:prstDash val="solid"/>
              <a:round/>
              <a:headEnd type="none" w="sm" len="sm"/>
              <a:tailEnd type="none" w="sm" len="sm"/>
            </a:ln>
          </p:spPr>
        </p:cxnSp>
        <p:cxnSp>
          <p:nvCxnSpPr>
            <p:cNvPr id="93" name="Google Shape;93;p17"/>
            <p:cNvCxnSpPr/>
            <p:nvPr/>
          </p:nvCxnSpPr>
          <p:spPr>
            <a:xfrm>
              <a:off x="3729550" y="3676550"/>
              <a:ext cx="4720200" cy="0"/>
            </a:xfrm>
            <a:prstGeom prst="straightConnector1">
              <a:avLst/>
            </a:prstGeom>
            <a:noFill/>
            <a:ln w="19050" cap="flat" cmpd="sng">
              <a:solidFill>
                <a:srgbClr val="FFFFFF"/>
              </a:solidFill>
              <a:prstDash val="solid"/>
              <a:round/>
              <a:headEnd type="none" w="sm" len="sm"/>
              <a:tailEnd type="none" w="sm" len="sm"/>
            </a:ln>
          </p:spPr>
        </p:cxnSp>
      </p:grpSp>
      <p:sp>
        <p:nvSpPr>
          <p:cNvPr id="94" name="Google Shape;94;p17"/>
          <p:cNvSpPr txBox="1"/>
          <p:nvPr/>
        </p:nvSpPr>
        <p:spPr>
          <a:xfrm>
            <a:off x="952450" y="1866125"/>
            <a:ext cx="10284000" cy="935100"/>
          </a:xfrm>
          <a:prstGeom prst="rect">
            <a:avLst/>
          </a:prstGeom>
          <a:noFill/>
          <a:ln>
            <a:noFill/>
          </a:ln>
        </p:spPr>
        <p:txBody>
          <a:bodyPr spcFirstLastPara="1" wrap="square" lIns="121875" tIns="121875" rIns="121875" bIns="121875" anchor="ctr" anchorCtr="0">
            <a:noAutofit/>
          </a:bodyPr>
          <a:lstStyle/>
          <a:p>
            <a:pPr marL="0" marR="0" lvl="0" indent="0" algn="l" rtl="0">
              <a:lnSpc>
                <a:spcPct val="150000"/>
              </a:lnSpc>
              <a:spcBef>
                <a:spcPts val="0"/>
              </a:spcBef>
              <a:spcAft>
                <a:spcPts val="0"/>
              </a:spcAft>
              <a:buClr>
                <a:srgbClr val="000000"/>
              </a:buClr>
              <a:buSzPts val="1400"/>
              <a:buFont typeface="Arial"/>
              <a:buNone/>
            </a:pPr>
            <a:endParaRPr sz="1400" b="0" i="0" u="none" strike="noStrike" cap="none">
              <a:solidFill>
                <a:srgbClr val="FFFFFF"/>
              </a:solidFill>
              <a:latin typeface="Lato"/>
              <a:ea typeface="Lato"/>
              <a:cs typeface="Lato"/>
              <a:sym typeface="Lato"/>
            </a:endParaRPr>
          </a:p>
        </p:txBody>
      </p:sp>
      <p:graphicFrame>
        <p:nvGraphicFramePr>
          <p:cNvPr id="95" name="Google Shape;95;p17"/>
          <p:cNvGraphicFramePr/>
          <p:nvPr>
            <p:extLst>
              <p:ext uri="{D42A27DB-BD31-4B8C-83A1-F6EECF244321}">
                <p14:modId xmlns:p14="http://schemas.microsoft.com/office/powerpoint/2010/main" val="1850447480"/>
              </p:ext>
            </p:extLst>
          </p:nvPr>
        </p:nvGraphicFramePr>
        <p:xfrm>
          <a:off x="813649" y="1108762"/>
          <a:ext cx="10561525" cy="5394810"/>
        </p:xfrm>
        <a:graphic>
          <a:graphicData uri="http://schemas.openxmlformats.org/drawingml/2006/table">
            <a:tbl>
              <a:tblPr>
                <a:noFill/>
                <a:tableStyleId>{F9F77972-CD55-4F9B-A673-75B9DDC658DD}</a:tableStyleId>
              </a:tblPr>
              <a:tblGrid>
                <a:gridCol w="2069300">
                  <a:extLst>
                    <a:ext uri="{9D8B030D-6E8A-4147-A177-3AD203B41FA5}">
                      <a16:colId xmlns:a16="http://schemas.microsoft.com/office/drawing/2014/main" val="20000"/>
                    </a:ext>
                  </a:extLst>
                </a:gridCol>
                <a:gridCol w="5893650">
                  <a:extLst>
                    <a:ext uri="{9D8B030D-6E8A-4147-A177-3AD203B41FA5}">
                      <a16:colId xmlns:a16="http://schemas.microsoft.com/office/drawing/2014/main" val="20001"/>
                    </a:ext>
                  </a:extLst>
                </a:gridCol>
                <a:gridCol w="2598575">
                  <a:extLst>
                    <a:ext uri="{9D8B030D-6E8A-4147-A177-3AD203B41FA5}">
                      <a16:colId xmlns:a16="http://schemas.microsoft.com/office/drawing/2014/main" val="20002"/>
                    </a:ext>
                  </a:extLst>
                </a:gridCol>
              </a:tblGrid>
              <a:tr h="3810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 Time / Duration</a:t>
                      </a:r>
                      <a:endParaRPr sz="1400" u="none" strike="noStrike" cap="none">
                        <a:solidFill>
                          <a:schemeClr val="lt1"/>
                        </a:solidFill>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Activity</a:t>
                      </a:r>
                      <a:endParaRPr sz="1400" u="none" strike="noStrike" cap="none">
                        <a:solidFill>
                          <a:schemeClr val="lt1"/>
                        </a:solidFill>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Materials</a:t>
                      </a:r>
                      <a:endParaRPr sz="1400" u="none" strike="noStrike" cap="none">
                        <a:solidFill>
                          <a:schemeClr val="lt1"/>
                        </a:solidFill>
                      </a:endParaRPr>
                    </a:p>
                  </a:txBody>
                  <a:tcPr marL="91425" marR="91425" marT="91425" marB="91425"/>
                </a:tc>
                <a:extLst>
                  <a:ext uri="{0D108BD9-81ED-4DB2-BD59-A6C34878D82A}">
                    <a16:rowId xmlns:a16="http://schemas.microsoft.com/office/drawing/2014/main" val="10000"/>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15 mins</a:t>
                      </a:r>
                      <a:endParaRPr sz="1400" u="none" strike="noStrike" cap="none">
                        <a:solidFill>
                          <a:schemeClr val="lt1"/>
                        </a:solidFill>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chemeClr val="tx1"/>
                          </a:solidFill>
                        </a:rPr>
                        <a:t>Introduction to electronics &amp; microcontrollers :</a:t>
                      </a:r>
                      <a:endParaRPr sz="1400" u="none" strike="noStrike" cap="none" dirty="0">
                        <a:solidFill>
                          <a:schemeClr val="tx1"/>
                        </a:solidFill>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chemeClr val="tx1"/>
                          </a:solidFill>
                        </a:rPr>
                        <a:t>- Introduce students to electricity &amp; electronics. </a:t>
                      </a:r>
                      <a:endParaRPr sz="1400" u="none" strike="noStrike" cap="none" dirty="0">
                        <a:solidFill>
                          <a:schemeClr val="tx1"/>
                        </a:solidFill>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chemeClr val="tx1"/>
                          </a:solidFill>
                        </a:rPr>
                        <a:t>      - Engage students in discussions. (What is electricity? How does flow? What are current &amp; voltage? )</a:t>
                      </a:r>
                      <a:endParaRPr sz="1400" u="none" strike="noStrike" cap="none" dirty="0">
                        <a:solidFill>
                          <a:schemeClr val="tx1"/>
                        </a:solidFill>
                      </a:endParaRPr>
                    </a:p>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chemeClr val="tx1"/>
                          </a:solidFill>
                        </a:rPr>
                        <a:t>      - Build a basic electric circuit</a:t>
                      </a:r>
                      <a:endParaRPr sz="1400" u="none" strike="noStrike" cap="none" dirty="0">
                        <a:solidFill>
                          <a:schemeClr val="tx1"/>
                        </a:solidFill>
                      </a:endParaRPr>
                    </a:p>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dirty="0">
                          <a:solidFill>
                            <a:schemeClr val="tx1"/>
                          </a:solidFill>
                        </a:rPr>
                        <a:t>Explain microcontrollers to students and discuss its applications.</a:t>
                      </a:r>
                      <a:endParaRPr sz="1400" u="none" strike="noStrike" cap="none" dirty="0">
                        <a:solidFill>
                          <a:schemeClr val="tx1"/>
                        </a:solidFill>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Projector or TV</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Basic electronic components (Batteries, LED, wires, breadboards)</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Microcontrollers, Laptops</a:t>
                      </a:r>
                      <a:endParaRPr sz="1400" u="none" strike="noStrike" cap="none"/>
                    </a:p>
                  </a:txBody>
                  <a:tcPr marL="91425" marR="91425" marT="91425" marB="91425"/>
                </a:tc>
                <a:extLst>
                  <a:ext uri="{0D108BD9-81ED-4DB2-BD59-A6C34878D82A}">
                    <a16:rowId xmlns:a16="http://schemas.microsoft.com/office/drawing/2014/main" val="10001"/>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15 mins</a:t>
                      </a:r>
                      <a:endParaRPr sz="1400" u="none" strike="noStrike" cap="none">
                        <a:solidFill>
                          <a:schemeClr val="lt1"/>
                        </a:solidFill>
                      </a:endParaRPr>
                    </a:p>
                  </a:txBody>
                  <a:tcPr marL="91425" marR="91425" marT="91425" marB="91425"/>
                </a:tc>
                <a:tc>
                  <a:txBody>
                    <a:bodyPr/>
                    <a:lstStyle/>
                    <a:p>
                      <a:pPr marL="0" marR="0" lvl="0" indent="0" algn="l" rtl="0">
                        <a:lnSpc>
                          <a:spcPct val="100000"/>
                        </a:lnSpc>
                        <a:spcBef>
                          <a:spcPts val="0"/>
                        </a:spcBef>
                        <a:spcAft>
                          <a:spcPts val="0"/>
                        </a:spcAft>
                        <a:buClr>
                          <a:schemeClr val="dk1"/>
                        </a:buClr>
                        <a:buSzPts val="1400"/>
                        <a:buFont typeface="Arial"/>
                        <a:buNone/>
                      </a:pPr>
                      <a:r>
                        <a:rPr lang="en-US" sz="1400" u="none" strike="noStrike" cap="none">
                          <a:solidFill>
                            <a:schemeClr val="lt1"/>
                          </a:solidFill>
                        </a:rPr>
                        <a:t>Introduce students to coding briefly:</a:t>
                      </a:r>
                      <a:endParaRPr sz="1400" u="none" strike="noStrike" cap="none">
                        <a:solidFill>
                          <a:schemeClr val="dk1"/>
                        </a:solidFill>
                      </a:endParaRPr>
                    </a:p>
                    <a:p>
                      <a:pPr marL="285750" marR="0" lvl="0" indent="-285750" algn="l" rtl="0">
                        <a:lnSpc>
                          <a:spcPct val="100000"/>
                        </a:lnSpc>
                        <a:spcBef>
                          <a:spcPts val="0"/>
                        </a:spcBef>
                        <a:spcAft>
                          <a:spcPts val="0"/>
                        </a:spcAft>
                        <a:buClr>
                          <a:schemeClr val="dk1"/>
                        </a:buClr>
                        <a:buSzPts val="1400"/>
                        <a:buFont typeface="Arial"/>
                        <a:buChar char="-"/>
                      </a:pPr>
                      <a:r>
                        <a:rPr lang="en-US" sz="1400" u="none" strike="noStrike" cap="none">
                          <a:solidFill>
                            <a:schemeClr val="lt1"/>
                          </a:solidFill>
                        </a:rPr>
                        <a:t>Discuss the importance of coding and how is it used.</a:t>
                      </a:r>
                      <a:endParaRPr sz="1400" u="none" strike="noStrike" cap="none">
                        <a:solidFill>
                          <a:schemeClr val="dk1"/>
                        </a:solidFill>
                      </a:endParaRPr>
                    </a:p>
                    <a:p>
                      <a:pPr marL="285750" marR="0" lvl="0" indent="-285750" algn="l" rtl="0">
                        <a:lnSpc>
                          <a:spcPct val="100000"/>
                        </a:lnSpc>
                        <a:spcBef>
                          <a:spcPts val="0"/>
                        </a:spcBef>
                        <a:spcAft>
                          <a:spcPts val="0"/>
                        </a:spcAft>
                        <a:buClr>
                          <a:schemeClr val="dk1"/>
                        </a:buClr>
                        <a:buSzPts val="1400"/>
                        <a:buFont typeface="Arial"/>
                        <a:buChar char="-"/>
                      </a:pPr>
                      <a:r>
                        <a:rPr lang="en-US" sz="1400" u="none" strike="noStrike" cap="none">
                          <a:solidFill>
                            <a:schemeClr val="lt1"/>
                          </a:solidFill>
                        </a:rPr>
                        <a:t>Explain the basics of Arduino coding</a:t>
                      </a:r>
                      <a:endParaRPr sz="1400" u="none" strike="noStrike" cap="none">
                        <a:solidFill>
                          <a:schemeClr val="dk1"/>
                        </a:solidFill>
                      </a:endParaRPr>
                    </a:p>
                    <a:p>
                      <a:pPr marL="0" marR="0" lvl="0" indent="0" algn="l" rtl="0">
                        <a:lnSpc>
                          <a:spcPct val="100000"/>
                        </a:lnSpc>
                        <a:spcBef>
                          <a:spcPts val="0"/>
                        </a:spcBef>
                        <a:spcAft>
                          <a:spcPts val="0"/>
                        </a:spcAft>
                        <a:buClr>
                          <a:schemeClr val="dk1"/>
                        </a:buClr>
                        <a:buSzPts val="1400"/>
                        <a:buFont typeface="Arial"/>
                        <a:buNone/>
                      </a:pPr>
                      <a:r>
                        <a:rPr lang="en-US" sz="1400" u="none" strike="noStrike" cap="none">
                          <a:solidFill>
                            <a:schemeClr val="lt1"/>
                          </a:solidFill>
                        </a:rPr>
                        <a:t>Build a mini project with students using microcontrollers (e.g: blinking LED)</a:t>
                      </a:r>
                      <a:endParaRPr sz="1400" u="none" strike="noStrike" cap="none">
                        <a:solidFill>
                          <a:schemeClr val="lt1"/>
                        </a:solidFill>
                      </a:endParaRPr>
                    </a:p>
                  </a:txBody>
                  <a:tcPr marL="91425" marR="91425" marT="91425" marB="91425"/>
                </a:tc>
                <a:tc>
                  <a:txBody>
                    <a:bodyPr/>
                    <a:lstStyle/>
                    <a:p>
                      <a:pPr marL="0" marR="0" lvl="0" indent="0" algn="l" rtl="0">
                        <a:lnSpc>
                          <a:spcPct val="100000"/>
                        </a:lnSpc>
                        <a:spcBef>
                          <a:spcPts val="0"/>
                        </a:spcBef>
                        <a:spcAft>
                          <a:spcPts val="0"/>
                        </a:spcAft>
                        <a:buClr>
                          <a:schemeClr val="dk1"/>
                        </a:buClr>
                        <a:buSzPts val="1400"/>
                        <a:buFont typeface="Arial"/>
                        <a:buNone/>
                      </a:pPr>
                      <a:r>
                        <a:rPr lang="en-US" sz="1400" u="none" strike="noStrike" cap="none">
                          <a:solidFill>
                            <a:schemeClr val="lt1"/>
                          </a:solidFill>
                        </a:rPr>
                        <a:t>Projector or TV</a:t>
                      </a:r>
                      <a:endParaRPr sz="1400" u="none" strike="noStrike" cap="none">
                        <a:solidFill>
                          <a:schemeClr val="dk1"/>
                        </a:solidFill>
                      </a:endParaRPr>
                    </a:p>
                    <a:p>
                      <a:pPr marL="0" marR="0" lvl="0" indent="0" algn="l" rtl="0">
                        <a:lnSpc>
                          <a:spcPct val="100000"/>
                        </a:lnSpc>
                        <a:spcBef>
                          <a:spcPts val="0"/>
                        </a:spcBef>
                        <a:spcAft>
                          <a:spcPts val="0"/>
                        </a:spcAft>
                        <a:buClr>
                          <a:schemeClr val="dk1"/>
                        </a:buClr>
                        <a:buSzPts val="1400"/>
                        <a:buFont typeface="Arial"/>
                        <a:buNone/>
                      </a:pPr>
                      <a:r>
                        <a:rPr lang="en-US" sz="1400" u="none" strike="noStrike" cap="none">
                          <a:solidFill>
                            <a:schemeClr val="lt1"/>
                          </a:solidFill>
                        </a:rPr>
                        <a:t>Basic electronic components (Batteries, LED, wires, breadboards)</a:t>
                      </a:r>
                      <a:endParaRPr sz="1400" u="none" strike="noStrike" cap="none">
                        <a:solidFill>
                          <a:schemeClr val="dk1"/>
                        </a:solidFill>
                      </a:endParaRPr>
                    </a:p>
                    <a:p>
                      <a:pPr marL="0" marR="0" lvl="0" indent="0" algn="l" rtl="0">
                        <a:lnSpc>
                          <a:spcPct val="100000"/>
                        </a:lnSpc>
                        <a:spcBef>
                          <a:spcPts val="0"/>
                        </a:spcBef>
                        <a:spcAft>
                          <a:spcPts val="0"/>
                        </a:spcAft>
                        <a:buClr>
                          <a:schemeClr val="dk1"/>
                        </a:buClr>
                        <a:buSzPts val="1400"/>
                        <a:buFont typeface="Arial"/>
                        <a:buNone/>
                      </a:pPr>
                      <a:r>
                        <a:rPr lang="en-US" sz="1400" u="none" strike="noStrike" cap="none">
                          <a:solidFill>
                            <a:schemeClr val="lt1"/>
                          </a:solidFill>
                        </a:rPr>
                        <a:t>Microcontrollers, Laptops</a:t>
                      </a:r>
                      <a:endParaRPr sz="1400" u="none" strike="noStrike" cap="none">
                        <a:solidFill>
                          <a:schemeClr val="dk1"/>
                        </a:solidFill>
                      </a:endParaRPr>
                    </a:p>
                    <a:p>
                      <a:pPr marL="0" marR="0" lvl="0" indent="0" algn="l" rtl="0">
                        <a:lnSpc>
                          <a:spcPct val="100000"/>
                        </a:lnSpc>
                        <a:spcBef>
                          <a:spcPts val="0"/>
                        </a:spcBef>
                        <a:spcAft>
                          <a:spcPts val="0"/>
                        </a:spcAft>
                        <a:buClr>
                          <a:srgbClr val="000000"/>
                        </a:buClr>
                        <a:buSzPts val="1400"/>
                        <a:buFont typeface="Arial"/>
                        <a:buNone/>
                      </a:pPr>
                      <a:endParaRPr sz="1400" u="none" strike="noStrike" cap="none">
                        <a:solidFill>
                          <a:schemeClr val="lt1"/>
                        </a:solidFill>
                      </a:endParaRPr>
                    </a:p>
                  </a:txBody>
                  <a:tcPr marL="91425" marR="91425" marT="91425" marB="91425"/>
                </a:tc>
                <a:extLst>
                  <a:ext uri="{0D108BD9-81ED-4DB2-BD59-A6C34878D82A}">
                    <a16:rowId xmlns:a16="http://schemas.microsoft.com/office/drawing/2014/main" val="10002"/>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US">
                          <a:solidFill>
                            <a:schemeClr val="lt1"/>
                          </a:solidFill>
                        </a:rPr>
                        <a:t>2</a:t>
                      </a:r>
                      <a:r>
                        <a:rPr lang="en-US" sz="1400" u="none" strike="noStrike" cap="none">
                          <a:solidFill>
                            <a:schemeClr val="lt1"/>
                          </a:solidFill>
                        </a:rPr>
                        <a:t>0 mins</a:t>
                      </a:r>
                      <a:endParaRPr sz="1400" u="none" strike="noStrike" cap="none">
                        <a:solidFill>
                          <a:schemeClr val="lt1"/>
                        </a:solidFill>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Brainstorm solutions to the challenge:</a:t>
                      </a:r>
                      <a:endParaRPr sz="1400" u="none" strike="noStrike" cap="none"/>
                    </a:p>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solidFill>
                            <a:schemeClr val="lt1"/>
                          </a:solidFill>
                        </a:rPr>
                        <a:t>Discuss with students how can microcontrollers be used to solve the challenge.</a:t>
                      </a:r>
                      <a:endParaRPr sz="1400" u="none" strike="noStrike" cap="none"/>
                    </a:p>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solidFill>
                            <a:schemeClr val="lt1"/>
                          </a:solidFill>
                        </a:rPr>
                        <a:t>Ask students to plan their final solution idea based on the client needs and constraints.</a:t>
                      </a:r>
                      <a:endParaRPr sz="1400" u="none" strike="noStrike" cap="none"/>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Projector or TV</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Papers</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Pencils</a:t>
                      </a:r>
                      <a:endParaRPr sz="1400" u="none" strike="noStrike" cap="none"/>
                    </a:p>
                  </a:txBody>
                  <a:tcPr marL="91425" marR="91425" marT="91425" marB="91425"/>
                </a:tc>
                <a:extLst>
                  <a:ext uri="{0D108BD9-81ED-4DB2-BD59-A6C34878D82A}">
                    <a16:rowId xmlns:a16="http://schemas.microsoft.com/office/drawing/2014/main" val="10003"/>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10 mins</a:t>
                      </a:r>
                      <a:endParaRPr sz="1400" u="none" strike="noStrike" cap="none">
                        <a:solidFill>
                          <a:schemeClr val="lt1"/>
                        </a:solidFill>
                      </a:endParaRPr>
                    </a:p>
                  </a:txBody>
                  <a:tcPr marL="91425" marR="91425" marT="91425" marB="91425"/>
                </a:tc>
                <a:tc>
                  <a:txBody>
                    <a:bodyPr/>
                    <a:lstStyle/>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solidFill>
                            <a:schemeClr val="lt1"/>
                          </a:solidFill>
                        </a:rPr>
                        <a:t>Guide students through developing an algorithm for the battery tester operation.</a:t>
                      </a:r>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chemeClr val="lt1"/>
                          </a:solidFill>
                        </a:rPr>
                        <a:t>Projector or TV</a:t>
                      </a:r>
                      <a:endParaRPr sz="1400" u="none" strike="noStrike" cap="none" dirty="0"/>
                    </a:p>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chemeClr val="lt1"/>
                          </a:solidFill>
                        </a:rPr>
                        <a:t>Papers</a:t>
                      </a:r>
                      <a:endParaRPr sz="1400" u="none" strike="noStrike" cap="none" dirty="0"/>
                    </a:p>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chemeClr val="lt1"/>
                          </a:solidFill>
                        </a:rPr>
                        <a:t>Pencils</a:t>
                      </a:r>
                      <a:endParaRPr sz="1400" u="none" strike="noStrike" cap="none" dirty="0"/>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8"/>
          <p:cNvSpPr txBox="1"/>
          <p:nvPr/>
        </p:nvSpPr>
        <p:spPr>
          <a:xfrm>
            <a:off x="3806284" y="529338"/>
            <a:ext cx="4720200" cy="574800"/>
          </a:xfrm>
          <a:prstGeom prst="rect">
            <a:avLst/>
          </a:prstGeom>
          <a:noFill/>
          <a:ln>
            <a:noFill/>
          </a:ln>
        </p:spPr>
        <p:txBody>
          <a:bodyPr spcFirstLastPara="1" wrap="square" lIns="121875" tIns="121875" rIns="121875" bIns="121875" anchor="t"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FFFFFF"/>
                </a:solidFill>
                <a:latin typeface="Lato"/>
                <a:ea typeface="Lato"/>
                <a:cs typeface="Lato"/>
                <a:sym typeface="Lato"/>
              </a:rPr>
              <a:t> LESSON PLAN (Pg. 3)</a:t>
            </a:r>
            <a:endParaRPr sz="2000" b="0" i="0" u="none" strike="noStrike" cap="none">
              <a:solidFill>
                <a:srgbClr val="FFFFFF"/>
              </a:solidFill>
              <a:latin typeface="Lato"/>
              <a:ea typeface="Lato"/>
              <a:cs typeface="Lato"/>
              <a:sym typeface="Lato"/>
            </a:endParaRPr>
          </a:p>
        </p:txBody>
      </p:sp>
      <p:grpSp>
        <p:nvGrpSpPr>
          <p:cNvPr id="101" name="Google Shape;101;p18"/>
          <p:cNvGrpSpPr/>
          <p:nvPr/>
        </p:nvGrpSpPr>
        <p:grpSpPr>
          <a:xfrm>
            <a:off x="5265707" y="609500"/>
            <a:ext cx="1992396" cy="494650"/>
            <a:chOff x="3729550" y="3181900"/>
            <a:chExt cx="4720200" cy="494650"/>
          </a:xfrm>
        </p:grpSpPr>
        <p:cxnSp>
          <p:nvCxnSpPr>
            <p:cNvPr id="102" name="Google Shape;102;p18"/>
            <p:cNvCxnSpPr/>
            <p:nvPr/>
          </p:nvCxnSpPr>
          <p:spPr>
            <a:xfrm>
              <a:off x="3729550" y="3181900"/>
              <a:ext cx="4720200" cy="0"/>
            </a:xfrm>
            <a:prstGeom prst="straightConnector1">
              <a:avLst/>
            </a:prstGeom>
            <a:noFill/>
            <a:ln w="19050" cap="flat" cmpd="sng">
              <a:solidFill>
                <a:srgbClr val="FFFFFF"/>
              </a:solidFill>
              <a:prstDash val="solid"/>
              <a:round/>
              <a:headEnd type="none" w="sm" len="sm"/>
              <a:tailEnd type="none" w="sm" len="sm"/>
            </a:ln>
          </p:spPr>
        </p:cxnSp>
        <p:cxnSp>
          <p:nvCxnSpPr>
            <p:cNvPr id="103" name="Google Shape;103;p18"/>
            <p:cNvCxnSpPr/>
            <p:nvPr/>
          </p:nvCxnSpPr>
          <p:spPr>
            <a:xfrm>
              <a:off x="3729550" y="3676550"/>
              <a:ext cx="4720200" cy="0"/>
            </a:xfrm>
            <a:prstGeom prst="straightConnector1">
              <a:avLst/>
            </a:prstGeom>
            <a:noFill/>
            <a:ln w="19050" cap="flat" cmpd="sng">
              <a:solidFill>
                <a:srgbClr val="FFFFFF"/>
              </a:solidFill>
              <a:prstDash val="solid"/>
              <a:round/>
              <a:headEnd type="none" w="sm" len="sm"/>
              <a:tailEnd type="none" w="sm" len="sm"/>
            </a:ln>
          </p:spPr>
        </p:cxnSp>
      </p:grpSp>
      <p:sp>
        <p:nvSpPr>
          <p:cNvPr id="104" name="Google Shape;104;p18"/>
          <p:cNvSpPr txBox="1"/>
          <p:nvPr/>
        </p:nvSpPr>
        <p:spPr>
          <a:xfrm>
            <a:off x="952450" y="1866125"/>
            <a:ext cx="10284000" cy="935100"/>
          </a:xfrm>
          <a:prstGeom prst="rect">
            <a:avLst/>
          </a:prstGeom>
          <a:noFill/>
          <a:ln>
            <a:noFill/>
          </a:ln>
        </p:spPr>
        <p:txBody>
          <a:bodyPr spcFirstLastPara="1" wrap="square" lIns="121875" tIns="121875" rIns="121875" bIns="121875" anchor="ctr" anchorCtr="0">
            <a:noAutofit/>
          </a:bodyPr>
          <a:lstStyle/>
          <a:p>
            <a:pPr marL="0" marR="0" lvl="0" indent="0" algn="l" rtl="0">
              <a:lnSpc>
                <a:spcPct val="150000"/>
              </a:lnSpc>
              <a:spcBef>
                <a:spcPts val="0"/>
              </a:spcBef>
              <a:spcAft>
                <a:spcPts val="0"/>
              </a:spcAft>
              <a:buClr>
                <a:srgbClr val="000000"/>
              </a:buClr>
              <a:buSzPts val="1400"/>
              <a:buFont typeface="Arial"/>
              <a:buNone/>
            </a:pPr>
            <a:endParaRPr sz="1400" b="0" i="0" u="none" strike="noStrike" cap="none">
              <a:solidFill>
                <a:srgbClr val="FFFFFF"/>
              </a:solidFill>
              <a:latin typeface="Lato"/>
              <a:ea typeface="Lato"/>
              <a:cs typeface="Lato"/>
              <a:sym typeface="Lato"/>
            </a:endParaRPr>
          </a:p>
        </p:txBody>
      </p:sp>
      <p:graphicFrame>
        <p:nvGraphicFramePr>
          <p:cNvPr id="105" name="Google Shape;105;p18"/>
          <p:cNvGraphicFramePr/>
          <p:nvPr/>
        </p:nvGraphicFramePr>
        <p:xfrm>
          <a:off x="885624" y="1538146"/>
          <a:ext cx="10561525" cy="3931800"/>
        </p:xfrm>
        <a:graphic>
          <a:graphicData uri="http://schemas.openxmlformats.org/drawingml/2006/table">
            <a:tbl>
              <a:tblPr>
                <a:noFill/>
                <a:tableStyleId>{F9F77972-CD55-4F9B-A673-75B9DDC658DD}</a:tableStyleId>
              </a:tblPr>
              <a:tblGrid>
                <a:gridCol w="2069300">
                  <a:extLst>
                    <a:ext uri="{9D8B030D-6E8A-4147-A177-3AD203B41FA5}">
                      <a16:colId xmlns:a16="http://schemas.microsoft.com/office/drawing/2014/main" val="20000"/>
                    </a:ext>
                  </a:extLst>
                </a:gridCol>
                <a:gridCol w="5893650">
                  <a:extLst>
                    <a:ext uri="{9D8B030D-6E8A-4147-A177-3AD203B41FA5}">
                      <a16:colId xmlns:a16="http://schemas.microsoft.com/office/drawing/2014/main" val="20001"/>
                    </a:ext>
                  </a:extLst>
                </a:gridCol>
                <a:gridCol w="2598575">
                  <a:extLst>
                    <a:ext uri="{9D8B030D-6E8A-4147-A177-3AD203B41FA5}">
                      <a16:colId xmlns:a16="http://schemas.microsoft.com/office/drawing/2014/main" val="20002"/>
                    </a:ext>
                  </a:extLst>
                </a:gridCol>
              </a:tblGrid>
              <a:tr h="3810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 Time / Duration</a:t>
                      </a:r>
                      <a:endParaRPr sz="1400" u="none" strike="noStrike" cap="none">
                        <a:solidFill>
                          <a:schemeClr val="lt1"/>
                        </a:solidFill>
                      </a:endParaRPr>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Activity</a:t>
                      </a:r>
                      <a:endParaRPr sz="1400" u="none" strike="noStrike" cap="none">
                        <a:solidFill>
                          <a:schemeClr val="lt1"/>
                        </a:solidFill>
                      </a:endParaRPr>
                    </a:p>
                  </a:txBody>
                  <a:tcPr marL="91425" marR="91425" marT="91425" marB="91425">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Materials</a:t>
                      </a:r>
                      <a:endParaRPr sz="1400" u="none" strike="noStrike" cap="none">
                        <a:solidFill>
                          <a:schemeClr val="lt1"/>
                        </a:solidFill>
                      </a:endParaRPr>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15 mins</a:t>
                      </a:r>
                      <a:endParaRPr sz="1400" u="none" strike="noStrike" cap="none">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chemeClr val="lt1"/>
                          </a:solidFill>
                          <a:latin typeface="Arial"/>
                          <a:ea typeface="Arial"/>
                          <a:cs typeface="Arial"/>
                          <a:sym typeface="Arial"/>
                        </a:rPr>
                        <a:t>Build the solution:</a:t>
                      </a:r>
                      <a:endParaRPr/>
                    </a:p>
                    <a:p>
                      <a:pPr marL="285750" marR="0" lvl="0" indent="-285750" algn="l" rtl="0">
                        <a:lnSpc>
                          <a:spcPct val="100000"/>
                        </a:lnSpc>
                        <a:spcBef>
                          <a:spcPts val="0"/>
                        </a:spcBef>
                        <a:spcAft>
                          <a:spcPts val="0"/>
                        </a:spcAft>
                        <a:buClr>
                          <a:srgbClr val="000000"/>
                        </a:buClr>
                        <a:buSzPts val="1400"/>
                        <a:buFont typeface="Arial"/>
                        <a:buChar char="-"/>
                      </a:pPr>
                      <a:r>
                        <a:rPr lang="en-US" sz="1400" b="0" i="0" u="none" strike="noStrike" cap="none">
                          <a:solidFill>
                            <a:schemeClr val="lt1"/>
                          </a:solidFill>
                          <a:latin typeface="Arial"/>
                          <a:ea typeface="Arial"/>
                          <a:cs typeface="Arial"/>
                          <a:sym typeface="Arial"/>
                        </a:rPr>
                        <a:t>Allow students to start trying to build the hardware part of the battery tester.</a:t>
                      </a:r>
                      <a:endParaRPr/>
                    </a:p>
                    <a:p>
                      <a:pPr marL="285750" marR="0" lvl="0" indent="-285750" algn="l" rtl="0">
                        <a:lnSpc>
                          <a:spcPct val="100000"/>
                        </a:lnSpc>
                        <a:spcBef>
                          <a:spcPts val="0"/>
                        </a:spcBef>
                        <a:spcAft>
                          <a:spcPts val="0"/>
                        </a:spcAft>
                        <a:buClr>
                          <a:srgbClr val="000000"/>
                        </a:buClr>
                        <a:buSzPts val="1400"/>
                        <a:buFont typeface="Arial"/>
                        <a:buChar char="-"/>
                      </a:pPr>
                      <a:r>
                        <a:rPr lang="en-US" sz="1400" b="0" i="0" u="none" strike="noStrike" cap="none">
                          <a:solidFill>
                            <a:schemeClr val="lt1"/>
                          </a:solidFill>
                          <a:latin typeface="Arial"/>
                          <a:ea typeface="Arial"/>
                          <a:cs typeface="Arial"/>
                          <a:sym typeface="Arial"/>
                        </a:rPr>
                        <a:t>Provide students with hints and tips to help them build their solution.</a:t>
                      </a:r>
                      <a:endParaRPr sz="1400" b="0" i="0" u="none" strike="noStrike" cap="none">
                        <a:solidFill>
                          <a:schemeClr val="lt1"/>
                        </a:solidFill>
                        <a:latin typeface="Arial"/>
                        <a:ea typeface="Arial"/>
                        <a:cs typeface="Arial"/>
                        <a:sym typeface="Aria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sz="1400" u="none" strike="noStrike" cap="none">
                          <a:solidFill>
                            <a:schemeClr val="lt1"/>
                          </a:solidFill>
                        </a:rPr>
                        <a:t>Projector or TV</a:t>
                      </a:r>
                      <a:endParaRPr sz="1400" u="none" strike="noStrike" cap="none">
                        <a:solidFill>
                          <a:schemeClr val="dk1"/>
                        </a:solidFill>
                      </a:endParaRPr>
                    </a:p>
                    <a:p>
                      <a:pPr marL="0" marR="0" lvl="0" indent="0" algn="l" rtl="0">
                        <a:lnSpc>
                          <a:spcPct val="100000"/>
                        </a:lnSpc>
                        <a:spcBef>
                          <a:spcPts val="0"/>
                        </a:spcBef>
                        <a:spcAft>
                          <a:spcPts val="0"/>
                        </a:spcAft>
                        <a:buClr>
                          <a:schemeClr val="dk1"/>
                        </a:buClr>
                        <a:buSzPts val="1400"/>
                        <a:buFont typeface="Arial"/>
                        <a:buNone/>
                      </a:pPr>
                      <a:r>
                        <a:rPr lang="en-US" sz="1400" u="none" strike="noStrike" cap="none">
                          <a:solidFill>
                            <a:schemeClr val="lt1"/>
                          </a:solidFill>
                        </a:rPr>
                        <a:t>Basic electronic components (Batteries, LED, wires, breadboards)</a:t>
                      </a:r>
                      <a:endParaRPr sz="1400" u="none" strike="noStrike" cap="none">
                        <a:solidFill>
                          <a:schemeClr val="dk1"/>
                        </a:solidFill>
                      </a:endParaRPr>
                    </a:p>
                    <a:p>
                      <a:pPr marL="0" marR="0" lvl="0" indent="0" algn="l" rtl="0">
                        <a:lnSpc>
                          <a:spcPct val="100000"/>
                        </a:lnSpc>
                        <a:spcBef>
                          <a:spcPts val="0"/>
                        </a:spcBef>
                        <a:spcAft>
                          <a:spcPts val="0"/>
                        </a:spcAft>
                        <a:buClr>
                          <a:schemeClr val="dk1"/>
                        </a:buClr>
                        <a:buSzPts val="1400"/>
                        <a:buFont typeface="Arial"/>
                        <a:buNone/>
                      </a:pPr>
                      <a:r>
                        <a:rPr lang="en-US" sz="1400" u="none" strike="noStrike" cap="none">
                          <a:solidFill>
                            <a:schemeClr val="lt1"/>
                          </a:solidFill>
                        </a:rPr>
                        <a:t>Microcontrollers, Laptops</a:t>
                      </a:r>
                      <a:endParaRPr sz="1400" u="none" strike="noStrike" cap="none">
                        <a:solidFill>
                          <a:schemeClr val="dk1"/>
                        </a:solidFill>
                      </a:endParaRPr>
                    </a:p>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15 mins</a:t>
                      </a:r>
                      <a:endParaRPr sz="1400" u="none" strike="noStrike" cap="none">
                        <a:solidFill>
                          <a:schemeClr val="lt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lt1"/>
                          </a:solidFill>
                        </a:rPr>
                        <a:t>Code the solution : </a:t>
                      </a:r>
                      <a:endParaRPr sz="1400" u="none" strike="noStrike" cap="none"/>
                    </a:p>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solidFill>
                            <a:schemeClr val="lt1"/>
                          </a:solidFill>
                        </a:rPr>
                        <a:t>Ask students to start writing their code based on the algorithm they developed.</a:t>
                      </a:r>
                      <a:endParaRPr sz="1400" u="none" strike="noStrike" cap="none"/>
                    </a:p>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solidFill>
                            <a:schemeClr val="lt1"/>
                          </a:solidFill>
                        </a:rPr>
                        <a:t>Check with students their codes and allow them to try and debug the errors independently.</a:t>
                      </a:r>
                      <a:endParaRPr sz="1400" u="none" strike="noStrike" cap="none"/>
                    </a:p>
                    <a:p>
                      <a:pPr marL="285750" marR="0" lvl="0" indent="-285750" algn="l" rtl="0">
                        <a:lnSpc>
                          <a:spcPct val="100000"/>
                        </a:lnSpc>
                        <a:spcBef>
                          <a:spcPts val="0"/>
                        </a:spcBef>
                        <a:spcAft>
                          <a:spcPts val="0"/>
                        </a:spcAft>
                        <a:buClr>
                          <a:srgbClr val="000000"/>
                        </a:buClr>
                        <a:buSzPts val="1400"/>
                        <a:buFont typeface="Arial"/>
                        <a:buChar char="-"/>
                      </a:pPr>
                      <a:r>
                        <a:rPr lang="en-US" sz="1400" u="none" strike="noStrike" cap="none">
                          <a:solidFill>
                            <a:schemeClr val="lt1"/>
                          </a:solidFill>
                        </a:rPr>
                        <a:t>Test and troubleshoot the final prototype.</a:t>
                      </a:r>
                      <a:endParaRPr sz="1400" u="none" strike="noStrike" cap="none"/>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sz="1400" u="none" strike="noStrike" cap="none" dirty="0">
                          <a:solidFill>
                            <a:schemeClr val="lt1"/>
                          </a:solidFill>
                        </a:rPr>
                        <a:t>Projector or TV</a:t>
                      </a:r>
                      <a:endParaRPr sz="1400" u="none" strike="noStrike" cap="none" dirty="0">
                        <a:solidFill>
                          <a:schemeClr val="dk1"/>
                        </a:solidFill>
                      </a:endParaRPr>
                    </a:p>
                    <a:p>
                      <a:pPr marL="0" marR="0" lvl="0" indent="0" algn="l" rtl="0">
                        <a:lnSpc>
                          <a:spcPct val="100000"/>
                        </a:lnSpc>
                        <a:spcBef>
                          <a:spcPts val="0"/>
                        </a:spcBef>
                        <a:spcAft>
                          <a:spcPts val="0"/>
                        </a:spcAft>
                        <a:buClr>
                          <a:schemeClr val="dk1"/>
                        </a:buClr>
                        <a:buSzPts val="1400"/>
                        <a:buFont typeface="Arial"/>
                        <a:buNone/>
                      </a:pPr>
                      <a:r>
                        <a:rPr lang="en-US" sz="1400" u="none" strike="noStrike" cap="none" dirty="0">
                          <a:solidFill>
                            <a:schemeClr val="lt1"/>
                          </a:solidFill>
                        </a:rPr>
                        <a:t>Basic electronic components (Batteries, LED, wires, breadboards)</a:t>
                      </a:r>
                      <a:endParaRPr sz="1400" u="none" strike="noStrike" cap="none" dirty="0">
                        <a:solidFill>
                          <a:schemeClr val="dk1"/>
                        </a:solidFill>
                      </a:endParaRPr>
                    </a:p>
                    <a:p>
                      <a:pPr marL="0" marR="0" lvl="0" indent="0" algn="l" rtl="0">
                        <a:lnSpc>
                          <a:spcPct val="100000"/>
                        </a:lnSpc>
                        <a:spcBef>
                          <a:spcPts val="0"/>
                        </a:spcBef>
                        <a:spcAft>
                          <a:spcPts val="0"/>
                        </a:spcAft>
                        <a:buClr>
                          <a:schemeClr val="dk1"/>
                        </a:buClr>
                        <a:buSzPts val="1400"/>
                        <a:buFont typeface="Arial"/>
                        <a:buNone/>
                      </a:pPr>
                      <a:r>
                        <a:rPr lang="en-US" sz="1400" u="none" strike="noStrike" cap="none" dirty="0">
                          <a:solidFill>
                            <a:schemeClr val="lt1"/>
                          </a:solidFill>
                        </a:rPr>
                        <a:t>Microcontrollers, Laptops</a:t>
                      </a:r>
                      <a:endParaRPr sz="1400" u="none" strike="noStrike" cap="none" dirty="0">
                        <a:solidFill>
                          <a:schemeClr val="dk1"/>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rPr>
                        <a:t>5 mins</a:t>
                      </a:r>
                      <a:endParaRPr sz="1400" u="none" strike="noStrike" cap="none">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rgbClr val="FFFFFF"/>
                          </a:solidFill>
                        </a:rPr>
                        <a:t>Ask participants to present their final solutions</a:t>
                      </a:r>
                      <a:endParaRPr sz="1400" u="none" strike="noStrike" cap="none">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dirty="0">
                          <a:solidFill>
                            <a:srgbClr val="FFFFFF"/>
                          </a:solidFill>
                          <a:latin typeface="Lato"/>
                          <a:ea typeface="Lato"/>
                          <a:cs typeface="Lato"/>
                          <a:sym typeface="Lato"/>
                        </a:rPr>
                        <a:t>Computer, internet access, projector/TV.</a:t>
                      </a:r>
                      <a:endParaRPr sz="1400" u="none" strike="noStrike" cap="none" dirty="0">
                        <a:solidFill>
                          <a:srgbClr val="FFFFFF"/>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697</Words>
  <Application>Microsoft Office PowerPoint</Application>
  <PresentationFormat>Custom</PresentationFormat>
  <Paragraphs>94</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Lato</vt: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Moath Almomani</cp:lastModifiedBy>
  <cp:revision>1</cp:revision>
  <dcterms:modified xsi:type="dcterms:W3CDTF">2021-11-16T09:40:14Z</dcterms:modified>
</cp:coreProperties>
</file>