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796729" y="796275"/>
            <a:ext cx="10284002" cy="647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Software Zone			</a:t>
            </a: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AGE GROUP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: 15-18		</a:t>
            </a:r>
            <a:r>
              <a:rPr lang="en-US" sz="1600" b="1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</a:t>
            </a: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Computer, internet access, </a:t>
            </a:r>
            <a:r>
              <a:rPr lang="en-US" sz="1600" b="1" dirty="0" err="1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Thunkable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  platform.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be introduced to the concept of Mobile app development and how we can use technology to connect the new generation with their past. They will also discover the </a:t>
            </a:r>
            <a:r>
              <a:rPr lang="en-US" sz="1600" dirty="0" err="1">
                <a:solidFill>
                  <a:srgbClr val="FFFFFF"/>
                </a:solidFill>
                <a:latin typeface="Politica" panose="02000506060000020004" pitchFamily="2" charset="0"/>
              </a:rPr>
              <a:t>Thunkable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 platform, design the user-interface of the application, and program the logic of it 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Nowadays, we notice a gap between the new generation and their culture, which is due to several reasons, including globalization and technology. Studio 5/6 decided to make a workshop that connects the new generation with their Qatari-history and culture, using technology. We will be using technology in connecting our past to our present, by creating a mobile application that displays a catalogue of Qatari-traditional games. You will be learning the basics of Mobile app development and developing a mobile application from scratch.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Recognize the interface structure of the platform.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user-interface of the application.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Add, edit and delete components.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and design multiple screens.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Program the buttons’ navigation.</a:t>
            </a:r>
            <a:endParaRPr lang="en-US" sz="1600" dirty="0">
              <a:latin typeface="Politica" panose="02000506060000020004" pitchFamily="2" charset="0"/>
            </a:endParaRPr>
          </a:p>
          <a:p>
            <a:pPr lvl="7">
              <a:lnSpc>
                <a:spcPct val="150000"/>
              </a:lnSpc>
            </a:pPr>
            <a:endParaRPr lang="en-US" sz="1600" dirty="0">
              <a:latin typeface="Politica" panose="02000506060000020004" pitchFamily="2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b="1" dirty="0"/>
              <a:t>Qatari Games app</a:t>
            </a:r>
            <a:endParaRPr b="1"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3957232972"/>
              </p:ext>
            </p:extLst>
          </p:nvPr>
        </p:nvGraphicFramePr>
        <p:xfrm>
          <a:off x="1149547" y="91515"/>
          <a:ext cx="10740662" cy="66749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83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4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students to </a:t>
                      </a:r>
                      <a:r>
                        <a:rPr lang="en-US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Explain the purpose of this program.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Introduce the client letter.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The meaning mobile applications.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Video about the steps of developing a mobile application.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What is paper-based prototyping.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Intro to the </a:t>
                      </a:r>
                      <a:r>
                        <a:rPr lang="en-US" sz="1400" b="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Thunkable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What we will be doing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61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35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Explain the UI of the </a:t>
                      </a:r>
                      <a:r>
                        <a:rPr lang="en-US" sz="1400" dirty="0" err="1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Thunkable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website and the structure of the platform.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Explain how you can add multiple screens to the application.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Explain how you can add different components to the screen and edit them.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Design the first screen (Start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label and button components to the screen.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Edit the components to suit the theme of the application.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background image (Qatari design).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Design the second screen (Catalogue screen).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arrangement components: rows and columns.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and edit buttons, images, labels.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Use the pictures of Qatari traditional games and their meaning from this website: https://www.iloveqatar.net/guide/culture/traditional-games-in-qatar-doha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 background image (Qatari design).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Discuss further enhancements that can be done to the app.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Questions and problem solving.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12780</TotalTime>
  <Words>496</Words>
  <Application>Microsoft Office PowerPoint</Application>
  <PresentationFormat>Custom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Sarah-studio56@outlook.com</cp:lastModifiedBy>
  <cp:revision>107</cp:revision>
  <dcterms:modified xsi:type="dcterms:W3CDTF">2021-05-31T12:55:30Z</dcterms:modified>
</cp:coreProperties>
</file>