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90" r:id="rId2"/>
    <p:sldId id="406" r:id="rId3"/>
    <p:sldId id="375" r:id="rId4"/>
    <p:sldId id="313" r:id="rId5"/>
    <p:sldId id="379" r:id="rId6"/>
    <p:sldId id="380" r:id="rId7"/>
    <p:sldId id="381" r:id="rId8"/>
    <p:sldId id="32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ARAH ♥" initials="Š♥" lastIdx="1" clrIdx="0">
    <p:extLst>
      <p:ext uri="{19B8F6BF-5375-455C-9EA6-DF929625EA0E}">
        <p15:presenceInfo xmlns:p15="http://schemas.microsoft.com/office/powerpoint/2012/main" userId="711c8199ab14c2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2E41"/>
    <a:srgbClr val="F3B12F"/>
    <a:srgbClr val="1D4999"/>
    <a:srgbClr val="4A5695"/>
    <a:srgbClr val="D29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2" autoAdjust="0"/>
    <p:restoredTop sz="91865" autoAdjust="0"/>
  </p:normalViewPr>
  <p:slideViewPr>
    <p:cSldViewPr snapToGrid="0" snapToObjects="1">
      <p:cViewPr varScale="1">
        <p:scale>
          <a:sx n="103" d="100"/>
          <a:sy n="103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8AAAB-A382-FC40-AAE5-751CE1CF36C6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0378D-BA1D-F143-A08D-3F1E4FE0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85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Explain what is a FabLab and where the word come from.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6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44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5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Explain what is a FabLab and where the word come from.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64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Explain what is a FabLab and where the word come from.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25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Explain what is a FabLab and where the word come from.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57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Explain what is a FabLab and where the word come from.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6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7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9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9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2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0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1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7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2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2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https://www.youtube.com/watch?v=y20E3qBmHpg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0663642" y="6273830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Politica" charset="0"/>
                <a:ea typeface="Politica" charset="0"/>
                <a:cs typeface="Politica" charset="0"/>
              </a:rPr>
              <a:t>Studio56.qa</a:t>
            </a:r>
            <a:endParaRPr lang="en-US" sz="2000" dirty="0">
              <a:latin typeface="Politica" charset="0"/>
              <a:ea typeface="Politica" charset="0"/>
              <a:cs typeface="Politica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346162" y="6273830"/>
            <a:ext cx="1317480" cy="429393"/>
            <a:chOff x="9331349" y="6222078"/>
            <a:chExt cx="1450765" cy="47283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email">
              <a:lum bright="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9423"/>
            <a:stretch/>
          </p:blipFill>
          <p:spPr>
            <a:xfrm flipV="1">
              <a:off x="9710445" y="6222078"/>
              <a:ext cx="1071669" cy="47283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email">
              <a:lum bright="-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73861"/>
            <a:stretch/>
          </p:blipFill>
          <p:spPr>
            <a:xfrm flipV="1">
              <a:off x="9331349" y="6222078"/>
              <a:ext cx="396910" cy="472833"/>
            </a:xfrm>
            <a:prstGeom prst="rect">
              <a:avLst/>
            </a:prstGeom>
          </p:spPr>
        </p:pic>
      </p:grpSp>
      <p:sp>
        <p:nvSpPr>
          <p:cNvPr id="12" name="Google Shape;342;p12">
            <a:extLst>
              <a:ext uri="{FF2B5EF4-FFF2-40B4-BE49-F238E27FC236}">
                <a16:creationId xmlns:a16="http://schemas.microsoft.com/office/drawing/2014/main" id="{D9DBE533-EF34-49DD-A987-9CB50B2C0E44}"/>
              </a:ext>
            </a:extLst>
          </p:cNvPr>
          <p:cNvSpPr txBox="1">
            <a:spLocks/>
          </p:cNvSpPr>
          <p:nvPr/>
        </p:nvSpPr>
        <p:spPr>
          <a:xfrm>
            <a:off x="30972" y="345621"/>
            <a:ext cx="5537463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800" b="1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Paper-based prototype</a:t>
            </a:r>
          </a:p>
        </p:txBody>
      </p:sp>
      <p:sp>
        <p:nvSpPr>
          <p:cNvPr id="13" name="Google Shape;342;p12">
            <a:extLst>
              <a:ext uri="{FF2B5EF4-FFF2-40B4-BE49-F238E27FC236}">
                <a16:creationId xmlns:a16="http://schemas.microsoft.com/office/drawing/2014/main" id="{2FA9AED0-1821-40A9-B58A-268CAA64F07F}"/>
              </a:ext>
            </a:extLst>
          </p:cNvPr>
          <p:cNvSpPr txBox="1">
            <a:spLocks/>
          </p:cNvSpPr>
          <p:nvPr/>
        </p:nvSpPr>
        <p:spPr>
          <a:xfrm>
            <a:off x="7391175" y="430464"/>
            <a:ext cx="4674446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ar-QA" sz="4800" b="1" dirty="0">
                <a:solidFill>
                  <a:schemeClr val="bg1"/>
                </a:solidFill>
                <a:latin typeface="+mn-lt"/>
                <a:ea typeface="Megrim"/>
                <a:cs typeface="Megrim"/>
                <a:sym typeface="Nixie One"/>
              </a:rPr>
              <a:t>النموذج الورقي</a:t>
            </a:r>
            <a:endParaRPr lang="en-US" sz="4800" b="1" dirty="0">
              <a:solidFill>
                <a:schemeClr val="bg1"/>
              </a:solidFill>
              <a:latin typeface="+mn-lt"/>
              <a:ea typeface="Megrim"/>
              <a:cs typeface="Megrim"/>
              <a:sym typeface="Nixie One"/>
            </a:endParaRPr>
          </a:p>
        </p:txBody>
      </p:sp>
    </p:spTree>
    <p:extLst>
      <p:ext uri="{BB962C8B-B14F-4D97-AF65-F5344CB8AC3E}">
        <p14:creationId xmlns:p14="http://schemas.microsoft.com/office/powerpoint/2010/main" val="31043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C7FCFD-EE16-4F1C-BCDB-B8245831B3E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65" y="649224"/>
            <a:ext cx="12192000" cy="5907024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3A349B4-1E35-4F0D-AB92-41AB3E6BFE5E}"/>
              </a:ext>
            </a:extLst>
          </p:cNvPr>
          <p:cNvSpPr txBox="1">
            <a:spLocks/>
          </p:cNvSpPr>
          <p:nvPr/>
        </p:nvSpPr>
        <p:spPr>
          <a:xfrm>
            <a:off x="7539135" y="2196928"/>
            <a:ext cx="4534225" cy="401184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ogle Sans"/>
                <a:cs typeface="Arial" panose="020B0604020202020204" pitchFamily="34" charset="0"/>
              </a:rPr>
              <a:t>التعرف على هيكل واجهة النظام الأساسي.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oogle Sans"/>
              <a:cs typeface="Arial" panose="020B0604020202020204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ogle Sans"/>
                <a:cs typeface="Arial" panose="020B0604020202020204" pitchFamily="34" charset="0"/>
              </a:rPr>
              <a:t>تصميم واجهة المستخدم الخاصة بالتطبيق.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oogle Sans"/>
              <a:cs typeface="Arial" panose="020B0604020202020204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ogle Sans"/>
                <a:cs typeface="Arial" panose="020B0604020202020204" pitchFamily="34" charset="0"/>
              </a:rPr>
              <a:t>إضافة وتحرير وحذف المكونات.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oogle Sans"/>
              <a:cs typeface="Arial" panose="020B0604020202020204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ogle Sans"/>
                <a:cs typeface="Arial" panose="020B0604020202020204" pitchFamily="34" charset="0"/>
              </a:rPr>
              <a:t>اضافة وتصميم شاشات متعددة.</a:t>
            </a: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Google Sans"/>
              <a:cs typeface="Arial" panose="020B0604020202020204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Google Sans"/>
                <a:cs typeface="Arial" panose="020B0604020202020204" pitchFamily="34" charset="0"/>
              </a:rPr>
              <a:t>برمجة </a:t>
            </a:r>
            <a:r>
              <a:rPr kumimoji="0" lang="ar-SA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ogle Sans"/>
                <a:cs typeface="Arial" panose="020B0604020202020204" pitchFamily="34" charset="0"/>
              </a:rPr>
              <a:t>التنقل بين الأزرار.</a:t>
            </a:r>
            <a:endParaRPr lang="en-US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457200" lvl="0" indent="-317500">
              <a:buClr>
                <a:srgbClr val="FFFFFF"/>
              </a:buClr>
              <a:buSzPts val="1400"/>
              <a:buFont typeface="Lato"/>
              <a:buChar char="●"/>
            </a:pPr>
            <a:r>
              <a:rPr lang="en-US" sz="2400" dirty="0">
                <a:solidFill>
                  <a:srgbClr val="FFFFFF"/>
                </a:solidFill>
                <a:latin typeface="Politica" panose="02000506060000020004" pitchFamily="2" charset="0"/>
                <a:sym typeface="Lato"/>
              </a:rPr>
              <a:t>Recognize the interface structure of the platform.</a:t>
            </a:r>
          </a:p>
          <a:p>
            <a:pPr marL="457200" lvl="0" indent="-317500">
              <a:buClr>
                <a:srgbClr val="FFFFFF"/>
              </a:buClr>
              <a:buSzPts val="1400"/>
              <a:buFont typeface="Lato"/>
              <a:buChar char="●"/>
            </a:pPr>
            <a:r>
              <a:rPr lang="en-US" sz="2400" dirty="0">
                <a:solidFill>
                  <a:srgbClr val="FFFFFF"/>
                </a:solidFill>
                <a:latin typeface="Politica" panose="02000506060000020004" pitchFamily="2" charset="0"/>
                <a:sym typeface="Lato"/>
              </a:rPr>
              <a:t>Design the user-interface of the application.</a:t>
            </a:r>
          </a:p>
          <a:p>
            <a:pPr marL="457200" lvl="0" indent="-317500">
              <a:buClr>
                <a:srgbClr val="FFFFFF"/>
              </a:buClr>
              <a:buSzPts val="1400"/>
              <a:buFont typeface="Lato"/>
              <a:buChar char="●"/>
            </a:pPr>
            <a:r>
              <a:rPr lang="en-US" sz="2400" dirty="0">
                <a:solidFill>
                  <a:srgbClr val="FFFFFF"/>
                </a:solidFill>
                <a:latin typeface="Politica" panose="02000506060000020004" pitchFamily="2" charset="0"/>
                <a:sym typeface="Lato"/>
              </a:rPr>
              <a:t>Add, edit and delete components. </a:t>
            </a:r>
          </a:p>
          <a:p>
            <a:pPr marL="457200" lvl="0" indent="-317500">
              <a:buClr>
                <a:srgbClr val="FFFFFF"/>
              </a:buClr>
              <a:buSzPts val="1400"/>
              <a:buFont typeface="Lato"/>
              <a:buChar char="●"/>
            </a:pPr>
            <a:r>
              <a:rPr lang="en-US" sz="2400" dirty="0">
                <a:solidFill>
                  <a:srgbClr val="FFFFFF"/>
                </a:solidFill>
                <a:latin typeface="Politica" panose="02000506060000020004" pitchFamily="2" charset="0"/>
                <a:sym typeface="Lato"/>
              </a:rPr>
              <a:t>Add and design multiple screens.</a:t>
            </a:r>
          </a:p>
          <a:p>
            <a:pPr marL="457200" lvl="0" indent="-317500">
              <a:buClr>
                <a:srgbClr val="FFFFFF"/>
              </a:buClr>
              <a:buSzPts val="1400"/>
              <a:buFont typeface="Lato"/>
              <a:buChar char="●"/>
            </a:pPr>
            <a:r>
              <a:rPr lang="en-US" sz="2400" dirty="0">
                <a:solidFill>
                  <a:srgbClr val="FFFFFF"/>
                </a:solidFill>
                <a:latin typeface="Politica" panose="02000506060000020004" pitchFamily="2" charset="0"/>
                <a:sym typeface="Lato"/>
              </a:rPr>
              <a:t>Program the buttons’ navigation.</a:t>
            </a:r>
            <a:endParaRPr lang="en-US" sz="2400" dirty="0">
              <a:latin typeface="Politica" panose="02000506060000020004" pitchFamily="2" charset="0"/>
            </a:endParaRPr>
          </a:p>
          <a:p>
            <a:pPr marL="457200" lvl="0" indent="-317500">
              <a:buClr>
                <a:srgbClr val="FFFFFF"/>
              </a:buClr>
              <a:buSzPts val="1400"/>
              <a:buFont typeface="Lato"/>
              <a:buChar char="●"/>
            </a:pPr>
            <a:endParaRPr lang="en-US" sz="2400" dirty="0">
              <a:solidFill>
                <a:srgbClr val="FFFFFF"/>
              </a:solidFill>
              <a:latin typeface="Politica" panose="02000506060000020004" pitchFamily="2" charset="0"/>
              <a:sym typeface="Lato"/>
            </a:endParaRPr>
          </a:p>
        </p:txBody>
      </p:sp>
      <p:sp>
        <p:nvSpPr>
          <p:cNvPr id="5" name="Google Shape;415;p20">
            <a:extLst>
              <a:ext uri="{FF2B5EF4-FFF2-40B4-BE49-F238E27FC236}">
                <a16:creationId xmlns:a16="http://schemas.microsoft.com/office/drawing/2014/main" id="{4679C236-F55F-452F-9FC2-8A84E1A85783}"/>
              </a:ext>
            </a:extLst>
          </p:cNvPr>
          <p:cNvSpPr txBox="1">
            <a:spLocks/>
          </p:cNvSpPr>
          <p:nvPr/>
        </p:nvSpPr>
        <p:spPr>
          <a:xfrm>
            <a:off x="7936204" y="436496"/>
            <a:ext cx="4227412" cy="236585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ar-QA" sz="3000" dirty="0">
                <a:solidFill>
                  <a:schemeClr val="bg1"/>
                </a:solidFill>
                <a:highlight>
                  <a:srgbClr val="4A5695"/>
                </a:highlight>
                <a:latin typeface="Neo Sans Arabic" panose="020B0504030504040204" pitchFamily="34" charset="-78"/>
                <a:cs typeface="Neo Sans Arabic" panose="020B0504030504040204" pitchFamily="34" charset="-78"/>
              </a:rPr>
              <a:t>ما الذي سنقوم بتطويره اليوم؟</a:t>
            </a:r>
            <a:br>
              <a:rPr lang="ar-QA" sz="3000" dirty="0">
                <a:solidFill>
                  <a:schemeClr val="bg1"/>
                </a:solidFill>
                <a:highlight>
                  <a:srgbClr val="4A5695"/>
                </a:highlight>
              </a:rPr>
            </a:br>
            <a:r>
              <a:rPr lang="en-US" sz="3200" dirty="0">
                <a:solidFill>
                  <a:schemeClr val="bg1"/>
                </a:solidFill>
                <a:highlight>
                  <a:srgbClr val="4A5695"/>
                </a:highlight>
                <a:latin typeface="Politica" panose="02000506060000020004" pitchFamily="2" charset="0"/>
              </a:rPr>
              <a:t>What we will develop TODAY?</a:t>
            </a:r>
            <a:endParaRPr lang="en-US" sz="3000" dirty="0">
              <a:solidFill>
                <a:schemeClr val="bg1"/>
              </a:solidFill>
              <a:highlight>
                <a:srgbClr val="4A5695"/>
              </a:highlight>
              <a:latin typeface="Politica" panose="02000506060000020004" pitchFamily="2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59DE0D25-BD69-42DD-9936-F815526A7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96510"/>
            <a:ext cx="65" cy="26417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6348" rIns="0" bIns="-634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9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6A82546-571B-4229-AC2C-E93868AC0CBA}"/>
              </a:ext>
            </a:extLst>
          </p:cNvPr>
          <p:cNvSpPr txBox="1">
            <a:spLocks/>
          </p:cNvSpPr>
          <p:nvPr/>
        </p:nvSpPr>
        <p:spPr>
          <a:xfrm>
            <a:off x="10557879" y="2147237"/>
            <a:ext cx="1758695" cy="2523744"/>
          </a:xfrm>
          <a:prstGeom prst="rect">
            <a:avLst/>
          </a:prstGeom>
          <a:noFill/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Politica" panose="02000506060000020004" pitchFamily="2" charset="0"/>
                <a:ea typeface="Lato"/>
                <a:cs typeface="Lato"/>
                <a:sym typeface="Lato"/>
              </a:rPr>
              <a:t>Qatari </a:t>
            </a:r>
          </a:p>
          <a:p>
            <a:pPr lvl="0" algn="ctr"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latin typeface="Politica" panose="02000506060000020004" pitchFamily="2" charset="0"/>
                <a:ea typeface="Lato"/>
                <a:cs typeface="Lato"/>
                <a:sym typeface="Lato"/>
              </a:rPr>
              <a:t>TRADITIONAL </a:t>
            </a:r>
          </a:p>
          <a:p>
            <a:pPr lvl="0" algn="ctr">
              <a:lnSpc>
                <a:spcPct val="150000"/>
              </a:lnSpc>
            </a:pPr>
            <a:r>
              <a:rPr lang="en-US" sz="3200" b="1" dirty="0">
                <a:solidFill>
                  <a:schemeClr val="tx1"/>
                </a:solidFill>
                <a:latin typeface="Politica" panose="02000506060000020004" pitchFamily="2" charset="0"/>
                <a:ea typeface="Lato"/>
                <a:cs typeface="Lato"/>
                <a:sym typeface="Lato"/>
              </a:rPr>
              <a:t>GAMES</a:t>
            </a:r>
            <a:r>
              <a:rPr lang="en-US" sz="2400" b="1" dirty="0">
                <a:solidFill>
                  <a:schemeClr val="tx1"/>
                </a:solidFill>
                <a:latin typeface="Politica" panose="02000506060000020004" pitchFamily="2" charset="0"/>
                <a:ea typeface="Lato"/>
                <a:cs typeface="Lato"/>
                <a:sym typeface="Lato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3A09F2-EB55-4904-9E1B-99282A064809}"/>
              </a:ext>
            </a:extLst>
          </p:cNvPr>
          <p:cNvSpPr txBox="1"/>
          <p:nvPr/>
        </p:nvSpPr>
        <p:spPr>
          <a:xfrm>
            <a:off x="11191074" y="6488526"/>
            <a:ext cx="131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olitica" charset="0"/>
                <a:ea typeface="Politica" charset="0"/>
                <a:cs typeface="Politica" charset="0"/>
              </a:rPr>
              <a:t>Studio56.qa</a:t>
            </a:r>
          </a:p>
        </p:txBody>
      </p:sp>
      <p:pic>
        <p:nvPicPr>
          <p:cNvPr id="5" name="Picture 7" descr="Picture 7">
            <a:extLst>
              <a:ext uri="{FF2B5EF4-FFF2-40B4-BE49-F238E27FC236}">
                <a16:creationId xmlns:a16="http://schemas.microsoft.com/office/drawing/2014/main" id="{4F8D0726-7576-414D-B1D1-D04C850A957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4641" y="6468590"/>
            <a:ext cx="1044682" cy="36933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F7DB7D6-30ED-400D-A661-C05D6C933EF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10312" y="0"/>
            <a:ext cx="109910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2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0663642" y="6273830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Politica" charset="0"/>
                <a:ea typeface="Politica" charset="0"/>
                <a:cs typeface="Politica" charset="0"/>
              </a:rPr>
              <a:t>Studio56.qa</a:t>
            </a:r>
            <a:endParaRPr lang="en-US" sz="2000" dirty="0">
              <a:latin typeface="Politica" charset="0"/>
              <a:ea typeface="Politica" charset="0"/>
              <a:cs typeface="Politica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346162" y="6273830"/>
            <a:ext cx="1317480" cy="429393"/>
            <a:chOff x="9331349" y="6222078"/>
            <a:chExt cx="1450765" cy="47283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email">
              <a:lum bright="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9423"/>
            <a:stretch/>
          </p:blipFill>
          <p:spPr>
            <a:xfrm flipV="1">
              <a:off x="9710445" y="6222078"/>
              <a:ext cx="1071669" cy="47283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email">
              <a:lum bright="-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73861"/>
            <a:stretch/>
          </p:blipFill>
          <p:spPr>
            <a:xfrm flipV="1">
              <a:off x="9331349" y="6222078"/>
              <a:ext cx="396910" cy="472833"/>
            </a:xfrm>
            <a:prstGeom prst="rect">
              <a:avLst/>
            </a:prstGeom>
          </p:spPr>
        </p:pic>
      </p:grpSp>
      <p:sp>
        <p:nvSpPr>
          <p:cNvPr id="12" name="Google Shape;342;p12">
            <a:extLst>
              <a:ext uri="{FF2B5EF4-FFF2-40B4-BE49-F238E27FC236}">
                <a16:creationId xmlns:a16="http://schemas.microsoft.com/office/drawing/2014/main" id="{D9DBE533-EF34-49DD-A987-9CB50B2C0E44}"/>
              </a:ext>
            </a:extLst>
          </p:cNvPr>
          <p:cNvSpPr txBox="1">
            <a:spLocks/>
          </p:cNvSpPr>
          <p:nvPr/>
        </p:nvSpPr>
        <p:spPr>
          <a:xfrm>
            <a:off x="3858635" y="281211"/>
            <a:ext cx="4987047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4800" b="1" dirty="0" err="1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Thunkable</a:t>
            </a:r>
            <a:r>
              <a:rPr lang="en-US" sz="4800" b="1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 - Designer  </a:t>
            </a:r>
          </a:p>
        </p:txBody>
      </p:sp>
      <p:sp>
        <p:nvSpPr>
          <p:cNvPr id="14" name="Google Shape;342;p12">
            <a:extLst>
              <a:ext uri="{FF2B5EF4-FFF2-40B4-BE49-F238E27FC236}">
                <a16:creationId xmlns:a16="http://schemas.microsoft.com/office/drawing/2014/main" id="{65EACC05-860C-4006-8975-D71AB653B610}"/>
              </a:ext>
            </a:extLst>
          </p:cNvPr>
          <p:cNvSpPr txBox="1">
            <a:spLocks/>
          </p:cNvSpPr>
          <p:nvPr/>
        </p:nvSpPr>
        <p:spPr>
          <a:xfrm>
            <a:off x="222249" y="6102220"/>
            <a:ext cx="5537463" cy="56115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https://thunkable.com/#/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E4B3632-EDAF-423C-9226-79B75E2CFF8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1115" y="935063"/>
            <a:ext cx="10452685" cy="5197449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C8199F5A-3F51-4D55-B8A4-9894E576A171}"/>
              </a:ext>
            </a:extLst>
          </p:cNvPr>
          <p:cNvSpPr/>
          <p:nvPr/>
        </p:nvSpPr>
        <p:spPr>
          <a:xfrm rot="2429549">
            <a:off x="649209" y="1143538"/>
            <a:ext cx="970588" cy="33894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2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0663642" y="6273830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Politica" charset="0"/>
                <a:ea typeface="Politica" charset="0"/>
                <a:cs typeface="Politica" charset="0"/>
              </a:rPr>
              <a:t>Studio56.qa</a:t>
            </a:r>
            <a:endParaRPr lang="en-US" sz="2000" dirty="0">
              <a:latin typeface="Politica" charset="0"/>
              <a:ea typeface="Politica" charset="0"/>
              <a:cs typeface="Politica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346162" y="6273830"/>
            <a:ext cx="1317480" cy="429393"/>
            <a:chOff x="9331349" y="6222078"/>
            <a:chExt cx="1450765" cy="47283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email">
              <a:lum bright="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9423"/>
            <a:stretch/>
          </p:blipFill>
          <p:spPr>
            <a:xfrm flipV="1">
              <a:off x="9710445" y="6222078"/>
              <a:ext cx="1071669" cy="47283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email">
              <a:lum bright="-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73861"/>
            <a:stretch/>
          </p:blipFill>
          <p:spPr>
            <a:xfrm flipV="1">
              <a:off x="9331349" y="6222078"/>
              <a:ext cx="396910" cy="472833"/>
            </a:xfrm>
            <a:prstGeom prst="rect">
              <a:avLst/>
            </a:prstGeom>
          </p:spPr>
        </p:pic>
      </p:grpSp>
      <p:sp>
        <p:nvSpPr>
          <p:cNvPr id="12" name="Google Shape;342;p12">
            <a:extLst>
              <a:ext uri="{FF2B5EF4-FFF2-40B4-BE49-F238E27FC236}">
                <a16:creationId xmlns:a16="http://schemas.microsoft.com/office/drawing/2014/main" id="{D9DBE533-EF34-49DD-A987-9CB50B2C0E44}"/>
              </a:ext>
            </a:extLst>
          </p:cNvPr>
          <p:cNvSpPr txBox="1">
            <a:spLocks/>
          </p:cNvSpPr>
          <p:nvPr/>
        </p:nvSpPr>
        <p:spPr>
          <a:xfrm>
            <a:off x="3858635" y="281211"/>
            <a:ext cx="4987047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4800" b="1" dirty="0" err="1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Thunkable</a:t>
            </a:r>
            <a:r>
              <a:rPr lang="en-US" sz="4800" b="1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 - Block  </a:t>
            </a:r>
          </a:p>
        </p:txBody>
      </p:sp>
      <p:sp>
        <p:nvSpPr>
          <p:cNvPr id="14" name="Google Shape;342;p12">
            <a:extLst>
              <a:ext uri="{FF2B5EF4-FFF2-40B4-BE49-F238E27FC236}">
                <a16:creationId xmlns:a16="http://schemas.microsoft.com/office/drawing/2014/main" id="{65EACC05-860C-4006-8975-D71AB653B610}"/>
              </a:ext>
            </a:extLst>
          </p:cNvPr>
          <p:cNvSpPr txBox="1">
            <a:spLocks/>
          </p:cNvSpPr>
          <p:nvPr/>
        </p:nvSpPr>
        <p:spPr>
          <a:xfrm>
            <a:off x="222249" y="6102220"/>
            <a:ext cx="5537463" cy="56115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https://thunkable.com/#/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9D2278-ED0F-4D66-9C7A-F5B1C8591A8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4821" y="882606"/>
            <a:ext cx="10490696" cy="5236213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C8199F5A-3F51-4D55-B8A4-9894E576A171}"/>
              </a:ext>
            </a:extLst>
          </p:cNvPr>
          <p:cNvSpPr/>
          <p:nvPr/>
        </p:nvSpPr>
        <p:spPr>
          <a:xfrm rot="2429549">
            <a:off x="1607430" y="1143538"/>
            <a:ext cx="970588" cy="33894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3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2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0663642" y="6273830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Politica" charset="0"/>
                <a:ea typeface="Politica" charset="0"/>
                <a:cs typeface="Politica" charset="0"/>
              </a:rPr>
              <a:t>Studio56.qa</a:t>
            </a:r>
            <a:endParaRPr lang="en-US" sz="2000" dirty="0">
              <a:latin typeface="Politica" charset="0"/>
              <a:ea typeface="Politica" charset="0"/>
              <a:cs typeface="Politica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346162" y="6273830"/>
            <a:ext cx="1317480" cy="429393"/>
            <a:chOff x="9331349" y="6222078"/>
            <a:chExt cx="1450765" cy="47283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email">
              <a:lum bright="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9423"/>
            <a:stretch/>
          </p:blipFill>
          <p:spPr>
            <a:xfrm flipV="1">
              <a:off x="9710445" y="6222078"/>
              <a:ext cx="1071669" cy="47283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email">
              <a:lum bright="-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73861"/>
            <a:stretch/>
          </p:blipFill>
          <p:spPr>
            <a:xfrm flipV="1">
              <a:off x="9331349" y="6222078"/>
              <a:ext cx="396910" cy="472833"/>
            </a:xfrm>
            <a:prstGeom prst="rect">
              <a:avLst/>
            </a:prstGeom>
          </p:spPr>
        </p:pic>
      </p:grpSp>
      <p:sp>
        <p:nvSpPr>
          <p:cNvPr id="12" name="Google Shape;342;p12">
            <a:extLst>
              <a:ext uri="{FF2B5EF4-FFF2-40B4-BE49-F238E27FC236}">
                <a16:creationId xmlns:a16="http://schemas.microsoft.com/office/drawing/2014/main" id="{D9DBE533-EF34-49DD-A987-9CB50B2C0E44}"/>
              </a:ext>
            </a:extLst>
          </p:cNvPr>
          <p:cNvSpPr txBox="1">
            <a:spLocks/>
          </p:cNvSpPr>
          <p:nvPr/>
        </p:nvSpPr>
        <p:spPr>
          <a:xfrm>
            <a:off x="222250" y="345621"/>
            <a:ext cx="5537463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800" b="1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Screen1 - START </a:t>
            </a:r>
          </a:p>
        </p:txBody>
      </p:sp>
      <p:sp>
        <p:nvSpPr>
          <p:cNvPr id="11" name="Google Shape;342;p12">
            <a:extLst>
              <a:ext uri="{FF2B5EF4-FFF2-40B4-BE49-F238E27FC236}">
                <a16:creationId xmlns:a16="http://schemas.microsoft.com/office/drawing/2014/main" id="{65845B45-E6E5-4856-BAE8-038FAF96E23D}"/>
              </a:ext>
            </a:extLst>
          </p:cNvPr>
          <p:cNvSpPr txBox="1">
            <a:spLocks/>
          </p:cNvSpPr>
          <p:nvPr/>
        </p:nvSpPr>
        <p:spPr>
          <a:xfrm>
            <a:off x="267347" y="2416628"/>
            <a:ext cx="5537463" cy="184778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800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1-  Title label.</a:t>
            </a:r>
          </a:p>
          <a:p>
            <a:r>
              <a:rPr lang="en-US" sz="4800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2- Catalogue button.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5A98B2-908B-4628-BA01-D07F00FB9AC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3426" y="592746"/>
            <a:ext cx="2660905" cy="549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565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2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0663642" y="6273830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Politica" charset="0"/>
                <a:ea typeface="Politica" charset="0"/>
                <a:cs typeface="Politica" charset="0"/>
              </a:rPr>
              <a:t>Studio56.qa</a:t>
            </a:r>
            <a:endParaRPr lang="en-US" sz="2000" dirty="0">
              <a:latin typeface="Politica" charset="0"/>
              <a:ea typeface="Politica" charset="0"/>
              <a:cs typeface="Politica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346162" y="6273830"/>
            <a:ext cx="1317480" cy="429393"/>
            <a:chOff x="9331349" y="6222078"/>
            <a:chExt cx="1450765" cy="47283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email">
              <a:lum bright="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9423"/>
            <a:stretch/>
          </p:blipFill>
          <p:spPr>
            <a:xfrm flipV="1">
              <a:off x="9710445" y="6222078"/>
              <a:ext cx="1071669" cy="47283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email">
              <a:lum bright="-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73861"/>
            <a:stretch/>
          </p:blipFill>
          <p:spPr>
            <a:xfrm flipV="1">
              <a:off x="9331349" y="6222078"/>
              <a:ext cx="396910" cy="472833"/>
            </a:xfrm>
            <a:prstGeom prst="rect">
              <a:avLst/>
            </a:prstGeom>
          </p:spPr>
        </p:pic>
      </p:grpSp>
      <p:sp>
        <p:nvSpPr>
          <p:cNvPr id="12" name="Google Shape;342;p12">
            <a:extLst>
              <a:ext uri="{FF2B5EF4-FFF2-40B4-BE49-F238E27FC236}">
                <a16:creationId xmlns:a16="http://schemas.microsoft.com/office/drawing/2014/main" id="{D9DBE533-EF34-49DD-A987-9CB50B2C0E44}"/>
              </a:ext>
            </a:extLst>
          </p:cNvPr>
          <p:cNvSpPr txBox="1">
            <a:spLocks/>
          </p:cNvSpPr>
          <p:nvPr/>
        </p:nvSpPr>
        <p:spPr>
          <a:xfrm>
            <a:off x="222250" y="345621"/>
            <a:ext cx="5537463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800" b="1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Screen2 – CATALOGUE </a:t>
            </a:r>
          </a:p>
        </p:txBody>
      </p:sp>
      <p:sp>
        <p:nvSpPr>
          <p:cNvPr id="11" name="Google Shape;342;p12">
            <a:extLst>
              <a:ext uri="{FF2B5EF4-FFF2-40B4-BE49-F238E27FC236}">
                <a16:creationId xmlns:a16="http://schemas.microsoft.com/office/drawing/2014/main" id="{65845B45-E6E5-4856-BAE8-038FAF96E23D}"/>
              </a:ext>
            </a:extLst>
          </p:cNvPr>
          <p:cNvSpPr txBox="1">
            <a:spLocks/>
          </p:cNvSpPr>
          <p:nvPr/>
        </p:nvSpPr>
        <p:spPr>
          <a:xfrm>
            <a:off x="222250" y="2259669"/>
            <a:ext cx="5537463" cy="233866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800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1-  Games images.</a:t>
            </a:r>
          </a:p>
          <a:p>
            <a:r>
              <a:rPr lang="en-US" sz="4800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2- Games labels.</a:t>
            </a:r>
          </a:p>
          <a:p>
            <a:r>
              <a:rPr lang="en-US" sz="4800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3- Back button.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DEE3DB9-5D43-4DB1-865D-FE3C7EE974A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9330" y="118083"/>
            <a:ext cx="2827986" cy="6037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17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2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63642" y="627383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olitica" charset="0"/>
                <a:ea typeface="Politica" charset="0"/>
                <a:cs typeface="Politica" charset="0"/>
              </a:rPr>
              <a:t>Studio56.qa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7157" y="2529544"/>
            <a:ext cx="55777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Politica" charset="0"/>
                <a:ea typeface="Politica" charset="0"/>
                <a:cs typeface="Politica" charset="0"/>
              </a:rPr>
              <a:t>Thanks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5261" y="3659505"/>
            <a:ext cx="35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Politica" charset="0"/>
                <a:ea typeface="Politica" charset="0"/>
                <a:cs typeface="Politica" charset="0"/>
              </a:rPr>
              <a:t>@studio56qa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lum brigh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52750" y="6273830"/>
            <a:ext cx="1310892" cy="4144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lum bright="-100000" contrast="-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954" y="289039"/>
            <a:ext cx="3688502" cy="1513231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5742808" y="2353860"/>
            <a:ext cx="5035134" cy="1871501"/>
            <a:chOff x="5628508" y="2353860"/>
            <a:chExt cx="5035134" cy="187150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email">
              <a:lum bright="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32140" r="37541"/>
            <a:stretch/>
          </p:blipFill>
          <p:spPr>
            <a:xfrm>
              <a:off x="7183646" y="2353860"/>
              <a:ext cx="1628775" cy="185420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 cstate="email">
              <a:lum bright="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67778"/>
            <a:stretch/>
          </p:blipFill>
          <p:spPr>
            <a:xfrm>
              <a:off x="8932655" y="2371161"/>
              <a:ext cx="1730987" cy="18542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 cstate="email">
              <a:lum bright="-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71052"/>
            <a:stretch/>
          </p:blipFill>
          <p:spPr>
            <a:xfrm>
              <a:off x="5628508" y="2353860"/>
              <a:ext cx="1555138" cy="1854200"/>
            </a:xfrm>
            <a:prstGeom prst="rect">
              <a:avLst/>
            </a:prstGeom>
          </p:spPr>
        </p:pic>
      </p:grp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E9C10F7E-4E2E-463E-89A0-D313F76844E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087" y="3819433"/>
            <a:ext cx="469062" cy="40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63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230</Words>
  <Application>Microsoft Office PowerPoint</Application>
  <PresentationFormat>Widescreen</PresentationFormat>
  <Paragraphs>49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Google Sans</vt:lpstr>
      <vt:lpstr>Lato</vt:lpstr>
      <vt:lpstr>Neo Sans Arabic</vt:lpstr>
      <vt:lpstr>Politica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Busaaa</dc:creator>
  <cp:lastModifiedBy>Sarah-studio56@outlook.com</cp:lastModifiedBy>
  <cp:revision>55</cp:revision>
  <dcterms:created xsi:type="dcterms:W3CDTF">2020-10-12T07:52:43Z</dcterms:created>
  <dcterms:modified xsi:type="dcterms:W3CDTF">2021-11-25T09:52:14Z</dcterms:modified>
</cp:coreProperties>
</file>