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23"/>
  </p:notesMasterIdLst>
  <p:sldIdLst>
    <p:sldId id="273" r:id="rId2"/>
    <p:sldId id="332" r:id="rId3"/>
    <p:sldId id="279" r:id="rId4"/>
    <p:sldId id="333" r:id="rId5"/>
    <p:sldId id="276" r:id="rId6"/>
    <p:sldId id="285" r:id="rId7"/>
    <p:sldId id="264" r:id="rId8"/>
    <p:sldId id="281" r:id="rId9"/>
    <p:sldId id="282" r:id="rId10"/>
    <p:sldId id="335" r:id="rId11"/>
    <p:sldId id="283" r:id="rId12"/>
    <p:sldId id="292" r:id="rId13"/>
    <p:sldId id="324" r:id="rId14"/>
    <p:sldId id="270" r:id="rId15"/>
    <p:sldId id="327" r:id="rId16"/>
    <p:sldId id="323" r:id="rId17"/>
    <p:sldId id="329" r:id="rId18"/>
    <p:sldId id="330" r:id="rId19"/>
    <p:sldId id="265" r:id="rId20"/>
    <p:sldId id="262"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27E7E7-77BF-4A86-BF37-5A51344E01C5}" v="3" dt="2021-12-26T13:19:54.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6604" autoAdjust="0"/>
  </p:normalViewPr>
  <p:slideViewPr>
    <p:cSldViewPr snapToGrid="0" showGuides="1">
      <p:cViewPr varScale="1">
        <p:scale>
          <a:sx n="99" d="100"/>
          <a:sy n="99" d="100"/>
        </p:scale>
        <p:origin x="954" y="72"/>
      </p:cViewPr>
      <p:guideLst>
        <p:guide orient="horz" pos="211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Almomani" userId="ff116c73-3ed4-4407-a8d2-899e4a260434" providerId="ADAL" clId="{F80D61EB-68BA-486F-9F80-BFD61BD0EB41}"/>
    <pc:docChg chg="addSld modSld">
      <pc:chgData name="Moath Almomani" userId="ff116c73-3ed4-4407-a8d2-899e4a260434" providerId="ADAL" clId="{F80D61EB-68BA-486F-9F80-BFD61BD0EB41}" dt="2021-07-12T09:43:00.969" v="0"/>
      <pc:docMkLst>
        <pc:docMk/>
      </pc:docMkLst>
      <pc:sldChg chg="add">
        <pc:chgData name="Moath Almomani" userId="ff116c73-3ed4-4407-a8d2-899e4a260434" providerId="ADAL" clId="{F80D61EB-68BA-486F-9F80-BFD61BD0EB41}" dt="2021-07-12T09:43:00.969" v="0"/>
        <pc:sldMkLst>
          <pc:docMk/>
          <pc:sldMk cId="3507875137" sldId="260"/>
        </pc:sldMkLst>
      </pc:sldChg>
      <pc:sldChg chg="add">
        <pc:chgData name="Moath Almomani" userId="ff116c73-3ed4-4407-a8d2-899e4a260434" providerId="ADAL" clId="{F80D61EB-68BA-486F-9F80-BFD61BD0EB41}" dt="2021-07-12T09:43:00.969" v="0"/>
        <pc:sldMkLst>
          <pc:docMk/>
          <pc:sldMk cId="248654634" sldId="265"/>
        </pc:sldMkLst>
      </pc:sldChg>
      <pc:sldChg chg="add">
        <pc:chgData name="Moath Almomani" userId="ff116c73-3ed4-4407-a8d2-899e4a260434" providerId="ADAL" clId="{F80D61EB-68BA-486F-9F80-BFD61BD0EB41}" dt="2021-07-12T09:43:00.969" v="0"/>
        <pc:sldMkLst>
          <pc:docMk/>
          <pc:sldMk cId="2073494059" sldId="270"/>
        </pc:sldMkLst>
      </pc:sldChg>
      <pc:sldChg chg="add">
        <pc:chgData name="Moath Almomani" userId="ff116c73-3ed4-4407-a8d2-899e4a260434" providerId="ADAL" clId="{F80D61EB-68BA-486F-9F80-BFD61BD0EB41}" dt="2021-07-12T09:43:00.969" v="0"/>
        <pc:sldMkLst>
          <pc:docMk/>
          <pc:sldMk cId="1431493003" sldId="323"/>
        </pc:sldMkLst>
      </pc:sldChg>
      <pc:sldChg chg="add">
        <pc:chgData name="Moath Almomani" userId="ff116c73-3ed4-4407-a8d2-899e4a260434" providerId="ADAL" clId="{F80D61EB-68BA-486F-9F80-BFD61BD0EB41}" dt="2021-07-12T09:43:00.969" v="0"/>
        <pc:sldMkLst>
          <pc:docMk/>
          <pc:sldMk cId="1722368223" sldId="326"/>
        </pc:sldMkLst>
      </pc:sldChg>
      <pc:sldChg chg="add">
        <pc:chgData name="Moath Almomani" userId="ff116c73-3ed4-4407-a8d2-899e4a260434" providerId="ADAL" clId="{F80D61EB-68BA-486F-9F80-BFD61BD0EB41}" dt="2021-07-12T09:43:00.969" v="0"/>
        <pc:sldMkLst>
          <pc:docMk/>
          <pc:sldMk cId="1523449978" sldId="327"/>
        </pc:sldMkLst>
      </pc:sldChg>
      <pc:sldChg chg="add">
        <pc:chgData name="Moath Almomani" userId="ff116c73-3ed4-4407-a8d2-899e4a260434" providerId="ADAL" clId="{F80D61EB-68BA-486F-9F80-BFD61BD0EB41}" dt="2021-07-12T09:43:00.969" v="0"/>
        <pc:sldMkLst>
          <pc:docMk/>
          <pc:sldMk cId="2012787951" sldId="328"/>
        </pc:sldMkLst>
      </pc:sldChg>
      <pc:sldChg chg="add">
        <pc:chgData name="Moath Almomani" userId="ff116c73-3ed4-4407-a8d2-899e4a260434" providerId="ADAL" clId="{F80D61EB-68BA-486F-9F80-BFD61BD0EB41}" dt="2021-07-12T09:43:00.969" v="0"/>
        <pc:sldMkLst>
          <pc:docMk/>
          <pc:sldMk cId="3687070067" sldId="329"/>
        </pc:sldMkLst>
      </pc:sldChg>
      <pc:sldChg chg="add">
        <pc:chgData name="Moath Almomani" userId="ff116c73-3ed4-4407-a8d2-899e4a260434" providerId="ADAL" clId="{F80D61EB-68BA-486F-9F80-BFD61BD0EB41}" dt="2021-07-12T09:43:00.969" v="0"/>
        <pc:sldMkLst>
          <pc:docMk/>
          <pc:sldMk cId="1865849037" sldId="330"/>
        </pc:sldMkLst>
      </pc:sldChg>
      <pc:sldChg chg="add">
        <pc:chgData name="Moath Almomani" userId="ff116c73-3ed4-4407-a8d2-899e4a260434" providerId="ADAL" clId="{F80D61EB-68BA-486F-9F80-BFD61BD0EB41}" dt="2021-07-12T09:43:00.969" v="0"/>
        <pc:sldMkLst>
          <pc:docMk/>
          <pc:sldMk cId="3822709034" sldId="331"/>
        </pc:sldMkLst>
      </pc:sldChg>
    </pc:docChg>
  </pc:docChgLst>
  <pc:docChgLst>
    <pc:chgData name="moath momani" userId="720708e143949568" providerId="LiveId" clId="{3CFDF15F-E2FB-40CB-BAB4-6A21E848FE5C}"/>
    <pc:docChg chg="undo custSel addSld delSld modSld">
      <pc:chgData name="moath momani" userId="720708e143949568" providerId="LiveId" clId="{3CFDF15F-E2FB-40CB-BAB4-6A21E848FE5C}" dt="2020-10-10T16:02:21.737" v="856" actId="1440"/>
      <pc:docMkLst>
        <pc:docMk/>
      </pc:docMkLst>
      <pc:sldChg chg="addSp delSp modSp del mod">
        <pc:chgData name="moath momani" userId="720708e143949568" providerId="LiveId" clId="{3CFDF15F-E2FB-40CB-BAB4-6A21E848FE5C}" dt="2020-10-10T15:55:25.983" v="717" actId="47"/>
        <pc:sldMkLst>
          <pc:docMk/>
          <pc:sldMk cId="1521942773" sldId="263"/>
        </pc:sldMkLst>
        <pc:spChg chg="add mod">
          <ac:chgData name="moath momani" userId="720708e143949568" providerId="LiveId" clId="{3CFDF15F-E2FB-40CB-BAB4-6A21E848FE5C}" dt="2020-10-10T15:52:12.411" v="658" actId="1038"/>
          <ac:spMkLst>
            <pc:docMk/>
            <pc:sldMk cId="1521942773" sldId="263"/>
            <ac:spMk id="4" creationId="{8BCA1E5B-E32F-45A8-82A6-D403185208A2}"/>
          </ac:spMkLst>
        </pc:spChg>
        <pc:spChg chg="add mod">
          <ac:chgData name="moath momani" userId="720708e143949568" providerId="LiveId" clId="{3CFDF15F-E2FB-40CB-BAB4-6A21E848FE5C}" dt="2020-10-08T09:49:15.978" v="322" actId="14100"/>
          <ac:spMkLst>
            <pc:docMk/>
            <pc:sldMk cId="1521942773" sldId="263"/>
            <ac:spMk id="12" creationId="{34E0D4FA-57B2-4195-A658-9E4E1850B11A}"/>
          </ac:spMkLst>
        </pc:spChg>
        <pc:spChg chg="add del">
          <ac:chgData name="moath momani" userId="720708e143949568" providerId="LiveId" clId="{3CFDF15F-E2FB-40CB-BAB4-6A21E848FE5C}" dt="2020-10-08T09:22:26.454" v="55" actId="478"/>
          <ac:spMkLst>
            <pc:docMk/>
            <pc:sldMk cId="1521942773" sldId="263"/>
            <ac:spMk id="13" creationId="{CB3503E8-000D-4DE5-8387-6B5D134B9F76}"/>
          </ac:spMkLst>
        </pc:spChg>
        <pc:spChg chg="add del mod">
          <ac:chgData name="moath momani" userId="720708e143949568" providerId="LiveId" clId="{3CFDF15F-E2FB-40CB-BAB4-6A21E848FE5C}" dt="2020-10-10T15:51:11.242" v="599" actId="21"/>
          <ac:spMkLst>
            <pc:docMk/>
            <pc:sldMk cId="1521942773" sldId="263"/>
            <ac:spMk id="14" creationId="{D199955D-3450-4E1E-A156-275DF8BEE3C8}"/>
          </ac:spMkLst>
        </pc:spChg>
        <pc:spChg chg="add mod">
          <ac:chgData name="moath momani" userId="720708e143949568" providerId="LiveId" clId="{3CFDF15F-E2FB-40CB-BAB4-6A21E848FE5C}" dt="2020-10-10T15:54:12.842" v="690" actId="1036"/>
          <ac:spMkLst>
            <pc:docMk/>
            <pc:sldMk cId="1521942773" sldId="263"/>
            <ac:spMk id="19" creationId="{FF786B3A-1EB1-42C0-AC46-A33C39FA3D26}"/>
          </ac:spMkLst>
        </pc:spChg>
        <pc:spChg chg="add mod">
          <ac:chgData name="moath momani" userId="720708e143949568" providerId="LiveId" clId="{3CFDF15F-E2FB-40CB-BAB4-6A21E848FE5C}" dt="2020-10-08T09:49:34.370" v="329" actId="1076"/>
          <ac:spMkLst>
            <pc:docMk/>
            <pc:sldMk cId="1521942773" sldId="263"/>
            <ac:spMk id="20" creationId="{79E89140-76AF-4F62-88D0-359958405DEF}"/>
          </ac:spMkLst>
        </pc:spChg>
        <pc:spChg chg="mod">
          <ac:chgData name="moath momani" userId="720708e143949568" providerId="LiveId" clId="{3CFDF15F-E2FB-40CB-BAB4-6A21E848FE5C}" dt="2020-10-08T09:20:42.364" v="44" actId="1076"/>
          <ac:spMkLst>
            <pc:docMk/>
            <pc:sldMk cId="1521942773" sldId="263"/>
            <ac:spMk id="40" creationId="{1E7FBE51-08DF-4E2E-9984-90B892A9D172}"/>
          </ac:spMkLst>
        </pc:spChg>
        <pc:picChg chg="add mod">
          <ac:chgData name="moath momani" userId="720708e143949568" providerId="LiveId" clId="{3CFDF15F-E2FB-40CB-BAB4-6A21E848FE5C}" dt="2020-10-10T15:52:12.411" v="658" actId="1038"/>
          <ac:picMkLst>
            <pc:docMk/>
            <pc:sldMk cId="1521942773" sldId="263"/>
            <ac:picMk id="3" creationId="{A2E30D6B-4B38-4476-8016-2927403A6AA7}"/>
          </ac:picMkLst>
        </pc:picChg>
        <pc:picChg chg="add del mod">
          <ac:chgData name="moath momani" userId="720708e143949568" providerId="LiveId" clId="{3CFDF15F-E2FB-40CB-BAB4-6A21E848FE5C}" dt="2020-10-08T09:20:32.015" v="39" actId="478"/>
          <ac:picMkLst>
            <pc:docMk/>
            <pc:sldMk cId="1521942773" sldId="263"/>
            <ac:picMk id="4" creationId="{970A1484-7B9E-4EDF-B9B9-E09195267AE6}"/>
          </ac:picMkLst>
        </pc:picChg>
        <pc:picChg chg="add del mod">
          <ac:chgData name="moath momani" userId="720708e143949568" providerId="LiveId" clId="{3CFDF15F-E2FB-40CB-BAB4-6A21E848FE5C}" dt="2020-10-10T15:51:03.727" v="594" actId="478"/>
          <ac:picMkLst>
            <pc:docMk/>
            <pc:sldMk cId="1521942773" sldId="263"/>
            <ac:picMk id="11" creationId="{AD157577-F6A7-485E-BF12-30D1866F802A}"/>
          </ac:picMkLst>
        </pc:picChg>
        <pc:picChg chg="add mod">
          <ac:chgData name="moath momani" userId="720708e143949568" providerId="LiveId" clId="{3CFDF15F-E2FB-40CB-BAB4-6A21E848FE5C}" dt="2020-10-10T15:50:59.110" v="592"/>
          <ac:picMkLst>
            <pc:docMk/>
            <pc:sldMk cId="1521942773" sldId="263"/>
            <ac:picMk id="13" creationId="{3B1B9E6F-4C70-4F48-BEF9-DAD597F852CD}"/>
          </ac:picMkLst>
        </pc:picChg>
        <pc:picChg chg="add mod">
          <ac:chgData name="moath momani" userId="720708e143949568" providerId="LiveId" clId="{3CFDF15F-E2FB-40CB-BAB4-6A21E848FE5C}" dt="2020-10-10T15:53:58.242" v="684" actId="1076"/>
          <ac:picMkLst>
            <pc:docMk/>
            <pc:sldMk cId="1521942773" sldId="263"/>
            <ac:picMk id="16" creationId="{02F6E752-2D96-4902-BCD4-5FB10E85C1E3}"/>
          </ac:picMkLst>
        </pc:picChg>
        <pc:picChg chg="del">
          <ac:chgData name="moath momani" userId="720708e143949568" providerId="LiveId" clId="{3CFDF15F-E2FB-40CB-BAB4-6A21E848FE5C}" dt="2020-10-08T09:15:51.302" v="27" actId="478"/>
          <ac:picMkLst>
            <pc:docMk/>
            <pc:sldMk cId="1521942773" sldId="263"/>
            <ac:picMk id="22" creationId="{2DD7DA47-59A2-43DA-9FBF-0E663109C2E8}"/>
          </ac:picMkLst>
        </pc:picChg>
        <pc:picChg chg="del">
          <ac:chgData name="moath momani" userId="720708e143949568" providerId="LiveId" clId="{3CFDF15F-E2FB-40CB-BAB4-6A21E848FE5C}" dt="2020-10-08T09:15:47.554" v="26" actId="478"/>
          <ac:picMkLst>
            <pc:docMk/>
            <pc:sldMk cId="1521942773" sldId="263"/>
            <ac:picMk id="24" creationId="{424216EE-B61C-46C4-A01E-4293365A7364}"/>
          </ac:picMkLst>
        </pc:picChg>
        <pc:picChg chg="del">
          <ac:chgData name="moath momani" userId="720708e143949568" providerId="LiveId" clId="{3CFDF15F-E2FB-40CB-BAB4-6A21E848FE5C}" dt="2020-10-08T09:15:44.460" v="25" actId="478"/>
          <ac:picMkLst>
            <pc:docMk/>
            <pc:sldMk cId="1521942773" sldId="263"/>
            <ac:picMk id="25" creationId="{6A9CE4D6-BDDD-464D-9DE1-7F178D769D03}"/>
          </ac:picMkLst>
        </pc:picChg>
      </pc:sldChg>
      <pc:sldChg chg="add">
        <pc:chgData name="moath momani" userId="720708e143949568" providerId="LiveId" clId="{3CFDF15F-E2FB-40CB-BAB4-6A21E848FE5C}" dt="2020-10-08T09:00:38.472" v="0"/>
        <pc:sldMkLst>
          <pc:docMk/>
          <pc:sldMk cId="2036179745" sldId="264"/>
        </pc:sldMkLst>
      </pc:sldChg>
      <pc:sldChg chg="modSp mod">
        <pc:chgData name="moath momani" userId="720708e143949568" providerId="LiveId" clId="{3CFDF15F-E2FB-40CB-BAB4-6A21E848FE5C}" dt="2020-10-08T09:01:06.538" v="1"/>
        <pc:sldMkLst>
          <pc:docMk/>
          <pc:sldMk cId="911208218" sldId="273"/>
        </pc:sldMkLst>
        <pc:spChg chg="mod">
          <ac:chgData name="moath momani" userId="720708e143949568" providerId="LiveId" clId="{3CFDF15F-E2FB-40CB-BAB4-6A21E848FE5C}" dt="2020-10-08T09:01:06.538" v="1"/>
          <ac:spMkLst>
            <pc:docMk/>
            <pc:sldMk cId="911208218" sldId="273"/>
            <ac:spMk id="4" creationId="{00000000-0000-0000-0000-000000000000}"/>
          </ac:spMkLst>
        </pc:spChg>
      </pc:sldChg>
      <pc:sldChg chg="del">
        <pc:chgData name="moath momani" userId="720708e143949568" providerId="LiveId" clId="{3CFDF15F-E2FB-40CB-BAB4-6A21E848FE5C}" dt="2020-10-08T09:33:35.709" v="103" actId="47"/>
        <pc:sldMkLst>
          <pc:docMk/>
          <pc:sldMk cId="1823530429" sldId="275"/>
        </pc:sldMkLst>
      </pc:sldChg>
      <pc:sldChg chg="del">
        <pc:chgData name="moath momani" userId="720708e143949568" providerId="LiveId" clId="{3CFDF15F-E2FB-40CB-BAB4-6A21E848FE5C}" dt="2020-10-08T09:39:52.138" v="219" actId="47"/>
        <pc:sldMkLst>
          <pc:docMk/>
          <pc:sldMk cId="2122620844" sldId="276"/>
        </pc:sldMkLst>
      </pc:sldChg>
      <pc:sldChg chg="del">
        <pc:chgData name="moath momani" userId="720708e143949568" providerId="LiveId" clId="{3CFDF15F-E2FB-40CB-BAB4-6A21E848FE5C}" dt="2020-10-08T09:40:01.273" v="227" actId="47"/>
        <pc:sldMkLst>
          <pc:docMk/>
          <pc:sldMk cId="4162214527" sldId="277"/>
        </pc:sldMkLst>
      </pc:sldChg>
      <pc:sldChg chg="del">
        <pc:chgData name="moath momani" userId="720708e143949568" providerId="LiveId" clId="{3CFDF15F-E2FB-40CB-BAB4-6A21E848FE5C}" dt="2020-10-08T09:39:55.831" v="220" actId="47"/>
        <pc:sldMkLst>
          <pc:docMk/>
          <pc:sldMk cId="2044258354" sldId="278"/>
        </pc:sldMkLst>
      </pc:sldChg>
      <pc:sldChg chg="del">
        <pc:chgData name="moath momani" userId="720708e143949568" providerId="LiveId" clId="{3CFDF15F-E2FB-40CB-BAB4-6A21E848FE5C}" dt="2020-10-08T09:39:59.166" v="224" actId="47"/>
        <pc:sldMkLst>
          <pc:docMk/>
          <pc:sldMk cId="961739538" sldId="279"/>
        </pc:sldMkLst>
      </pc:sldChg>
      <pc:sldChg chg="del">
        <pc:chgData name="moath momani" userId="720708e143949568" providerId="LiveId" clId="{3CFDF15F-E2FB-40CB-BAB4-6A21E848FE5C}" dt="2020-10-08T09:39:56.876" v="221" actId="47"/>
        <pc:sldMkLst>
          <pc:docMk/>
          <pc:sldMk cId="1955729530" sldId="280"/>
        </pc:sldMkLst>
      </pc:sldChg>
      <pc:sldChg chg="del">
        <pc:chgData name="moath momani" userId="720708e143949568" providerId="LiveId" clId="{3CFDF15F-E2FB-40CB-BAB4-6A21E848FE5C}" dt="2020-10-08T09:39:57.686" v="222" actId="47"/>
        <pc:sldMkLst>
          <pc:docMk/>
          <pc:sldMk cId="10524869" sldId="281"/>
        </pc:sldMkLst>
      </pc:sldChg>
      <pc:sldChg chg="del">
        <pc:chgData name="moath momani" userId="720708e143949568" providerId="LiveId" clId="{3CFDF15F-E2FB-40CB-BAB4-6A21E848FE5C}" dt="2020-10-08T09:39:58.423" v="223" actId="47"/>
        <pc:sldMkLst>
          <pc:docMk/>
          <pc:sldMk cId="2167996655" sldId="282"/>
        </pc:sldMkLst>
      </pc:sldChg>
      <pc:sldChg chg="del">
        <pc:chgData name="moath momani" userId="720708e143949568" providerId="LiveId" clId="{3CFDF15F-E2FB-40CB-BAB4-6A21E848FE5C}" dt="2020-10-08T09:40:00.598" v="226" actId="47"/>
        <pc:sldMkLst>
          <pc:docMk/>
          <pc:sldMk cId="1875416068" sldId="283"/>
        </pc:sldMkLst>
      </pc:sldChg>
      <pc:sldChg chg="del">
        <pc:chgData name="moath momani" userId="720708e143949568" providerId="LiveId" clId="{3CFDF15F-E2FB-40CB-BAB4-6A21E848FE5C}" dt="2020-10-08T09:39:59.872" v="225" actId="47"/>
        <pc:sldMkLst>
          <pc:docMk/>
          <pc:sldMk cId="1012949076" sldId="284"/>
        </pc:sldMkLst>
      </pc:sldChg>
      <pc:sldChg chg="add">
        <pc:chgData name="moath momani" userId="720708e143949568" providerId="LiveId" clId="{3CFDF15F-E2FB-40CB-BAB4-6A21E848FE5C}" dt="2020-10-08T09:00:38.472" v="0"/>
        <pc:sldMkLst>
          <pc:docMk/>
          <pc:sldMk cId="3989355761" sldId="285"/>
        </pc:sldMkLst>
      </pc:sldChg>
      <pc:sldChg chg="addSp delSp modSp add mod">
        <pc:chgData name="moath momani" userId="720708e143949568" providerId="LiveId" clId="{3CFDF15F-E2FB-40CB-BAB4-6A21E848FE5C}" dt="2020-10-08T09:49:08.097" v="319" actId="1076"/>
        <pc:sldMkLst>
          <pc:docMk/>
          <pc:sldMk cId="637836894" sldId="286"/>
        </pc:sldMkLst>
        <pc:spChg chg="mod">
          <ac:chgData name="moath momani" userId="720708e143949568" providerId="LiveId" clId="{3CFDF15F-E2FB-40CB-BAB4-6A21E848FE5C}" dt="2020-10-08T09:49:01.681" v="317" actId="1076"/>
          <ac:spMkLst>
            <pc:docMk/>
            <pc:sldMk cId="637836894" sldId="286"/>
            <ac:spMk id="12" creationId="{34E0D4FA-57B2-4195-A658-9E4E1850B11A}"/>
          </ac:spMkLst>
        </pc:spChg>
        <pc:spChg chg="mod">
          <ac:chgData name="moath momani" userId="720708e143949568" providerId="LiveId" clId="{3CFDF15F-E2FB-40CB-BAB4-6A21E848FE5C}" dt="2020-10-08T09:40:59.483" v="232" actId="1076"/>
          <ac:spMkLst>
            <pc:docMk/>
            <pc:sldMk cId="637836894" sldId="286"/>
            <ac:spMk id="14" creationId="{D199955D-3450-4E1E-A156-275DF8BEE3C8}"/>
          </ac:spMkLst>
        </pc:spChg>
        <pc:spChg chg="add mod">
          <ac:chgData name="moath momani" userId="720708e143949568" providerId="LiveId" clId="{3CFDF15F-E2FB-40CB-BAB4-6A21E848FE5C}" dt="2020-10-08T09:49:08.097" v="319" actId="1076"/>
          <ac:spMkLst>
            <pc:docMk/>
            <pc:sldMk cId="637836894" sldId="286"/>
            <ac:spMk id="16" creationId="{100E8991-3FB2-4775-B857-F867882A4201}"/>
          </ac:spMkLst>
        </pc:spChg>
        <pc:picChg chg="add mod">
          <ac:chgData name="moath momani" userId="720708e143949568" providerId="LiveId" clId="{3CFDF15F-E2FB-40CB-BAB4-6A21E848FE5C}" dt="2020-10-08T09:40:59.483" v="232" actId="1076"/>
          <ac:picMkLst>
            <pc:docMk/>
            <pc:sldMk cId="637836894" sldId="286"/>
            <ac:picMk id="3" creationId="{E33DDA0E-B3F0-4D1E-A529-CCC94C2ED16A}"/>
          </ac:picMkLst>
        </pc:picChg>
        <pc:picChg chg="add mod">
          <ac:chgData name="moath momani" userId="720708e143949568" providerId="LiveId" clId="{3CFDF15F-E2FB-40CB-BAB4-6A21E848FE5C}" dt="2020-10-08T09:40:59.483" v="232" actId="1076"/>
          <ac:picMkLst>
            <pc:docMk/>
            <pc:sldMk cId="637836894" sldId="286"/>
            <ac:picMk id="5" creationId="{4B920304-8985-49A9-8DAB-77219516C8BF}"/>
          </ac:picMkLst>
        </pc:picChg>
        <pc:picChg chg="del">
          <ac:chgData name="moath momani" userId="720708e143949568" providerId="LiveId" clId="{3CFDF15F-E2FB-40CB-BAB4-6A21E848FE5C}" dt="2020-10-08T09:24:24.883" v="63" actId="478"/>
          <ac:picMkLst>
            <pc:docMk/>
            <pc:sldMk cId="637836894" sldId="286"/>
            <ac:picMk id="11" creationId="{AD157577-F6A7-485E-BF12-30D1866F802A}"/>
          </ac:picMkLst>
        </pc:picChg>
      </pc:sldChg>
      <pc:sldChg chg="addSp delSp modSp add mod">
        <pc:chgData name="moath momani" userId="720708e143949568" providerId="LiveId" clId="{3CFDF15F-E2FB-40CB-BAB4-6A21E848FE5C}" dt="2020-10-08T10:34:01.695" v="548" actId="113"/>
        <pc:sldMkLst>
          <pc:docMk/>
          <pc:sldMk cId="3558297906" sldId="287"/>
        </pc:sldMkLst>
        <pc:spChg chg="mod">
          <ac:chgData name="moath momani" userId="720708e143949568" providerId="LiveId" clId="{3CFDF15F-E2FB-40CB-BAB4-6A21E848FE5C}" dt="2020-10-08T10:34:01.695" v="548" actId="113"/>
          <ac:spMkLst>
            <pc:docMk/>
            <pc:sldMk cId="3558297906" sldId="287"/>
            <ac:spMk id="12" creationId="{34E0D4FA-57B2-4195-A658-9E4E1850B11A}"/>
          </ac:spMkLst>
        </pc:spChg>
        <pc:spChg chg="del">
          <ac:chgData name="moath momani" userId="720708e143949568" providerId="LiveId" clId="{3CFDF15F-E2FB-40CB-BAB4-6A21E848FE5C}" dt="2020-10-08T09:30:55.711" v="83" actId="478"/>
          <ac:spMkLst>
            <pc:docMk/>
            <pc:sldMk cId="3558297906" sldId="287"/>
            <ac:spMk id="14" creationId="{D199955D-3450-4E1E-A156-275DF8BEE3C8}"/>
          </ac:spMkLst>
        </pc:spChg>
        <pc:spChg chg="add mod">
          <ac:chgData name="moath momani" userId="720708e143949568" providerId="LiveId" clId="{3CFDF15F-E2FB-40CB-BAB4-6A21E848FE5C}" dt="2020-10-08T09:45:02.182" v="287" actId="14100"/>
          <ac:spMkLst>
            <pc:docMk/>
            <pc:sldMk cId="3558297906" sldId="287"/>
            <ac:spMk id="17" creationId="{AE96C8F0-F528-44F0-A9F8-40ACE17A8902}"/>
          </ac:spMkLst>
        </pc:spChg>
        <pc:picChg chg="del">
          <ac:chgData name="moath momani" userId="720708e143949568" providerId="LiveId" clId="{3CFDF15F-E2FB-40CB-BAB4-6A21E848FE5C}" dt="2020-10-08T09:30:56.337" v="84" actId="478"/>
          <ac:picMkLst>
            <pc:docMk/>
            <pc:sldMk cId="3558297906" sldId="287"/>
            <ac:picMk id="3" creationId="{E33DDA0E-B3F0-4D1E-A529-CCC94C2ED16A}"/>
          </ac:picMkLst>
        </pc:picChg>
        <pc:picChg chg="add mod">
          <ac:chgData name="moath momani" userId="720708e143949568" providerId="LiveId" clId="{3CFDF15F-E2FB-40CB-BAB4-6A21E848FE5C}" dt="2020-10-08T09:33:11.731" v="98" actId="1076"/>
          <ac:picMkLst>
            <pc:docMk/>
            <pc:sldMk cId="3558297906" sldId="287"/>
            <ac:picMk id="4" creationId="{050C3B14-6B49-454C-A185-5A170E2C0A0E}"/>
          </ac:picMkLst>
        </pc:picChg>
        <pc:picChg chg="del">
          <ac:chgData name="moath momani" userId="720708e143949568" providerId="LiveId" clId="{3CFDF15F-E2FB-40CB-BAB4-6A21E848FE5C}" dt="2020-10-08T09:30:54.807" v="82" actId="478"/>
          <ac:picMkLst>
            <pc:docMk/>
            <pc:sldMk cId="3558297906" sldId="287"/>
            <ac:picMk id="5" creationId="{4B920304-8985-49A9-8DAB-77219516C8BF}"/>
          </ac:picMkLst>
        </pc:picChg>
        <pc:picChg chg="add mod">
          <ac:chgData name="moath momani" userId="720708e143949568" providerId="LiveId" clId="{3CFDF15F-E2FB-40CB-BAB4-6A21E848FE5C}" dt="2020-10-08T09:33:20.900" v="102" actId="14100"/>
          <ac:picMkLst>
            <pc:docMk/>
            <pc:sldMk cId="3558297906" sldId="287"/>
            <ac:picMk id="13" creationId="{F7F76BE7-2BB1-4A60-A158-FED839004E58}"/>
          </ac:picMkLst>
        </pc:picChg>
      </pc:sldChg>
      <pc:sldChg chg="addSp delSp modSp add mod">
        <pc:chgData name="moath momani" userId="720708e143949568" providerId="LiveId" clId="{3CFDF15F-E2FB-40CB-BAB4-6A21E848FE5C}" dt="2020-10-08T09:49:44.525" v="330" actId="403"/>
        <pc:sldMkLst>
          <pc:docMk/>
          <pc:sldMk cId="2796415213" sldId="288"/>
        </pc:sldMkLst>
        <pc:spChg chg="add mod">
          <ac:chgData name="moath momani" userId="720708e143949568" providerId="LiveId" clId="{3CFDF15F-E2FB-40CB-BAB4-6A21E848FE5C}" dt="2020-10-08T09:36:24.880" v="122" actId="1582"/>
          <ac:spMkLst>
            <pc:docMk/>
            <pc:sldMk cId="2796415213" sldId="288"/>
            <ac:spMk id="5" creationId="{D6450575-E8E6-4BD2-B508-CA4D47FAFAB5}"/>
          </ac:spMkLst>
        </pc:spChg>
        <pc:spChg chg="add mod">
          <ac:chgData name="moath momani" userId="720708e143949568" providerId="LiveId" clId="{3CFDF15F-E2FB-40CB-BAB4-6A21E848FE5C}" dt="2020-10-08T09:36:36.217" v="124" actId="207"/>
          <ac:spMkLst>
            <pc:docMk/>
            <pc:sldMk cId="2796415213" sldId="288"/>
            <ac:spMk id="11" creationId="{28D6C5B2-5694-4D18-BAF2-7B14ED7DB632}"/>
          </ac:spMkLst>
        </pc:spChg>
        <pc:spChg chg="mod">
          <ac:chgData name="moath momani" userId="720708e143949568" providerId="LiveId" clId="{3CFDF15F-E2FB-40CB-BAB4-6A21E848FE5C}" dt="2020-10-08T09:34:52.679" v="113" actId="20577"/>
          <ac:spMkLst>
            <pc:docMk/>
            <pc:sldMk cId="2796415213" sldId="288"/>
            <ac:spMk id="12" creationId="{34E0D4FA-57B2-4195-A658-9E4E1850B11A}"/>
          </ac:spMkLst>
        </pc:spChg>
        <pc:spChg chg="add mod">
          <ac:chgData name="moath momani" userId="720708e143949568" providerId="LiveId" clId="{3CFDF15F-E2FB-40CB-BAB4-6A21E848FE5C}" dt="2020-10-08T09:37:16.258" v="141" actId="207"/>
          <ac:spMkLst>
            <pc:docMk/>
            <pc:sldMk cId="2796415213" sldId="288"/>
            <ac:spMk id="14" creationId="{552BFC21-FE02-4E69-85E8-429E815BBA2C}"/>
          </ac:spMkLst>
        </pc:spChg>
        <pc:spChg chg="add mod">
          <ac:chgData name="moath momani" userId="720708e143949568" providerId="LiveId" clId="{3CFDF15F-E2FB-40CB-BAB4-6A21E848FE5C}" dt="2020-10-08T09:49:44.525" v="330" actId="403"/>
          <ac:spMkLst>
            <pc:docMk/>
            <pc:sldMk cId="2796415213" sldId="288"/>
            <ac:spMk id="17" creationId="{340FF11B-C635-4120-B4F7-177BBEB0F0B0}"/>
          </ac:spMkLst>
        </pc:spChg>
        <pc:picChg chg="add mod">
          <ac:chgData name="moath momani" userId="720708e143949568" providerId="LiveId" clId="{3CFDF15F-E2FB-40CB-BAB4-6A21E848FE5C}" dt="2020-10-08T09:35:34.828" v="118" actId="1076"/>
          <ac:picMkLst>
            <pc:docMk/>
            <pc:sldMk cId="2796415213" sldId="288"/>
            <ac:picMk id="3" creationId="{0D417119-02C6-44CD-BA6A-0DCE194E783D}"/>
          </ac:picMkLst>
        </pc:picChg>
        <pc:picChg chg="del">
          <ac:chgData name="moath momani" userId="720708e143949568" providerId="LiveId" clId="{3CFDF15F-E2FB-40CB-BAB4-6A21E848FE5C}" dt="2020-10-08T09:35:29.243" v="114" actId="478"/>
          <ac:picMkLst>
            <pc:docMk/>
            <pc:sldMk cId="2796415213" sldId="288"/>
            <ac:picMk id="4" creationId="{050C3B14-6B49-454C-A185-5A170E2C0A0E}"/>
          </ac:picMkLst>
        </pc:picChg>
        <pc:picChg chg="del">
          <ac:chgData name="moath momani" userId="720708e143949568" providerId="LiveId" clId="{3CFDF15F-E2FB-40CB-BAB4-6A21E848FE5C}" dt="2020-10-08T09:35:29.542" v="115" actId="478"/>
          <ac:picMkLst>
            <pc:docMk/>
            <pc:sldMk cId="2796415213" sldId="288"/>
            <ac:picMk id="13" creationId="{F7F76BE7-2BB1-4A60-A158-FED839004E58}"/>
          </ac:picMkLst>
        </pc:picChg>
      </pc:sldChg>
      <pc:sldChg chg="addSp delSp modSp add mod">
        <pc:chgData name="moath momani" userId="720708e143949568" providerId="LiveId" clId="{3CFDF15F-E2FB-40CB-BAB4-6A21E848FE5C}" dt="2020-10-08T09:53:20.062" v="544" actId="313"/>
        <pc:sldMkLst>
          <pc:docMk/>
          <pc:sldMk cId="481456243" sldId="289"/>
        </pc:sldMkLst>
        <pc:spChg chg="mod">
          <ac:chgData name="moath momani" userId="720708e143949568" providerId="LiveId" clId="{3CFDF15F-E2FB-40CB-BAB4-6A21E848FE5C}" dt="2020-10-08T09:39:20.597" v="204" actId="1076"/>
          <ac:spMkLst>
            <pc:docMk/>
            <pc:sldMk cId="481456243" sldId="289"/>
            <ac:spMk id="5" creationId="{D6450575-E8E6-4BD2-B508-CA4D47FAFAB5}"/>
          </ac:spMkLst>
        </pc:spChg>
        <pc:spChg chg="mod">
          <ac:chgData name="moath momani" userId="720708e143949568" providerId="LiveId" clId="{3CFDF15F-E2FB-40CB-BAB4-6A21E848FE5C}" dt="2020-10-08T09:39:19.141" v="199" actId="1076"/>
          <ac:spMkLst>
            <pc:docMk/>
            <pc:sldMk cId="481456243" sldId="289"/>
            <ac:spMk id="11" creationId="{28D6C5B2-5694-4D18-BAF2-7B14ED7DB632}"/>
          </ac:spMkLst>
        </pc:spChg>
        <pc:spChg chg="mod">
          <ac:chgData name="moath momani" userId="720708e143949568" providerId="LiveId" clId="{3CFDF15F-E2FB-40CB-BAB4-6A21E848FE5C}" dt="2020-10-08T09:53:20.062" v="544" actId="313"/>
          <ac:spMkLst>
            <pc:docMk/>
            <pc:sldMk cId="481456243" sldId="289"/>
            <ac:spMk id="12" creationId="{34E0D4FA-57B2-4195-A658-9E4E1850B11A}"/>
          </ac:spMkLst>
        </pc:spChg>
        <pc:spChg chg="add mod">
          <ac:chgData name="moath momani" userId="720708e143949568" providerId="LiveId" clId="{3CFDF15F-E2FB-40CB-BAB4-6A21E848FE5C}" dt="2020-10-08T09:39:18.695" v="198" actId="1076"/>
          <ac:spMkLst>
            <pc:docMk/>
            <pc:sldMk cId="481456243" sldId="289"/>
            <ac:spMk id="13" creationId="{57AA1516-5E33-4440-B0D2-AE4CE5006B13}"/>
          </ac:spMkLst>
        </pc:spChg>
        <pc:spChg chg="mod">
          <ac:chgData name="moath momani" userId="720708e143949568" providerId="LiveId" clId="{3CFDF15F-E2FB-40CB-BAB4-6A21E848FE5C}" dt="2020-10-08T09:39:29.211" v="207" actId="1076"/>
          <ac:spMkLst>
            <pc:docMk/>
            <pc:sldMk cId="481456243" sldId="289"/>
            <ac:spMk id="40" creationId="{1E7FBE51-08DF-4E2E-9984-90B892A9D172}"/>
          </ac:spMkLst>
        </pc:spChg>
        <pc:picChg chg="add del mod">
          <ac:chgData name="moath momani" userId="720708e143949568" providerId="LiveId" clId="{3CFDF15F-E2FB-40CB-BAB4-6A21E848FE5C}" dt="2020-10-08T09:39:20.980" v="205" actId="14100"/>
          <ac:picMkLst>
            <pc:docMk/>
            <pc:sldMk cId="481456243" sldId="289"/>
            <ac:picMk id="3" creationId="{0D417119-02C6-44CD-BA6A-0DCE194E783D}"/>
          </ac:picMkLst>
        </pc:picChg>
      </pc:sldChg>
      <pc:sldChg chg="addSp delSp modSp add mod">
        <pc:chgData name="moath momani" userId="720708e143949568" providerId="LiveId" clId="{3CFDF15F-E2FB-40CB-BAB4-6A21E848FE5C}" dt="2020-10-10T15:44:20.901" v="549"/>
        <pc:sldMkLst>
          <pc:docMk/>
          <pc:sldMk cId="1626877317" sldId="290"/>
        </pc:sldMkLst>
        <pc:spChg chg="del">
          <ac:chgData name="moath momani" userId="720708e143949568" providerId="LiveId" clId="{3CFDF15F-E2FB-40CB-BAB4-6A21E848FE5C}" dt="2020-10-08T09:39:44.481" v="217" actId="478"/>
          <ac:spMkLst>
            <pc:docMk/>
            <pc:sldMk cId="1626877317" sldId="290"/>
            <ac:spMk id="5" creationId="{D6450575-E8E6-4BD2-B508-CA4D47FAFAB5}"/>
          </ac:spMkLst>
        </pc:spChg>
        <pc:spChg chg="del">
          <ac:chgData name="moath momani" userId="720708e143949568" providerId="LiveId" clId="{3CFDF15F-E2FB-40CB-BAB4-6A21E848FE5C}" dt="2020-10-08T09:39:44.481" v="217" actId="478"/>
          <ac:spMkLst>
            <pc:docMk/>
            <pc:sldMk cId="1626877317" sldId="290"/>
            <ac:spMk id="11" creationId="{28D6C5B2-5694-4D18-BAF2-7B14ED7DB632}"/>
          </ac:spMkLst>
        </pc:spChg>
        <pc:spChg chg="mod">
          <ac:chgData name="moath momani" userId="720708e143949568" providerId="LiveId" clId="{3CFDF15F-E2FB-40CB-BAB4-6A21E848FE5C}" dt="2020-10-08T09:53:16.574" v="543" actId="313"/>
          <ac:spMkLst>
            <pc:docMk/>
            <pc:sldMk cId="1626877317" sldId="290"/>
            <ac:spMk id="12" creationId="{34E0D4FA-57B2-4195-A658-9E4E1850B11A}"/>
          </ac:spMkLst>
        </pc:spChg>
        <pc:spChg chg="del">
          <ac:chgData name="moath momani" userId="720708e143949568" providerId="LiveId" clId="{3CFDF15F-E2FB-40CB-BAB4-6A21E848FE5C}" dt="2020-10-08T09:39:44.481" v="217" actId="478"/>
          <ac:spMkLst>
            <pc:docMk/>
            <pc:sldMk cId="1626877317" sldId="290"/>
            <ac:spMk id="13" creationId="{57AA1516-5E33-4440-B0D2-AE4CE5006B13}"/>
          </ac:spMkLst>
        </pc:spChg>
        <pc:picChg chg="del">
          <ac:chgData name="moath momani" userId="720708e143949568" providerId="LiveId" clId="{3CFDF15F-E2FB-40CB-BAB4-6A21E848FE5C}" dt="2020-10-10T15:44:20.901" v="549"/>
          <ac:picMkLst>
            <pc:docMk/>
            <pc:sldMk cId="1626877317" sldId="290"/>
            <ac:picMk id="2" creationId="{F70050AD-1F37-464C-B725-E85A6CF33B84}"/>
          </ac:picMkLst>
        </pc:picChg>
        <pc:picChg chg="del">
          <ac:chgData name="moath momani" userId="720708e143949568" providerId="LiveId" clId="{3CFDF15F-E2FB-40CB-BAB4-6A21E848FE5C}" dt="2020-10-08T09:39:34.345" v="209" actId="478"/>
          <ac:picMkLst>
            <pc:docMk/>
            <pc:sldMk cId="1626877317" sldId="290"/>
            <ac:picMk id="3" creationId="{0D417119-02C6-44CD-BA6A-0DCE194E783D}"/>
          </ac:picMkLst>
        </pc:picChg>
        <pc:picChg chg="add mod">
          <ac:chgData name="moath momani" userId="720708e143949568" providerId="LiveId" clId="{3CFDF15F-E2FB-40CB-BAB4-6A21E848FE5C}" dt="2020-10-08T10:30:18.515" v="546" actId="1076"/>
          <ac:picMkLst>
            <pc:docMk/>
            <pc:sldMk cId="1626877317" sldId="290"/>
            <ac:picMk id="4" creationId="{AAEB1ECA-52E4-4D2A-95B8-F5FE9CD5BB38}"/>
          </ac:picMkLst>
        </pc:picChg>
      </pc:sldChg>
      <pc:sldChg chg="addSp delSp modSp add mod">
        <pc:chgData name="moath momani" userId="720708e143949568" providerId="LiveId" clId="{3CFDF15F-E2FB-40CB-BAB4-6A21E848FE5C}" dt="2020-10-10T15:49:00.922" v="590" actId="1440"/>
        <pc:sldMkLst>
          <pc:docMk/>
          <pc:sldMk cId="3562490965" sldId="324"/>
        </pc:sldMkLst>
        <pc:spChg chg="mod">
          <ac:chgData name="moath momani" userId="720708e143949568" providerId="LiveId" clId="{3CFDF15F-E2FB-40CB-BAB4-6A21E848FE5C}" dt="2020-10-10T15:45:50.406" v="564"/>
          <ac:spMkLst>
            <pc:docMk/>
            <pc:sldMk cId="3562490965" sldId="324"/>
            <ac:spMk id="2" creationId="{00000000-0000-0000-0000-000000000000}"/>
          </ac:spMkLst>
        </pc:spChg>
        <pc:spChg chg="del">
          <ac:chgData name="moath momani" userId="720708e143949568" providerId="LiveId" clId="{3CFDF15F-E2FB-40CB-BAB4-6A21E848FE5C}" dt="2020-10-10T15:45:58.523" v="566" actId="478"/>
          <ac:spMkLst>
            <pc:docMk/>
            <pc:sldMk cId="3562490965" sldId="324"/>
            <ac:spMk id="4" creationId="{00000000-0000-0000-0000-000000000000}"/>
          </ac:spMkLst>
        </pc:spChg>
        <pc:spChg chg="del">
          <ac:chgData name="moath momani" userId="720708e143949568" providerId="LiveId" clId="{3CFDF15F-E2FB-40CB-BAB4-6A21E848FE5C}" dt="2020-10-10T15:45:57.047" v="565" actId="478"/>
          <ac:spMkLst>
            <pc:docMk/>
            <pc:sldMk cId="3562490965" sldId="324"/>
            <ac:spMk id="5" creationId="{00000000-0000-0000-0000-000000000000}"/>
          </ac:spMkLst>
        </pc:spChg>
        <pc:picChg chg="add mod">
          <ac:chgData name="moath momani" userId="720708e143949568" providerId="LiveId" clId="{3CFDF15F-E2FB-40CB-BAB4-6A21E848FE5C}" dt="2020-10-10T15:48:57.436" v="589" actId="1440"/>
          <ac:picMkLst>
            <pc:docMk/>
            <pc:sldMk cId="3562490965" sldId="324"/>
            <ac:picMk id="10" creationId="{578B95DB-CA80-433C-BE38-277656310D70}"/>
          </ac:picMkLst>
        </pc:picChg>
        <pc:picChg chg="del mod">
          <ac:chgData name="moath momani" userId="720708e143949568" providerId="LiveId" clId="{3CFDF15F-E2FB-40CB-BAB4-6A21E848FE5C}" dt="2020-10-10T15:48:08.799" v="581" actId="478"/>
          <ac:picMkLst>
            <pc:docMk/>
            <pc:sldMk cId="3562490965" sldId="324"/>
            <ac:picMk id="11" creationId="{C5E42528-C1B5-429B-84AA-678B65BD0D6B}"/>
          </ac:picMkLst>
        </pc:picChg>
        <pc:picChg chg="add mod">
          <ac:chgData name="moath momani" userId="720708e143949568" providerId="LiveId" clId="{3CFDF15F-E2FB-40CB-BAB4-6A21E848FE5C}" dt="2020-10-10T15:49:00.922" v="590" actId="1440"/>
          <ac:picMkLst>
            <pc:docMk/>
            <pc:sldMk cId="3562490965" sldId="324"/>
            <ac:picMk id="13" creationId="{9E0A9343-C5C7-435B-A079-06BA0BF56D6B}"/>
          </ac:picMkLst>
        </pc:picChg>
      </pc:sldChg>
      <pc:sldChg chg="addSp delSp modSp add mod">
        <pc:chgData name="moath momani" userId="720708e143949568" providerId="LiveId" clId="{3CFDF15F-E2FB-40CB-BAB4-6A21E848FE5C}" dt="2020-10-10T16:02:21.737" v="856" actId="1440"/>
        <pc:sldMkLst>
          <pc:docMk/>
          <pc:sldMk cId="626623022" sldId="325"/>
        </pc:sldMkLst>
        <pc:spChg chg="add mod">
          <ac:chgData name="moath momani" userId="720708e143949568" providerId="LiveId" clId="{3CFDF15F-E2FB-40CB-BAB4-6A21E848FE5C}" dt="2020-10-10T15:57:57.145" v="835" actId="1036"/>
          <ac:spMkLst>
            <pc:docMk/>
            <pc:sldMk cId="626623022" sldId="325"/>
            <ac:spMk id="5" creationId="{315114D4-F22E-4C6E-BB03-E3A20F69D506}"/>
          </ac:spMkLst>
        </pc:spChg>
        <pc:spChg chg="mod">
          <ac:chgData name="moath momani" userId="720708e143949568" providerId="LiveId" clId="{3CFDF15F-E2FB-40CB-BAB4-6A21E848FE5C}" dt="2020-10-10T15:58:21.277" v="844" actId="20577"/>
          <ac:spMkLst>
            <pc:docMk/>
            <pc:sldMk cId="626623022" sldId="325"/>
            <ac:spMk id="12" creationId="{34E0D4FA-57B2-4195-A658-9E4E1850B11A}"/>
          </ac:spMkLst>
        </pc:spChg>
        <pc:spChg chg="add del">
          <ac:chgData name="moath momani" userId="720708e143949568" providerId="LiveId" clId="{3CFDF15F-E2FB-40CB-BAB4-6A21E848FE5C}" dt="2020-10-10T15:58:48.508" v="846" actId="11529"/>
          <ac:spMkLst>
            <pc:docMk/>
            <pc:sldMk cId="626623022" sldId="325"/>
            <ac:spMk id="13" creationId="{6F93EA63-0D71-457E-BC5E-4CF7772AC6D8}"/>
          </ac:spMkLst>
        </pc:spChg>
        <pc:spChg chg="del mod">
          <ac:chgData name="moath momani" userId="720708e143949568" providerId="LiveId" clId="{3CFDF15F-E2FB-40CB-BAB4-6A21E848FE5C}" dt="2020-10-10T15:54:54.081" v="702" actId="21"/>
          <ac:spMkLst>
            <pc:docMk/>
            <pc:sldMk cId="626623022" sldId="325"/>
            <ac:spMk id="14" creationId="{D199955D-3450-4E1E-A156-275DF8BEE3C8}"/>
          </ac:spMkLst>
        </pc:spChg>
        <pc:spChg chg="add del">
          <ac:chgData name="moath momani" userId="720708e143949568" providerId="LiveId" clId="{3CFDF15F-E2FB-40CB-BAB4-6A21E848FE5C}" dt="2020-10-10T15:59:01.384" v="848" actId="11529"/>
          <ac:spMkLst>
            <pc:docMk/>
            <pc:sldMk cId="626623022" sldId="325"/>
            <ac:spMk id="17" creationId="{96809475-CE40-47EB-A4C5-DA85B8B13C11}"/>
          </ac:spMkLst>
        </pc:spChg>
        <pc:spChg chg="add mod">
          <ac:chgData name="moath momani" userId="720708e143949568" providerId="LiveId" clId="{3CFDF15F-E2FB-40CB-BAB4-6A21E848FE5C}" dt="2020-10-10T15:57:57.145" v="835" actId="1036"/>
          <ac:spMkLst>
            <pc:docMk/>
            <pc:sldMk cId="626623022" sldId="325"/>
            <ac:spMk id="18" creationId="{EE8AA459-8D2C-4211-B736-3563280862A2}"/>
          </ac:spMkLst>
        </pc:spChg>
        <pc:spChg chg="mod">
          <ac:chgData name="moath momani" userId="720708e143949568" providerId="LiveId" clId="{3CFDF15F-E2FB-40CB-BAB4-6A21E848FE5C}" dt="2020-10-10T15:58:05.738" v="838" actId="20577"/>
          <ac:spMkLst>
            <pc:docMk/>
            <pc:sldMk cId="626623022" sldId="325"/>
            <ac:spMk id="20" creationId="{79E89140-76AF-4F62-88D0-359958405DEF}"/>
          </ac:spMkLst>
        </pc:spChg>
        <pc:spChg chg="mod">
          <ac:chgData name="moath momani" userId="720708e143949568" providerId="LiveId" clId="{3CFDF15F-E2FB-40CB-BAB4-6A21E848FE5C}" dt="2020-10-10T15:57:10.770" v="808" actId="1076"/>
          <ac:spMkLst>
            <pc:docMk/>
            <pc:sldMk cId="626623022" sldId="325"/>
            <ac:spMk id="40" creationId="{1E7FBE51-08DF-4E2E-9984-90B892A9D172}"/>
          </ac:spMkLst>
        </pc:spChg>
        <pc:picChg chg="add del mod">
          <ac:chgData name="moath momani" userId="720708e143949568" providerId="LiveId" clId="{3CFDF15F-E2FB-40CB-BAB4-6A21E848FE5C}" dt="2020-10-10T15:53:31.466" v="671" actId="22"/>
          <ac:picMkLst>
            <pc:docMk/>
            <pc:sldMk cId="626623022" sldId="325"/>
            <ac:picMk id="3" creationId="{F3E98219-5B85-40CC-8874-3590C2C65446}"/>
          </ac:picMkLst>
        </pc:picChg>
        <pc:picChg chg="add mod">
          <ac:chgData name="moath momani" userId="720708e143949568" providerId="LiveId" clId="{3CFDF15F-E2FB-40CB-BAB4-6A21E848FE5C}" dt="2020-10-10T16:02:17.300" v="855" actId="1440"/>
          <ac:picMkLst>
            <pc:docMk/>
            <pc:sldMk cId="626623022" sldId="325"/>
            <ac:picMk id="4" creationId="{F5AFF429-69D9-4114-84F1-6420B4FB76B6}"/>
          </ac:picMkLst>
        </pc:picChg>
        <pc:picChg chg="mod">
          <ac:chgData name="moath momani" userId="720708e143949568" providerId="LiveId" clId="{3CFDF15F-E2FB-40CB-BAB4-6A21E848FE5C}" dt="2020-10-10T16:02:21.737" v="856" actId="1440"/>
          <ac:picMkLst>
            <pc:docMk/>
            <pc:sldMk cId="626623022" sldId="325"/>
            <ac:picMk id="11" creationId="{AD157577-F6A7-485E-BF12-30D1866F802A}"/>
          </ac:picMkLst>
        </pc:picChg>
        <pc:cxnChg chg="add del mod">
          <ac:chgData name="moath momani" userId="720708e143949568" providerId="LiveId" clId="{3CFDF15F-E2FB-40CB-BAB4-6A21E848FE5C}" dt="2020-10-10T15:59:44.151" v="854" actId="478"/>
          <ac:cxnSpMkLst>
            <pc:docMk/>
            <pc:sldMk cId="626623022" sldId="325"/>
            <ac:cxnSpMk id="21" creationId="{A1740693-7BFC-45F8-8828-D65C8EE8EE85}"/>
          </ac:cxnSpMkLst>
        </pc:cxnChg>
      </pc:sldChg>
    </pc:docChg>
  </pc:docChgLst>
  <pc:docChgLst>
    <pc:chgData name="moath momani" userId="720708e143949568" providerId="LiveId" clId="{086B41A3-0184-4EE4-A652-4D143035F388}"/>
    <pc:docChg chg="modSld">
      <pc:chgData name="moath momani" userId="720708e143949568" providerId="LiveId" clId="{086B41A3-0184-4EE4-A652-4D143035F388}" dt="2020-06-24T11:41:31.126" v="0" actId="1076"/>
      <pc:docMkLst>
        <pc:docMk/>
      </pc:docMkLst>
      <pc:sldChg chg="modSp mod">
        <pc:chgData name="moath momani" userId="720708e143949568" providerId="LiveId" clId="{086B41A3-0184-4EE4-A652-4D143035F388}" dt="2020-06-24T11:41:31.126" v="0" actId="1076"/>
        <pc:sldMkLst>
          <pc:docMk/>
          <pc:sldMk cId="1521942773" sldId="263"/>
        </pc:sldMkLst>
        <pc:picChg chg="mod">
          <ac:chgData name="moath momani" userId="720708e143949568" providerId="LiveId" clId="{086B41A3-0184-4EE4-A652-4D143035F388}" dt="2020-06-24T11:41:31.126" v="0" actId="1076"/>
          <ac:picMkLst>
            <pc:docMk/>
            <pc:sldMk cId="1521942773" sldId="263"/>
            <ac:picMk id="25" creationId="{6A9CE4D6-BDDD-464D-9DE1-7F178D769D03}"/>
          </ac:picMkLst>
        </pc:picChg>
      </pc:sldChg>
    </pc:docChg>
  </pc:docChgLst>
  <pc:docChgLst>
    <pc:chgData name="moath momani" userId="720708e143949568" providerId="LiveId" clId="{FB6C5FEE-E6A1-4A04-8CF7-FCBB1877785A}"/>
    <pc:docChg chg="modSld">
      <pc:chgData name="moath momani" userId="720708e143949568" providerId="LiveId" clId="{FB6C5FEE-E6A1-4A04-8CF7-FCBB1877785A}" dt="2020-05-03T10:07:46.058" v="1" actId="14100"/>
      <pc:docMkLst>
        <pc:docMk/>
      </pc:docMkLst>
      <pc:sldChg chg="modSp mod">
        <pc:chgData name="moath momani" userId="720708e143949568" providerId="LiveId" clId="{FB6C5FEE-E6A1-4A04-8CF7-FCBB1877785A}" dt="2020-05-03T10:07:46.058" v="1" actId="14100"/>
        <pc:sldMkLst>
          <pc:docMk/>
          <pc:sldMk cId="211947262" sldId="272"/>
        </pc:sldMkLst>
        <pc:picChg chg="mod">
          <ac:chgData name="moath momani" userId="720708e143949568" providerId="LiveId" clId="{FB6C5FEE-E6A1-4A04-8CF7-FCBB1877785A}" dt="2020-05-03T10:07:46.058" v="1" actId="14100"/>
          <ac:picMkLst>
            <pc:docMk/>
            <pc:sldMk cId="211947262" sldId="272"/>
            <ac:picMk id="14" creationId="{862DA486-063A-4767-9E2B-FEDE96738C97}"/>
          </ac:picMkLst>
        </pc:picChg>
      </pc:sldChg>
    </pc:docChg>
  </pc:docChgLst>
  <pc:docChgLst>
    <pc:chgData name="moath momani" userId="720708e143949568" providerId="LiveId" clId="{78F01B75-BBDE-4A5C-AC3F-8FE28283B93E}"/>
    <pc:docChg chg="custSel addSld modSld">
      <pc:chgData name="moath momani" userId="720708e143949568" providerId="LiveId" clId="{78F01B75-BBDE-4A5C-AC3F-8FE28283B93E}" dt="2020-04-03T12:29:47.533" v="63" actId="1035"/>
      <pc:docMkLst>
        <pc:docMk/>
      </pc:docMkLst>
      <pc:sldChg chg="addSp modSp">
        <pc:chgData name="moath momani" userId="720708e143949568" providerId="LiveId" clId="{78F01B75-BBDE-4A5C-AC3F-8FE28283B93E}" dt="2020-04-03T12:22:06.245" v="23" actId="1036"/>
        <pc:sldMkLst>
          <pc:docMk/>
          <pc:sldMk cId="211947262" sldId="272"/>
        </pc:sldMkLst>
        <pc:spChg chg="add mod">
          <ac:chgData name="moath momani" userId="720708e143949568" providerId="LiveId" clId="{78F01B75-BBDE-4A5C-AC3F-8FE28283B93E}" dt="2020-04-03T12:21:38.882" v="18" actId="20577"/>
          <ac:spMkLst>
            <pc:docMk/>
            <pc:sldMk cId="211947262" sldId="272"/>
            <ac:spMk id="2" creationId="{82A73F36-23C2-41E0-85A1-1D67C11FA5BB}"/>
          </ac:spMkLst>
        </pc:spChg>
        <pc:spChg chg="mod">
          <ac:chgData name="moath momani" userId="720708e143949568" providerId="LiveId" clId="{78F01B75-BBDE-4A5C-AC3F-8FE28283B93E}" dt="2020-04-03T12:21:11.284" v="5" actId="21"/>
          <ac:spMkLst>
            <pc:docMk/>
            <pc:sldMk cId="211947262" sldId="272"/>
            <ac:spMk id="4" creationId="{00000000-0000-0000-0000-000000000000}"/>
          </ac:spMkLst>
        </pc:spChg>
        <pc:picChg chg="mod">
          <ac:chgData name="moath momani" userId="720708e143949568" providerId="LiveId" clId="{78F01B75-BBDE-4A5C-AC3F-8FE28283B93E}" dt="2020-04-03T12:22:06.245" v="23" actId="1036"/>
          <ac:picMkLst>
            <pc:docMk/>
            <pc:sldMk cId="211947262" sldId="272"/>
            <ac:picMk id="7" creationId="{00000000-0000-0000-0000-000000000000}"/>
          </ac:picMkLst>
        </pc:picChg>
      </pc:sldChg>
      <pc:sldChg chg="addSp delSp modSp add">
        <pc:chgData name="moath momani" userId="720708e143949568" providerId="LiveId" clId="{78F01B75-BBDE-4A5C-AC3F-8FE28283B93E}" dt="2020-04-03T12:29:47.533" v="63" actId="1035"/>
        <pc:sldMkLst>
          <pc:docMk/>
          <pc:sldMk cId="4281662222" sldId="275"/>
        </pc:sldMkLst>
        <pc:spChg chg="del">
          <ac:chgData name="moath momani" userId="720708e143949568" providerId="LiveId" clId="{78F01B75-BBDE-4A5C-AC3F-8FE28283B93E}" dt="2020-04-03T12:28:33.838" v="25" actId="478"/>
          <ac:spMkLst>
            <pc:docMk/>
            <pc:sldMk cId="4281662222" sldId="275"/>
            <ac:spMk id="2" creationId="{01F6C4BA-7E09-403E-81CF-A293A18B27BB}"/>
          </ac:spMkLst>
        </pc:spChg>
        <pc:spChg chg="del">
          <ac:chgData name="moath momani" userId="720708e143949568" providerId="LiveId" clId="{78F01B75-BBDE-4A5C-AC3F-8FE28283B93E}" dt="2020-04-03T12:28:37.659" v="26"/>
          <ac:spMkLst>
            <pc:docMk/>
            <pc:sldMk cId="4281662222" sldId="275"/>
            <ac:spMk id="3" creationId="{9B1D382A-8B4E-4B25-8333-1257440ED296}"/>
          </ac:spMkLst>
        </pc:spChg>
        <pc:picChg chg="add mod">
          <ac:chgData name="moath momani" userId="720708e143949568" providerId="LiveId" clId="{78F01B75-BBDE-4A5C-AC3F-8FE28283B93E}" dt="2020-04-03T12:29:47.533" v="63" actId="1035"/>
          <ac:picMkLst>
            <pc:docMk/>
            <pc:sldMk cId="4281662222" sldId="275"/>
            <ac:picMk id="1026" creationId="{34925A31-542E-4E37-89EA-F40DF506CB1F}"/>
          </ac:picMkLst>
        </pc:picChg>
        <pc:picChg chg="add mod">
          <ac:chgData name="moath momani" userId="720708e143949568" providerId="LiveId" clId="{78F01B75-BBDE-4A5C-AC3F-8FE28283B93E}" dt="2020-04-03T12:29:47.533" v="63" actId="1035"/>
          <ac:picMkLst>
            <pc:docMk/>
            <pc:sldMk cId="4281662222" sldId="275"/>
            <ac:picMk id="1028" creationId="{CA83EDAF-4330-4A47-8A16-958B8CA7375B}"/>
          </ac:picMkLst>
        </pc:picChg>
      </pc:sldChg>
    </pc:docChg>
  </pc:docChgLst>
  <pc:docChgLst>
    <pc:chgData name="moath momani" userId="720708e143949568" providerId="LiveId" clId="{6DB2B02C-F4B9-4943-AB9D-893B0F50061B}"/>
    <pc:docChg chg="undo custSel addSld delSld modSld">
      <pc:chgData name="moath momani" userId="720708e143949568" providerId="LiveId" clId="{6DB2B02C-F4B9-4943-AB9D-893B0F50061B}" dt="2020-06-24T09:03:37.776" v="1943" actId="20577"/>
      <pc:docMkLst>
        <pc:docMk/>
      </pc:docMkLst>
      <pc:sldChg chg="addSp delSp modSp mod modClrScheme chgLayout modNotesTx">
        <pc:chgData name="moath momani" userId="720708e143949568" providerId="LiveId" clId="{6DB2B02C-F4B9-4943-AB9D-893B0F50061B}" dt="2020-06-24T07:54:22.690" v="929" actId="403"/>
        <pc:sldMkLst>
          <pc:docMk/>
          <pc:sldMk cId="1521942773" sldId="263"/>
        </pc:sldMkLst>
        <pc:spChg chg="del">
          <ac:chgData name="moath momani" userId="720708e143949568" providerId="LiveId" clId="{6DB2B02C-F4B9-4943-AB9D-893B0F50061B}" dt="2020-06-24T07:09:47.729" v="0" actId="478"/>
          <ac:spMkLst>
            <pc:docMk/>
            <pc:sldMk cId="1521942773" sldId="263"/>
            <ac:spMk id="2" creationId="{00000000-0000-0000-0000-000000000000}"/>
          </ac:spMkLst>
        </pc:spChg>
        <pc:spChg chg="add del mod">
          <ac:chgData name="moath momani" userId="720708e143949568" providerId="LiveId" clId="{6DB2B02C-F4B9-4943-AB9D-893B0F50061B}" dt="2020-06-24T07:16:48.484" v="32" actId="478"/>
          <ac:spMkLst>
            <pc:docMk/>
            <pc:sldMk cId="1521942773" sldId="263"/>
            <ac:spMk id="4" creationId="{8F309D69-7CDC-4446-8B2E-6A5B9778A34E}"/>
          </ac:spMkLst>
        </pc:spChg>
        <pc:spChg chg="add del mod ord">
          <ac:chgData name="moath momani" userId="720708e143949568" providerId="LiveId" clId="{6DB2B02C-F4B9-4943-AB9D-893B0F50061B}" dt="2020-06-24T07:21:51.005" v="83" actId="700"/>
          <ac:spMkLst>
            <pc:docMk/>
            <pc:sldMk cId="1521942773" sldId="263"/>
            <ac:spMk id="16" creationId="{8FF58AAA-5D9E-4576-8138-BC3455B95FDA}"/>
          </ac:spMkLst>
        </pc:spChg>
        <pc:spChg chg="add del mod ord">
          <ac:chgData name="moath momani" userId="720708e143949568" providerId="LiveId" clId="{6DB2B02C-F4B9-4943-AB9D-893B0F50061B}" dt="2020-06-24T07:21:51.005" v="83" actId="700"/>
          <ac:spMkLst>
            <pc:docMk/>
            <pc:sldMk cId="1521942773" sldId="263"/>
            <ac:spMk id="17" creationId="{A73B77A2-41EF-4C5B-855C-47970C47357B}"/>
          </ac:spMkLst>
        </pc:spChg>
        <pc:spChg chg="add del mod ord">
          <ac:chgData name="moath momani" userId="720708e143949568" providerId="LiveId" clId="{6DB2B02C-F4B9-4943-AB9D-893B0F50061B}" dt="2020-06-24T07:21:51.005" v="83" actId="700"/>
          <ac:spMkLst>
            <pc:docMk/>
            <pc:sldMk cId="1521942773" sldId="263"/>
            <ac:spMk id="18" creationId="{6BA1446D-69EA-4697-A843-94C16FE08CD8}"/>
          </ac:spMkLst>
        </pc:spChg>
        <pc:spChg chg="add del mod ord">
          <ac:chgData name="moath momani" userId="720708e143949568" providerId="LiveId" clId="{6DB2B02C-F4B9-4943-AB9D-893B0F50061B}" dt="2020-06-24T07:21:51.005" v="83" actId="700"/>
          <ac:spMkLst>
            <pc:docMk/>
            <pc:sldMk cId="1521942773" sldId="263"/>
            <ac:spMk id="19" creationId="{EC079094-D12A-494C-B947-A60AF16ADF6E}"/>
          </ac:spMkLst>
        </pc:spChg>
        <pc:spChg chg="add del mod ord">
          <ac:chgData name="moath momani" userId="720708e143949568" providerId="LiveId" clId="{6DB2B02C-F4B9-4943-AB9D-893B0F50061B}" dt="2020-06-24T07:21:51.005" v="83" actId="700"/>
          <ac:spMkLst>
            <pc:docMk/>
            <pc:sldMk cId="1521942773" sldId="263"/>
            <ac:spMk id="20" creationId="{8923854F-6EBE-475B-97BB-B533BE92E415}"/>
          </ac:spMkLst>
        </pc:spChg>
        <pc:spChg chg="add mod">
          <ac:chgData name="moath momani" userId="720708e143949568" providerId="LiveId" clId="{6DB2B02C-F4B9-4943-AB9D-893B0F50061B}" dt="2020-06-24T07:54:22.690" v="929" actId="403"/>
          <ac:spMkLst>
            <pc:docMk/>
            <pc:sldMk cId="1521942773" sldId="263"/>
            <ac:spMk id="40" creationId="{1E7FBE51-08DF-4E2E-9984-90B892A9D172}"/>
          </ac:spMkLst>
        </pc:spChg>
        <pc:picChg chg="add del">
          <ac:chgData name="moath momani" userId="720708e143949568" providerId="LiveId" clId="{6DB2B02C-F4B9-4943-AB9D-893B0F50061B}" dt="2020-06-24T07:18:09.960" v="51" actId="478"/>
          <ac:picMkLst>
            <pc:docMk/>
            <pc:sldMk cId="1521942773" sldId="263"/>
            <ac:picMk id="5" creationId="{83F0A643-8C30-4902-9F96-A9CE3307B200}"/>
          </ac:picMkLst>
        </pc:picChg>
        <pc:picChg chg="mod">
          <ac:chgData name="moath momani" userId="720708e143949568" providerId="LiveId" clId="{6DB2B02C-F4B9-4943-AB9D-893B0F50061B}" dt="2020-06-24T07:16:59.348" v="44" actId="14100"/>
          <ac:picMkLst>
            <pc:docMk/>
            <pc:sldMk cId="1521942773" sldId="263"/>
            <ac:picMk id="7" creationId="{00000000-0000-0000-0000-000000000000}"/>
          </ac:picMkLst>
        </pc:picChg>
        <pc:picChg chg="add del">
          <ac:chgData name="moath momani" userId="720708e143949568" providerId="LiveId" clId="{6DB2B02C-F4B9-4943-AB9D-893B0F50061B}" dt="2020-06-24T07:18:24.926" v="53" actId="478"/>
          <ac:picMkLst>
            <pc:docMk/>
            <pc:sldMk cId="1521942773" sldId="263"/>
            <ac:picMk id="11" creationId="{9C9CF074-9467-4519-BD75-119B53325E7A}"/>
          </ac:picMkLst>
        </pc:picChg>
        <pc:picChg chg="add del">
          <ac:chgData name="moath momani" userId="720708e143949568" providerId="LiveId" clId="{6DB2B02C-F4B9-4943-AB9D-893B0F50061B}" dt="2020-06-24T07:19:01.742" v="59" actId="478"/>
          <ac:picMkLst>
            <pc:docMk/>
            <pc:sldMk cId="1521942773" sldId="263"/>
            <ac:picMk id="12" creationId="{23D0B963-6228-41E9-8BAA-0B0C6DB8B6F9}"/>
          </ac:picMkLst>
        </pc:picChg>
        <pc:picChg chg="add del mod">
          <ac:chgData name="moath momani" userId="720708e143949568" providerId="LiveId" clId="{6DB2B02C-F4B9-4943-AB9D-893B0F50061B}" dt="2020-06-24T07:20:07.710" v="68" actId="478"/>
          <ac:picMkLst>
            <pc:docMk/>
            <pc:sldMk cId="1521942773" sldId="263"/>
            <ac:picMk id="13" creationId="{F49089C6-F848-4BAF-821A-583E6850F689}"/>
          </ac:picMkLst>
        </pc:picChg>
        <pc:picChg chg="add del">
          <ac:chgData name="moath momani" userId="720708e143949568" providerId="LiveId" clId="{6DB2B02C-F4B9-4943-AB9D-893B0F50061B}" dt="2020-06-24T07:20:31.391" v="72" actId="478"/>
          <ac:picMkLst>
            <pc:docMk/>
            <pc:sldMk cId="1521942773" sldId="263"/>
            <ac:picMk id="14" creationId="{FC326F38-DAF2-45BD-9B8A-371B59278068}"/>
          </ac:picMkLst>
        </pc:picChg>
        <pc:picChg chg="add del">
          <ac:chgData name="moath momani" userId="720708e143949568" providerId="LiveId" clId="{6DB2B02C-F4B9-4943-AB9D-893B0F50061B}" dt="2020-06-24T07:21:35.734" v="80" actId="478"/>
          <ac:picMkLst>
            <pc:docMk/>
            <pc:sldMk cId="1521942773" sldId="263"/>
            <ac:picMk id="15" creationId="{74B9FF4D-F4B9-4A9E-82BF-ADCD05DC5037}"/>
          </ac:picMkLst>
        </pc:picChg>
        <pc:picChg chg="add del mod">
          <ac:chgData name="moath momani" userId="720708e143949568" providerId="LiveId" clId="{6DB2B02C-F4B9-4943-AB9D-893B0F50061B}" dt="2020-06-24T07:26:00.202" v="89" actId="478"/>
          <ac:picMkLst>
            <pc:docMk/>
            <pc:sldMk cId="1521942773" sldId="263"/>
            <ac:picMk id="21" creationId="{430C3E57-88A5-41F2-A593-B83D9BFABA75}"/>
          </ac:picMkLst>
        </pc:picChg>
        <pc:picChg chg="add mod">
          <ac:chgData name="moath momani" userId="720708e143949568" providerId="LiveId" clId="{6DB2B02C-F4B9-4943-AB9D-893B0F50061B}" dt="2020-06-24T07:36:14.092" v="250" actId="1076"/>
          <ac:picMkLst>
            <pc:docMk/>
            <pc:sldMk cId="1521942773" sldId="263"/>
            <ac:picMk id="22" creationId="{2DD7DA47-59A2-43DA-9FBF-0E663109C2E8}"/>
          </ac:picMkLst>
        </pc:picChg>
        <pc:picChg chg="add del mod">
          <ac:chgData name="moath momani" userId="720708e143949568" providerId="LiveId" clId="{6DB2B02C-F4B9-4943-AB9D-893B0F50061B}" dt="2020-06-24T07:32:04.228" v="187" actId="478"/>
          <ac:picMkLst>
            <pc:docMk/>
            <pc:sldMk cId="1521942773" sldId="263"/>
            <ac:picMk id="23" creationId="{4E60445F-83CB-4541-B2E5-805B72281B0D}"/>
          </ac:picMkLst>
        </pc:picChg>
        <pc:picChg chg="add mod">
          <ac:chgData name="moath momani" userId="720708e143949568" providerId="LiveId" clId="{6DB2B02C-F4B9-4943-AB9D-893B0F50061B}" dt="2020-06-24T07:36:19.771" v="253" actId="1076"/>
          <ac:picMkLst>
            <pc:docMk/>
            <pc:sldMk cId="1521942773" sldId="263"/>
            <ac:picMk id="24" creationId="{424216EE-B61C-46C4-A01E-4293365A7364}"/>
          </ac:picMkLst>
        </pc:picChg>
        <pc:picChg chg="add mod">
          <ac:chgData name="moath momani" userId="720708e143949568" providerId="LiveId" clId="{6DB2B02C-F4B9-4943-AB9D-893B0F50061B}" dt="2020-06-24T07:36:17.580" v="252" actId="1076"/>
          <ac:picMkLst>
            <pc:docMk/>
            <pc:sldMk cId="1521942773" sldId="263"/>
            <ac:picMk id="25" creationId="{6A9CE4D6-BDDD-464D-9DE1-7F178D769D03}"/>
          </ac:picMkLst>
        </pc:picChg>
        <pc:picChg chg="add del mod">
          <ac:chgData name="moath momani" userId="720708e143949568" providerId="LiveId" clId="{6DB2B02C-F4B9-4943-AB9D-893B0F50061B}" dt="2020-06-24T07:18:05.592" v="47" actId="478"/>
          <ac:picMkLst>
            <pc:docMk/>
            <pc:sldMk cId="1521942773" sldId="263"/>
            <ac:picMk id="1026" creationId="{36D1604A-4C49-4CEA-9372-9A72042C765F}"/>
          </ac:picMkLst>
        </pc:picChg>
        <pc:picChg chg="add del">
          <ac:chgData name="moath momani" userId="720708e143949568" providerId="LiveId" clId="{6DB2B02C-F4B9-4943-AB9D-893B0F50061B}" dt="2020-06-24T07:18:08.216" v="49" actId="478"/>
          <ac:picMkLst>
            <pc:docMk/>
            <pc:sldMk cId="1521942773" sldId="263"/>
            <ac:picMk id="1028" creationId="{4D04FD0E-FA30-43C3-8097-C734FB5F0971}"/>
          </ac:picMkLst>
        </pc:picChg>
        <pc:picChg chg="add del">
          <ac:chgData name="moath momani" userId="720708e143949568" providerId="LiveId" clId="{6DB2B02C-F4B9-4943-AB9D-893B0F50061B}" dt="2020-06-24T07:18:31.806" v="55" actId="478"/>
          <ac:picMkLst>
            <pc:docMk/>
            <pc:sldMk cId="1521942773" sldId="263"/>
            <ac:picMk id="1030" creationId="{AC673F3F-A12C-4707-A9DE-3EF69968ED3A}"/>
          </ac:picMkLst>
        </pc:picChg>
        <pc:picChg chg="add del">
          <ac:chgData name="moath momani" userId="720708e143949568" providerId="LiveId" clId="{6DB2B02C-F4B9-4943-AB9D-893B0F50061B}" dt="2020-06-24T07:18:59.647" v="57" actId="478"/>
          <ac:picMkLst>
            <pc:docMk/>
            <pc:sldMk cId="1521942773" sldId="263"/>
            <ac:picMk id="1032" creationId="{642D55B1-164A-40E8-B7EC-3485AC60E9D9}"/>
          </ac:picMkLst>
        </pc:picChg>
        <pc:picChg chg="add del">
          <ac:chgData name="moath momani" userId="720708e143949568" providerId="LiveId" clId="{6DB2B02C-F4B9-4943-AB9D-893B0F50061B}" dt="2020-06-24T07:19:03.861" v="61" actId="478"/>
          <ac:picMkLst>
            <pc:docMk/>
            <pc:sldMk cId="1521942773" sldId="263"/>
            <ac:picMk id="1034" creationId="{B07983C4-EC10-4012-A37A-C886FF217FC1}"/>
          </ac:picMkLst>
        </pc:picChg>
        <pc:picChg chg="add del mod">
          <ac:chgData name="moath momani" userId="720708e143949568" providerId="LiveId" clId="{6DB2B02C-F4B9-4943-AB9D-893B0F50061B}" dt="2020-06-24T07:20:02.934" v="65" actId="478"/>
          <ac:picMkLst>
            <pc:docMk/>
            <pc:sldMk cId="1521942773" sldId="263"/>
            <ac:picMk id="1036" creationId="{B1C4081B-96DB-4080-9ACF-9FB36BB03925}"/>
          </ac:picMkLst>
        </pc:picChg>
        <pc:picChg chg="add del">
          <ac:chgData name="moath momani" userId="720708e143949568" providerId="LiveId" clId="{6DB2B02C-F4B9-4943-AB9D-893B0F50061B}" dt="2020-06-24T07:20:10.763" v="70" actId="478"/>
          <ac:picMkLst>
            <pc:docMk/>
            <pc:sldMk cId="1521942773" sldId="263"/>
            <ac:picMk id="1038" creationId="{6AEE81A4-4DFF-44D1-AC7D-4435455BC9BC}"/>
          </ac:picMkLst>
        </pc:picChg>
        <pc:picChg chg="add del">
          <ac:chgData name="moath momani" userId="720708e143949568" providerId="LiveId" clId="{6DB2B02C-F4B9-4943-AB9D-893B0F50061B}" dt="2020-06-24T07:20:33.403" v="74" actId="478"/>
          <ac:picMkLst>
            <pc:docMk/>
            <pc:sldMk cId="1521942773" sldId="263"/>
            <ac:picMk id="1040" creationId="{3026CFEE-B683-4841-A212-81D08D5CC65D}"/>
          </ac:picMkLst>
        </pc:picChg>
        <pc:picChg chg="add del">
          <ac:chgData name="moath momani" userId="720708e143949568" providerId="LiveId" clId="{6DB2B02C-F4B9-4943-AB9D-893B0F50061B}" dt="2020-06-24T07:21:29.718" v="76" actId="478"/>
          <ac:picMkLst>
            <pc:docMk/>
            <pc:sldMk cId="1521942773" sldId="263"/>
            <ac:picMk id="1042" creationId="{21390C15-44C1-4CA8-99B1-0634E752417A}"/>
          </ac:picMkLst>
        </pc:picChg>
        <pc:picChg chg="add del">
          <ac:chgData name="moath momani" userId="720708e143949568" providerId="LiveId" clId="{6DB2B02C-F4B9-4943-AB9D-893B0F50061B}" dt="2020-06-24T07:21:31.089" v="78" actId="478"/>
          <ac:picMkLst>
            <pc:docMk/>
            <pc:sldMk cId="1521942773" sldId="263"/>
            <ac:picMk id="1044" creationId="{C7CF7E14-C0C9-43DF-BEFA-2A984B11C1DD}"/>
          </ac:picMkLst>
        </pc:picChg>
        <pc:picChg chg="add del">
          <ac:chgData name="moath momani" userId="720708e143949568" providerId="LiveId" clId="{6DB2B02C-F4B9-4943-AB9D-893B0F50061B}" dt="2020-06-24T07:21:51.736" v="84"/>
          <ac:picMkLst>
            <pc:docMk/>
            <pc:sldMk cId="1521942773" sldId="263"/>
            <ac:picMk id="1046" creationId="{7CE2EA19-45F2-44BB-A664-5F00D4433CB1}"/>
          </ac:picMkLst>
        </pc:picChg>
        <pc:picChg chg="add del mod">
          <ac:chgData name="moath momani" userId="720708e143949568" providerId="LiveId" clId="{6DB2B02C-F4B9-4943-AB9D-893B0F50061B}" dt="2020-06-24T07:26:24.144" v="96"/>
          <ac:picMkLst>
            <pc:docMk/>
            <pc:sldMk cId="1521942773" sldId="263"/>
            <ac:picMk id="1048" creationId="{BADFDC37-6671-4A13-BDD7-454521703A44}"/>
          </ac:picMkLst>
        </pc:picChg>
        <pc:picChg chg="add del">
          <ac:chgData name="moath momani" userId="720708e143949568" providerId="LiveId" clId="{6DB2B02C-F4B9-4943-AB9D-893B0F50061B}" dt="2020-06-24T07:27:19.270" v="98" actId="478"/>
          <ac:picMkLst>
            <pc:docMk/>
            <pc:sldMk cId="1521942773" sldId="263"/>
            <ac:picMk id="1050" creationId="{705E71B6-0816-48F2-98AD-D0576059A5AD}"/>
          </ac:picMkLst>
        </pc:picChg>
      </pc:sldChg>
      <pc:sldChg chg="del">
        <pc:chgData name="moath momani" userId="720708e143949568" providerId="LiveId" clId="{6DB2B02C-F4B9-4943-AB9D-893B0F50061B}" dt="2020-06-24T07:09:49.354" v="1" actId="47"/>
        <pc:sldMkLst>
          <pc:docMk/>
          <pc:sldMk cId="211947262" sldId="272"/>
        </pc:sldMkLst>
      </pc:sldChg>
      <pc:sldChg chg="modSp mod">
        <pc:chgData name="moath momani" userId="720708e143949568" providerId="LiveId" clId="{6DB2B02C-F4B9-4943-AB9D-893B0F50061B}" dt="2020-06-24T07:16:42.309" v="31" actId="14100"/>
        <pc:sldMkLst>
          <pc:docMk/>
          <pc:sldMk cId="911208218" sldId="273"/>
        </pc:sldMkLst>
        <pc:spChg chg="mod">
          <ac:chgData name="moath momani" userId="720708e143949568" providerId="LiveId" clId="{6DB2B02C-F4B9-4943-AB9D-893B0F50061B}" dt="2020-06-24T07:13:14.759" v="29" actId="113"/>
          <ac:spMkLst>
            <pc:docMk/>
            <pc:sldMk cId="911208218" sldId="273"/>
            <ac:spMk id="4" creationId="{00000000-0000-0000-0000-000000000000}"/>
          </ac:spMkLst>
        </pc:spChg>
        <pc:spChg chg="mod">
          <ac:chgData name="moath momani" userId="720708e143949568" providerId="LiveId" clId="{6DB2B02C-F4B9-4943-AB9D-893B0F50061B}" dt="2020-06-24T07:12:12.596" v="13" actId="207"/>
          <ac:spMkLst>
            <pc:docMk/>
            <pc:sldMk cId="911208218" sldId="273"/>
            <ac:spMk id="7" creationId="{00000000-0000-0000-0000-000000000000}"/>
          </ac:spMkLst>
        </pc:spChg>
        <pc:grpChg chg="mod">
          <ac:chgData name="moath momani" userId="720708e143949568" providerId="LiveId" clId="{6DB2B02C-F4B9-4943-AB9D-893B0F50061B}" dt="2020-06-24T07:16:42.309" v="31" actId="14100"/>
          <ac:grpSpMkLst>
            <pc:docMk/>
            <pc:sldMk cId="911208218" sldId="273"/>
            <ac:grpSpMk id="8" creationId="{00000000-0000-0000-0000-000000000000}"/>
          </ac:grpSpMkLst>
        </pc:grpChg>
        <pc:picChg chg="mod">
          <ac:chgData name="moath momani" userId="720708e143949568" providerId="LiveId" clId="{6DB2B02C-F4B9-4943-AB9D-893B0F50061B}" dt="2020-06-24T07:12:29.958" v="24" actId="1036"/>
          <ac:picMkLst>
            <pc:docMk/>
            <pc:sldMk cId="911208218" sldId="273"/>
            <ac:picMk id="2" creationId="{00000000-0000-0000-0000-000000000000}"/>
          </ac:picMkLst>
        </pc:picChg>
      </pc:sldChg>
      <pc:sldChg chg="addSp delSp modSp mod modNotesTx">
        <pc:chgData name="moath momani" userId="720708e143949568" providerId="LiveId" clId="{6DB2B02C-F4B9-4943-AB9D-893B0F50061B}" dt="2020-06-24T08:55:09.901" v="1483" actId="478"/>
        <pc:sldMkLst>
          <pc:docMk/>
          <pc:sldMk cId="1823530429" sldId="275"/>
        </pc:sldMkLst>
        <pc:spChg chg="add mod">
          <ac:chgData name="moath momani" userId="720708e143949568" providerId="LiveId" clId="{6DB2B02C-F4B9-4943-AB9D-893B0F50061B}" dt="2020-06-24T08:54:46.320" v="1479" actId="1076"/>
          <ac:spMkLst>
            <pc:docMk/>
            <pc:sldMk cId="1823530429" sldId="275"/>
            <ac:spMk id="3" creationId="{A538DF91-232F-4B65-B72F-5BAABCC43053}"/>
          </ac:spMkLst>
        </pc:spChg>
        <pc:spChg chg="del">
          <ac:chgData name="moath momani" userId="720708e143949568" providerId="LiveId" clId="{6DB2B02C-F4B9-4943-AB9D-893B0F50061B}" dt="2020-06-24T07:50:19.581" v="773" actId="478"/>
          <ac:spMkLst>
            <pc:docMk/>
            <pc:sldMk cId="1823530429" sldId="275"/>
            <ac:spMk id="4" creationId="{EEC70398-4A06-4447-A0A7-EEA136D8D03C}"/>
          </ac:spMkLst>
        </pc:spChg>
        <pc:spChg chg="del">
          <ac:chgData name="moath momani" userId="720708e143949568" providerId="LiveId" clId="{6DB2B02C-F4B9-4943-AB9D-893B0F50061B}" dt="2020-06-24T08:13:01.048" v="966" actId="478"/>
          <ac:spMkLst>
            <pc:docMk/>
            <pc:sldMk cId="1823530429" sldId="275"/>
            <ac:spMk id="6" creationId="{00000000-0000-0000-0000-000000000000}"/>
          </ac:spMkLst>
        </pc:spChg>
        <pc:spChg chg="del">
          <ac:chgData name="moath momani" userId="720708e143949568" providerId="LiveId" clId="{6DB2B02C-F4B9-4943-AB9D-893B0F50061B}" dt="2020-06-24T07:50:21.780" v="774" actId="478"/>
          <ac:spMkLst>
            <pc:docMk/>
            <pc:sldMk cId="1823530429" sldId="275"/>
            <ac:spMk id="11" creationId="{3ABAC6EC-D464-4918-9CBB-EDA3E794AF29}"/>
          </ac:spMkLst>
        </pc:spChg>
        <pc:spChg chg="add del mod">
          <ac:chgData name="moath momani" userId="720708e143949568" providerId="LiveId" clId="{6DB2B02C-F4B9-4943-AB9D-893B0F50061B}" dt="2020-06-24T08:54:24.990" v="1471" actId="478"/>
          <ac:spMkLst>
            <pc:docMk/>
            <pc:sldMk cId="1823530429" sldId="275"/>
            <ac:spMk id="19" creationId="{F4F9A230-0649-426A-8689-9BDA98B2561D}"/>
          </ac:spMkLst>
        </pc:spChg>
        <pc:spChg chg="add mod">
          <ac:chgData name="moath momani" userId="720708e143949568" providerId="LiveId" clId="{6DB2B02C-F4B9-4943-AB9D-893B0F50061B}" dt="2020-06-24T08:55:04.257" v="1482"/>
          <ac:spMkLst>
            <pc:docMk/>
            <pc:sldMk cId="1823530429" sldId="275"/>
            <ac:spMk id="20" creationId="{C704141F-42FE-4C37-B531-EB38DF6FDF60}"/>
          </ac:spMkLst>
        </pc:spChg>
        <pc:grpChg chg="del">
          <ac:chgData name="moath momani" userId="720708e143949568" providerId="LiveId" clId="{6DB2B02C-F4B9-4943-AB9D-893B0F50061B}" dt="2020-06-24T08:12:59.232" v="965" actId="478"/>
          <ac:grpSpMkLst>
            <pc:docMk/>
            <pc:sldMk cId="1823530429" sldId="275"/>
            <ac:grpSpMk id="8" creationId="{00000000-0000-0000-0000-000000000000}"/>
          </ac:grpSpMkLst>
        </pc:grpChg>
        <pc:grpChg chg="add del mod">
          <ac:chgData name="moath momani" userId="720708e143949568" providerId="LiveId" clId="{6DB2B02C-F4B9-4943-AB9D-893B0F50061B}" dt="2020-06-24T08:55:09.901" v="1483" actId="478"/>
          <ac:grpSpMkLst>
            <pc:docMk/>
            <pc:sldMk cId="1823530429" sldId="275"/>
            <ac:grpSpMk id="21" creationId="{990A1C72-7EF1-4766-9B00-BD3DE7E4F4DC}"/>
          </ac:grpSpMkLst>
        </pc:grpChg>
        <pc:picChg chg="add del mod">
          <ac:chgData name="moath momani" userId="720708e143949568" providerId="LiveId" clId="{6DB2B02C-F4B9-4943-AB9D-893B0F50061B}" dt="2020-06-24T08:12:43.693" v="959" actId="478"/>
          <ac:picMkLst>
            <pc:docMk/>
            <pc:sldMk cId="1823530429" sldId="275"/>
            <ac:picMk id="5" creationId="{570F3525-5E8F-4B22-8D5D-1E7C731C772E}"/>
          </ac:picMkLst>
        </pc:picChg>
        <pc:picChg chg="add del mod">
          <ac:chgData name="moath momani" userId="720708e143949568" providerId="LiveId" clId="{6DB2B02C-F4B9-4943-AB9D-893B0F50061B}" dt="2020-06-24T08:54:43.553" v="1477" actId="14100"/>
          <ac:picMkLst>
            <pc:docMk/>
            <pc:sldMk cId="1823530429" sldId="275"/>
            <ac:picMk id="7" creationId="{00000000-0000-0000-0000-000000000000}"/>
          </ac:picMkLst>
        </pc:picChg>
        <pc:picChg chg="add del mod">
          <ac:chgData name="moath momani" userId="720708e143949568" providerId="LiveId" clId="{6DB2B02C-F4B9-4943-AB9D-893B0F50061B}" dt="2020-06-24T08:05:03.524" v="943" actId="478"/>
          <ac:picMkLst>
            <pc:docMk/>
            <pc:sldMk cId="1823530429" sldId="275"/>
            <ac:picMk id="12" creationId="{FEE6FA2C-46CA-43EC-8BEE-8AD7F41BF747}"/>
          </ac:picMkLst>
        </pc:picChg>
        <pc:picChg chg="add del mod">
          <ac:chgData name="moath momani" userId="720708e143949568" providerId="LiveId" clId="{6DB2B02C-F4B9-4943-AB9D-893B0F50061B}" dt="2020-06-24T08:06:13.373" v="947" actId="478"/>
          <ac:picMkLst>
            <pc:docMk/>
            <pc:sldMk cId="1823530429" sldId="275"/>
            <ac:picMk id="13" creationId="{CCA63696-EAB9-47F7-B88D-A2613F1D5F7B}"/>
          </ac:picMkLst>
        </pc:picChg>
        <pc:picChg chg="add del">
          <ac:chgData name="moath momani" userId="720708e143949568" providerId="LiveId" clId="{6DB2B02C-F4B9-4943-AB9D-893B0F50061B}" dt="2020-06-24T08:12:20.288" v="949" actId="478"/>
          <ac:picMkLst>
            <pc:docMk/>
            <pc:sldMk cId="1823530429" sldId="275"/>
            <ac:picMk id="14" creationId="{2723AD17-7EC6-44B0-8555-AFED880E6BBD}"/>
          </ac:picMkLst>
        </pc:picChg>
        <pc:picChg chg="add del mod">
          <ac:chgData name="moath momani" userId="720708e143949568" providerId="LiveId" clId="{6DB2B02C-F4B9-4943-AB9D-893B0F50061B}" dt="2020-06-24T08:54:53.021" v="1481" actId="1076"/>
          <ac:picMkLst>
            <pc:docMk/>
            <pc:sldMk cId="1823530429" sldId="275"/>
            <ac:picMk id="15" creationId="{7822E7C2-472B-44AA-A4D2-C55DE3E13740}"/>
          </ac:picMkLst>
        </pc:picChg>
        <pc:picChg chg="add mod">
          <ac:chgData name="moath momani" userId="720708e143949568" providerId="LiveId" clId="{6DB2B02C-F4B9-4943-AB9D-893B0F50061B}" dt="2020-06-24T08:12:38.022" v="957"/>
          <ac:picMkLst>
            <pc:docMk/>
            <pc:sldMk cId="1823530429" sldId="275"/>
            <ac:picMk id="16" creationId="{15B056FF-D5EE-485B-A0E5-919787260C14}"/>
          </ac:picMkLst>
        </pc:picChg>
        <pc:picChg chg="add del mod">
          <ac:chgData name="moath momani" userId="720708e143949568" providerId="LiveId" clId="{6DB2B02C-F4B9-4943-AB9D-893B0F50061B}" dt="2020-06-24T08:16:54.346" v="1055"/>
          <ac:picMkLst>
            <pc:docMk/>
            <pc:sldMk cId="1823530429" sldId="275"/>
            <ac:picMk id="17" creationId="{E7E30FA5-EAA0-4EE5-9C85-45A17541FA5E}"/>
          </ac:picMkLst>
        </pc:picChg>
        <pc:picChg chg="mod">
          <ac:chgData name="moath momani" userId="720708e143949568" providerId="LiveId" clId="{6DB2B02C-F4B9-4943-AB9D-893B0F50061B}" dt="2020-06-24T08:55:04.257" v="1482"/>
          <ac:picMkLst>
            <pc:docMk/>
            <pc:sldMk cId="1823530429" sldId="275"/>
            <ac:picMk id="22" creationId="{BC12D5FC-4929-419B-9FBA-497A683F7BB1}"/>
          </ac:picMkLst>
        </pc:picChg>
        <pc:picChg chg="mod">
          <ac:chgData name="moath momani" userId="720708e143949568" providerId="LiveId" clId="{6DB2B02C-F4B9-4943-AB9D-893B0F50061B}" dt="2020-06-24T08:55:04.257" v="1482"/>
          <ac:picMkLst>
            <pc:docMk/>
            <pc:sldMk cId="1823530429" sldId="275"/>
            <ac:picMk id="23" creationId="{E8144D7F-27A5-495D-89A7-DA13B365C226}"/>
          </ac:picMkLst>
        </pc:picChg>
      </pc:sldChg>
      <pc:sldChg chg="addSp delSp modSp add mod">
        <pc:chgData name="moath momani" userId="720708e143949568" providerId="LiveId" clId="{6DB2B02C-F4B9-4943-AB9D-893B0F50061B}" dt="2020-06-24T08:58:12.859" v="1550" actId="1076"/>
        <pc:sldMkLst>
          <pc:docMk/>
          <pc:sldMk cId="2122620844" sldId="276"/>
        </pc:sldMkLst>
        <pc:spChg chg="add mod">
          <ac:chgData name="moath momani" userId="720708e143949568" providerId="LiveId" clId="{6DB2B02C-F4B9-4943-AB9D-893B0F50061B}" dt="2020-06-24T08:56:49.348" v="1524" actId="1038"/>
          <ac:spMkLst>
            <pc:docMk/>
            <pc:sldMk cId="2122620844" sldId="276"/>
            <ac:spMk id="2" creationId="{F348002C-5DBF-4842-B09C-7DD848B346E2}"/>
          </ac:spMkLst>
        </pc:spChg>
        <pc:spChg chg="mod">
          <ac:chgData name="moath momani" userId="720708e143949568" providerId="LiveId" clId="{6DB2B02C-F4B9-4943-AB9D-893B0F50061B}" dt="2020-06-24T08:58:12.859" v="1550" actId="1076"/>
          <ac:spMkLst>
            <pc:docMk/>
            <pc:sldMk cId="2122620844" sldId="276"/>
            <ac:spMk id="3" creationId="{A538DF91-232F-4B65-B72F-5BAABCC43053}"/>
          </ac:spMkLst>
        </pc:spChg>
        <pc:spChg chg="add mod">
          <ac:chgData name="moath momani" userId="720708e143949568" providerId="LiveId" clId="{6DB2B02C-F4B9-4943-AB9D-893B0F50061B}" dt="2020-06-24T08:57:09.380" v="1548" actId="1038"/>
          <ac:spMkLst>
            <pc:docMk/>
            <pc:sldMk cId="2122620844" sldId="276"/>
            <ac:spMk id="11" creationId="{AA5FE5FB-DA11-47CD-9B2A-004E45E27903}"/>
          </ac:spMkLst>
        </pc:spChg>
        <pc:spChg chg="add mod">
          <ac:chgData name="moath momani" userId="720708e143949568" providerId="LiveId" clId="{6DB2B02C-F4B9-4943-AB9D-893B0F50061B}" dt="2020-06-24T08:57:42.882" v="1549" actId="20577"/>
          <ac:spMkLst>
            <pc:docMk/>
            <pc:sldMk cId="2122620844" sldId="276"/>
            <ac:spMk id="12" creationId="{F2A6271A-E7F0-4514-A693-9DD653018A9A}"/>
          </ac:spMkLst>
        </pc:spChg>
        <pc:picChg chg="add del mod">
          <ac:chgData name="moath momani" userId="720708e143949568" providerId="LiveId" clId="{6DB2B02C-F4B9-4943-AB9D-893B0F50061B}" dt="2020-06-24T08:56:18.772" v="1488" actId="478"/>
          <ac:picMkLst>
            <pc:docMk/>
            <pc:sldMk cId="2122620844" sldId="276"/>
            <ac:picMk id="4" creationId="{5936C4AC-ED17-4F24-946E-93ECBFD82735}"/>
          </ac:picMkLst>
        </pc:picChg>
        <pc:picChg chg="del">
          <ac:chgData name="moath momani" userId="720708e143949568" providerId="LiveId" clId="{6DB2B02C-F4B9-4943-AB9D-893B0F50061B}" dt="2020-06-24T08:37:25.033" v="1312" actId="478"/>
          <ac:picMkLst>
            <pc:docMk/>
            <pc:sldMk cId="2122620844" sldId="276"/>
            <ac:picMk id="5" creationId="{570F3525-5E8F-4B22-8D5D-1E7C731C772E}"/>
          </ac:picMkLst>
        </pc:picChg>
        <pc:picChg chg="add mod">
          <ac:chgData name="moath momani" userId="720708e143949568" providerId="LiveId" clId="{6DB2B02C-F4B9-4943-AB9D-893B0F50061B}" dt="2020-06-24T08:57:02.156" v="1526" actId="14100"/>
          <ac:picMkLst>
            <pc:docMk/>
            <pc:sldMk cId="2122620844" sldId="276"/>
            <ac:picMk id="13" creationId="{06A21DB3-0423-45A1-9ECD-8B50C7BF600F}"/>
          </ac:picMkLst>
        </pc:picChg>
        <pc:picChg chg="add del mod">
          <ac:chgData name="moath momani" userId="720708e143949568" providerId="LiveId" clId="{6DB2B02C-F4B9-4943-AB9D-893B0F50061B}" dt="2020-06-24T08:42:07.268" v="1372" actId="478"/>
          <ac:picMkLst>
            <pc:docMk/>
            <pc:sldMk cId="2122620844" sldId="276"/>
            <ac:picMk id="14" creationId="{C45AA09B-B132-4CF3-B16F-8DDD97E059F0}"/>
          </ac:picMkLst>
        </pc:picChg>
        <pc:picChg chg="del">
          <ac:chgData name="moath momani" userId="720708e143949568" providerId="LiveId" clId="{6DB2B02C-F4B9-4943-AB9D-893B0F50061B}" dt="2020-06-24T08:14:54.166" v="989" actId="478"/>
          <ac:picMkLst>
            <pc:docMk/>
            <pc:sldMk cId="2122620844" sldId="276"/>
            <ac:picMk id="15" creationId="{7822E7C2-472B-44AA-A4D2-C55DE3E13740}"/>
          </ac:picMkLst>
        </pc:picChg>
        <pc:picChg chg="add mod">
          <ac:chgData name="moath momani" userId="720708e143949568" providerId="LiveId" clId="{6DB2B02C-F4B9-4943-AB9D-893B0F50061B}" dt="2020-06-24T08:57:09.380" v="1548" actId="1038"/>
          <ac:picMkLst>
            <pc:docMk/>
            <pc:sldMk cId="2122620844" sldId="276"/>
            <ac:picMk id="16" creationId="{E768E4FF-B2F7-43F7-B6D4-A024356146CA}"/>
          </ac:picMkLst>
        </pc:picChg>
        <pc:picChg chg="add mod">
          <ac:chgData name="moath momani" userId="720708e143949568" providerId="LiveId" clId="{6DB2B02C-F4B9-4943-AB9D-893B0F50061B}" dt="2020-06-24T08:56:49.348" v="1524" actId="1038"/>
          <ac:picMkLst>
            <pc:docMk/>
            <pc:sldMk cId="2122620844" sldId="276"/>
            <ac:picMk id="2050" creationId="{52A834FB-C7C7-401E-B786-2A786823830E}"/>
          </ac:picMkLst>
        </pc:picChg>
      </pc:sldChg>
      <pc:sldChg chg="addSp delSp modSp add mod modNotesTx">
        <pc:chgData name="moath momani" userId="720708e143949568" providerId="LiveId" clId="{6DB2B02C-F4B9-4943-AB9D-893B0F50061B}" dt="2020-06-24T09:03:37.776" v="1943" actId="20577"/>
        <pc:sldMkLst>
          <pc:docMk/>
          <pc:sldMk cId="4162214527" sldId="277"/>
        </pc:sldMkLst>
        <pc:spChg chg="del">
          <ac:chgData name="moath momani" userId="720708e143949568" providerId="LiveId" clId="{6DB2B02C-F4B9-4943-AB9D-893B0F50061B}" dt="2020-06-24T08:50:06.910" v="1410" actId="478"/>
          <ac:spMkLst>
            <pc:docMk/>
            <pc:sldMk cId="4162214527" sldId="277"/>
            <ac:spMk id="2" creationId="{F348002C-5DBF-4842-B09C-7DD848B346E2}"/>
          </ac:spMkLst>
        </pc:spChg>
        <pc:spChg chg="mod">
          <ac:chgData name="moath momani" userId="720708e143949568" providerId="LiveId" clId="{6DB2B02C-F4B9-4943-AB9D-893B0F50061B}" dt="2020-06-24T08:50:43.109" v="1442" actId="1076"/>
          <ac:spMkLst>
            <pc:docMk/>
            <pc:sldMk cId="4162214527" sldId="277"/>
            <ac:spMk id="3" creationId="{A538DF91-232F-4B65-B72F-5BAABCC43053}"/>
          </ac:spMkLst>
        </pc:spChg>
        <pc:spChg chg="del">
          <ac:chgData name="moath momani" userId="720708e143949568" providerId="LiveId" clId="{6DB2B02C-F4B9-4943-AB9D-893B0F50061B}" dt="2020-06-24T08:50:06.910" v="1410" actId="478"/>
          <ac:spMkLst>
            <pc:docMk/>
            <pc:sldMk cId="4162214527" sldId="277"/>
            <ac:spMk id="11" creationId="{AA5FE5FB-DA11-47CD-9B2A-004E45E27903}"/>
          </ac:spMkLst>
        </pc:spChg>
        <pc:spChg chg="del">
          <ac:chgData name="moath momani" userId="720708e143949568" providerId="LiveId" clId="{6DB2B02C-F4B9-4943-AB9D-893B0F50061B}" dt="2020-06-24T08:50:06.910" v="1410" actId="478"/>
          <ac:spMkLst>
            <pc:docMk/>
            <pc:sldMk cId="4162214527" sldId="277"/>
            <ac:spMk id="12" creationId="{F2A6271A-E7F0-4514-A693-9DD653018A9A}"/>
          </ac:spMkLst>
        </pc:spChg>
        <pc:picChg chg="del">
          <ac:chgData name="moath momani" userId="720708e143949568" providerId="LiveId" clId="{6DB2B02C-F4B9-4943-AB9D-893B0F50061B}" dt="2020-06-24T08:50:06.910" v="1410" actId="478"/>
          <ac:picMkLst>
            <pc:docMk/>
            <pc:sldMk cId="4162214527" sldId="277"/>
            <ac:picMk id="4" creationId="{5936C4AC-ED17-4F24-946E-93ECBFD82735}"/>
          </ac:picMkLst>
        </pc:picChg>
        <pc:picChg chg="add mod">
          <ac:chgData name="moath momani" userId="720708e143949568" providerId="LiveId" clId="{6DB2B02C-F4B9-4943-AB9D-893B0F50061B}" dt="2020-06-24T09:02:45.668" v="1830" actId="1076"/>
          <ac:picMkLst>
            <pc:docMk/>
            <pc:sldMk cId="4162214527" sldId="277"/>
            <ac:picMk id="5" creationId="{9792DA15-D81E-4919-8544-76CE3DFB343D}"/>
          </ac:picMkLst>
        </pc:picChg>
        <pc:picChg chg="del">
          <ac:chgData name="moath momani" userId="720708e143949568" providerId="LiveId" clId="{6DB2B02C-F4B9-4943-AB9D-893B0F50061B}" dt="2020-06-24T08:50:06.910" v="1410" actId="478"/>
          <ac:picMkLst>
            <pc:docMk/>
            <pc:sldMk cId="4162214527" sldId="277"/>
            <ac:picMk id="13" creationId="{06A21DB3-0423-45A1-9ECD-8B50C7BF600F}"/>
          </ac:picMkLst>
        </pc:picChg>
        <pc:picChg chg="del">
          <ac:chgData name="moath momani" userId="720708e143949568" providerId="LiveId" clId="{6DB2B02C-F4B9-4943-AB9D-893B0F50061B}" dt="2020-06-24T08:50:06.910" v="1410" actId="478"/>
          <ac:picMkLst>
            <pc:docMk/>
            <pc:sldMk cId="4162214527" sldId="277"/>
            <ac:picMk id="16" creationId="{E768E4FF-B2F7-43F7-B6D4-A024356146CA}"/>
          </ac:picMkLst>
        </pc:picChg>
      </pc:sldChg>
      <pc:sldChg chg="addSp delSp modSp add mod modNotesTx">
        <pc:chgData name="moath momani" userId="720708e143949568" providerId="LiveId" clId="{6DB2B02C-F4B9-4943-AB9D-893B0F50061B}" dt="2020-06-24T09:02:29.846" v="1829" actId="12"/>
        <pc:sldMkLst>
          <pc:docMk/>
          <pc:sldMk cId="2044258354" sldId="278"/>
        </pc:sldMkLst>
        <pc:spChg chg="del">
          <ac:chgData name="moath momani" userId="720708e143949568" providerId="LiveId" clId="{6DB2B02C-F4B9-4943-AB9D-893B0F50061B}" dt="2020-06-24T08:59:16.351" v="1552" actId="478"/>
          <ac:spMkLst>
            <pc:docMk/>
            <pc:sldMk cId="2044258354" sldId="278"/>
            <ac:spMk id="2" creationId="{F348002C-5DBF-4842-B09C-7DD848B346E2}"/>
          </ac:spMkLst>
        </pc:spChg>
        <pc:spChg chg="del">
          <ac:chgData name="moath momani" userId="720708e143949568" providerId="LiveId" clId="{6DB2B02C-F4B9-4943-AB9D-893B0F50061B}" dt="2020-06-24T08:59:16.351" v="1552" actId="478"/>
          <ac:spMkLst>
            <pc:docMk/>
            <pc:sldMk cId="2044258354" sldId="278"/>
            <ac:spMk id="3" creationId="{A538DF91-232F-4B65-B72F-5BAABCC43053}"/>
          </ac:spMkLst>
        </pc:spChg>
        <pc:spChg chg="add mod">
          <ac:chgData name="moath momani" userId="720708e143949568" providerId="LiveId" clId="{6DB2B02C-F4B9-4943-AB9D-893B0F50061B}" dt="2020-06-24T09:00:45.532" v="1648" actId="20577"/>
          <ac:spMkLst>
            <pc:docMk/>
            <pc:sldMk cId="2044258354" sldId="278"/>
            <ac:spMk id="4" creationId="{BC30AD2D-5919-4202-A074-9265DFB250DC}"/>
          </ac:spMkLst>
        </pc:spChg>
        <pc:spChg chg="del">
          <ac:chgData name="moath momani" userId="720708e143949568" providerId="LiveId" clId="{6DB2B02C-F4B9-4943-AB9D-893B0F50061B}" dt="2020-06-24T08:59:16.351" v="1552" actId="478"/>
          <ac:spMkLst>
            <pc:docMk/>
            <pc:sldMk cId="2044258354" sldId="278"/>
            <ac:spMk id="11" creationId="{AA5FE5FB-DA11-47CD-9B2A-004E45E27903}"/>
          </ac:spMkLst>
        </pc:spChg>
        <pc:spChg chg="del">
          <ac:chgData name="moath momani" userId="720708e143949568" providerId="LiveId" clId="{6DB2B02C-F4B9-4943-AB9D-893B0F50061B}" dt="2020-06-24T08:59:16.351" v="1552" actId="478"/>
          <ac:spMkLst>
            <pc:docMk/>
            <pc:sldMk cId="2044258354" sldId="278"/>
            <ac:spMk id="12" creationId="{F2A6271A-E7F0-4514-A693-9DD653018A9A}"/>
          </ac:spMkLst>
        </pc:spChg>
        <pc:picChg chg="add mod">
          <ac:chgData name="moath momani" userId="720708e143949568" providerId="LiveId" clId="{6DB2B02C-F4B9-4943-AB9D-893B0F50061B}" dt="2020-06-24T09:00:39.412" v="1634" actId="1076"/>
          <ac:picMkLst>
            <pc:docMk/>
            <pc:sldMk cId="2044258354" sldId="278"/>
            <ac:picMk id="5" creationId="{91074AEB-19AF-494D-BAED-CBF5A688124D}"/>
          </ac:picMkLst>
        </pc:picChg>
        <pc:picChg chg="del">
          <ac:chgData name="moath momani" userId="720708e143949568" providerId="LiveId" clId="{6DB2B02C-F4B9-4943-AB9D-893B0F50061B}" dt="2020-06-24T08:59:16.351" v="1552" actId="478"/>
          <ac:picMkLst>
            <pc:docMk/>
            <pc:sldMk cId="2044258354" sldId="278"/>
            <ac:picMk id="13" creationId="{06A21DB3-0423-45A1-9ECD-8B50C7BF600F}"/>
          </ac:picMkLst>
        </pc:picChg>
        <pc:picChg chg="del">
          <ac:chgData name="moath momani" userId="720708e143949568" providerId="LiveId" clId="{6DB2B02C-F4B9-4943-AB9D-893B0F50061B}" dt="2020-06-24T08:59:16.351" v="1552" actId="478"/>
          <ac:picMkLst>
            <pc:docMk/>
            <pc:sldMk cId="2044258354" sldId="278"/>
            <ac:picMk id="16" creationId="{E768E4FF-B2F7-43F7-B6D4-A024356146CA}"/>
          </ac:picMkLst>
        </pc:picChg>
        <pc:picChg chg="del">
          <ac:chgData name="moath momani" userId="720708e143949568" providerId="LiveId" clId="{6DB2B02C-F4B9-4943-AB9D-893B0F50061B}" dt="2020-06-24T08:59:16.351" v="1552" actId="478"/>
          <ac:picMkLst>
            <pc:docMk/>
            <pc:sldMk cId="2044258354" sldId="278"/>
            <ac:picMk id="2050" creationId="{52A834FB-C7C7-401E-B786-2A786823830E}"/>
          </ac:picMkLst>
        </pc:picChg>
      </pc:sldChg>
    </pc:docChg>
  </pc:docChgLst>
  <pc:docChgLst>
    <pc:chgData name="moath momani" userId="720708e143949568" providerId="LiveId" clId="{E6B82C7D-170E-49FF-87C1-AE1D4DB9EDA5}"/>
    <pc:docChg chg="modSld">
      <pc:chgData name="moath momani" userId="720708e143949568" providerId="LiveId" clId="{E6B82C7D-170E-49FF-87C1-AE1D4DB9EDA5}" dt="2020-06-24T09:30:36.425" v="4" actId="20577"/>
      <pc:docMkLst>
        <pc:docMk/>
      </pc:docMkLst>
      <pc:sldChg chg="modSp mod">
        <pc:chgData name="moath momani" userId="720708e143949568" providerId="LiveId" clId="{E6B82C7D-170E-49FF-87C1-AE1D4DB9EDA5}" dt="2020-06-24T09:20:20.542" v="2" actId="20577"/>
        <pc:sldMkLst>
          <pc:docMk/>
          <pc:sldMk cId="1823530429" sldId="275"/>
        </pc:sldMkLst>
        <pc:spChg chg="mod">
          <ac:chgData name="moath momani" userId="720708e143949568" providerId="LiveId" clId="{E6B82C7D-170E-49FF-87C1-AE1D4DB9EDA5}" dt="2020-06-24T09:20:20.542" v="2" actId="20577"/>
          <ac:spMkLst>
            <pc:docMk/>
            <pc:sldMk cId="1823530429" sldId="275"/>
            <ac:spMk id="3" creationId="{A538DF91-232F-4B65-B72F-5BAABCC43053}"/>
          </ac:spMkLst>
        </pc:spChg>
      </pc:sldChg>
      <pc:sldChg chg="modSp mod">
        <pc:chgData name="moath momani" userId="720708e143949568" providerId="LiveId" clId="{E6B82C7D-170E-49FF-87C1-AE1D4DB9EDA5}" dt="2020-06-24T09:30:36.425" v="4" actId="20577"/>
        <pc:sldMkLst>
          <pc:docMk/>
          <pc:sldMk cId="2122620844" sldId="276"/>
        </pc:sldMkLst>
        <pc:spChg chg="mod">
          <ac:chgData name="moath momani" userId="720708e143949568" providerId="LiveId" clId="{E6B82C7D-170E-49FF-87C1-AE1D4DB9EDA5}" dt="2020-06-24T09:30:36.425" v="4" actId="20577"/>
          <ac:spMkLst>
            <pc:docMk/>
            <pc:sldMk cId="2122620844" sldId="276"/>
            <ac:spMk id="11" creationId="{AA5FE5FB-DA11-47CD-9B2A-004E45E27903}"/>
          </ac:spMkLst>
        </pc:spChg>
      </pc:sldChg>
    </pc:docChg>
  </pc:docChgLst>
  <pc:docChgLst>
    <pc:chgData name="moath momani" userId="720708e143949568" providerId="LiveId" clId="{018CBE51-3AA4-4C04-98D5-8D7DA0F976F5}"/>
    <pc:docChg chg="modSld">
      <pc:chgData name="moath momani" userId="720708e143949568" providerId="LiveId" clId="{018CBE51-3AA4-4C04-98D5-8D7DA0F976F5}" dt="2020-06-23T10:29:07.619" v="6" actId="1076"/>
      <pc:docMkLst>
        <pc:docMk/>
      </pc:docMkLst>
      <pc:sldChg chg="modSp mod">
        <pc:chgData name="moath momani" userId="720708e143949568" providerId="LiveId" clId="{018CBE51-3AA4-4C04-98D5-8D7DA0F976F5}" dt="2020-06-23T10:29:07.619" v="6" actId="1076"/>
        <pc:sldMkLst>
          <pc:docMk/>
          <pc:sldMk cId="1521942773" sldId="263"/>
        </pc:sldMkLst>
        <pc:spChg chg="mod">
          <ac:chgData name="moath momani" userId="720708e143949568" providerId="LiveId" clId="{018CBE51-3AA4-4C04-98D5-8D7DA0F976F5}" dt="2020-06-23T10:29:07.619" v="6" actId="1076"/>
          <ac:spMkLst>
            <pc:docMk/>
            <pc:sldMk cId="1521942773" sldId="263"/>
            <ac:spMk id="2" creationId="{00000000-0000-0000-0000-000000000000}"/>
          </ac:spMkLst>
        </pc:spChg>
      </pc:sldChg>
    </pc:docChg>
  </pc:docChgLst>
  <pc:docChgLst>
    <pc:chgData name="moath momani" userId="720708e143949568" providerId="LiveId" clId="{29A9E199-3C1A-4F6A-A172-AC75406160E2}"/>
    <pc:docChg chg="modSld">
      <pc:chgData name="moath momani" userId="720708e143949568" providerId="LiveId" clId="{29A9E199-3C1A-4F6A-A172-AC75406160E2}" dt="2021-02-07T19:32:41.308" v="9"/>
      <pc:docMkLst>
        <pc:docMk/>
      </pc:docMkLst>
      <pc:sldChg chg="modSp mod">
        <pc:chgData name="moath momani" userId="720708e143949568" providerId="LiveId" clId="{29A9E199-3C1A-4F6A-A172-AC75406160E2}" dt="2021-02-07T19:32:05.682" v="5" actId="20577"/>
        <pc:sldMkLst>
          <pc:docMk/>
          <pc:sldMk cId="637836894" sldId="286"/>
        </pc:sldMkLst>
        <pc:spChg chg="mod">
          <ac:chgData name="moath momani" userId="720708e143949568" providerId="LiveId" clId="{29A9E199-3C1A-4F6A-A172-AC75406160E2}" dt="2021-02-07T19:32:05.682" v="5" actId="20577"/>
          <ac:spMkLst>
            <pc:docMk/>
            <pc:sldMk cId="637836894" sldId="286"/>
            <ac:spMk id="16" creationId="{100E8991-3FB2-4775-B857-F867882A4201}"/>
          </ac:spMkLst>
        </pc:spChg>
      </pc:sldChg>
      <pc:sldChg chg="modSp mod">
        <pc:chgData name="moath momani" userId="720708e143949568" providerId="LiveId" clId="{29A9E199-3C1A-4F6A-A172-AC75406160E2}" dt="2021-02-07T19:32:24.363" v="7"/>
        <pc:sldMkLst>
          <pc:docMk/>
          <pc:sldMk cId="3558297906" sldId="287"/>
        </pc:sldMkLst>
        <pc:spChg chg="mod">
          <ac:chgData name="moath momani" userId="720708e143949568" providerId="LiveId" clId="{29A9E199-3C1A-4F6A-A172-AC75406160E2}" dt="2021-02-07T19:32:24.363" v="7"/>
          <ac:spMkLst>
            <pc:docMk/>
            <pc:sldMk cId="3558297906" sldId="287"/>
            <ac:spMk id="17" creationId="{AE96C8F0-F528-44F0-A9F8-40ACE17A8902}"/>
          </ac:spMkLst>
        </pc:spChg>
      </pc:sldChg>
      <pc:sldChg chg="modSp mod">
        <pc:chgData name="moath momani" userId="720708e143949568" providerId="LiveId" clId="{29A9E199-3C1A-4F6A-A172-AC75406160E2}" dt="2021-02-07T19:32:41.308" v="9"/>
        <pc:sldMkLst>
          <pc:docMk/>
          <pc:sldMk cId="2796415213" sldId="288"/>
        </pc:sldMkLst>
        <pc:spChg chg="mod">
          <ac:chgData name="moath momani" userId="720708e143949568" providerId="LiveId" clId="{29A9E199-3C1A-4F6A-A172-AC75406160E2}" dt="2021-02-07T19:32:41.308" v="9"/>
          <ac:spMkLst>
            <pc:docMk/>
            <pc:sldMk cId="2796415213" sldId="288"/>
            <ac:spMk id="17" creationId="{340FF11B-C635-4120-B4F7-177BBEB0F0B0}"/>
          </ac:spMkLst>
        </pc:spChg>
      </pc:sldChg>
      <pc:sldChg chg="modSp mod">
        <pc:chgData name="moath momani" userId="720708e143949568" providerId="LiveId" clId="{29A9E199-3C1A-4F6A-A172-AC75406160E2}" dt="2021-02-07T19:31:25.444" v="1"/>
        <pc:sldMkLst>
          <pc:docMk/>
          <pc:sldMk cId="626623022" sldId="325"/>
        </pc:sldMkLst>
        <pc:spChg chg="mod">
          <ac:chgData name="moath momani" userId="720708e143949568" providerId="LiveId" clId="{29A9E199-3C1A-4F6A-A172-AC75406160E2}" dt="2021-02-07T19:31:25.444" v="1"/>
          <ac:spMkLst>
            <pc:docMk/>
            <pc:sldMk cId="626623022" sldId="325"/>
            <ac:spMk id="20" creationId="{79E89140-76AF-4F62-88D0-359958405DEF}"/>
          </ac:spMkLst>
        </pc:spChg>
      </pc:sldChg>
    </pc:docChg>
  </pc:docChgLst>
  <pc:docChgLst>
    <pc:chgData name="moath momani" userId="720708e143949568" providerId="LiveId" clId="{D4130D47-8BE1-4D22-9A68-1EEEDFA14F5C}"/>
    <pc:docChg chg="undo custSel addSld delSld modSld">
      <pc:chgData name="moath momani" userId="720708e143949568" providerId="LiveId" clId="{D4130D47-8BE1-4D22-9A68-1EEEDFA14F5C}" dt="2020-04-14T07:16:37.106" v="1223" actId="113"/>
      <pc:docMkLst>
        <pc:docMk/>
      </pc:docMkLst>
      <pc:sldChg chg="del">
        <pc:chgData name="moath momani" userId="720708e143949568" providerId="LiveId" clId="{D4130D47-8BE1-4D22-9A68-1EEEDFA14F5C}" dt="2020-04-09T11:07:08.873" v="591" actId="47"/>
        <pc:sldMkLst>
          <pc:docMk/>
          <pc:sldMk cId="2663903155" sldId="258"/>
        </pc:sldMkLst>
      </pc:sldChg>
      <pc:sldChg chg="del">
        <pc:chgData name="moath momani" userId="720708e143949568" providerId="LiveId" clId="{D4130D47-8BE1-4D22-9A68-1EEEDFA14F5C}" dt="2020-04-09T11:07:08.873" v="591" actId="47"/>
        <pc:sldMkLst>
          <pc:docMk/>
          <pc:sldMk cId="3507875137" sldId="260"/>
        </pc:sldMkLst>
      </pc:sldChg>
      <pc:sldChg chg="del">
        <pc:chgData name="moath momani" userId="720708e143949568" providerId="LiveId" clId="{D4130D47-8BE1-4D22-9A68-1EEEDFA14F5C}" dt="2020-04-09T11:07:08.873" v="591" actId="47"/>
        <pc:sldMkLst>
          <pc:docMk/>
          <pc:sldMk cId="2805206234" sldId="261"/>
        </pc:sldMkLst>
      </pc:sldChg>
      <pc:sldChg chg="delSp modSp modNotesTx">
        <pc:chgData name="moath momani" userId="720708e143949568" providerId="LiveId" clId="{D4130D47-8BE1-4D22-9A68-1EEEDFA14F5C}" dt="2020-04-14T07:16:37.106" v="1223" actId="113"/>
        <pc:sldMkLst>
          <pc:docMk/>
          <pc:sldMk cId="1521942773" sldId="263"/>
        </pc:sldMkLst>
        <pc:spChg chg="mod">
          <ac:chgData name="moath momani" userId="720708e143949568" providerId="LiveId" clId="{D4130D47-8BE1-4D22-9A68-1EEEDFA14F5C}" dt="2020-04-09T11:18:21.657" v="633" actId="1076"/>
          <ac:spMkLst>
            <pc:docMk/>
            <pc:sldMk cId="1521942773" sldId="263"/>
            <ac:spMk id="2" creationId="{00000000-0000-0000-0000-000000000000}"/>
          </ac:spMkLst>
        </pc:spChg>
        <pc:spChg chg="del">
          <ac:chgData name="moath momani" userId="720708e143949568" providerId="LiveId" clId="{D4130D47-8BE1-4D22-9A68-1EEEDFA14F5C}" dt="2020-04-09T10:13:15.595" v="254" actId="478"/>
          <ac:spMkLst>
            <pc:docMk/>
            <pc:sldMk cId="1521942773" sldId="263"/>
            <ac:spMk id="4" creationId="{00000000-0000-0000-0000-000000000000}"/>
          </ac:spMkLst>
        </pc:spChg>
        <pc:spChg chg="del">
          <ac:chgData name="moath momani" userId="720708e143949568" providerId="LiveId" clId="{D4130D47-8BE1-4D22-9A68-1EEEDFA14F5C}" dt="2020-04-09T10:13:16.984" v="255" actId="478"/>
          <ac:spMkLst>
            <pc:docMk/>
            <pc:sldMk cId="1521942773" sldId="263"/>
            <ac:spMk id="5" creationId="{00000000-0000-0000-0000-000000000000}"/>
          </ac:spMkLst>
        </pc:spChg>
      </pc:sldChg>
      <pc:sldChg chg="delSp modSp del">
        <pc:chgData name="moath momani" userId="720708e143949568" providerId="LiveId" clId="{D4130D47-8BE1-4D22-9A68-1EEEDFA14F5C}" dt="2020-04-09T11:07:08.873" v="591" actId="47"/>
        <pc:sldMkLst>
          <pc:docMk/>
          <pc:sldMk cId="2036179745" sldId="264"/>
        </pc:sldMkLst>
        <pc:spChg chg="del mod">
          <ac:chgData name="moath momani" userId="720708e143949568" providerId="LiveId" clId="{D4130D47-8BE1-4D22-9A68-1EEEDFA14F5C}" dt="2020-04-09T10:28:32.574" v="590" actId="478"/>
          <ac:spMkLst>
            <pc:docMk/>
            <pc:sldMk cId="2036179745" sldId="264"/>
            <ac:spMk id="2" creationId="{00000000-0000-0000-0000-000000000000}"/>
          </ac:spMkLst>
        </pc:spChg>
        <pc:spChg chg="mod">
          <ac:chgData name="moath momani" userId="720708e143949568" providerId="LiveId" clId="{D4130D47-8BE1-4D22-9A68-1EEEDFA14F5C}" dt="2020-04-09T10:26:10.131" v="577" actId="1076"/>
          <ac:spMkLst>
            <pc:docMk/>
            <pc:sldMk cId="2036179745" sldId="264"/>
            <ac:spMk id="9" creationId="{00000000-0000-0000-0000-000000000000}"/>
          </ac:spMkLst>
        </pc:spChg>
        <pc:picChg chg="del">
          <ac:chgData name="moath momani" userId="720708e143949568" providerId="LiveId" clId="{D4130D47-8BE1-4D22-9A68-1EEEDFA14F5C}" dt="2020-04-09T10:25:41.804" v="576" actId="478"/>
          <ac:picMkLst>
            <pc:docMk/>
            <pc:sldMk cId="2036179745" sldId="264"/>
            <ac:picMk id="5126" creationId="{00000000-0000-0000-0000-000000000000}"/>
          </ac:picMkLst>
        </pc:picChg>
      </pc:sldChg>
      <pc:sldChg chg="del">
        <pc:chgData name="moath momani" userId="720708e143949568" providerId="LiveId" clId="{D4130D47-8BE1-4D22-9A68-1EEEDFA14F5C}" dt="2020-04-09T11:07:08.873" v="591" actId="47"/>
        <pc:sldMkLst>
          <pc:docMk/>
          <pc:sldMk cId="2109020196" sldId="267"/>
        </pc:sldMkLst>
      </pc:sldChg>
      <pc:sldChg chg="del">
        <pc:chgData name="moath momani" userId="720708e143949568" providerId="LiveId" clId="{D4130D47-8BE1-4D22-9A68-1EEEDFA14F5C}" dt="2020-04-09T11:07:08.873" v="591" actId="47"/>
        <pc:sldMkLst>
          <pc:docMk/>
          <pc:sldMk cId="2103716925" sldId="268"/>
        </pc:sldMkLst>
      </pc:sldChg>
      <pc:sldChg chg="addSp delSp modSp modNotesTx">
        <pc:chgData name="moath momani" userId="720708e143949568" providerId="LiveId" clId="{D4130D47-8BE1-4D22-9A68-1EEEDFA14F5C}" dt="2020-04-14T07:13:07.199" v="1222" actId="20577"/>
        <pc:sldMkLst>
          <pc:docMk/>
          <pc:sldMk cId="211947262" sldId="272"/>
        </pc:sldMkLst>
        <pc:spChg chg="del">
          <ac:chgData name="moath momani" userId="720708e143949568" providerId="LiveId" clId="{D4130D47-8BE1-4D22-9A68-1EEEDFA14F5C}" dt="2020-04-09T09:46:59.976" v="5" actId="478"/>
          <ac:spMkLst>
            <pc:docMk/>
            <pc:sldMk cId="211947262" sldId="272"/>
            <ac:spMk id="2" creationId="{82A73F36-23C2-41E0-85A1-1D67C11FA5BB}"/>
          </ac:spMkLst>
        </pc:spChg>
        <pc:spChg chg="del mod">
          <ac:chgData name="moath momani" userId="720708e143949568" providerId="LiveId" clId="{D4130D47-8BE1-4D22-9A68-1EEEDFA14F5C}" dt="2020-04-09T09:46:58.742" v="4" actId="478"/>
          <ac:spMkLst>
            <pc:docMk/>
            <pc:sldMk cId="211947262" sldId="272"/>
            <ac:spMk id="4" creationId="{00000000-0000-0000-0000-000000000000}"/>
          </ac:spMkLst>
        </pc:spChg>
        <pc:picChg chg="del">
          <ac:chgData name="moath momani" userId="720708e143949568" providerId="LiveId" clId="{D4130D47-8BE1-4D22-9A68-1EEEDFA14F5C}" dt="2020-04-09T09:46:55.491" v="0" actId="478"/>
          <ac:picMkLst>
            <pc:docMk/>
            <pc:sldMk cId="211947262" sldId="272"/>
            <ac:picMk id="3" creationId="{00000000-0000-0000-0000-000000000000}"/>
          </ac:picMkLst>
        </pc:picChg>
        <pc:picChg chg="del mod">
          <ac:chgData name="moath momani" userId="720708e143949568" providerId="LiveId" clId="{D4130D47-8BE1-4D22-9A68-1EEEDFA14F5C}" dt="2020-04-09T09:46:55.998" v="2" actId="478"/>
          <ac:picMkLst>
            <pc:docMk/>
            <pc:sldMk cId="211947262" sldId="272"/>
            <ac:picMk id="7" creationId="{00000000-0000-0000-0000-000000000000}"/>
          </ac:picMkLst>
        </pc:picChg>
        <pc:picChg chg="add mod">
          <ac:chgData name="moath momani" userId="720708e143949568" providerId="LiveId" clId="{D4130D47-8BE1-4D22-9A68-1EEEDFA14F5C}" dt="2020-04-09T11:11:33.770" v="631" actId="1076"/>
          <ac:picMkLst>
            <pc:docMk/>
            <pc:sldMk cId="211947262" sldId="272"/>
            <ac:picMk id="14" creationId="{862DA486-063A-4767-9E2B-FEDE96738C97}"/>
          </ac:picMkLst>
        </pc:picChg>
      </pc:sldChg>
      <pc:sldChg chg="modSp modNotesTx">
        <pc:chgData name="moath momani" userId="720708e143949568" providerId="LiveId" clId="{D4130D47-8BE1-4D22-9A68-1EEEDFA14F5C}" dt="2020-04-10T09:23:09.639" v="951" actId="20577"/>
        <pc:sldMkLst>
          <pc:docMk/>
          <pc:sldMk cId="911208218" sldId="273"/>
        </pc:sldMkLst>
        <pc:spChg chg="mod">
          <ac:chgData name="moath momani" userId="720708e143949568" providerId="LiveId" clId="{D4130D47-8BE1-4D22-9A68-1EEEDFA14F5C}" dt="2020-04-10T09:07:48.778" v="918" actId="1036"/>
          <ac:spMkLst>
            <pc:docMk/>
            <pc:sldMk cId="911208218" sldId="273"/>
            <ac:spMk id="4" creationId="{00000000-0000-0000-0000-000000000000}"/>
          </ac:spMkLst>
        </pc:spChg>
        <pc:spChg chg="mod">
          <ac:chgData name="moath momani" userId="720708e143949568" providerId="LiveId" clId="{D4130D47-8BE1-4D22-9A68-1EEEDFA14F5C}" dt="2020-04-10T09:07:48.778" v="918" actId="1036"/>
          <ac:spMkLst>
            <pc:docMk/>
            <pc:sldMk cId="911208218" sldId="273"/>
            <ac:spMk id="14" creationId="{00000000-0000-0000-0000-000000000000}"/>
          </ac:spMkLst>
        </pc:spChg>
        <pc:grpChg chg="mod">
          <ac:chgData name="moath momani" userId="720708e143949568" providerId="LiveId" clId="{D4130D47-8BE1-4D22-9A68-1EEEDFA14F5C}" dt="2020-04-10T09:07:42.865" v="915" actId="14100"/>
          <ac:grpSpMkLst>
            <pc:docMk/>
            <pc:sldMk cId="911208218" sldId="273"/>
            <ac:grpSpMk id="8" creationId="{00000000-0000-0000-0000-000000000000}"/>
          </ac:grpSpMkLst>
        </pc:grpChg>
      </pc:sldChg>
      <pc:sldChg chg="modNotesTx">
        <pc:chgData name="moath momani" userId="720708e143949568" providerId="LiveId" clId="{D4130D47-8BE1-4D22-9A68-1EEEDFA14F5C}" dt="2020-04-10T10:30:21.642" v="1184" actId="20577"/>
        <pc:sldMkLst>
          <pc:docMk/>
          <pc:sldMk cId="1582608556" sldId="274"/>
        </pc:sldMkLst>
      </pc:sldChg>
      <pc:sldChg chg="addSp delSp modSp add modNotesTx">
        <pc:chgData name="moath momani" userId="720708e143949568" providerId="LiveId" clId="{D4130D47-8BE1-4D22-9A68-1EEEDFA14F5C}" dt="2020-04-09T11:32:20.306" v="707" actId="1076"/>
        <pc:sldMkLst>
          <pc:docMk/>
          <pc:sldMk cId="1823530429" sldId="275"/>
        </pc:sldMkLst>
        <pc:spChg chg="del">
          <ac:chgData name="moath momani" userId="720708e143949568" providerId="LiveId" clId="{D4130D47-8BE1-4D22-9A68-1EEEDFA14F5C}" dt="2020-04-09T11:08:02.257" v="593" actId="478"/>
          <ac:spMkLst>
            <pc:docMk/>
            <pc:sldMk cId="1823530429" sldId="275"/>
            <ac:spMk id="2" creationId="{00000000-0000-0000-0000-000000000000}"/>
          </ac:spMkLst>
        </pc:spChg>
        <pc:spChg chg="add mod">
          <ac:chgData name="moath momani" userId="720708e143949568" providerId="LiveId" clId="{D4130D47-8BE1-4D22-9A68-1EEEDFA14F5C}" dt="2020-04-09T11:32:15.745" v="706" actId="1076"/>
          <ac:spMkLst>
            <pc:docMk/>
            <pc:sldMk cId="1823530429" sldId="275"/>
            <ac:spMk id="4" creationId="{EEC70398-4A06-4447-A0A7-EEA136D8D03C}"/>
          </ac:spMkLst>
        </pc:spChg>
        <pc:spChg chg="add mod">
          <ac:chgData name="moath momani" userId="720708e143949568" providerId="LiveId" clId="{D4130D47-8BE1-4D22-9A68-1EEEDFA14F5C}" dt="2020-04-09T11:32:20.306" v="707" actId="1076"/>
          <ac:spMkLst>
            <pc:docMk/>
            <pc:sldMk cId="1823530429" sldId="275"/>
            <ac:spMk id="11" creationId="{3ABAC6EC-D464-4918-9CBB-EDA3E794AF29}"/>
          </ac:spMkLst>
        </pc:spChg>
      </pc:sldChg>
      <pc:sldChg chg="del">
        <pc:chgData name="moath momani" userId="720708e143949568" providerId="LiveId" clId="{D4130D47-8BE1-4D22-9A68-1EEEDFA14F5C}" dt="2020-04-09T11:07:08.873" v="591" actId="47"/>
        <pc:sldMkLst>
          <pc:docMk/>
          <pc:sldMk cId="4281662222" sldId="275"/>
        </pc:sldMkLst>
      </pc:sldChg>
      <pc:sldChg chg="add del">
        <pc:chgData name="moath momani" userId="720708e143949568" providerId="LiveId" clId="{D4130D47-8BE1-4D22-9A68-1EEEDFA14F5C}" dt="2020-04-09T11:58:10.059" v="709"/>
        <pc:sldMkLst>
          <pc:docMk/>
          <pc:sldMk cId="865942239" sldId="276"/>
        </pc:sldMkLst>
      </pc:sldChg>
      <pc:sldChg chg="addSp delSp modSp add del modNotesTx">
        <pc:chgData name="moath momani" userId="720708e143949568" providerId="LiveId" clId="{D4130D47-8BE1-4D22-9A68-1EEEDFA14F5C}" dt="2020-04-10T10:30:09.863" v="1183" actId="2696"/>
        <pc:sldMkLst>
          <pc:docMk/>
          <pc:sldMk cId="1579459516" sldId="276"/>
        </pc:sldMkLst>
        <pc:spChg chg="add del mod">
          <ac:chgData name="moath momani" userId="720708e143949568" providerId="LiveId" clId="{D4130D47-8BE1-4D22-9A68-1EEEDFA14F5C}" dt="2020-04-10T09:42:51.888" v="1105" actId="478"/>
          <ac:spMkLst>
            <pc:docMk/>
            <pc:sldMk cId="1579459516" sldId="276"/>
            <ac:spMk id="3" creationId="{E8FC6200-2658-4C06-8CC3-1F0A3B94F7AD}"/>
          </ac:spMkLst>
        </pc:spChg>
        <pc:spChg chg="del mod">
          <ac:chgData name="moath momani" userId="720708e143949568" providerId="LiveId" clId="{D4130D47-8BE1-4D22-9A68-1EEEDFA14F5C}" dt="2020-04-09T12:09:04.161" v="747" actId="478"/>
          <ac:spMkLst>
            <pc:docMk/>
            <pc:sldMk cId="1579459516" sldId="276"/>
            <ac:spMk id="4" creationId="{EEC70398-4A06-4447-A0A7-EEA136D8D03C}"/>
          </ac:spMkLst>
        </pc:spChg>
        <pc:spChg chg="mod">
          <ac:chgData name="moath momani" userId="720708e143949568" providerId="LiveId" clId="{D4130D47-8BE1-4D22-9A68-1EEEDFA14F5C}" dt="2020-04-10T09:43:57.385" v="1112" actId="2711"/>
          <ac:spMkLst>
            <pc:docMk/>
            <pc:sldMk cId="1579459516" sldId="276"/>
            <ac:spMk id="11" creationId="{3ABAC6EC-D464-4918-9CBB-EDA3E794AF29}"/>
          </ac:spMkLst>
        </pc:spChg>
        <pc:picChg chg="mod">
          <ac:chgData name="moath momani" userId="720708e143949568" providerId="LiveId" clId="{D4130D47-8BE1-4D22-9A68-1EEEDFA14F5C}" dt="2020-04-09T11:58:13.624" v="711" actId="1076"/>
          <ac:picMkLst>
            <pc:docMk/>
            <pc:sldMk cId="1579459516" sldId="276"/>
            <ac:picMk id="7" creationId="{00000000-0000-0000-0000-000000000000}"/>
          </ac:picMkLst>
        </pc:picChg>
      </pc:sldChg>
    </pc:docChg>
  </pc:docChgLst>
  <pc:docChgLst>
    <pc:chgData name="Moath Almomani" userId="ff116c73-3ed4-4407-a8d2-899e4a260434" providerId="ADAL" clId="{70C79EBD-0764-4C12-8CE0-5FC352414462}"/>
    <pc:docChg chg="undo custSel addSld delSld modSld sldOrd">
      <pc:chgData name="Moath Almomani" userId="ff116c73-3ed4-4407-a8d2-899e4a260434" providerId="ADAL" clId="{70C79EBD-0764-4C12-8CE0-5FC352414462}" dt="2021-12-26T12:52:34.277" v="91" actId="1076"/>
      <pc:docMkLst>
        <pc:docMk/>
      </pc:docMkLst>
      <pc:sldChg chg="del">
        <pc:chgData name="Moath Almomani" userId="ff116c73-3ed4-4407-a8d2-899e4a260434" providerId="ADAL" clId="{70C79EBD-0764-4C12-8CE0-5FC352414462}" dt="2021-08-23T12:57:20.565" v="5" actId="47"/>
        <pc:sldMkLst>
          <pc:docMk/>
          <pc:sldMk cId="3507875137" sldId="260"/>
        </pc:sldMkLst>
      </pc:sldChg>
      <pc:sldChg chg="modSp mod ord">
        <pc:chgData name="Moath Almomani" userId="ff116c73-3ed4-4407-a8d2-899e4a260434" providerId="ADAL" clId="{70C79EBD-0764-4C12-8CE0-5FC352414462}" dt="2021-12-26T12:52:34.277" v="91" actId="1076"/>
        <pc:sldMkLst>
          <pc:docMk/>
          <pc:sldMk cId="2073494059" sldId="270"/>
        </pc:sldMkLst>
        <pc:spChg chg="mod">
          <ac:chgData name="Moath Almomani" userId="ff116c73-3ed4-4407-a8d2-899e4a260434" providerId="ADAL" clId="{70C79EBD-0764-4C12-8CE0-5FC352414462}" dt="2021-12-26T12:52:34.277" v="91" actId="1076"/>
          <ac:spMkLst>
            <pc:docMk/>
            <pc:sldMk cId="2073494059" sldId="270"/>
            <ac:spMk id="3" creationId="{00000000-0000-0000-0000-000000000000}"/>
          </ac:spMkLst>
        </pc:spChg>
      </pc:sldChg>
      <pc:sldChg chg="add">
        <pc:chgData name="Moath Almomani" userId="ff116c73-3ed4-4407-a8d2-899e4a260434" providerId="ADAL" clId="{70C79EBD-0764-4C12-8CE0-5FC352414462}" dt="2021-08-01T11:22:43.668" v="0"/>
        <pc:sldMkLst>
          <pc:docMk/>
          <pc:sldMk cId="552383949" sldId="281"/>
        </pc:sldMkLst>
      </pc:sldChg>
      <pc:sldChg chg="add">
        <pc:chgData name="Moath Almomani" userId="ff116c73-3ed4-4407-a8d2-899e4a260434" providerId="ADAL" clId="{70C79EBD-0764-4C12-8CE0-5FC352414462}" dt="2021-08-01T11:22:43.668" v="0"/>
        <pc:sldMkLst>
          <pc:docMk/>
          <pc:sldMk cId="726861172" sldId="282"/>
        </pc:sldMkLst>
      </pc:sldChg>
      <pc:sldChg chg="add">
        <pc:chgData name="Moath Almomani" userId="ff116c73-3ed4-4407-a8d2-899e4a260434" providerId="ADAL" clId="{70C79EBD-0764-4C12-8CE0-5FC352414462}" dt="2021-08-01T11:22:43.668" v="0"/>
        <pc:sldMkLst>
          <pc:docMk/>
          <pc:sldMk cId="637404386" sldId="283"/>
        </pc:sldMkLst>
      </pc:sldChg>
      <pc:sldChg chg="add">
        <pc:chgData name="Moath Almomani" userId="ff116c73-3ed4-4407-a8d2-899e4a260434" providerId="ADAL" clId="{70C79EBD-0764-4C12-8CE0-5FC352414462}" dt="2021-08-01T11:22:43.668" v="0"/>
        <pc:sldMkLst>
          <pc:docMk/>
          <pc:sldMk cId="1277294211" sldId="284"/>
        </pc:sldMkLst>
      </pc:sldChg>
      <pc:sldChg chg="del">
        <pc:chgData name="Moath Almomani" userId="ff116c73-3ed4-4407-a8d2-899e4a260434" providerId="ADAL" clId="{70C79EBD-0764-4C12-8CE0-5FC352414462}" dt="2021-08-01T11:22:56.602" v="2" actId="47"/>
        <pc:sldMkLst>
          <pc:docMk/>
          <pc:sldMk cId="637836894" sldId="286"/>
        </pc:sldMkLst>
      </pc:sldChg>
      <pc:sldChg chg="del">
        <pc:chgData name="Moath Almomani" userId="ff116c73-3ed4-4407-a8d2-899e4a260434" providerId="ADAL" clId="{70C79EBD-0764-4C12-8CE0-5FC352414462}" dt="2021-08-01T11:22:56.602" v="2" actId="47"/>
        <pc:sldMkLst>
          <pc:docMk/>
          <pc:sldMk cId="3558297906" sldId="287"/>
        </pc:sldMkLst>
      </pc:sldChg>
      <pc:sldChg chg="del">
        <pc:chgData name="Moath Almomani" userId="ff116c73-3ed4-4407-a8d2-899e4a260434" providerId="ADAL" clId="{70C79EBD-0764-4C12-8CE0-5FC352414462}" dt="2021-08-01T11:22:56.602" v="2" actId="47"/>
        <pc:sldMkLst>
          <pc:docMk/>
          <pc:sldMk cId="2796415213" sldId="288"/>
        </pc:sldMkLst>
      </pc:sldChg>
      <pc:sldChg chg="del">
        <pc:chgData name="Moath Almomani" userId="ff116c73-3ed4-4407-a8d2-899e4a260434" providerId="ADAL" clId="{70C79EBD-0764-4C12-8CE0-5FC352414462}" dt="2021-08-01T11:22:56.602" v="2" actId="47"/>
        <pc:sldMkLst>
          <pc:docMk/>
          <pc:sldMk cId="481456243" sldId="289"/>
        </pc:sldMkLst>
      </pc:sldChg>
      <pc:sldChg chg="del">
        <pc:chgData name="Moath Almomani" userId="ff116c73-3ed4-4407-a8d2-899e4a260434" providerId="ADAL" clId="{70C79EBD-0764-4C12-8CE0-5FC352414462}" dt="2021-08-01T11:22:56.602" v="2" actId="47"/>
        <pc:sldMkLst>
          <pc:docMk/>
          <pc:sldMk cId="1626877317" sldId="290"/>
        </pc:sldMkLst>
      </pc:sldChg>
      <pc:sldChg chg="add">
        <pc:chgData name="Moath Almomani" userId="ff116c73-3ed4-4407-a8d2-899e4a260434" providerId="ADAL" clId="{70C79EBD-0764-4C12-8CE0-5FC352414462}" dt="2021-08-01T11:22:43.668" v="0"/>
        <pc:sldMkLst>
          <pc:docMk/>
          <pc:sldMk cId="2964831801" sldId="292"/>
        </pc:sldMkLst>
      </pc:sldChg>
      <pc:sldChg chg="addSp delSp modSp mod">
        <pc:chgData name="Moath Almomani" userId="ff116c73-3ed4-4407-a8d2-899e4a260434" providerId="ADAL" clId="{70C79EBD-0764-4C12-8CE0-5FC352414462}" dt="2021-08-23T12:58:48.556" v="81" actId="1035"/>
        <pc:sldMkLst>
          <pc:docMk/>
          <pc:sldMk cId="3562490965" sldId="324"/>
        </pc:sldMkLst>
        <pc:picChg chg="add mod">
          <ac:chgData name="Moath Almomani" userId="ff116c73-3ed4-4407-a8d2-899e4a260434" providerId="ADAL" clId="{70C79EBD-0764-4C12-8CE0-5FC352414462}" dt="2021-08-23T12:58:48.556" v="81" actId="1035"/>
          <ac:picMkLst>
            <pc:docMk/>
            <pc:sldMk cId="3562490965" sldId="324"/>
            <ac:picMk id="4" creationId="{CB83E368-D8E7-4BBA-9934-06A501017DB7}"/>
          </ac:picMkLst>
        </pc:picChg>
        <pc:picChg chg="mod">
          <ac:chgData name="Moath Almomani" userId="ff116c73-3ed4-4407-a8d2-899e4a260434" providerId="ADAL" clId="{70C79EBD-0764-4C12-8CE0-5FC352414462}" dt="2021-08-23T12:58:44.743" v="61" actId="1035"/>
          <ac:picMkLst>
            <pc:docMk/>
            <pc:sldMk cId="3562490965" sldId="324"/>
            <ac:picMk id="10" creationId="{578B95DB-CA80-433C-BE38-277656310D70}"/>
          </ac:picMkLst>
        </pc:picChg>
        <pc:picChg chg="add del mod">
          <ac:chgData name="Moath Almomani" userId="ff116c73-3ed4-4407-a8d2-899e4a260434" providerId="ADAL" clId="{70C79EBD-0764-4C12-8CE0-5FC352414462}" dt="2021-08-23T12:58:15.251" v="23" actId="478"/>
          <ac:picMkLst>
            <pc:docMk/>
            <pc:sldMk cId="3562490965" sldId="324"/>
            <ac:picMk id="11" creationId="{7BD4A7A3-C665-4BCC-A015-8E08B74E53C7}"/>
          </ac:picMkLst>
        </pc:picChg>
        <pc:picChg chg="mod">
          <ac:chgData name="Moath Almomani" userId="ff116c73-3ed4-4407-a8d2-899e4a260434" providerId="ADAL" clId="{70C79EBD-0764-4C12-8CE0-5FC352414462}" dt="2021-08-23T12:58:44.743" v="61" actId="1035"/>
          <ac:picMkLst>
            <pc:docMk/>
            <pc:sldMk cId="3562490965" sldId="324"/>
            <ac:picMk id="13" creationId="{9E0A9343-C5C7-435B-A079-06BA0BF56D6B}"/>
          </ac:picMkLst>
        </pc:picChg>
      </pc:sldChg>
      <pc:sldChg chg="del">
        <pc:chgData name="Moath Almomani" userId="ff116c73-3ed4-4407-a8d2-899e4a260434" providerId="ADAL" clId="{70C79EBD-0764-4C12-8CE0-5FC352414462}" dt="2021-08-01T11:22:56.602" v="2" actId="47"/>
        <pc:sldMkLst>
          <pc:docMk/>
          <pc:sldMk cId="626623022" sldId="325"/>
        </pc:sldMkLst>
      </pc:sldChg>
      <pc:sldChg chg="del">
        <pc:chgData name="Moath Almomani" userId="ff116c73-3ed4-4407-a8d2-899e4a260434" providerId="ADAL" clId="{70C79EBD-0764-4C12-8CE0-5FC352414462}" dt="2021-08-01T11:23:03.148" v="3" actId="47"/>
        <pc:sldMkLst>
          <pc:docMk/>
          <pc:sldMk cId="1722368223" sldId="326"/>
        </pc:sldMkLst>
      </pc:sldChg>
      <pc:sldChg chg="addSp delSp mod">
        <pc:chgData name="Moath Almomani" userId="ff116c73-3ed4-4407-a8d2-899e4a260434" providerId="ADAL" clId="{70C79EBD-0764-4C12-8CE0-5FC352414462}" dt="2021-08-23T12:59:23.375" v="83" actId="22"/>
        <pc:sldMkLst>
          <pc:docMk/>
          <pc:sldMk cId="3687070067" sldId="329"/>
        </pc:sldMkLst>
        <pc:picChg chg="add del">
          <ac:chgData name="Moath Almomani" userId="ff116c73-3ed4-4407-a8d2-899e4a260434" providerId="ADAL" clId="{70C79EBD-0764-4C12-8CE0-5FC352414462}" dt="2021-08-23T12:59:23.375" v="83" actId="22"/>
          <ac:picMkLst>
            <pc:docMk/>
            <pc:sldMk cId="3687070067" sldId="329"/>
            <ac:picMk id="10" creationId="{1644164C-F6FC-45FF-A7AE-C24FEE3A1147}"/>
          </ac:picMkLst>
        </pc:picChg>
      </pc:sldChg>
      <pc:sldChg chg="add del ord">
        <pc:chgData name="Moath Almomani" userId="ff116c73-3ed4-4407-a8d2-899e4a260434" providerId="ADAL" clId="{70C79EBD-0764-4C12-8CE0-5FC352414462}" dt="2021-08-23T12:59:55.008" v="90"/>
        <pc:sldMkLst>
          <pc:docMk/>
          <pc:sldMk cId="1082568275" sldId="330"/>
        </pc:sldMkLst>
      </pc:sldChg>
      <pc:sldChg chg="del">
        <pc:chgData name="Moath Almomani" userId="ff116c73-3ed4-4407-a8d2-899e4a260434" providerId="ADAL" clId="{70C79EBD-0764-4C12-8CE0-5FC352414462}" dt="2021-08-23T12:56:49.517" v="4" actId="47"/>
        <pc:sldMkLst>
          <pc:docMk/>
          <pc:sldMk cId="1865849037" sldId="330"/>
        </pc:sldMkLst>
      </pc:sldChg>
      <pc:sldChg chg="del">
        <pc:chgData name="Moath Almomani" userId="ff116c73-3ed4-4407-a8d2-899e4a260434" providerId="ADAL" clId="{70C79EBD-0764-4C12-8CE0-5FC352414462}" dt="2021-08-23T12:56:49.517" v="4" actId="47"/>
        <pc:sldMkLst>
          <pc:docMk/>
          <pc:sldMk cId="3822709034" sldId="331"/>
        </pc:sldMkLst>
      </pc:sldChg>
      <pc:sldChg chg="add del">
        <pc:chgData name="Moath Almomani" userId="ff116c73-3ed4-4407-a8d2-899e4a260434" providerId="ADAL" clId="{70C79EBD-0764-4C12-8CE0-5FC352414462}" dt="2021-08-01T11:22:45.972" v="1" actId="47"/>
        <pc:sldMkLst>
          <pc:docMk/>
          <pc:sldMk cId="810602184" sldId="334"/>
        </pc:sldMkLst>
      </pc:sldChg>
      <pc:sldChg chg="add">
        <pc:chgData name="Moath Almomani" userId="ff116c73-3ed4-4407-a8d2-899e4a260434" providerId="ADAL" clId="{70C79EBD-0764-4C12-8CE0-5FC352414462}" dt="2021-08-01T11:22:43.668" v="0"/>
        <pc:sldMkLst>
          <pc:docMk/>
          <pc:sldMk cId="3594284595" sldId="335"/>
        </pc:sldMkLst>
      </pc:sldChg>
      <pc:sldChg chg="add del">
        <pc:chgData name="Moath Almomani" userId="ff116c73-3ed4-4407-a8d2-899e4a260434" providerId="ADAL" clId="{70C79EBD-0764-4C12-8CE0-5FC352414462}" dt="2021-08-23T12:57:25.701" v="7" actId="47"/>
        <pc:sldMkLst>
          <pc:docMk/>
          <pc:sldMk cId="3799062288" sldId="336"/>
        </pc:sldMkLst>
      </pc:sldChg>
    </pc:docChg>
  </pc:docChgLst>
  <pc:docChgLst>
    <pc:chgData name="moath momani" userId="720708e143949568" providerId="LiveId" clId="{D7B35D64-FEE2-45EE-B5C3-3BE31D98A5DD}"/>
    <pc:docChg chg="modSld">
      <pc:chgData name="moath momani" userId="720708e143949568" providerId="LiveId" clId="{D7B35D64-FEE2-45EE-B5C3-3BE31D98A5DD}" dt="2020-06-24T10:22:14.356" v="1" actId="20577"/>
      <pc:docMkLst>
        <pc:docMk/>
      </pc:docMkLst>
      <pc:sldChg chg="modSp mod">
        <pc:chgData name="moath momani" userId="720708e143949568" providerId="LiveId" clId="{D7B35D64-FEE2-45EE-B5C3-3BE31D98A5DD}" dt="2020-06-24T10:22:14.356" v="1" actId="20577"/>
        <pc:sldMkLst>
          <pc:docMk/>
          <pc:sldMk cId="911208218" sldId="273"/>
        </pc:sldMkLst>
        <pc:spChg chg="mod">
          <ac:chgData name="moath momani" userId="720708e143949568" providerId="LiveId" clId="{D7B35D64-FEE2-45EE-B5C3-3BE31D98A5DD}" dt="2020-06-24T10:22:14.356" v="1" actId="20577"/>
          <ac:spMkLst>
            <pc:docMk/>
            <pc:sldMk cId="911208218" sldId="273"/>
            <ac:spMk id="14" creationId="{00000000-0000-0000-0000-000000000000}"/>
          </ac:spMkLst>
        </pc:spChg>
      </pc:sldChg>
    </pc:docChg>
  </pc:docChgLst>
  <pc:docChgLst>
    <pc:chgData name="Moath Almomani" userId="ff116c73-3ed4-4407-a8d2-899e4a260434" providerId="ADAL" clId="{AE27E7E7-77BF-4A86-BF37-5A51344E01C5}"/>
    <pc:docChg chg="undo custSel addSld delSld modSld">
      <pc:chgData name="Moath Almomani" userId="ff116c73-3ed4-4407-a8d2-899e4a260434" providerId="ADAL" clId="{AE27E7E7-77BF-4A86-BF37-5A51344E01C5}" dt="2021-12-26T13:19:51.432" v="13" actId="1076"/>
      <pc:docMkLst>
        <pc:docMk/>
      </pc:docMkLst>
      <pc:sldChg chg="addSp delSp modSp mod">
        <pc:chgData name="Moath Almomani" userId="ff116c73-3ed4-4407-a8d2-899e4a260434" providerId="ADAL" clId="{AE27E7E7-77BF-4A86-BF37-5A51344E01C5}" dt="2021-12-26T13:19:51.432" v="13" actId="1076"/>
        <pc:sldMkLst>
          <pc:docMk/>
          <pc:sldMk cId="2036179745" sldId="264"/>
        </pc:sldMkLst>
        <pc:picChg chg="add mod">
          <ac:chgData name="Moath Almomani" userId="ff116c73-3ed4-4407-a8d2-899e4a260434" providerId="ADAL" clId="{AE27E7E7-77BF-4A86-BF37-5A51344E01C5}" dt="2021-12-26T13:19:51.432" v="13" actId="1076"/>
          <ac:picMkLst>
            <pc:docMk/>
            <pc:sldMk cId="2036179745" sldId="264"/>
            <ac:picMk id="3" creationId="{DA54D837-F449-461E-91E8-0DAD468CAB2E}"/>
          </ac:picMkLst>
        </pc:picChg>
        <pc:picChg chg="del">
          <ac:chgData name="Moath Almomani" userId="ff116c73-3ed4-4407-a8d2-899e4a260434" providerId="ADAL" clId="{AE27E7E7-77BF-4A86-BF37-5A51344E01C5}" dt="2021-12-26T13:19:48.374" v="10" actId="478"/>
          <ac:picMkLst>
            <pc:docMk/>
            <pc:sldMk cId="2036179745" sldId="264"/>
            <ac:picMk id="21" creationId="{56E0E9B8-BA04-4863-9CBA-A1082A8E1AA2}"/>
          </ac:picMkLst>
        </pc:picChg>
      </pc:sldChg>
      <pc:sldChg chg="add del">
        <pc:chgData name="Moath Almomani" userId="ff116c73-3ed4-4407-a8d2-899e4a260434" providerId="ADAL" clId="{AE27E7E7-77BF-4A86-BF37-5A51344E01C5}" dt="2021-12-26T13:18:24.366" v="3" actId="47"/>
        <pc:sldMkLst>
          <pc:docMk/>
          <pc:sldMk cId="911208218" sldId="273"/>
        </pc:sldMkLst>
      </pc:sldChg>
      <pc:sldChg chg="del">
        <pc:chgData name="Moath Almomani" userId="ff116c73-3ed4-4407-a8d2-899e4a260434" providerId="ADAL" clId="{AE27E7E7-77BF-4A86-BF37-5A51344E01C5}" dt="2021-12-26T13:19:02.783" v="4" actId="47"/>
        <pc:sldMkLst>
          <pc:docMk/>
          <pc:sldMk cId="1277294211" sldId="284"/>
        </pc:sldMkLst>
      </pc:sldChg>
      <pc:sldChg chg="addSp delSp modSp mod">
        <pc:chgData name="Moath Almomani" userId="ff116c73-3ed4-4407-a8d2-899e4a260434" providerId="ADAL" clId="{AE27E7E7-77BF-4A86-BF37-5A51344E01C5}" dt="2021-12-26T13:19:25.612" v="9" actId="1076"/>
        <pc:sldMkLst>
          <pc:docMk/>
          <pc:sldMk cId="3687070067" sldId="329"/>
        </pc:sldMkLst>
        <pc:picChg chg="add mod">
          <ac:chgData name="Moath Almomani" userId="ff116c73-3ed4-4407-a8d2-899e4a260434" providerId="ADAL" clId="{AE27E7E7-77BF-4A86-BF37-5A51344E01C5}" dt="2021-12-26T13:19:25.612" v="9" actId="1076"/>
          <ac:picMkLst>
            <pc:docMk/>
            <pc:sldMk cId="3687070067" sldId="329"/>
            <ac:picMk id="10" creationId="{CAFDDD39-4C34-4478-AEB8-D2A01911BC19}"/>
          </ac:picMkLst>
        </pc:picChg>
        <pc:picChg chg="del">
          <ac:chgData name="Moath Almomani" userId="ff116c73-3ed4-4407-a8d2-899e4a260434" providerId="ADAL" clId="{AE27E7E7-77BF-4A86-BF37-5A51344E01C5}" dt="2021-12-26T13:19:22.361" v="5" actId="478"/>
          <ac:picMkLst>
            <pc:docMk/>
            <pc:sldMk cId="3687070067" sldId="329"/>
            <ac:picMk id="11" creationId="{C5E42528-C1B5-429B-84AA-678B65BD0D6B}"/>
          </ac:picMkLst>
        </pc:picChg>
      </pc:sldChg>
      <pc:sldChg chg="add del">
        <pc:chgData name="Moath Almomani" userId="ff116c73-3ed4-4407-a8d2-899e4a260434" providerId="ADAL" clId="{AE27E7E7-77BF-4A86-BF37-5A51344E01C5}" dt="2021-12-26T13:18:23.886" v="2" actId="47"/>
        <pc:sldMkLst>
          <pc:docMk/>
          <pc:sldMk cId="2514924934" sldId="332"/>
        </pc:sldMkLst>
      </pc:sldChg>
    </pc:docChg>
  </pc:docChgLst>
  <pc:docChgLst>
    <pc:chgData name="moath momani" userId="720708e143949568" providerId="LiveId" clId="{757C88E2-13C5-4559-94A0-4424544BBA5B}"/>
    <pc:docChg chg="custSel addSld modSld">
      <pc:chgData name="moath momani" userId="720708e143949568" providerId="LiveId" clId="{757C88E2-13C5-4559-94A0-4424544BBA5B}" dt="2020-07-21T08:34:35.834" v="189" actId="1037"/>
      <pc:docMkLst>
        <pc:docMk/>
      </pc:docMkLst>
      <pc:sldChg chg="modSp mod">
        <pc:chgData name="moath momani" userId="720708e143949568" providerId="LiveId" clId="{757C88E2-13C5-4559-94A0-4424544BBA5B}" dt="2020-07-21T08:33:08.773" v="175" actId="20577"/>
        <pc:sldMkLst>
          <pc:docMk/>
          <pc:sldMk cId="1823530429" sldId="275"/>
        </pc:sldMkLst>
        <pc:spChg chg="mod">
          <ac:chgData name="moath momani" userId="720708e143949568" providerId="LiveId" clId="{757C88E2-13C5-4559-94A0-4424544BBA5B}" dt="2020-07-21T08:33:08.773" v="175" actId="20577"/>
          <ac:spMkLst>
            <pc:docMk/>
            <pc:sldMk cId="1823530429" sldId="275"/>
            <ac:spMk id="3" creationId="{A538DF91-232F-4B65-B72F-5BAABCC43053}"/>
          </ac:spMkLst>
        </pc:spChg>
        <pc:picChg chg="mod">
          <ac:chgData name="moath momani" userId="720708e143949568" providerId="LiveId" clId="{757C88E2-13C5-4559-94A0-4424544BBA5B}" dt="2020-07-07T07:54:46.957" v="93" actId="1076"/>
          <ac:picMkLst>
            <pc:docMk/>
            <pc:sldMk cId="1823530429" sldId="275"/>
            <ac:picMk id="15" creationId="{7822E7C2-472B-44AA-A4D2-C55DE3E13740}"/>
          </ac:picMkLst>
        </pc:picChg>
      </pc:sldChg>
      <pc:sldChg chg="modSp mod">
        <pc:chgData name="moath momani" userId="720708e143949568" providerId="LiveId" clId="{757C88E2-13C5-4559-94A0-4424544BBA5B}" dt="2020-07-21T08:34:35.834" v="189" actId="1037"/>
        <pc:sldMkLst>
          <pc:docMk/>
          <pc:sldMk cId="2122620844" sldId="276"/>
        </pc:sldMkLst>
        <pc:spChg chg="mod">
          <ac:chgData name="moath momani" userId="720708e143949568" providerId="LiveId" clId="{757C88E2-13C5-4559-94A0-4424544BBA5B}" dt="2020-07-07T07:56:59.998" v="116" actId="1076"/>
          <ac:spMkLst>
            <pc:docMk/>
            <pc:sldMk cId="2122620844" sldId="276"/>
            <ac:spMk id="2" creationId="{F348002C-5DBF-4842-B09C-7DD848B346E2}"/>
          </ac:spMkLst>
        </pc:spChg>
        <pc:spChg chg="mod">
          <ac:chgData name="moath momani" userId="720708e143949568" providerId="LiveId" clId="{757C88E2-13C5-4559-94A0-4424544BBA5B}" dt="2020-07-07T07:57:08.735" v="126" actId="1037"/>
          <ac:spMkLst>
            <pc:docMk/>
            <pc:sldMk cId="2122620844" sldId="276"/>
            <ac:spMk id="11" creationId="{AA5FE5FB-DA11-47CD-9B2A-004E45E27903}"/>
          </ac:spMkLst>
        </pc:spChg>
        <pc:spChg chg="mod">
          <ac:chgData name="moath momani" userId="720708e143949568" providerId="LiveId" clId="{757C88E2-13C5-4559-94A0-4424544BBA5B}" dt="2020-07-21T08:34:35.834" v="189" actId="1037"/>
          <ac:spMkLst>
            <pc:docMk/>
            <pc:sldMk cId="2122620844" sldId="276"/>
            <ac:spMk id="12" creationId="{F2A6271A-E7F0-4514-A693-9DD653018A9A}"/>
          </ac:spMkLst>
        </pc:spChg>
        <pc:picChg chg="mod">
          <ac:chgData name="moath momani" userId="720708e143949568" providerId="LiveId" clId="{757C88E2-13C5-4559-94A0-4424544BBA5B}" dt="2020-07-07T07:57:08.735" v="126" actId="1037"/>
          <ac:picMkLst>
            <pc:docMk/>
            <pc:sldMk cId="2122620844" sldId="276"/>
            <ac:picMk id="16" creationId="{E768E4FF-B2F7-43F7-B6D4-A024356146CA}"/>
          </ac:picMkLst>
        </pc:picChg>
      </pc:sldChg>
      <pc:sldChg chg="addSp delSp modSp">
        <pc:chgData name="moath momani" userId="720708e143949568" providerId="LiveId" clId="{757C88E2-13C5-4559-94A0-4424544BBA5B}" dt="2020-07-07T08:05:08.571" v="168" actId="20577"/>
        <pc:sldMkLst>
          <pc:docMk/>
          <pc:sldMk cId="2044258354" sldId="278"/>
        </pc:sldMkLst>
        <pc:spChg chg="mod">
          <ac:chgData name="moath momani" userId="720708e143949568" providerId="LiveId" clId="{757C88E2-13C5-4559-94A0-4424544BBA5B}" dt="2020-07-07T08:05:08.571" v="168" actId="20577"/>
          <ac:spMkLst>
            <pc:docMk/>
            <pc:sldMk cId="2044258354" sldId="278"/>
            <ac:spMk id="4" creationId="{BC30AD2D-5919-4202-A074-9265DFB250DC}"/>
          </ac:spMkLst>
        </pc:spChg>
        <pc:spChg chg="add mod">
          <ac:chgData name="moath momani" userId="720708e143949568" providerId="LiveId" clId="{757C88E2-13C5-4559-94A0-4424544BBA5B}" dt="2020-07-07T08:04:37.821" v="146" actId="14100"/>
          <ac:spMkLst>
            <pc:docMk/>
            <pc:sldMk cId="2044258354" sldId="278"/>
            <ac:spMk id="11" creationId="{082F3C12-09F2-45B3-9B5C-9E9FA60473C9}"/>
          </ac:spMkLst>
        </pc:spChg>
        <pc:spChg chg="add mod">
          <ac:chgData name="moath momani" userId="720708e143949568" providerId="LiveId" clId="{757C88E2-13C5-4559-94A0-4424544BBA5B}" dt="2020-07-07T08:04:57.679" v="155" actId="1038"/>
          <ac:spMkLst>
            <pc:docMk/>
            <pc:sldMk cId="2044258354" sldId="278"/>
            <ac:spMk id="12" creationId="{65904BBA-05DE-4ECC-AB98-A09F6EC9E2D8}"/>
          </ac:spMkLst>
        </pc:spChg>
        <pc:picChg chg="add del mod">
          <ac:chgData name="moath momani" userId="720708e143949568" providerId="LiveId" clId="{757C88E2-13C5-4559-94A0-4424544BBA5B}" dt="2020-07-07T07:59:14.067" v="134" actId="478"/>
          <ac:picMkLst>
            <pc:docMk/>
            <pc:sldMk cId="2044258354" sldId="278"/>
            <ac:picMk id="2" creationId="{948CF737-D0EA-41EE-94A3-29AD88A0A732}"/>
          </ac:picMkLst>
        </pc:picChg>
        <pc:picChg chg="add mod">
          <ac:chgData name="moath momani" userId="720708e143949568" providerId="LiveId" clId="{757C88E2-13C5-4559-94A0-4424544BBA5B}" dt="2020-07-07T07:59:39.541" v="140" actId="1076"/>
          <ac:picMkLst>
            <pc:docMk/>
            <pc:sldMk cId="2044258354" sldId="278"/>
            <ac:picMk id="3" creationId="{7511CF1B-10EF-496B-A5C4-22CEB9C6AB5B}"/>
          </ac:picMkLst>
        </pc:picChg>
        <pc:picChg chg="del">
          <ac:chgData name="moath momani" userId="720708e143949568" providerId="LiveId" clId="{757C88E2-13C5-4559-94A0-4424544BBA5B}" dt="2020-07-07T07:58:53.960" v="128" actId="478"/>
          <ac:picMkLst>
            <pc:docMk/>
            <pc:sldMk cId="2044258354" sldId="278"/>
            <ac:picMk id="5" creationId="{91074AEB-19AF-494D-BAED-CBF5A688124D}"/>
          </ac:picMkLst>
        </pc:picChg>
      </pc:sldChg>
      <pc:sldChg chg="add">
        <pc:chgData name="moath momani" userId="720708e143949568" providerId="LiveId" clId="{757C88E2-13C5-4559-94A0-4424544BBA5B}" dt="2020-07-07T07:58:49.118" v="127"/>
        <pc:sldMkLst>
          <pc:docMk/>
          <pc:sldMk cId="961739538" sldId="279"/>
        </pc:sldMkLst>
      </pc:sldChg>
      <pc:sldChg chg="add">
        <pc:chgData name="moath momani" userId="720708e143949568" providerId="LiveId" clId="{757C88E2-13C5-4559-94A0-4424544BBA5B}" dt="2020-07-07T08:05:14.121" v="169"/>
        <pc:sldMkLst>
          <pc:docMk/>
          <pc:sldMk cId="1955729530" sldId="280"/>
        </pc:sldMkLst>
      </pc:sldChg>
    </pc:docChg>
  </pc:docChgLst>
  <pc:docChgLst>
    <pc:chgData name="Moath Almomani" userId="ff116c73-3ed4-4407-a8d2-899e4a260434" providerId="ADAL" clId="{FEEBA8F8-7E3D-4A95-B9C3-014A39CD920D}"/>
    <pc:docChg chg="undo redo custSel addSld delSld modSld">
      <pc:chgData name="Moath Almomani" userId="ff116c73-3ed4-4407-a8d2-899e4a260434" providerId="ADAL" clId="{FEEBA8F8-7E3D-4A95-B9C3-014A39CD920D}" dt="2021-07-28T09:43:09.636" v="104" actId="20577"/>
      <pc:docMkLst>
        <pc:docMk/>
      </pc:docMkLst>
      <pc:sldChg chg="modSp add mod">
        <pc:chgData name="Moath Almomani" userId="ff116c73-3ed4-4407-a8d2-899e4a260434" providerId="ADAL" clId="{FEEBA8F8-7E3D-4A95-B9C3-014A39CD920D}" dt="2021-07-27T05:53:56.772" v="17" actId="1076"/>
        <pc:sldMkLst>
          <pc:docMk/>
          <pc:sldMk cId="80761294" sldId="262"/>
        </pc:sldMkLst>
        <pc:spChg chg="mod">
          <ac:chgData name="Moath Almomani" userId="ff116c73-3ed4-4407-a8d2-899e4a260434" providerId="ADAL" clId="{FEEBA8F8-7E3D-4A95-B9C3-014A39CD920D}" dt="2021-07-27T05:53:56.772" v="17" actId="1076"/>
          <ac:spMkLst>
            <pc:docMk/>
            <pc:sldMk cId="80761294" sldId="262"/>
            <ac:spMk id="2" creationId="{00000000-0000-0000-0000-000000000000}"/>
          </ac:spMkLst>
        </pc:spChg>
        <pc:picChg chg="mod">
          <ac:chgData name="Moath Almomani" userId="ff116c73-3ed4-4407-a8d2-899e4a260434" providerId="ADAL" clId="{FEEBA8F8-7E3D-4A95-B9C3-014A39CD920D}" dt="2021-07-27T05:53:47.618" v="16" actId="1076"/>
          <ac:picMkLst>
            <pc:docMk/>
            <pc:sldMk cId="80761294" sldId="262"/>
            <ac:picMk id="4" creationId="{00000000-0000-0000-0000-000000000000}"/>
          </ac:picMkLst>
        </pc:picChg>
      </pc:sldChg>
      <pc:sldChg chg="add del">
        <pc:chgData name="Moath Almomani" userId="ff116c73-3ed4-4407-a8d2-899e4a260434" providerId="ADAL" clId="{FEEBA8F8-7E3D-4A95-B9C3-014A39CD920D}" dt="2021-07-27T05:53:21.246" v="13"/>
        <pc:sldMkLst>
          <pc:docMk/>
          <pc:sldMk cId="248654634" sldId="265"/>
        </pc:sldMkLst>
      </pc:sldChg>
      <pc:sldChg chg="modSp mod">
        <pc:chgData name="Moath Almomani" userId="ff116c73-3ed4-4407-a8d2-899e4a260434" providerId="ADAL" clId="{FEEBA8F8-7E3D-4A95-B9C3-014A39CD920D}" dt="2021-07-28T09:43:09.636" v="104" actId="20577"/>
        <pc:sldMkLst>
          <pc:docMk/>
          <pc:sldMk cId="911208218" sldId="273"/>
        </pc:sldMkLst>
        <pc:spChg chg="mod">
          <ac:chgData name="Moath Almomani" userId="ff116c73-3ed4-4407-a8d2-899e4a260434" providerId="ADAL" clId="{FEEBA8F8-7E3D-4A95-B9C3-014A39CD920D}" dt="2021-07-28T09:43:09.636" v="104" actId="20577"/>
          <ac:spMkLst>
            <pc:docMk/>
            <pc:sldMk cId="911208218" sldId="273"/>
            <ac:spMk id="4" creationId="{00000000-0000-0000-0000-000000000000}"/>
          </ac:spMkLst>
        </pc:spChg>
      </pc:sldChg>
      <pc:sldChg chg="add">
        <pc:chgData name="Moath Almomani" userId="ff116c73-3ed4-4407-a8d2-899e4a260434" providerId="ADAL" clId="{FEEBA8F8-7E3D-4A95-B9C3-014A39CD920D}" dt="2021-07-12T09:47:09.471" v="0"/>
        <pc:sldMkLst>
          <pc:docMk/>
          <pc:sldMk cId="2729657736" sldId="276"/>
        </pc:sldMkLst>
      </pc:sldChg>
      <pc:sldChg chg="add">
        <pc:chgData name="Moath Almomani" userId="ff116c73-3ed4-4407-a8d2-899e4a260434" providerId="ADAL" clId="{FEEBA8F8-7E3D-4A95-B9C3-014A39CD920D}" dt="2021-07-12T09:47:09.471" v="0"/>
        <pc:sldMkLst>
          <pc:docMk/>
          <pc:sldMk cId="2271298433" sldId="279"/>
        </pc:sldMkLst>
      </pc:sldChg>
      <pc:sldChg chg="add del">
        <pc:chgData name="Moath Almomani" userId="ff116c73-3ed4-4407-a8d2-899e4a260434" providerId="ADAL" clId="{FEEBA8F8-7E3D-4A95-B9C3-014A39CD920D}" dt="2021-07-27T06:50:03.977" v="26" actId="47"/>
        <pc:sldMkLst>
          <pc:docMk/>
          <pc:sldMk cId="1109524678" sldId="292"/>
        </pc:sldMkLst>
      </pc:sldChg>
      <pc:sldChg chg="add del">
        <pc:chgData name="Moath Almomani" userId="ff116c73-3ed4-4407-a8d2-899e4a260434" providerId="ADAL" clId="{FEEBA8F8-7E3D-4A95-B9C3-014A39CD920D}" dt="2021-07-12T09:48:04.677" v="8" actId="47"/>
        <pc:sldMkLst>
          <pc:docMk/>
          <pc:sldMk cId="1866362295" sldId="293"/>
        </pc:sldMkLst>
      </pc:sldChg>
      <pc:sldChg chg="delSp modSp mod">
        <pc:chgData name="Moath Almomani" userId="ff116c73-3ed4-4407-a8d2-899e4a260434" providerId="ADAL" clId="{FEEBA8F8-7E3D-4A95-B9C3-014A39CD920D}" dt="2021-07-27T07:00:16.578" v="89" actId="1076"/>
        <pc:sldMkLst>
          <pc:docMk/>
          <pc:sldMk cId="1431493003" sldId="323"/>
        </pc:sldMkLst>
        <pc:spChg chg="mod">
          <ac:chgData name="Moath Almomani" userId="ff116c73-3ed4-4407-a8d2-899e4a260434" providerId="ADAL" clId="{FEEBA8F8-7E3D-4A95-B9C3-014A39CD920D}" dt="2021-07-27T07:00:16.578" v="89" actId="1076"/>
          <ac:spMkLst>
            <pc:docMk/>
            <pc:sldMk cId="1431493003" sldId="323"/>
            <ac:spMk id="2" creationId="{00000000-0000-0000-0000-000000000000}"/>
          </ac:spMkLst>
        </pc:spChg>
        <pc:spChg chg="del">
          <ac:chgData name="Moath Almomani" userId="ff116c73-3ed4-4407-a8d2-899e4a260434" providerId="ADAL" clId="{FEEBA8F8-7E3D-4A95-B9C3-014A39CD920D}" dt="2021-07-27T07:00:04.104" v="82" actId="478"/>
          <ac:spMkLst>
            <pc:docMk/>
            <pc:sldMk cId="1431493003" sldId="323"/>
            <ac:spMk id="7" creationId="{00000000-0000-0000-0000-000000000000}"/>
          </ac:spMkLst>
        </pc:spChg>
        <pc:spChg chg="mod">
          <ac:chgData name="Moath Almomani" userId="ff116c73-3ed4-4407-a8d2-899e4a260434" providerId="ADAL" clId="{FEEBA8F8-7E3D-4A95-B9C3-014A39CD920D}" dt="2021-07-27T07:00:07.346" v="83" actId="1076"/>
          <ac:spMkLst>
            <pc:docMk/>
            <pc:sldMk cId="1431493003" sldId="323"/>
            <ac:spMk id="143" creationId="{00000000-0000-0000-0000-000000000000}"/>
          </ac:spMkLst>
        </pc:spChg>
        <pc:spChg chg="del">
          <ac:chgData name="Moath Almomani" userId="ff116c73-3ed4-4407-a8d2-899e4a260434" providerId="ADAL" clId="{FEEBA8F8-7E3D-4A95-B9C3-014A39CD920D}" dt="2021-07-27T07:00:02.901" v="81" actId="478"/>
          <ac:spMkLst>
            <pc:docMk/>
            <pc:sldMk cId="1431493003" sldId="323"/>
            <ac:spMk id="147" creationId="{00000000-0000-0000-0000-000000000000}"/>
          </ac:spMkLst>
        </pc:spChg>
      </pc:sldChg>
      <pc:sldChg chg="modSp mod">
        <pc:chgData name="Moath Almomani" userId="ff116c73-3ed4-4407-a8d2-899e4a260434" providerId="ADAL" clId="{FEEBA8F8-7E3D-4A95-B9C3-014A39CD920D}" dt="2021-07-12T09:48:35.022" v="10" actId="1076"/>
        <pc:sldMkLst>
          <pc:docMk/>
          <pc:sldMk cId="1722368223" sldId="326"/>
        </pc:sldMkLst>
        <pc:spChg chg="mod">
          <ac:chgData name="Moath Almomani" userId="ff116c73-3ed4-4407-a8d2-899e4a260434" providerId="ADAL" clId="{FEEBA8F8-7E3D-4A95-B9C3-014A39CD920D}" dt="2021-07-12T09:48:35.022" v="10" actId="1076"/>
          <ac:spMkLst>
            <pc:docMk/>
            <pc:sldMk cId="1722368223" sldId="326"/>
            <ac:spMk id="2" creationId="{00000000-0000-0000-0000-000000000000}"/>
          </ac:spMkLst>
        </pc:spChg>
      </pc:sldChg>
      <pc:sldChg chg="del">
        <pc:chgData name="Moath Almomani" userId="ff116c73-3ed4-4407-a8d2-899e4a260434" providerId="ADAL" clId="{FEEBA8F8-7E3D-4A95-B9C3-014A39CD920D}" dt="2021-07-12T09:49:05.171" v="11" actId="47"/>
        <pc:sldMkLst>
          <pc:docMk/>
          <pc:sldMk cId="2012787951" sldId="328"/>
        </pc:sldMkLst>
      </pc:sldChg>
      <pc:sldChg chg="modSp add mod">
        <pc:chgData name="Moath Almomani" userId="ff116c73-3ed4-4407-a8d2-899e4a260434" providerId="ADAL" clId="{FEEBA8F8-7E3D-4A95-B9C3-014A39CD920D}" dt="2021-07-27T06:49:58.629" v="25" actId="113"/>
        <pc:sldMkLst>
          <pc:docMk/>
          <pc:sldMk cId="2514924934" sldId="332"/>
        </pc:sldMkLst>
        <pc:spChg chg="mod">
          <ac:chgData name="Moath Almomani" userId="ff116c73-3ed4-4407-a8d2-899e4a260434" providerId="ADAL" clId="{FEEBA8F8-7E3D-4A95-B9C3-014A39CD920D}" dt="2021-07-27T06:49:58.629" v="25" actId="113"/>
          <ac:spMkLst>
            <pc:docMk/>
            <pc:sldMk cId="2514924934" sldId="332"/>
            <ac:spMk id="40" creationId="{163E4506-78CC-450F-B675-EC079FA4AE69}"/>
          </ac:spMkLst>
        </pc:spChg>
      </pc:sldChg>
      <pc:sldChg chg="addSp delSp modSp add mod">
        <pc:chgData name="Moath Almomani" userId="ff116c73-3ed4-4407-a8d2-899e4a260434" providerId="ADAL" clId="{FEEBA8F8-7E3D-4A95-B9C3-014A39CD920D}" dt="2021-07-12T09:48:04.308" v="7" actId="1076"/>
        <pc:sldMkLst>
          <pc:docMk/>
          <pc:sldMk cId="2252611959" sldId="333"/>
        </pc:sldMkLst>
        <pc:spChg chg="del">
          <ac:chgData name="Moath Almomani" userId="ff116c73-3ed4-4407-a8d2-899e4a260434" providerId="ADAL" clId="{FEEBA8F8-7E3D-4A95-B9C3-014A39CD920D}" dt="2021-07-12T09:47:25.029" v="1" actId="478"/>
          <ac:spMkLst>
            <pc:docMk/>
            <pc:sldMk cId="2252611959" sldId="333"/>
            <ac:spMk id="17" creationId="{6F23D8BD-787D-4284-810F-276704CC0200}"/>
          </ac:spMkLst>
        </pc:spChg>
        <pc:spChg chg="del">
          <ac:chgData name="Moath Almomani" userId="ff116c73-3ed4-4407-a8d2-899e4a260434" providerId="ADAL" clId="{FEEBA8F8-7E3D-4A95-B9C3-014A39CD920D}" dt="2021-07-12T09:47:25.029" v="1" actId="478"/>
          <ac:spMkLst>
            <pc:docMk/>
            <pc:sldMk cId="2252611959" sldId="333"/>
            <ac:spMk id="19" creationId="{BE275E7A-EB96-402C-BB89-129A034EC597}"/>
          </ac:spMkLst>
        </pc:spChg>
        <pc:spChg chg="add mod">
          <ac:chgData name="Moath Almomani" userId="ff116c73-3ed4-4407-a8d2-899e4a260434" providerId="ADAL" clId="{FEEBA8F8-7E3D-4A95-B9C3-014A39CD920D}" dt="2021-07-12T09:48:04.308" v="7" actId="1076"/>
          <ac:spMkLst>
            <pc:docMk/>
            <pc:sldMk cId="2252611959" sldId="333"/>
            <ac:spMk id="25" creationId="{0181BAE2-D592-437E-86CB-EFBE62B6A7E3}"/>
          </ac:spMkLst>
        </pc:spChg>
        <pc:spChg chg="add mod">
          <ac:chgData name="Moath Almomani" userId="ff116c73-3ed4-4407-a8d2-899e4a260434" providerId="ADAL" clId="{FEEBA8F8-7E3D-4A95-B9C3-014A39CD920D}" dt="2021-07-12T09:48:04.308" v="7" actId="1076"/>
          <ac:spMkLst>
            <pc:docMk/>
            <pc:sldMk cId="2252611959" sldId="333"/>
            <ac:spMk id="26" creationId="{29BE2716-A265-4C52-9FE0-DA3BDAE23EE0}"/>
          </ac:spMkLst>
        </pc:spChg>
        <pc:picChg chg="del">
          <ac:chgData name="Moath Almomani" userId="ff116c73-3ed4-4407-a8d2-899e4a260434" providerId="ADAL" clId="{FEEBA8F8-7E3D-4A95-B9C3-014A39CD920D}" dt="2021-07-12T09:47:25.029" v="1" actId="478"/>
          <ac:picMkLst>
            <pc:docMk/>
            <pc:sldMk cId="2252611959" sldId="333"/>
            <ac:picMk id="7" creationId="{29625EDA-548B-4206-A3FF-2C6C2CC6E846}"/>
          </ac:picMkLst>
        </pc:picChg>
        <pc:picChg chg="add mod">
          <ac:chgData name="Moath Almomani" userId="ff116c73-3ed4-4407-a8d2-899e4a260434" providerId="ADAL" clId="{FEEBA8F8-7E3D-4A95-B9C3-014A39CD920D}" dt="2021-07-12T09:48:04.308" v="7" actId="1076"/>
          <ac:picMkLst>
            <pc:docMk/>
            <pc:sldMk cId="2252611959" sldId="333"/>
            <ac:picMk id="27" creationId="{8BA69B95-301A-4D32-8174-42D67C8B7C03}"/>
          </ac:picMkLst>
        </pc:picChg>
      </pc:sldChg>
      <pc:sldChg chg="add del">
        <pc:chgData name="Moath Almomani" userId="ff116c73-3ed4-4407-a8d2-899e4a260434" providerId="ADAL" clId="{FEEBA8F8-7E3D-4A95-B9C3-014A39CD920D}" dt="2021-07-12T09:48:16.454" v="9" actId="47"/>
        <pc:sldMkLst>
          <pc:docMk/>
          <pc:sldMk cId="3350068405" sldId="3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51D9-7412-483F-9E43-438BC01E5AD9}" type="datetimeFigureOut">
              <a:rPr lang="en-US" smtClean="0"/>
              <a:t>12/26/2021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BAC4-AE1E-4A26-A01C-FEFC7E515775}" type="slidenum">
              <a:rPr lang="en-US" smtClean="0"/>
              <a:t>‹#›</a:t>
            </a:fld>
            <a:endParaRPr lang="en-US"/>
          </a:p>
        </p:txBody>
      </p:sp>
    </p:spTree>
    <p:extLst>
      <p:ext uri="{BB962C8B-B14F-4D97-AF65-F5344CB8AC3E}">
        <p14:creationId xmlns:p14="http://schemas.microsoft.com/office/powerpoint/2010/main" val="9003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tudio56.qa/media-cent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mj-lt"/>
              <a:buNone/>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10</a:t>
            </a:fld>
            <a:endParaRPr lang="en-US"/>
          </a:p>
        </p:txBody>
      </p:sp>
    </p:spTree>
    <p:extLst>
      <p:ext uri="{BB962C8B-B14F-4D97-AF65-F5344CB8AC3E}">
        <p14:creationId xmlns:p14="http://schemas.microsoft.com/office/powerpoint/2010/main" val="201754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11</a:t>
            </a:fld>
            <a:endParaRPr lang="en-US"/>
          </a:p>
        </p:txBody>
      </p:sp>
    </p:spTree>
    <p:extLst>
      <p:ext uri="{BB962C8B-B14F-4D97-AF65-F5344CB8AC3E}">
        <p14:creationId xmlns:p14="http://schemas.microsoft.com/office/powerpoint/2010/main" val="3975893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12</a:t>
            </a:fld>
            <a:endParaRPr lang="en-US"/>
          </a:p>
        </p:txBody>
      </p:sp>
    </p:spTree>
    <p:extLst>
      <p:ext uri="{BB962C8B-B14F-4D97-AF65-F5344CB8AC3E}">
        <p14:creationId xmlns:p14="http://schemas.microsoft.com/office/powerpoint/2010/main" val="1239243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solidFill>
                  <a:schemeClr val="lt1"/>
                </a:solidFill>
              </a:rPr>
              <a:t>Define the 3D Printer</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Display a short video about 3D printing .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Show participants different 3D projects.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Encourage the participants to hold and touch the 3D projects.</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22049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cap="none" dirty="0">
                <a:solidFill>
                  <a:schemeClr val="lt1"/>
                </a:solidFill>
              </a:rPr>
              <a:t>Define the STL file.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 we can export</a:t>
            </a:r>
            <a:r>
              <a:rPr lang="en-US" sz="1200" kern="1200" baseline="0" dirty="0">
                <a:solidFill>
                  <a:schemeClr val="tx1"/>
                </a:solidFill>
                <a:effectLst/>
                <a:latin typeface="+mn-lt"/>
                <a:ea typeface="+mn-ea"/>
                <a:cs typeface="+mn-cs"/>
              </a:rPr>
              <a:t> STL file.</a:t>
            </a:r>
            <a:endParaRPr lang="en-US" sz="1200" u="none" strike="noStrike" cap="none" dirty="0">
              <a:solidFill>
                <a:schemeClr val="lt1"/>
              </a:solidFill>
            </a:endParaRPr>
          </a:p>
          <a:p>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14</a:t>
            </a:fld>
            <a:endParaRPr lang="en-US"/>
          </a:p>
        </p:txBody>
      </p:sp>
    </p:spTree>
    <p:extLst>
      <p:ext uri="{BB962C8B-B14F-4D97-AF65-F5344CB8AC3E}">
        <p14:creationId xmlns:p14="http://schemas.microsoft.com/office/powerpoint/2010/main" val="3604865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cap="none" dirty="0">
                <a:solidFill>
                  <a:schemeClr val="lt1"/>
                </a:solidFill>
              </a:rPr>
              <a:t>Engage students in discussions, what is this machine ??</a:t>
            </a:r>
            <a:endParaRPr lang="en-US" dirty="0">
              <a:solidFill>
                <a:schemeClr val="lt1"/>
              </a:solidFill>
            </a:endParaRPr>
          </a:p>
          <a:p>
            <a:pPr marL="171450" indent="-171450">
              <a:buFont typeface="Arial" panose="020B0604020202020204" pitchFamily="34" charset="0"/>
              <a:buChar char="•"/>
            </a:pPr>
            <a:r>
              <a:rPr lang="en-US" dirty="0"/>
              <a:t>Have you heard about this machine before?</a:t>
            </a:r>
          </a:p>
          <a:p>
            <a:pPr marL="171450" indent="-171450">
              <a:buFont typeface="Arial" panose="020B0604020202020204" pitchFamily="34" charset="0"/>
              <a:buChar char="•"/>
            </a:pPr>
            <a:r>
              <a:rPr lang="en-US" dirty="0"/>
              <a:t>Have</a:t>
            </a:r>
            <a:r>
              <a:rPr lang="en-US" baseline="0" dirty="0"/>
              <a:t> you seen it before?</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15</a:t>
            </a:fld>
            <a:endParaRPr lang="en-US"/>
          </a:p>
        </p:txBody>
      </p:sp>
    </p:spTree>
    <p:extLst>
      <p:ext uri="{BB962C8B-B14F-4D97-AF65-F5344CB8AC3E}">
        <p14:creationId xmlns:p14="http://schemas.microsoft.com/office/powerpoint/2010/main" val="693493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401617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solidFill>
                  <a:schemeClr val="lt1"/>
                </a:solidFill>
              </a:rPr>
              <a:t>Define the 3D Printer</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Display a short video about 3D printing .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Show participants different 3D projects.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Encourage the participants to hold and touch the 3D projects.</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22049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18</a:t>
            </a:fld>
            <a:endParaRPr lang="en-US"/>
          </a:p>
        </p:txBody>
      </p:sp>
    </p:spTree>
    <p:extLst>
      <p:ext uri="{BB962C8B-B14F-4D97-AF65-F5344CB8AC3E}">
        <p14:creationId xmlns:p14="http://schemas.microsoft.com/office/powerpoint/2010/main" val="3814884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dirty="0"/>
              <a:t>Introduce</a:t>
            </a:r>
            <a:r>
              <a:rPr lang="en-US" baseline="0" dirty="0"/>
              <a:t> students that Cura is a software for digital machines like 3d printers</a:t>
            </a:r>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baseline="0" dirty="0"/>
              <a:t>What is the digital machines?</a:t>
            </a:r>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baseline="0" dirty="0"/>
              <a:t>What does </a:t>
            </a:r>
            <a:r>
              <a:rPr lang="en-US" baseline="0" dirty="0" err="1"/>
              <a:t>cura</a:t>
            </a:r>
            <a:r>
              <a:rPr lang="en-US" baseline="0" dirty="0"/>
              <a:t> do? Control the machine </a:t>
            </a:r>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baseline="0" dirty="0"/>
              <a:t>What we can control?</a:t>
            </a:r>
            <a:endParaRPr lang="en-US" dirty="0"/>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dirty="0"/>
              <a:t>How</a:t>
            </a:r>
            <a:r>
              <a:rPr lang="en-US" baseline="0" dirty="0"/>
              <a:t> we can fabricate a part using digital machine?</a:t>
            </a:r>
            <a:endParaRPr lang="en-US" dirty="0"/>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baseline="0" dirty="0"/>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19</a:t>
            </a:fld>
            <a:endParaRPr lang="en-US"/>
          </a:p>
        </p:txBody>
      </p:sp>
    </p:spTree>
    <p:extLst>
      <p:ext uri="{BB962C8B-B14F-4D97-AF65-F5344CB8AC3E}">
        <p14:creationId xmlns:p14="http://schemas.microsoft.com/office/powerpoint/2010/main" val="10084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latin typeface="Politica"/>
                <a:ea typeface="Politica" charset="0"/>
                <a:cs typeface="Politica" charset="0"/>
              </a:rPr>
              <a:t>Fab lab Studio 56 teaches youth about the necessary skills of this century such as digital fabrication, design and computer science.</a:t>
            </a:r>
          </a:p>
          <a:p>
            <a:pPr marL="457200" indent="-457200">
              <a:buFont typeface="Arial" panose="020B0604020202020204" pitchFamily="34" charset="0"/>
              <a:buChar char="•"/>
            </a:pPr>
            <a:endParaRPr lang="en-US" sz="1200" dirty="0">
              <a:latin typeface="Politica"/>
              <a:ea typeface="Politica" charset="0"/>
              <a:cs typeface="Politica" charset="0"/>
            </a:endParaRPr>
          </a:p>
          <a:p>
            <a:pPr marL="457200" indent="-457200">
              <a:buFont typeface="Arial" panose="020B0604020202020204" pitchFamily="34" charset="0"/>
              <a:buChar char="•"/>
            </a:pPr>
            <a:r>
              <a:rPr lang="en-US" sz="1200" dirty="0">
                <a:latin typeface="Politica"/>
                <a:ea typeface="Politica" charset="0"/>
                <a:cs typeface="Politica" charset="0"/>
              </a:rPr>
              <a:t>Studio 56 has 3 main zones:</a:t>
            </a:r>
          </a:p>
        </p:txBody>
      </p:sp>
      <p:sp>
        <p:nvSpPr>
          <p:cNvPr id="4" name="Slide Number Placeholder 3"/>
          <p:cNvSpPr>
            <a:spLocks noGrp="1"/>
          </p:cNvSpPr>
          <p:nvPr>
            <p:ph type="sldNum" sz="quarter" idx="10"/>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3928279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solidFill>
                  <a:schemeClr val="lt1"/>
                </a:solidFill>
              </a:rPr>
              <a:t>❶ Introduction to Cura: </a:t>
            </a:r>
            <a:endParaRPr lang="en-US"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Explain and show to students how to export the design from </a:t>
            </a:r>
            <a:r>
              <a:rPr lang="en-US" sz="1200" u="none" strike="noStrike" cap="none" dirty="0" err="1">
                <a:solidFill>
                  <a:schemeClr val="lt1"/>
                </a:solidFill>
              </a:rPr>
              <a:t>Tinkercad</a:t>
            </a:r>
            <a:r>
              <a:rPr lang="en-US" sz="1200" u="none" strike="noStrike" cap="none" dirty="0">
                <a:solidFill>
                  <a:schemeClr val="lt1"/>
                </a:solidFill>
              </a:rPr>
              <a:t>.</a:t>
            </a:r>
            <a:endParaRPr lang="en-US"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Introduce students to Cura software.</a:t>
            </a:r>
            <a:endParaRPr lang="en-US"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Explain to students how to prepare the model for printing using Cura. </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dirty="0"/>
          </a:p>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solidFill>
                  <a:schemeClr val="lt1"/>
                </a:solidFill>
              </a:rPr>
              <a:t>❷ Introduce students to the 3D printer.</a:t>
            </a:r>
            <a:endParaRPr lang="en-US"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Explain the mechanism of the 3D printer.</a:t>
            </a:r>
            <a:endParaRPr lang="en-US"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Guide students through the process of printing a file.</a:t>
            </a:r>
            <a:endParaRPr lang="en-US"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Allow students to operate the printer and print the city</a:t>
            </a:r>
            <a:r>
              <a:rPr lang="en-US" dirty="0">
                <a:solidFill>
                  <a:schemeClr val="lt1"/>
                </a:solidFill>
              </a:rPr>
              <a:t>.</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20</a:t>
            </a:fld>
            <a:endParaRPr lang="en-US"/>
          </a:p>
        </p:txBody>
      </p:sp>
    </p:spTree>
    <p:extLst>
      <p:ext uri="{BB962C8B-B14F-4D97-AF65-F5344CB8AC3E}">
        <p14:creationId xmlns:p14="http://schemas.microsoft.com/office/powerpoint/2010/main" val="3754715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 UP  </a:t>
            </a:r>
            <a:r>
              <a:rPr lang="ar-JO" dirty="0"/>
              <a:t>الخاتمة</a:t>
            </a:r>
            <a:endParaRPr lang="en-US" dirty="0">
              <a:latin typeface="Politica"/>
            </a:endParaRPr>
          </a:p>
          <a:p>
            <a:endParaRPr lang="en-US" b="1" dirty="0"/>
          </a:p>
          <a:p>
            <a:r>
              <a:rPr lang="en-US" b="1" dirty="0"/>
              <a:t>Debrief</a:t>
            </a:r>
            <a:r>
              <a:rPr lang="en-US" dirty="0"/>
              <a:t> </a:t>
            </a:r>
            <a:r>
              <a:rPr lang="ar-JO" dirty="0"/>
              <a:t>    استجواب  </a:t>
            </a:r>
          </a:p>
          <a:p>
            <a:r>
              <a:rPr lang="en-US" dirty="0"/>
              <a:t>Ask students to reflect on the day’s activities. What did they learn about Programming? Debugging? How do they feel about computer science and code after spending one hour exploring? </a:t>
            </a:r>
            <a:endParaRPr lang="ar-JO" dirty="0"/>
          </a:p>
          <a:p>
            <a:endParaRPr lang="ar-JO" dirty="0"/>
          </a:p>
          <a:p>
            <a:r>
              <a:rPr lang="en-US" dirty="0"/>
              <a:t>Next Steps Let students know that if they enjoyed today’s activity, they have many options for continuing to code and learn. Encourage students to visit </a:t>
            </a:r>
            <a:r>
              <a:rPr lang="en-US" dirty="0">
                <a:hlinkClick r:id="rId3"/>
              </a:rPr>
              <a:t>studio56.qa/media-center</a:t>
            </a:r>
            <a:r>
              <a:rPr lang="en-US" dirty="0"/>
              <a:t> </a:t>
            </a:r>
          </a:p>
          <a:p>
            <a:r>
              <a:rPr lang="en-US" dirty="0"/>
              <a:t>tell students what’s coming next in your classroom.</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21</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397316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54004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291611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Explain the 3D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use the 3D design to create 3D models</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76892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69349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b="1" dirty="0"/>
              <a:t>Ask Participants</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What kind of design software have you experiences before?</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baseline="0" dirty="0"/>
              <a:t>Have you used Tinkercad before?</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endParaRPr lang="en-US" baseline="0" dirty="0"/>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b="1" baseline="0" dirty="0"/>
              <a:t>Introduced Tinkercad</a:t>
            </a:r>
          </a:p>
        </p:txBody>
      </p:sp>
      <p:sp>
        <p:nvSpPr>
          <p:cNvPr id="4" name="Slide Number Placeholder 3"/>
          <p:cNvSpPr>
            <a:spLocks noGrp="1"/>
          </p:cNvSpPr>
          <p:nvPr>
            <p:ph type="sldNum" sz="quarter" idx="10"/>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122977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9</a:t>
            </a:fld>
            <a:endParaRPr lang="en-US"/>
          </a:p>
        </p:txBody>
      </p:sp>
    </p:spTree>
    <p:extLst>
      <p:ext uri="{BB962C8B-B14F-4D97-AF65-F5344CB8AC3E}">
        <p14:creationId xmlns:p14="http://schemas.microsoft.com/office/powerpoint/2010/main" val="123924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A4A5-B433-47F9-AD75-2880884783FD}"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8160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1770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775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446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6A4A5-B433-47F9-AD75-2880884783FD}"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0233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A4A5-B433-47F9-AD75-2880884783FD}" type="datetimeFigureOut">
              <a:rPr lang="en-US" smtClean="0"/>
              <a:t>12/26/2021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52949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A4A5-B433-47F9-AD75-2880884783FD}" type="datetimeFigureOut">
              <a:rPr lang="en-US" smtClean="0"/>
              <a:t>12/26/2021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4467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A4A5-B433-47F9-AD75-2880884783FD}" type="datetimeFigureOut">
              <a:rPr lang="en-US" smtClean="0"/>
              <a:t>12/26/2021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61127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A4A5-B433-47F9-AD75-2880884783FD}" type="datetimeFigureOut">
              <a:rPr lang="en-US" smtClean="0"/>
              <a:t>12/26/2021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052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12/26/2021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101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12/26/2021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40740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A4A5-B433-47F9-AD75-2880884783FD}" type="datetimeFigureOut">
              <a:rPr lang="en-US" smtClean="0"/>
              <a:t>12/26/2021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D188-49FE-4DDE-98D4-E6A49168E2D0}" type="slidenum">
              <a:rPr lang="en-US" smtClean="0"/>
              <a:t>‹#›</a:t>
            </a:fld>
            <a:endParaRPr lang="en-US"/>
          </a:p>
        </p:txBody>
      </p:sp>
    </p:spTree>
    <p:extLst>
      <p:ext uri="{BB962C8B-B14F-4D97-AF65-F5344CB8AC3E}">
        <p14:creationId xmlns:p14="http://schemas.microsoft.com/office/powerpoint/2010/main" val="217008799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posvE8p-8I&amp;list=LLhFI9AKfACpwcFF3MahwGnw&amp;index=4&amp;t=0s&amp;pbjreload=10" TargetMode="External"/><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bposvE8p-8I&amp;list=LLhFI9AKfACpwcFF3MahwGnw&amp;index=4&amp;t=0s&amp;pbjreload=1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8.emf"/><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248587" y="1"/>
            <a:ext cx="5943413" cy="1007390"/>
          </a:xfrm>
          <a:prstGeom prst="rect">
            <a:avLst/>
          </a:prstGeom>
        </p:spPr>
      </p:pic>
      <p:grpSp>
        <p:nvGrpSpPr>
          <p:cNvPr id="8" name="Group 7"/>
          <p:cNvGrpSpPr/>
          <p:nvPr/>
        </p:nvGrpSpPr>
        <p:grpSpPr>
          <a:xfrm>
            <a:off x="-1" y="1022140"/>
            <a:ext cx="12192001" cy="5534132"/>
            <a:chOff x="-1" y="1007392"/>
            <a:chExt cx="12317363" cy="5534132"/>
          </a:xfrm>
        </p:grpSpPr>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r="47246"/>
            <a:stretch/>
          </p:blipFill>
          <p:spPr>
            <a:xfrm>
              <a:off x="5862060" y="1014765"/>
              <a:ext cx="6455302" cy="5526759"/>
            </a:xfrm>
            <a:prstGeom prst="rect">
              <a:avLst/>
            </a:prstGeom>
            <a:noFill/>
            <a:ln>
              <a:solidFill>
                <a:srgbClr val="4D55AE"/>
              </a:solidFill>
            </a:ln>
          </p:spPr>
        </p:pic>
        <p:sp>
          <p:nvSpPr>
            <p:cNvPr id="7" name="Rectangle 6"/>
            <p:cNvSpPr/>
            <p:nvPr/>
          </p:nvSpPr>
          <p:spPr>
            <a:xfrm>
              <a:off x="-1" y="1007392"/>
              <a:ext cx="5974081" cy="5434048"/>
            </a:xfrm>
            <a:prstGeom prst="rect">
              <a:avLst/>
            </a:prstGeom>
            <a:solidFill>
              <a:srgbClr val="4D55AE"/>
            </a:solidFill>
            <a:ln>
              <a:solidFill>
                <a:srgbClr val="4D5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5024" y="1116718"/>
            <a:ext cx="8006575"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3D Bow Tie </a:t>
            </a:r>
          </a:p>
        </p:txBody>
      </p:sp>
      <p:sp>
        <p:nvSpPr>
          <p:cNvPr id="14" name="TextBox 13"/>
          <p:cNvSpPr txBox="1"/>
          <p:nvPr/>
        </p:nvSpPr>
        <p:spPr>
          <a:xfrm>
            <a:off x="45024" y="2040048"/>
            <a:ext cx="814647" cy="461665"/>
          </a:xfrm>
          <a:prstGeom prst="rect">
            <a:avLst/>
          </a:prstGeom>
          <a:noFill/>
        </p:spPr>
        <p:txBody>
          <a:bodyPr wrap="none" rtlCol="0">
            <a:spAutoFit/>
          </a:bodyPr>
          <a:lstStyle/>
          <a:p>
            <a:r>
              <a:rPr lang="en-US" sz="2400" dirty="0">
                <a:solidFill>
                  <a:schemeClr val="bg1"/>
                </a:solidFill>
                <a:latin typeface="Politica" charset="0"/>
                <a:ea typeface="Politica" charset="0"/>
                <a:cs typeface="Politica" charset="0"/>
              </a:rPr>
              <a:t>7 -10</a:t>
            </a: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324" y="272572"/>
            <a:ext cx="9404723" cy="976488"/>
          </a:xfrm>
        </p:spPr>
        <p:txBody>
          <a:bodyPr>
            <a:normAutofit/>
          </a:bodyPr>
          <a:lstStyle/>
          <a:p>
            <a:pPr marL="514350" indent="-514350">
              <a:buFont typeface="Wingdings" panose="05000000000000000000" pitchFamily="2" charset="2"/>
              <a:buChar char="Ø"/>
            </a:pPr>
            <a:r>
              <a:rPr lang="en-US" sz="2800" dirty="0">
                <a:latin typeface="Politica" panose="02000506060000020004"/>
              </a:rPr>
              <a:t>Objects can be moved by click and drag objects. </a:t>
            </a:r>
            <a:br>
              <a:rPr lang="en-US" sz="2800" dirty="0">
                <a:latin typeface="Politica" panose="02000506060000020004"/>
              </a:rPr>
            </a:br>
            <a:endParaRPr lang="en-US" sz="2800" dirty="0">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2" name="Picture 11">
            <a:extLst>
              <a:ext uri="{FF2B5EF4-FFF2-40B4-BE49-F238E27FC236}">
                <a16:creationId xmlns:a16="http://schemas.microsoft.com/office/drawing/2014/main" id="{F6D059E2-4153-4475-B6F6-5FBD22ECF0D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854200" cy="6804914"/>
          </a:xfrm>
          <a:prstGeom prst="rect">
            <a:avLst/>
          </a:prstGeom>
        </p:spPr>
      </p:pic>
      <p:pic>
        <p:nvPicPr>
          <p:cNvPr id="10" name="Picture 9">
            <a:extLst>
              <a:ext uri="{FF2B5EF4-FFF2-40B4-BE49-F238E27FC236}">
                <a16:creationId xmlns:a16="http://schemas.microsoft.com/office/drawing/2014/main" id="{104F624C-2C7B-44F1-871C-9D7128F904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9170" y="1894917"/>
            <a:ext cx="6419501" cy="4287053"/>
          </a:xfrm>
          <a:prstGeom prst="rect">
            <a:avLst/>
          </a:prstGeom>
        </p:spPr>
      </p:pic>
      <p:sp>
        <p:nvSpPr>
          <p:cNvPr id="14" name="Arrow: Right 13">
            <a:extLst>
              <a:ext uri="{FF2B5EF4-FFF2-40B4-BE49-F238E27FC236}">
                <a16:creationId xmlns:a16="http://schemas.microsoft.com/office/drawing/2014/main" id="{A9177350-29B1-4E87-B07D-2B36219D3994}"/>
              </a:ext>
            </a:extLst>
          </p:cNvPr>
          <p:cNvSpPr/>
          <p:nvPr/>
        </p:nvSpPr>
        <p:spPr>
          <a:xfrm flipH="1">
            <a:off x="9312633" y="5426587"/>
            <a:ext cx="506929" cy="59128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7683BC0-9991-4F0D-9C12-C763759090BE}"/>
              </a:ext>
            </a:extLst>
          </p:cNvPr>
          <p:cNvSpPr txBox="1"/>
          <p:nvPr/>
        </p:nvSpPr>
        <p:spPr>
          <a:xfrm>
            <a:off x="2381466" y="1050002"/>
            <a:ext cx="7489210" cy="523220"/>
          </a:xfrm>
          <a:prstGeom prst="rect">
            <a:avLst/>
          </a:prstGeom>
          <a:noFill/>
        </p:spPr>
        <p:txBody>
          <a:bodyPr wrap="square">
            <a:spAutoFit/>
          </a:bodyPr>
          <a:lstStyle/>
          <a:p>
            <a:pPr marL="457200" indent="-457200" algn="r" rtl="1">
              <a:buFont typeface="Wingdings" panose="05000000000000000000" pitchFamily="2" charset="2"/>
              <a:buChar char="q"/>
            </a:pPr>
            <a:r>
              <a:rPr lang="en-US" sz="2800" dirty="0">
                <a:latin typeface="Politica" panose="02000506060000020004"/>
              </a:rPr>
              <a:t>يمكن نقل الكائنات عن طريق النقر واسحب الكائنات</a:t>
            </a:r>
            <a:r>
              <a:rPr lang="ar-JO" sz="2800" dirty="0">
                <a:latin typeface="Politica" panose="02000506060000020004"/>
              </a:rPr>
              <a:t>.</a:t>
            </a:r>
            <a:endParaRPr lang="en-US" sz="2800" dirty="0">
              <a:latin typeface="Politica" panose="02000506060000020004"/>
            </a:endParaRPr>
          </a:p>
        </p:txBody>
      </p:sp>
    </p:spTree>
    <p:extLst>
      <p:ext uri="{BB962C8B-B14F-4D97-AF65-F5344CB8AC3E}">
        <p14:creationId xmlns:p14="http://schemas.microsoft.com/office/powerpoint/2010/main" val="3594284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802" y="1099524"/>
            <a:ext cx="9404723" cy="976488"/>
          </a:xfrm>
        </p:spPr>
        <p:txBody>
          <a:bodyPr>
            <a:normAutofit/>
          </a:bodyPr>
          <a:lstStyle/>
          <a:p>
            <a:pPr marL="514350" indent="-514350">
              <a:buFont typeface="Wingdings" panose="05000000000000000000" pitchFamily="2" charset="2"/>
              <a:buChar char="Ø"/>
            </a:pPr>
            <a:r>
              <a:rPr lang="en-US" sz="2800" dirty="0">
                <a:latin typeface="Politica" panose="02000506060000020004"/>
              </a:rPr>
              <a:t>Objects can be moved by click and drag objects. </a:t>
            </a:r>
            <a:br>
              <a:rPr lang="en-US" sz="2800" dirty="0">
                <a:latin typeface="Politica" panose="02000506060000020004"/>
              </a:rPr>
            </a:br>
            <a:endParaRPr lang="en-US" sz="2800" dirty="0">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2" name="Picture 11">
            <a:extLst>
              <a:ext uri="{FF2B5EF4-FFF2-40B4-BE49-F238E27FC236}">
                <a16:creationId xmlns:a16="http://schemas.microsoft.com/office/drawing/2014/main" id="{F6D059E2-4153-4475-B6F6-5FBD22ECF0D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854200" cy="6804914"/>
          </a:xfrm>
          <a:prstGeom prst="rect">
            <a:avLst/>
          </a:prstGeom>
        </p:spPr>
      </p:pic>
      <p:sp>
        <p:nvSpPr>
          <p:cNvPr id="15" name="TextBox 14">
            <a:extLst>
              <a:ext uri="{FF2B5EF4-FFF2-40B4-BE49-F238E27FC236}">
                <a16:creationId xmlns:a16="http://schemas.microsoft.com/office/drawing/2014/main" id="{966AB0BB-EF84-4C62-BFC7-DA4BB13E7E31}"/>
              </a:ext>
            </a:extLst>
          </p:cNvPr>
          <p:cNvSpPr txBox="1"/>
          <p:nvPr/>
        </p:nvSpPr>
        <p:spPr>
          <a:xfrm>
            <a:off x="3007016" y="2225787"/>
            <a:ext cx="7015154" cy="523220"/>
          </a:xfrm>
          <a:prstGeom prst="rect">
            <a:avLst/>
          </a:prstGeom>
          <a:noFill/>
        </p:spPr>
        <p:txBody>
          <a:bodyPr wrap="square">
            <a:spAutoFit/>
          </a:bodyPr>
          <a:lstStyle/>
          <a:p>
            <a:pPr marL="514350" indent="-514350" algn="r" rtl="1">
              <a:buFont typeface="Wingdings" panose="05000000000000000000" pitchFamily="2" charset="2"/>
              <a:buChar char="q"/>
            </a:pPr>
            <a:r>
              <a:rPr lang="en-US" sz="2800" dirty="0">
                <a:latin typeface="Politica" panose="02000506060000020004"/>
              </a:rPr>
              <a:t>يمكن نقل </a:t>
            </a:r>
            <a:r>
              <a:rPr lang="ar-JO" sz="2800" dirty="0">
                <a:latin typeface="Politica" panose="02000506060000020004"/>
              </a:rPr>
              <a:t>المجسمات</a:t>
            </a:r>
            <a:r>
              <a:rPr lang="en-US" sz="2800" dirty="0">
                <a:latin typeface="Politica" panose="02000506060000020004"/>
              </a:rPr>
              <a:t> عن طريق النقر و</a:t>
            </a:r>
            <a:r>
              <a:rPr lang="ar-JO" sz="2800" dirty="0">
                <a:latin typeface="Politica" panose="02000506060000020004"/>
              </a:rPr>
              <a:t>ال</a:t>
            </a:r>
            <a:r>
              <a:rPr lang="en-US" sz="2800" dirty="0">
                <a:latin typeface="Politica" panose="02000506060000020004"/>
              </a:rPr>
              <a:t>سحب.</a:t>
            </a:r>
          </a:p>
        </p:txBody>
      </p:sp>
      <p:pic>
        <p:nvPicPr>
          <p:cNvPr id="16" name="Picture 15">
            <a:extLst>
              <a:ext uri="{FF2B5EF4-FFF2-40B4-BE49-F238E27FC236}">
                <a16:creationId xmlns:a16="http://schemas.microsoft.com/office/drawing/2014/main" id="{71BF3673-1E8C-4967-9C2A-BCA3D4C966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37522" y="3213481"/>
            <a:ext cx="7354142" cy="2652500"/>
          </a:xfrm>
          <a:prstGeom prst="rect">
            <a:avLst/>
          </a:prstGeom>
        </p:spPr>
      </p:pic>
      <p:sp>
        <p:nvSpPr>
          <p:cNvPr id="17" name="TextBox 16">
            <a:extLst>
              <a:ext uri="{FF2B5EF4-FFF2-40B4-BE49-F238E27FC236}">
                <a16:creationId xmlns:a16="http://schemas.microsoft.com/office/drawing/2014/main" id="{77C27D0C-EC6E-4348-9700-267571C21DC5}"/>
              </a:ext>
            </a:extLst>
          </p:cNvPr>
          <p:cNvSpPr txBox="1"/>
          <p:nvPr/>
        </p:nvSpPr>
        <p:spPr>
          <a:xfrm>
            <a:off x="2736490" y="282512"/>
            <a:ext cx="5629701" cy="584775"/>
          </a:xfrm>
          <a:prstGeom prst="rect">
            <a:avLst/>
          </a:prstGeom>
          <a:noFill/>
        </p:spPr>
        <p:txBody>
          <a:bodyPr wrap="square" rtlCol="0">
            <a:spAutoFit/>
          </a:bodyPr>
          <a:lstStyle/>
          <a:p>
            <a:r>
              <a:rPr lang="en-US" sz="3200" b="1" dirty="0">
                <a:solidFill>
                  <a:schemeClr val="accent1"/>
                </a:solidFill>
                <a:latin typeface="Politica" panose="02000506060000020004"/>
              </a:rPr>
              <a:t>Moving Objects   </a:t>
            </a:r>
            <a:r>
              <a:rPr lang="ar-JO" sz="3200" b="1" dirty="0">
                <a:solidFill>
                  <a:schemeClr val="accent1"/>
                </a:solidFill>
                <a:latin typeface="Politica" panose="02000506060000020004"/>
              </a:rPr>
              <a:t>تحريك المجسمات</a:t>
            </a:r>
            <a:endParaRPr lang="en-US" sz="3200" b="1" dirty="0">
              <a:solidFill>
                <a:schemeClr val="accent1"/>
              </a:solidFill>
              <a:latin typeface="Politica" panose="02000506060000020004"/>
            </a:endParaRPr>
          </a:p>
        </p:txBody>
      </p:sp>
    </p:spTree>
    <p:extLst>
      <p:ext uri="{BB962C8B-B14F-4D97-AF65-F5344CB8AC3E}">
        <p14:creationId xmlns:p14="http://schemas.microsoft.com/office/powerpoint/2010/main" val="63740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7" name="Picture 16">
            <a:extLst>
              <a:ext uri="{FF2B5EF4-FFF2-40B4-BE49-F238E27FC236}">
                <a16:creationId xmlns:a16="http://schemas.microsoft.com/office/drawing/2014/main" id="{CF676154-980B-4106-900B-FA1C37E30CF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644" y="0"/>
            <a:ext cx="1873250" cy="6724968"/>
          </a:xfrm>
          <a:prstGeom prst="rect">
            <a:avLst/>
          </a:prstGeom>
        </p:spPr>
      </p:pic>
      <p:pic>
        <p:nvPicPr>
          <p:cNvPr id="11" name="Picture 8" descr="Image result for TINKERCAD png">
            <a:extLst>
              <a:ext uri="{FF2B5EF4-FFF2-40B4-BE49-F238E27FC236}">
                <a16:creationId xmlns:a16="http://schemas.microsoft.com/office/drawing/2014/main" id="{7CD33244-0A29-4753-97CF-76841B4E545A}"/>
              </a:ext>
            </a:extLst>
          </p:cNvPr>
          <p:cNvPicPr>
            <a:picLocks noGrp="1" noChangeAspect="1" noChangeArrowheads="1"/>
          </p:cNvPicPr>
          <p:nvPr>
            <p:ph idx="1"/>
          </p:nvPr>
        </p:nvPicPr>
        <p:blipFill>
          <a:blip r:embed="rId5">
            <a:extLst>
              <a:ext uri="{28A0092B-C50C-407E-A947-70E740481C1C}">
                <a14:useLocalDpi xmlns:a14="http://schemas.microsoft.com/office/drawing/2010/main"/>
              </a:ext>
            </a:extLst>
          </a:blip>
          <a:stretch>
            <a:fillRect/>
          </a:stretch>
        </p:blipFill>
        <p:spPr bwMode="auto">
          <a:xfrm>
            <a:off x="3233166" y="3104532"/>
            <a:ext cx="6015316" cy="259556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5">
            <a:extLst>
              <a:ext uri="{FF2B5EF4-FFF2-40B4-BE49-F238E27FC236}">
                <a16:creationId xmlns:a16="http://schemas.microsoft.com/office/drawing/2014/main" id="{184D066D-2B53-4DC7-8CDB-84064EF8ED48}"/>
              </a:ext>
            </a:extLst>
          </p:cNvPr>
          <p:cNvSpPr txBox="1">
            <a:spLocks/>
          </p:cNvSpPr>
          <p:nvPr/>
        </p:nvSpPr>
        <p:spPr>
          <a:xfrm>
            <a:off x="1682711" y="1491465"/>
            <a:ext cx="8597900" cy="84023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070C0"/>
                </a:solidFill>
                <a:latin typeface="Politica" panose="02000506060000020004"/>
              </a:rPr>
              <a:t>Let’s Start Tinkering </a:t>
            </a:r>
          </a:p>
        </p:txBody>
      </p:sp>
    </p:spTree>
    <p:extLst>
      <p:ext uri="{BB962C8B-B14F-4D97-AF65-F5344CB8AC3E}">
        <p14:creationId xmlns:p14="http://schemas.microsoft.com/office/powerpoint/2010/main" val="296483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55" y="92164"/>
            <a:ext cx="11545889" cy="1400530"/>
          </a:xfrm>
        </p:spPr>
        <p:txBody>
          <a:bodyPr>
            <a:normAutofit/>
          </a:bodyPr>
          <a:lstStyle/>
          <a:p>
            <a:pPr algn="ctr"/>
            <a:r>
              <a:rPr lang="ar-QA" sz="3200" b="1" dirty="0">
                <a:solidFill>
                  <a:srgbClr val="0070C0"/>
                </a:solidFill>
                <a:latin typeface="Politica" panose="02000506060000020004"/>
                <a:cs typeface="Arial" panose="020B0604020202020204" pitchFamily="34" charset="0"/>
              </a:rPr>
              <a:t>ربطة عنق مطبوعة ثلاثية الأبعاد</a:t>
            </a:r>
            <a:br>
              <a:rPr lang="ar-QA" sz="3200" b="1" dirty="0">
                <a:solidFill>
                  <a:srgbClr val="0070C0"/>
                </a:solidFill>
                <a:latin typeface="Politica" panose="02000506060000020004"/>
                <a:hlinkClick r:id="rId3">
                  <a:extLst>
                    <a:ext uri="{A12FA001-AC4F-418D-AE19-62706E023703}">
                      <ahyp:hlinkClr xmlns:ahyp="http://schemas.microsoft.com/office/drawing/2018/hyperlinkcolor" val="tx"/>
                    </a:ext>
                  </a:extLst>
                </a:hlinkClick>
              </a:rPr>
            </a:br>
            <a:r>
              <a:rPr lang="en-US" sz="3200" b="1" dirty="0">
                <a:solidFill>
                  <a:srgbClr val="0070C0"/>
                </a:solidFill>
                <a:latin typeface="Politica" panose="02000506060000020004"/>
              </a:rPr>
              <a:t>3D Printed Bow tie</a:t>
            </a:r>
            <a:endParaRPr lang="en-US" sz="2400" b="1" dirty="0">
              <a:solidFill>
                <a:srgbClr val="0070C0"/>
              </a:solidFill>
              <a:latin typeface="Politica" panose="02000506060000020004"/>
            </a:endParaRPr>
          </a:p>
        </p:txBody>
      </p:sp>
      <p:sp>
        <p:nvSpPr>
          <p:cNvPr id="6" name="TextBox 5">
            <a:extLst>
              <a:ext uri="{FF2B5EF4-FFF2-40B4-BE49-F238E27FC236}">
                <a16:creationId xmlns:a16="http://schemas.microsoft.com/office/drawing/2014/main" id="{68B37C69-7E4B-4B65-946F-58541EB3DD70}"/>
              </a:ext>
            </a:extLst>
          </p:cNvPr>
          <p:cNvSpPr txBox="1"/>
          <p:nvPr/>
        </p:nvSpPr>
        <p:spPr>
          <a:xfrm>
            <a:off x="10663642" y="628907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7" name="Group 6">
            <a:extLst>
              <a:ext uri="{FF2B5EF4-FFF2-40B4-BE49-F238E27FC236}">
                <a16:creationId xmlns:a16="http://schemas.microsoft.com/office/drawing/2014/main" id="{5776643C-26C8-4881-952B-7E318F5617DF}"/>
              </a:ext>
            </a:extLst>
          </p:cNvPr>
          <p:cNvGrpSpPr/>
          <p:nvPr/>
        </p:nvGrpSpPr>
        <p:grpSpPr>
          <a:xfrm>
            <a:off x="9248482" y="6289070"/>
            <a:ext cx="1415160" cy="476766"/>
            <a:chOff x="8882864" y="6158525"/>
            <a:chExt cx="1780778" cy="599942"/>
          </a:xfrm>
        </p:grpSpPr>
        <p:pic>
          <p:nvPicPr>
            <p:cNvPr id="8" name="Picture 7">
              <a:extLst>
                <a:ext uri="{FF2B5EF4-FFF2-40B4-BE49-F238E27FC236}">
                  <a16:creationId xmlns:a16="http://schemas.microsoft.com/office/drawing/2014/main" id="{8441708A-37C8-4344-8389-7187934FE7A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9" name="Picture 8">
              <a:extLst>
                <a:ext uri="{FF2B5EF4-FFF2-40B4-BE49-F238E27FC236}">
                  <a16:creationId xmlns:a16="http://schemas.microsoft.com/office/drawing/2014/main" id="{0BD66404-4B38-4403-AF4A-514176328AAC}"/>
                </a:ext>
              </a:extLst>
            </p:cNvPr>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0" name="Picture 9">
            <a:extLst>
              <a:ext uri="{FF2B5EF4-FFF2-40B4-BE49-F238E27FC236}">
                <a16:creationId xmlns:a16="http://schemas.microsoft.com/office/drawing/2014/main" id="{578B95DB-CA80-433C-BE38-277656310D7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7527" y="1492350"/>
            <a:ext cx="3570469" cy="25376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a:extLst>
              <a:ext uri="{FF2B5EF4-FFF2-40B4-BE49-F238E27FC236}">
                <a16:creationId xmlns:a16="http://schemas.microsoft.com/office/drawing/2014/main" id="{9E0A9343-C5C7-435B-A079-06BA0BF56D6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43138" y="1492350"/>
            <a:ext cx="3310934" cy="25376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a:extLst>
              <a:ext uri="{FF2B5EF4-FFF2-40B4-BE49-F238E27FC236}">
                <a16:creationId xmlns:a16="http://schemas.microsoft.com/office/drawing/2014/main" id="{CB83E368-D8E7-4BBA-9934-06A501017DB7}"/>
              </a:ext>
            </a:extLst>
          </p:cNvPr>
          <p:cNvPicPr>
            <a:picLocks noChangeAspect="1"/>
          </p:cNvPicPr>
          <p:nvPr/>
        </p:nvPicPr>
        <p:blipFill>
          <a:blip r:embed="rId7"/>
          <a:stretch>
            <a:fillRect/>
          </a:stretch>
        </p:blipFill>
        <p:spPr>
          <a:xfrm>
            <a:off x="3819766" y="4487156"/>
            <a:ext cx="3570469" cy="17363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6249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8448" y="2220686"/>
            <a:ext cx="6096001" cy="1320800"/>
          </a:xfrm>
        </p:spPr>
        <p:txBody>
          <a:bodyPr>
            <a:normAutofit/>
          </a:bodyPr>
          <a:lstStyle/>
          <a:p>
            <a:pPr algn="r"/>
            <a:r>
              <a:rPr lang="ar-QA" sz="2800" dirty="0">
                <a:solidFill>
                  <a:schemeClr val="tx1"/>
                </a:solidFill>
                <a:latin typeface="Arial" panose="020B0604020202020204" pitchFamily="34" charset="0"/>
                <a:cs typeface="Arial" panose="020B0604020202020204" pitchFamily="34" charset="0"/>
              </a:rPr>
              <a:t>هو امتداد لملف مجسم ثلاثي الابعاد ويتشكل من العديد من المثلثات.</a:t>
            </a:r>
            <a:endParaRPr lang="en-US" sz="2800" dirty="0">
              <a:solidFill>
                <a:schemeClr val="tx1"/>
              </a:solidFill>
              <a:latin typeface="Arial" panose="020B0604020202020204" pitchFamily="34" charset="0"/>
              <a:cs typeface="Arial" panose="020B0604020202020204" pitchFamily="34" charset="0"/>
            </a:endParaRP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274" y="1103086"/>
            <a:ext cx="5538345" cy="52878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28033" y="4391727"/>
            <a:ext cx="6096000" cy="1200329"/>
          </a:xfrm>
          <a:prstGeom prst="rect">
            <a:avLst/>
          </a:prstGeom>
        </p:spPr>
        <p:txBody>
          <a:bodyPr>
            <a:spAutoFit/>
          </a:bodyPr>
          <a:lstStyle/>
          <a:p>
            <a:r>
              <a:rPr lang="en-US" sz="2400" dirty="0"/>
              <a:t>An extension of a three-dimensional stereoscopic file consisting of many triangles.</a:t>
            </a:r>
          </a:p>
        </p:txBody>
      </p:sp>
      <p:sp>
        <p:nvSpPr>
          <p:cNvPr id="4" name="Rectangle 3"/>
          <p:cNvSpPr/>
          <p:nvPr/>
        </p:nvSpPr>
        <p:spPr>
          <a:xfrm>
            <a:off x="7982062" y="3569050"/>
            <a:ext cx="2436757" cy="769441"/>
          </a:xfrm>
          <a:prstGeom prst="rect">
            <a:avLst/>
          </a:prstGeom>
        </p:spPr>
        <p:txBody>
          <a:bodyPr wrap="none">
            <a:spAutoFit/>
          </a:bodyPr>
          <a:lstStyle/>
          <a:p>
            <a:r>
              <a:rPr lang="en-US" sz="4400" dirty="0"/>
              <a:t>.STL file </a:t>
            </a:r>
          </a:p>
        </p:txBody>
      </p:sp>
      <p:sp>
        <p:nvSpPr>
          <p:cNvPr id="5" name="Rectangle 4"/>
          <p:cNvSpPr/>
          <p:nvPr/>
        </p:nvSpPr>
        <p:spPr>
          <a:xfrm>
            <a:off x="7982062" y="892445"/>
            <a:ext cx="2787943" cy="769441"/>
          </a:xfrm>
          <a:prstGeom prst="rect">
            <a:avLst/>
          </a:prstGeom>
        </p:spPr>
        <p:txBody>
          <a:bodyPr wrap="none">
            <a:spAutoFit/>
          </a:bodyPr>
          <a:lstStyle/>
          <a:p>
            <a:r>
              <a:rPr lang="en-US" sz="4400" dirty="0"/>
              <a:t>.STL</a:t>
            </a:r>
            <a:r>
              <a:rPr lang="ar-QA" sz="4400" dirty="0"/>
              <a:t>ملف </a:t>
            </a:r>
            <a:r>
              <a:rPr lang="en-US" sz="4400" dirty="0"/>
              <a:t>  </a:t>
            </a:r>
          </a:p>
        </p:txBody>
      </p:sp>
      <p:sp>
        <p:nvSpPr>
          <p:cNvPr id="7" name="TextBox 6">
            <a:extLst>
              <a:ext uri="{FF2B5EF4-FFF2-40B4-BE49-F238E27FC236}">
                <a16:creationId xmlns:a16="http://schemas.microsoft.com/office/drawing/2014/main" id="{8E96C5A9-C96D-4A9E-8AD8-1FB14ABC0EC3}"/>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a:extLst>
              <a:ext uri="{FF2B5EF4-FFF2-40B4-BE49-F238E27FC236}">
                <a16:creationId xmlns:a16="http://schemas.microsoft.com/office/drawing/2014/main" id="{5FFC9561-EEF2-4C74-9508-F6EBB35F9ABD}"/>
              </a:ext>
            </a:extLst>
          </p:cNvPr>
          <p:cNvGrpSpPr/>
          <p:nvPr/>
        </p:nvGrpSpPr>
        <p:grpSpPr>
          <a:xfrm>
            <a:off x="9248482" y="6273830"/>
            <a:ext cx="1415160" cy="476766"/>
            <a:chOff x="8882864" y="6158525"/>
            <a:chExt cx="1780778" cy="599942"/>
          </a:xfrm>
        </p:grpSpPr>
        <p:pic>
          <p:nvPicPr>
            <p:cNvPr id="9" name="Picture 8">
              <a:extLst>
                <a:ext uri="{FF2B5EF4-FFF2-40B4-BE49-F238E27FC236}">
                  <a16:creationId xmlns:a16="http://schemas.microsoft.com/office/drawing/2014/main" id="{9D7B35A9-7D87-49AF-A21D-BAE0AF8D53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a:extLst>
                <a:ext uri="{FF2B5EF4-FFF2-40B4-BE49-F238E27FC236}">
                  <a16:creationId xmlns:a16="http://schemas.microsoft.com/office/drawing/2014/main" id="{ED5C41F5-D3C5-4F91-B9AC-F05954595E66}"/>
                </a:ext>
              </a:extLst>
            </p:cNvPr>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207349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35914" y="452977"/>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QA" sz="2800" dirty="0">
                <a:solidFill>
                  <a:schemeClr val="tx1"/>
                </a:solidFill>
                <a:latin typeface="Politica" panose="02000506060000020004"/>
              </a:rPr>
              <a:t>ما هو التصنيع الرقمي؟</a:t>
            </a:r>
            <a:br>
              <a:rPr lang="en-US" sz="2800" dirty="0">
                <a:solidFill>
                  <a:schemeClr val="tx1"/>
                </a:solidFill>
                <a:latin typeface="Politica" panose="02000506060000020004"/>
              </a:rPr>
            </a:br>
            <a:r>
              <a:rPr lang="en-US" sz="2800" dirty="0">
                <a:solidFill>
                  <a:schemeClr val="tx1"/>
                </a:solidFill>
                <a:latin typeface="Politica" panose="02000506060000020004"/>
              </a:rPr>
              <a:t>What is digital manufacturing? </a:t>
            </a:r>
          </a:p>
        </p:txBody>
      </p:sp>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854200" cy="6804914"/>
          </a:xfrm>
          <a:prstGeom prst="rect">
            <a:avLst/>
          </a:prstGeom>
        </p:spPr>
      </p:pic>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1" name="Picture 10">
            <a:extLst>
              <a:ext uri="{FF2B5EF4-FFF2-40B4-BE49-F238E27FC236}">
                <a16:creationId xmlns:a16="http://schemas.microsoft.com/office/drawing/2014/main" id="{CAE87B09-0555-416D-840C-0FBD241136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2946" y="1997674"/>
            <a:ext cx="4073893" cy="2291565"/>
          </a:xfrm>
          <a:prstGeom prst="rect">
            <a:avLst/>
          </a:prstGeom>
        </p:spPr>
      </p:pic>
      <p:sp>
        <p:nvSpPr>
          <p:cNvPr id="12" name="Rectangle 11">
            <a:extLst>
              <a:ext uri="{FF2B5EF4-FFF2-40B4-BE49-F238E27FC236}">
                <a16:creationId xmlns:a16="http://schemas.microsoft.com/office/drawing/2014/main" id="{CB7F213B-E680-4F6E-B850-3B9D657A9E84}"/>
              </a:ext>
            </a:extLst>
          </p:cNvPr>
          <p:cNvSpPr/>
          <p:nvPr/>
        </p:nvSpPr>
        <p:spPr>
          <a:xfrm>
            <a:off x="2000188" y="4462173"/>
            <a:ext cx="8517466" cy="1015663"/>
          </a:xfrm>
          <a:prstGeom prst="rect">
            <a:avLst/>
          </a:prstGeom>
        </p:spPr>
        <p:txBody>
          <a:bodyPr wrap="square">
            <a:spAutoFit/>
          </a:bodyPr>
          <a:lstStyle/>
          <a:p>
            <a:pPr algn="r" rtl="1"/>
            <a:r>
              <a:rPr lang="ar-QA" sz="2000" b="1" i="1" dirty="0">
                <a:latin typeface="Politica" panose="02000506060000020004"/>
                <a:ea typeface="Roboto"/>
                <a:cs typeface="Roboto"/>
                <a:sym typeface="Roboto"/>
              </a:rPr>
              <a:t> </a:t>
            </a:r>
          </a:p>
          <a:p>
            <a:pPr algn="r" rtl="1"/>
            <a:r>
              <a:rPr lang="ar-QA" sz="2000" b="1" i="1" dirty="0">
                <a:latin typeface="Politica" panose="02000506060000020004"/>
                <a:ea typeface="Roboto"/>
                <a:cs typeface="Roboto"/>
                <a:sym typeface="Roboto"/>
              </a:rPr>
              <a:t>هو عملية تحويل الملفات الرقمية على الحاسوب إلى أجسام مادية ملموسة باستخدام آلات وأدوات مختلفة </a:t>
            </a:r>
          </a:p>
        </p:txBody>
      </p:sp>
      <p:sp>
        <p:nvSpPr>
          <p:cNvPr id="14" name="Rectangle 13">
            <a:extLst>
              <a:ext uri="{FF2B5EF4-FFF2-40B4-BE49-F238E27FC236}">
                <a16:creationId xmlns:a16="http://schemas.microsoft.com/office/drawing/2014/main" id="{E02D2F0A-A520-44A2-B8E2-5DD6E542987A}"/>
              </a:ext>
            </a:extLst>
          </p:cNvPr>
          <p:cNvSpPr/>
          <p:nvPr/>
        </p:nvSpPr>
        <p:spPr>
          <a:xfrm>
            <a:off x="2135914" y="5458510"/>
            <a:ext cx="9008534" cy="707886"/>
          </a:xfrm>
          <a:prstGeom prst="rect">
            <a:avLst/>
          </a:prstGeom>
        </p:spPr>
        <p:txBody>
          <a:bodyPr wrap="square">
            <a:spAutoFit/>
          </a:bodyPr>
          <a:lstStyle/>
          <a:p>
            <a:pPr lvl="0"/>
            <a:r>
              <a:rPr lang="it-IT" sz="2000" dirty="0">
                <a:latin typeface="Politica" panose="02000506060000020004"/>
                <a:ea typeface="Consolas" charset="0"/>
                <a:cs typeface="Consolas" charset="0"/>
              </a:rPr>
              <a:t>It is the process of converting digital files on our computers to physical objects using different tools and machines such as 3D printing and laser cutting </a:t>
            </a:r>
            <a:endParaRPr lang="en-US" sz="2000" dirty="0">
              <a:latin typeface="Politica" panose="02000506060000020004"/>
              <a:ea typeface="Consolas" charset="0"/>
              <a:cs typeface="Consolas" charset="0"/>
              <a:sym typeface="Roboto"/>
            </a:endParaRPr>
          </a:p>
        </p:txBody>
      </p:sp>
    </p:spTree>
    <p:extLst>
      <p:ext uri="{BB962C8B-B14F-4D97-AF65-F5344CB8AC3E}">
        <p14:creationId xmlns:p14="http://schemas.microsoft.com/office/powerpoint/2010/main" val="152344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p:nvPr/>
        </p:nvSpPr>
        <p:spPr>
          <a:xfrm>
            <a:off x="2532618" y="1897414"/>
            <a:ext cx="6314173" cy="756899"/>
          </a:xfrm>
          <a:prstGeom prst="rect">
            <a:avLst/>
          </a:prstGeom>
          <a:noFill/>
          <a:ln>
            <a:noFill/>
          </a:ln>
        </p:spPr>
        <p:txBody>
          <a:bodyPr lIns="91425" tIns="91425" rIns="91425" bIns="91425" anchor="t" anchorCtr="0">
            <a:noAutofit/>
          </a:bodyPr>
          <a:lstStyle/>
          <a:p>
            <a:pPr lvl="0" algn="ctr"/>
            <a:r>
              <a:rPr lang="en-US" sz="2400" i="1" dirty="0">
                <a:latin typeface="Politica" panose="02000506060000020004"/>
                <a:ea typeface="Consolas" charset="0"/>
                <a:cs typeface="Consolas" charset="0"/>
              </a:rPr>
              <a:t>Those are some 3D printed textile</a:t>
            </a:r>
            <a:endParaRPr lang="en-US" sz="2400" i="1" dirty="0">
              <a:latin typeface="Politica" panose="02000506060000020004"/>
              <a:ea typeface="Consolas" charset="0"/>
              <a:cs typeface="Consolas" charset="0"/>
              <a:sym typeface="Roboto"/>
            </a:endParaRPr>
          </a:p>
        </p:txBody>
      </p:sp>
      <p:sp>
        <p:nvSpPr>
          <p:cNvPr id="2" name="TextBox 1"/>
          <p:cNvSpPr txBox="1"/>
          <p:nvPr/>
        </p:nvSpPr>
        <p:spPr>
          <a:xfrm>
            <a:off x="2532618" y="1167260"/>
            <a:ext cx="6661856" cy="461665"/>
          </a:xfrm>
          <a:prstGeom prst="rect">
            <a:avLst/>
          </a:prstGeom>
          <a:noFill/>
        </p:spPr>
        <p:txBody>
          <a:bodyPr wrap="square" rtlCol="0">
            <a:spAutoFit/>
          </a:bodyPr>
          <a:lstStyle/>
          <a:p>
            <a:pPr algn="ctr" rtl="1"/>
            <a:r>
              <a:rPr lang="ar-QA" sz="2400" b="1" i="1" dirty="0">
                <a:latin typeface="Politica"/>
                <a:ea typeface="Roboto"/>
                <a:cs typeface="Roboto"/>
              </a:rPr>
              <a:t>هذه بعض الانسجة التي  تم تصنيعها بتكنولوجيا بالطباعة الثلاثية</a:t>
            </a:r>
            <a:endParaRPr lang="en-US" sz="2400" dirty="0">
              <a:latin typeface="Politica"/>
            </a:endParaRPr>
          </a:p>
        </p:txBody>
      </p:sp>
      <p:pic>
        <p:nvPicPr>
          <p:cNvPr id="9" name="Picture 8" descr="A picture containing table, indoor, honeycomb, object&#10;&#10;Description automatically generated">
            <a:extLst>
              <a:ext uri="{FF2B5EF4-FFF2-40B4-BE49-F238E27FC236}">
                <a16:creationId xmlns:a16="http://schemas.microsoft.com/office/drawing/2014/main" id="{3DE70912-4B9A-4357-9938-7CB0D03BF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3236" y="3381682"/>
            <a:ext cx="2618692" cy="3251150"/>
          </a:xfrm>
          <a:prstGeom prst="rect">
            <a:avLst/>
          </a:prstGeom>
        </p:spPr>
      </p:pic>
      <p:pic>
        <p:nvPicPr>
          <p:cNvPr id="4" name="Picture 3">
            <a:extLst>
              <a:ext uri="{FF2B5EF4-FFF2-40B4-BE49-F238E27FC236}">
                <a16:creationId xmlns:a16="http://schemas.microsoft.com/office/drawing/2014/main" id="{13D4FC49-11AA-499B-A82E-2CB3EC723E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3620" y="3381682"/>
            <a:ext cx="3637997" cy="3251151"/>
          </a:xfrm>
          <a:prstGeom prst="rect">
            <a:avLst/>
          </a:prstGeom>
        </p:spPr>
      </p:pic>
      <p:pic>
        <p:nvPicPr>
          <p:cNvPr id="10" name="Picture 9">
            <a:extLst>
              <a:ext uri="{FF2B5EF4-FFF2-40B4-BE49-F238E27FC236}">
                <a16:creationId xmlns:a16="http://schemas.microsoft.com/office/drawing/2014/main" id="{615961C7-37BA-4548-AC59-421D0000A80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67773" y="3384467"/>
            <a:ext cx="3820658" cy="3248365"/>
          </a:xfrm>
          <a:prstGeom prst="rect">
            <a:avLst/>
          </a:prstGeom>
        </p:spPr>
      </p:pic>
    </p:spTree>
    <p:extLst>
      <p:ext uri="{BB962C8B-B14F-4D97-AF65-F5344CB8AC3E}">
        <p14:creationId xmlns:p14="http://schemas.microsoft.com/office/powerpoint/2010/main" val="1431493003"/>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55" y="92164"/>
            <a:ext cx="11545889" cy="1400530"/>
          </a:xfrm>
        </p:spPr>
        <p:txBody>
          <a:bodyPr>
            <a:normAutofit/>
          </a:bodyPr>
          <a:lstStyle/>
          <a:p>
            <a:pPr algn="ctr"/>
            <a:r>
              <a:rPr lang="ar-QA" sz="3200" b="1" dirty="0">
                <a:solidFill>
                  <a:srgbClr val="0070C0"/>
                </a:solidFill>
                <a:latin typeface="Politica" panose="02000506060000020004"/>
                <a:cs typeface="Arial" panose="020B0604020202020204" pitchFamily="34" charset="0"/>
              </a:rPr>
              <a:t>تكنولوجيا الطباعة ثلاثية الابعاد </a:t>
            </a:r>
            <a:br>
              <a:rPr lang="ar-QA" sz="3200" b="1" dirty="0">
                <a:solidFill>
                  <a:srgbClr val="0070C0"/>
                </a:solidFill>
                <a:latin typeface="Politica" panose="02000506060000020004"/>
                <a:hlinkClick r:id="rId3">
                  <a:extLst>
                    <a:ext uri="{A12FA001-AC4F-418D-AE19-62706E023703}">
                      <ahyp:hlinkClr xmlns:ahyp="http://schemas.microsoft.com/office/drawing/2018/hyperlinkcolor" val="tx"/>
                    </a:ext>
                  </a:extLst>
                </a:hlinkClick>
              </a:rPr>
            </a:br>
            <a:r>
              <a:rPr lang="en-US" sz="3200" b="1" dirty="0">
                <a:solidFill>
                  <a:srgbClr val="0070C0"/>
                </a:solidFill>
                <a:latin typeface="Politica" panose="02000506060000020004"/>
              </a:rPr>
              <a:t>3D Printing Technology</a:t>
            </a:r>
            <a:endParaRPr lang="en-US" sz="2400" b="1" dirty="0">
              <a:solidFill>
                <a:srgbClr val="0070C0"/>
              </a:solidFill>
              <a:latin typeface="Politica" panose="02000506060000020004"/>
            </a:endParaRPr>
          </a:p>
        </p:txBody>
      </p:sp>
      <p:sp>
        <p:nvSpPr>
          <p:cNvPr id="4" name="Rectangle 3"/>
          <p:cNvSpPr/>
          <p:nvPr/>
        </p:nvSpPr>
        <p:spPr>
          <a:xfrm>
            <a:off x="6859252" y="1411047"/>
            <a:ext cx="4942699" cy="1384995"/>
          </a:xfrm>
          <a:prstGeom prst="rect">
            <a:avLst/>
          </a:prstGeom>
        </p:spPr>
        <p:txBody>
          <a:bodyPr wrap="square">
            <a:spAutoFit/>
          </a:bodyPr>
          <a:lstStyle/>
          <a:p>
            <a:pPr algn="r"/>
            <a:r>
              <a:rPr lang="ar-SA" sz="2800" dirty="0">
                <a:latin typeface="Arial" panose="020B0604020202020204" pitchFamily="34" charset="0"/>
                <a:cs typeface="Arial" panose="020B0604020202020204" pitchFamily="34" charset="0"/>
              </a:rPr>
              <a:t>هي إحدى تقنيات التصنيع بالإضافة، حيث يتم تصنيع القطع عن طريق طباعة طبقة فوق الأخرى حتى يتكون الشكل النهائي</a:t>
            </a:r>
            <a:r>
              <a:rPr lang="en-US" sz="2800" dirty="0">
                <a:latin typeface="Arial" panose="020B0604020202020204" pitchFamily="34" charset="0"/>
                <a:cs typeface="Arial" panose="020B0604020202020204" pitchFamily="34" charset="0"/>
              </a:rPr>
              <a:t>.</a:t>
            </a:r>
            <a:endParaRPr lang="ar-SA" sz="2800" dirty="0">
              <a:latin typeface="Arial" panose="020B0604020202020204" pitchFamily="34" charset="0"/>
              <a:cs typeface="Arial" panose="020B0604020202020204" pitchFamily="34" charset="0"/>
            </a:endParaRPr>
          </a:p>
        </p:txBody>
      </p:sp>
      <p:sp>
        <p:nvSpPr>
          <p:cNvPr id="5" name="Rectangle 4"/>
          <p:cNvSpPr/>
          <p:nvPr/>
        </p:nvSpPr>
        <p:spPr>
          <a:xfrm>
            <a:off x="320427" y="1397828"/>
            <a:ext cx="6296612" cy="1815882"/>
          </a:xfrm>
          <a:prstGeom prst="rect">
            <a:avLst/>
          </a:prstGeom>
        </p:spPr>
        <p:txBody>
          <a:bodyPr wrap="square">
            <a:spAutoFit/>
          </a:bodyPr>
          <a:lstStyle/>
          <a:p>
            <a:r>
              <a:rPr lang="en-US" sz="2800" dirty="0">
                <a:latin typeface="Politica" panose="02000506060000020004"/>
              </a:rPr>
              <a:t>It is manufacturing processes where the designs are manufactured by printing a layer over a layer until the final shape is formed.</a:t>
            </a:r>
          </a:p>
        </p:txBody>
      </p:sp>
      <p:sp>
        <p:nvSpPr>
          <p:cNvPr id="6" name="TextBox 5">
            <a:extLst>
              <a:ext uri="{FF2B5EF4-FFF2-40B4-BE49-F238E27FC236}">
                <a16:creationId xmlns:a16="http://schemas.microsoft.com/office/drawing/2014/main" id="{68B37C69-7E4B-4B65-946F-58541EB3DD70}"/>
              </a:ext>
            </a:extLst>
          </p:cNvPr>
          <p:cNvSpPr txBox="1"/>
          <p:nvPr/>
        </p:nvSpPr>
        <p:spPr>
          <a:xfrm>
            <a:off x="10663642" y="628907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7" name="Group 6">
            <a:extLst>
              <a:ext uri="{FF2B5EF4-FFF2-40B4-BE49-F238E27FC236}">
                <a16:creationId xmlns:a16="http://schemas.microsoft.com/office/drawing/2014/main" id="{5776643C-26C8-4881-952B-7E318F5617DF}"/>
              </a:ext>
            </a:extLst>
          </p:cNvPr>
          <p:cNvGrpSpPr/>
          <p:nvPr/>
        </p:nvGrpSpPr>
        <p:grpSpPr>
          <a:xfrm>
            <a:off x="9248482" y="6289070"/>
            <a:ext cx="1415160" cy="476766"/>
            <a:chOff x="8882864" y="6158525"/>
            <a:chExt cx="1780778" cy="599942"/>
          </a:xfrm>
        </p:grpSpPr>
        <p:pic>
          <p:nvPicPr>
            <p:cNvPr id="8" name="Picture 7">
              <a:extLst>
                <a:ext uri="{FF2B5EF4-FFF2-40B4-BE49-F238E27FC236}">
                  <a16:creationId xmlns:a16="http://schemas.microsoft.com/office/drawing/2014/main" id="{8441708A-37C8-4344-8389-7187934FE7A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9" name="Picture 8">
              <a:extLst>
                <a:ext uri="{FF2B5EF4-FFF2-40B4-BE49-F238E27FC236}">
                  <a16:creationId xmlns:a16="http://schemas.microsoft.com/office/drawing/2014/main" id="{0BD66404-4B38-4403-AF4A-514176328AAC}"/>
                </a:ext>
              </a:extLst>
            </p:cNvPr>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0" name="Picture 9">
            <a:extLst>
              <a:ext uri="{FF2B5EF4-FFF2-40B4-BE49-F238E27FC236}">
                <a16:creationId xmlns:a16="http://schemas.microsoft.com/office/drawing/2014/main" id="{CAFDDD39-4C34-4478-AEB8-D2A01911BC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44234" y="3033686"/>
            <a:ext cx="3884656" cy="3392927"/>
          </a:xfrm>
          <a:prstGeom prst="rect">
            <a:avLst/>
          </a:prstGeom>
        </p:spPr>
      </p:pic>
    </p:spTree>
    <p:extLst>
      <p:ext uri="{BB962C8B-B14F-4D97-AF65-F5344CB8AC3E}">
        <p14:creationId xmlns:p14="http://schemas.microsoft.com/office/powerpoint/2010/main" val="3687070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2" name="Picture 21">
            <a:extLst>
              <a:ext uri="{FF2B5EF4-FFF2-40B4-BE49-F238E27FC236}">
                <a16:creationId xmlns:a16="http://schemas.microsoft.com/office/drawing/2014/main" id="{0C8BBC29-F52A-4AE0-923D-32C593AF48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616509" cy="6804914"/>
          </a:xfrm>
          <a:prstGeom prst="rect">
            <a:avLst/>
          </a:prstGeom>
        </p:spPr>
      </p:pic>
      <p:pic>
        <p:nvPicPr>
          <p:cNvPr id="2" name="Picture 1">
            <a:extLst>
              <a:ext uri="{FF2B5EF4-FFF2-40B4-BE49-F238E27FC236}">
                <a16:creationId xmlns:a16="http://schemas.microsoft.com/office/drawing/2014/main" id="{7BBE35A5-41E8-4179-A6E9-4449442907AB}"/>
              </a:ext>
            </a:extLst>
          </p:cNvPr>
          <p:cNvPicPr>
            <a:picLocks noChangeAspect="1"/>
          </p:cNvPicPr>
          <p:nvPr/>
        </p:nvPicPr>
        <p:blipFill>
          <a:blip r:embed="rId5"/>
          <a:stretch>
            <a:fillRect/>
          </a:stretch>
        </p:blipFill>
        <p:spPr>
          <a:xfrm>
            <a:off x="2127565" y="679009"/>
            <a:ext cx="9327081" cy="52464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2568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439" y="0"/>
            <a:ext cx="9404723" cy="1732109"/>
          </a:xfrm>
        </p:spPr>
        <p:txBody>
          <a:bodyPr>
            <a:normAutofit fontScale="90000"/>
          </a:bodyPr>
          <a:lstStyle/>
          <a:p>
            <a:pPr algn="ctr"/>
            <a:r>
              <a:rPr lang="ar-QA" dirty="0">
                <a:solidFill>
                  <a:schemeClr val="tx1"/>
                </a:solidFill>
                <a:latin typeface="Arial" panose="020B0604020202020204" pitchFamily="34" charset="0"/>
                <a:cs typeface="Arial" panose="020B0604020202020204" pitchFamily="34" charset="0"/>
              </a:rPr>
              <a:t>برنامج التصنيع كيورا</a:t>
            </a:r>
            <a:br>
              <a:rPr lang="en-US" dirty="0">
                <a:solidFill>
                  <a:schemeClr val="tx1"/>
                </a:solidFill>
              </a:rPr>
            </a:br>
            <a:r>
              <a:rPr lang="en-US" dirty="0">
                <a:solidFill>
                  <a:schemeClr val="tx1"/>
                </a:solidFill>
              </a:rPr>
              <a:t>CAM software - Cura</a:t>
            </a:r>
            <a:br>
              <a:rPr lang="en-US" dirty="0">
                <a:solidFill>
                  <a:schemeClr val="tx1"/>
                </a:solidFill>
              </a:rPr>
            </a:br>
            <a:endParaRPr lang="en-US" dirty="0">
              <a:solidFill>
                <a:schemeClr val="tx1"/>
              </a:solidFill>
            </a:endParaRPr>
          </a:p>
        </p:txBody>
      </p:sp>
      <p:pic>
        <p:nvPicPr>
          <p:cNvPr id="3076" name="Picture 4" descr="Image result for cura software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3625" y="1268911"/>
            <a:ext cx="8952537" cy="545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5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posing for the camera&#10;&#10;Description automatically generated">
            <a:extLst>
              <a:ext uri="{FF2B5EF4-FFF2-40B4-BE49-F238E27FC236}">
                <a16:creationId xmlns:a16="http://schemas.microsoft.com/office/drawing/2014/main" id="{7B8D71A7-629A-49AE-99A7-AE3F5F7457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DF5976E2-F309-462B-9964-CF1825FFB057}"/>
              </a:ext>
            </a:extLst>
          </p:cNvPr>
          <p:cNvSpPr txBox="1"/>
          <p:nvPr/>
        </p:nvSpPr>
        <p:spPr>
          <a:xfrm>
            <a:off x="8738880" y="285763"/>
            <a:ext cx="2713435" cy="646331"/>
          </a:xfrm>
          <a:prstGeom prst="rect">
            <a:avLst/>
          </a:prstGeom>
          <a:noFill/>
        </p:spPr>
        <p:txBody>
          <a:bodyPr wrap="none" rtlCol="0">
            <a:spAutoFit/>
          </a:bodyPr>
          <a:lstStyle/>
          <a:p>
            <a:r>
              <a:rPr lang="en-US" sz="3600" b="1" dirty="0">
                <a:solidFill>
                  <a:schemeClr val="accent5">
                    <a:lumMod val="75000"/>
                  </a:schemeClr>
                </a:solidFill>
                <a:latin typeface="Politica" panose="02000506060000020004"/>
              </a:rPr>
              <a:t>Who are we?</a:t>
            </a:r>
          </a:p>
        </p:txBody>
      </p:sp>
      <p:pic>
        <p:nvPicPr>
          <p:cNvPr id="38" name="Picture 37">
            <a:extLst>
              <a:ext uri="{FF2B5EF4-FFF2-40B4-BE49-F238E27FC236}">
                <a16:creationId xmlns:a16="http://schemas.microsoft.com/office/drawing/2014/main" id="{CDA12267-032E-4700-8032-6F30DFA8B0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2037" y="893125"/>
            <a:ext cx="1662300" cy="1493083"/>
          </a:xfrm>
          <a:prstGeom prst="rect">
            <a:avLst/>
          </a:prstGeom>
        </p:spPr>
      </p:pic>
      <p:pic>
        <p:nvPicPr>
          <p:cNvPr id="39" name="Picture 38">
            <a:extLst>
              <a:ext uri="{FF2B5EF4-FFF2-40B4-BE49-F238E27FC236}">
                <a16:creationId xmlns:a16="http://schemas.microsoft.com/office/drawing/2014/main" id="{0570388A-A297-48BE-84DF-B4636583B4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50000"/>
          <a:stretch/>
        </p:blipFill>
        <p:spPr>
          <a:xfrm>
            <a:off x="10608653" y="1768873"/>
            <a:ext cx="1583327" cy="3252224"/>
          </a:xfrm>
          <a:prstGeom prst="rect">
            <a:avLst/>
          </a:prstGeom>
        </p:spPr>
      </p:pic>
      <p:sp>
        <p:nvSpPr>
          <p:cNvPr id="40" name="TextBox 39">
            <a:extLst>
              <a:ext uri="{FF2B5EF4-FFF2-40B4-BE49-F238E27FC236}">
                <a16:creationId xmlns:a16="http://schemas.microsoft.com/office/drawing/2014/main" id="{163E4506-78CC-450F-B675-EC079FA4AE69}"/>
              </a:ext>
            </a:extLst>
          </p:cNvPr>
          <p:cNvSpPr txBox="1"/>
          <p:nvPr/>
        </p:nvSpPr>
        <p:spPr>
          <a:xfrm>
            <a:off x="8870952" y="4838221"/>
            <a:ext cx="6097044" cy="1384995"/>
          </a:xfrm>
          <a:prstGeom prst="rect">
            <a:avLst/>
          </a:prstGeom>
          <a:noFill/>
        </p:spPr>
        <p:txBody>
          <a:bodyPr wrap="square">
            <a:spAutoFit/>
          </a:bodyPr>
          <a:lstStyle/>
          <a:p>
            <a:pPr marL="457200" indent="-457200">
              <a:buFont typeface="Wingdings" panose="05000000000000000000" pitchFamily="2" charset="2"/>
              <a:buChar char="Ø"/>
            </a:pPr>
            <a:r>
              <a:rPr lang="en-US" sz="2800" dirty="0">
                <a:latin typeface="Politica"/>
                <a:ea typeface="Politica" charset="0"/>
                <a:cs typeface="Politica" charset="0"/>
              </a:rPr>
              <a:t>Software Zone.</a:t>
            </a:r>
          </a:p>
          <a:p>
            <a:pPr marL="457200" indent="-457200">
              <a:buClr>
                <a:schemeClr val="tx1"/>
              </a:buClr>
              <a:buFont typeface="Wingdings" panose="05000000000000000000" pitchFamily="2" charset="2"/>
              <a:buChar char="Ø"/>
            </a:pPr>
            <a:r>
              <a:rPr lang="en-US" sz="2800" b="1" dirty="0">
                <a:solidFill>
                  <a:srgbClr val="4D55AE"/>
                </a:solidFill>
                <a:latin typeface="Politica"/>
                <a:ea typeface="Politica" charset="0"/>
                <a:cs typeface="Politica" charset="0"/>
              </a:rPr>
              <a:t>Technology Zone.</a:t>
            </a:r>
          </a:p>
          <a:p>
            <a:pPr marL="457200" indent="-457200">
              <a:buFont typeface="Wingdings" panose="05000000000000000000" pitchFamily="2" charset="2"/>
              <a:buChar char="Ø"/>
            </a:pPr>
            <a:r>
              <a:rPr lang="en-US" sz="2800" dirty="0">
                <a:latin typeface="Politica"/>
                <a:ea typeface="Politica" charset="0"/>
                <a:cs typeface="Politica" charset="0"/>
              </a:rPr>
              <a:t>Creative Zone.</a:t>
            </a:r>
          </a:p>
        </p:txBody>
      </p:sp>
      <p:sp>
        <p:nvSpPr>
          <p:cNvPr id="12" name="TextBox 11">
            <a:extLst>
              <a:ext uri="{FF2B5EF4-FFF2-40B4-BE49-F238E27FC236}">
                <a16:creationId xmlns:a16="http://schemas.microsoft.com/office/drawing/2014/main" id="{107FE564-C7B7-4975-9919-1265A035AF51}"/>
              </a:ext>
            </a:extLst>
          </p:cNvPr>
          <p:cNvSpPr txBox="1"/>
          <p:nvPr/>
        </p:nvSpPr>
        <p:spPr>
          <a:xfrm>
            <a:off x="9326797" y="2544060"/>
            <a:ext cx="1537600" cy="646331"/>
          </a:xfrm>
          <a:prstGeom prst="rect">
            <a:avLst/>
          </a:prstGeom>
          <a:noFill/>
        </p:spPr>
        <p:txBody>
          <a:bodyPr wrap="none" rtlCol="0">
            <a:spAutoFit/>
          </a:bodyPr>
          <a:lstStyle/>
          <a:p>
            <a:r>
              <a:rPr lang="ar-JO" sz="3600" b="1" dirty="0">
                <a:solidFill>
                  <a:schemeClr val="accent5">
                    <a:lumMod val="75000"/>
                  </a:schemeClr>
                </a:solidFill>
                <a:latin typeface="Politica" panose="02000506060000020004"/>
              </a:rPr>
              <a:t>من نحن؟</a:t>
            </a:r>
            <a:endParaRPr lang="en-US" sz="3600" b="1" dirty="0">
              <a:solidFill>
                <a:schemeClr val="accent5">
                  <a:lumMod val="75000"/>
                </a:schemeClr>
              </a:solidFill>
              <a:latin typeface="Politica" panose="02000506060000020004"/>
            </a:endParaRPr>
          </a:p>
        </p:txBody>
      </p:sp>
    </p:spTree>
    <p:extLst>
      <p:ext uri="{BB962C8B-B14F-4D97-AF65-F5344CB8AC3E}">
        <p14:creationId xmlns:p14="http://schemas.microsoft.com/office/powerpoint/2010/main" val="2514924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687" y="498808"/>
            <a:ext cx="9404723" cy="1710084"/>
          </a:xfrm>
        </p:spPr>
        <p:txBody>
          <a:bodyPr>
            <a:normAutofit fontScale="90000"/>
          </a:bodyPr>
          <a:lstStyle/>
          <a:p>
            <a:pPr algn="ctr"/>
            <a:r>
              <a:rPr lang="ar-QA" dirty="0">
                <a:solidFill>
                  <a:schemeClr val="tx1"/>
                </a:solidFill>
                <a:latin typeface="Arial" panose="020B0604020202020204" pitchFamily="34" charset="0"/>
                <a:cs typeface="Arial" panose="020B0604020202020204" pitchFamily="34" charset="0"/>
              </a:rPr>
              <a:t>من الالف الى الياء، برنامج كيورا و الطباعة الثلاثية الابعاد</a:t>
            </a:r>
            <a:br>
              <a:rPr lang="en-US" dirty="0">
                <a:solidFill>
                  <a:schemeClr val="tx1"/>
                </a:solidFill>
              </a:rPr>
            </a:br>
            <a:r>
              <a:rPr lang="en-US" dirty="0">
                <a:solidFill>
                  <a:schemeClr val="tx1"/>
                </a:solidFill>
              </a:rPr>
              <a:t>FROM A to Z, CURA SOFTWARE</a:t>
            </a:r>
            <a:br>
              <a:rPr lang="en-US" dirty="0">
                <a:solidFill>
                  <a:schemeClr val="tx1"/>
                </a:solidFill>
              </a:rPr>
            </a:br>
            <a:r>
              <a:rPr lang="en-US" dirty="0">
                <a:solidFill>
                  <a:schemeClr val="tx1"/>
                </a:solidFill>
              </a:rPr>
              <a:t>and 3D Printing</a:t>
            </a:r>
          </a:p>
        </p:txBody>
      </p:sp>
      <p:pic>
        <p:nvPicPr>
          <p:cNvPr id="4" name="Picture 6" descr="Image result for cura software pn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3218542" y="1534557"/>
            <a:ext cx="6535058" cy="653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61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screen">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screen">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screen">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screen">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0B2AAF93-F372-4E32-8DE3-2B37B0349A7C}"/>
              </a:ext>
            </a:extLst>
          </p:cNvPr>
          <p:cNvSpPr/>
          <p:nvPr/>
        </p:nvSpPr>
        <p:spPr>
          <a:xfrm>
            <a:off x="1794490" y="439728"/>
            <a:ext cx="9456562" cy="1938992"/>
          </a:xfrm>
          <a:prstGeom prst="rect">
            <a:avLst/>
          </a:prstGeom>
        </p:spPr>
        <p:txBody>
          <a:bodyPr wrap="square">
            <a:spAutoFit/>
          </a:bodyPr>
          <a:lstStyle/>
          <a:p>
            <a:r>
              <a:rPr kumimoji="0" lang="en-US" sz="2400" b="0" i="0" u="none" strike="noStrike" kern="0" cap="none" spc="0" normalizeH="0" baseline="0" noProof="0" dirty="0">
                <a:ln>
                  <a:noFill/>
                </a:ln>
                <a:solidFill>
                  <a:srgbClr val="000000"/>
                </a:solidFill>
                <a:effectLst/>
                <a:uLnTx/>
                <a:uFillTx/>
                <a:latin typeface="Politica" panose="02000506060000020004"/>
                <a:cs typeface="Arial"/>
                <a:sym typeface="Arial"/>
              </a:rPr>
              <a:t>Maha is planning to enter a competition in fashion design, and she thinks to create unique and special fashion by integrate modern design with technology, and she is asking for your help to provide her with modern designs of fashion.</a:t>
            </a:r>
            <a:endParaRPr lang="en-US" sz="2400" dirty="0">
              <a:latin typeface="Politica"/>
            </a:endParaRPr>
          </a:p>
          <a:p>
            <a:endParaRPr lang="en-US" sz="2400" dirty="0">
              <a:latin typeface="Politica"/>
            </a:endParaRPr>
          </a:p>
        </p:txBody>
      </p:sp>
      <p:sp>
        <p:nvSpPr>
          <p:cNvPr id="17" name="TextBox 16">
            <a:extLst>
              <a:ext uri="{FF2B5EF4-FFF2-40B4-BE49-F238E27FC236}">
                <a16:creationId xmlns:a16="http://schemas.microsoft.com/office/drawing/2014/main" id="{4955A6DA-815F-4124-A9F3-75EDB42FED58}"/>
              </a:ext>
            </a:extLst>
          </p:cNvPr>
          <p:cNvSpPr txBox="1"/>
          <p:nvPr/>
        </p:nvSpPr>
        <p:spPr>
          <a:xfrm>
            <a:off x="1402113" y="2091746"/>
            <a:ext cx="9167193" cy="1384995"/>
          </a:xfrm>
          <a:prstGeom prst="rect">
            <a:avLst/>
          </a:prstGeom>
          <a:noFill/>
        </p:spPr>
        <p:txBody>
          <a:bodyPr wrap="square">
            <a:spAutoFit/>
          </a:bodyPr>
          <a:lstStyle/>
          <a:p>
            <a:pPr algn="r"/>
            <a:r>
              <a:rPr lang="ar-QA" sz="2800" dirty="0">
                <a:latin typeface="Arial" panose="020B0604020202020204" pitchFamily="34" charset="0"/>
                <a:cs typeface="Arial" panose="020B0604020202020204" pitchFamily="34" charset="0"/>
              </a:rPr>
              <a:t>تخطط مها للدخول في مسابقة في تصميم الأزياء وهي تفكر في ابتكار أزياء فريدة ومميزة من خلال دمج التصميم الحديث مع التكنولوجيا ، وهي تطلب مساعدتك لتزويدها بتصاميم عصرية للموضة</a:t>
            </a:r>
            <a:endParaRPr lang="en-US" sz="2800" dirty="0">
              <a:latin typeface="Arial" panose="020B0604020202020204" pitchFamily="34" charset="0"/>
              <a:cs typeface="Arial" panose="020B0604020202020204" pitchFamily="34" charset="0"/>
            </a:endParaRPr>
          </a:p>
        </p:txBody>
      </p:sp>
      <p:pic>
        <p:nvPicPr>
          <p:cNvPr id="14" name="Picture 13" descr="A close up of a mask&#10;&#10;Description automatically generated">
            <a:extLst>
              <a:ext uri="{FF2B5EF4-FFF2-40B4-BE49-F238E27FC236}">
                <a16:creationId xmlns:a16="http://schemas.microsoft.com/office/drawing/2014/main" id="{9B7F0385-F61B-44F8-9E69-0DF5D16EA5A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38407" y="3612008"/>
            <a:ext cx="2184758" cy="2846487"/>
          </a:xfrm>
          <a:prstGeom prst="rect">
            <a:avLst/>
          </a:prstGeom>
        </p:spPr>
      </p:pic>
      <p:pic>
        <p:nvPicPr>
          <p:cNvPr id="24" name="Picture 23">
            <a:extLst>
              <a:ext uri="{FF2B5EF4-FFF2-40B4-BE49-F238E27FC236}">
                <a16:creationId xmlns:a16="http://schemas.microsoft.com/office/drawing/2014/main" id="{DE716A95-8587-40CF-9AF7-63D84DD74E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88666" y="4841679"/>
            <a:ext cx="1685200" cy="1885289"/>
          </a:xfrm>
          <a:prstGeom prst="rect">
            <a:avLst/>
          </a:prstGeom>
        </p:spPr>
      </p:pic>
      <p:pic>
        <p:nvPicPr>
          <p:cNvPr id="26" name="Picture 25">
            <a:extLst>
              <a:ext uri="{FF2B5EF4-FFF2-40B4-BE49-F238E27FC236}">
                <a16:creationId xmlns:a16="http://schemas.microsoft.com/office/drawing/2014/main" id="{987918EF-845F-42B2-AFB5-8470EE6AE81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50414" y="3189767"/>
            <a:ext cx="1723452" cy="1651912"/>
          </a:xfrm>
          <a:prstGeom prst="rect">
            <a:avLst/>
          </a:prstGeom>
        </p:spPr>
      </p:pic>
      <p:pic>
        <p:nvPicPr>
          <p:cNvPr id="28" name="Picture 27">
            <a:extLst>
              <a:ext uri="{FF2B5EF4-FFF2-40B4-BE49-F238E27FC236}">
                <a16:creationId xmlns:a16="http://schemas.microsoft.com/office/drawing/2014/main" id="{03A2CD2C-1679-49F4-8C8D-05417849670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88566" y="3612008"/>
            <a:ext cx="3225048" cy="2846487"/>
          </a:xfrm>
          <a:prstGeom prst="rect">
            <a:avLst/>
          </a:prstGeom>
        </p:spPr>
      </p:pic>
      <p:pic>
        <p:nvPicPr>
          <p:cNvPr id="11" name="Picture 10">
            <a:extLst>
              <a:ext uri="{FF2B5EF4-FFF2-40B4-BE49-F238E27FC236}">
                <a16:creationId xmlns:a16="http://schemas.microsoft.com/office/drawing/2014/main" id="{E855ECF0-5A7E-44FE-9118-C9A7A3898C8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616509" cy="6804914"/>
          </a:xfrm>
          <a:prstGeom prst="rect">
            <a:avLst/>
          </a:prstGeom>
        </p:spPr>
      </p:pic>
    </p:spTree>
    <p:extLst>
      <p:ext uri="{BB962C8B-B14F-4D97-AF65-F5344CB8AC3E}">
        <p14:creationId xmlns:p14="http://schemas.microsoft.com/office/powerpoint/2010/main" val="227129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2548525" y="286849"/>
            <a:ext cx="8728929" cy="830997"/>
          </a:xfrm>
          <a:prstGeom prst="rect">
            <a:avLst/>
          </a:prstGeom>
        </p:spPr>
        <p:txBody>
          <a:bodyPr wrap="square">
            <a:spAutoFit/>
          </a:bodyPr>
          <a:lstStyle/>
          <a:p>
            <a:pPr algn="ctr"/>
            <a:r>
              <a:rPr lang="en-US" sz="2400" dirty="0">
                <a:latin typeface="Politica"/>
              </a:rPr>
              <a:t>Those are some examples of digital manufactured fashion </a:t>
            </a:r>
          </a:p>
          <a:p>
            <a:pPr algn="ctr"/>
            <a:endParaRPr lang="en-US" sz="2400" dirty="0">
              <a:latin typeface="Politica"/>
            </a:endParaRPr>
          </a:p>
        </p:txBody>
      </p:sp>
      <p:sp>
        <p:nvSpPr>
          <p:cNvPr id="18" name="TextBox 17">
            <a:extLst>
              <a:ext uri="{FF2B5EF4-FFF2-40B4-BE49-F238E27FC236}">
                <a16:creationId xmlns:a16="http://schemas.microsoft.com/office/drawing/2014/main" id="{62605D86-DEA7-4D40-906C-66D92E9112CF}"/>
              </a:ext>
            </a:extLst>
          </p:cNvPr>
          <p:cNvSpPr txBox="1"/>
          <p:nvPr/>
        </p:nvSpPr>
        <p:spPr>
          <a:xfrm>
            <a:off x="2424617" y="731294"/>
            <a:ext cx="7901168"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هذه بعض الأمثلة على لأزياء التي تم تصنيعها رقميا </a:t>
            </a:r>
            <a:endParaRPr lang="en-US" sz="2400" b="1"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F4A18922-E898-4DDC-9D81-A3F9FF27C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0330" y="2373072"/>
            <a:ext cx="3349743" cy="3349743"/>
          </a:xfrm>
          <a:prstGeom prst="rect">
            <a:avLst/>
          </a:prstGeom>
        </p:spPr>
      </p:pic>
      <p:pic>
        <p:nvPicPr>
          <p:cNvPr id="3" name="Picture 2">
            <a:extLst>
              <a:ext uri="{FF2B5EF4-FFF2-40B4-BE49-F238E27FC236}">
                <a16:creationId xmlns:a16="http://schemas.microsoft.com/office/drawing/2014/main" id="{DA725763-1BD2-4FF7-9EA5-5092496DD0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7505" y="2373073"/>
            <a:ext cx="3349744" cy="3349744"/>
          </a:xfrm>
          <a:prstGeom prst="rect">
            <a:avLst/>
          </a:prstGeom>
        </p:spPr>
      </p:pic>
      <p:sp>
        <p:nvSpPr>
          <p:cNvPr id="20" name="Rectangle 19">
            <a:extLst>
              <a:ext uri="{FF2B5EF4-FFF2-40B4-BE49-F238E27FC236}">
                <a16:creationId xmlns:a16="http://schemas.microsoft.com/office/drawing/2014/main" id="{B998D8D1-D5F8-47B7-925C-10A48A0D8C53}"/>
              </a:ext>
            </a:extLst>
          </p:cNvPr>
          <p:cNvSpPr/>
          <p:nvPr/>
        </p:nvSpPr>
        <p:spPr>
          <a:xfrm>
            <a:off x="5079411" y="1440857"/>
            <a:ext cx="2963574" cy="461665"/>
          </a:xfrm>
          <a:prstGeom prst="rect">
            <a:avLst/>
          </a:prstGeom>
        </p:spPr>
        <p:txBody>
          <a:bodyPr wrap="square">
            <a:spAutoFit/>
          </a:bodyPr>
          <a:lstStyle/>
          <a:p>
            <a:r>
              <a:rPr lang="en-US" sz="2400" dirty="0">
                <a:latin typeface="Politica"/>
              </a:rPr>
              <a:t>3D Printed Bow tie </a:t>
            </a:r>
          </a:p>
        </p:txBody>
      </p:sp>
      <p:sp>
        <p:nvSpPr>
          <p:cNvPr id="21" name="TextBox 20">
            <a:extLst>
              <a:ext uri="{FF2B5EF4-FFF2-40B4-BE49-F238E27FC236}">
                <a16:creationId xmlns:a16="http://schemas.microsoft.com/office/drawing/2014/main" id="{C4444049-84FB-4279-B211-7378DABE5225}"/>
              </a:ext>
            </a:extLst>
          </p:cNvPr>
          <p:cNvSpPr txBox="1"/>
          <p:nvPr/>
        </p:nvSpPr>
        <p:spPr>
          <a:xfrm>
            <a:off x="4700330" y="1902522"/>
            <a:ext cx="2274165" cy="461665"/>
          </a:xfrm>
          <a:prstGeom prst="rect">
            <a:avLst/>
          </a:prstGeom>
          <a:noFill/>
        </p:spPr>
        <p:txBody>
          <a:bodyPr wrap="square">
            <a:spAutoFit/>
          </a:bodyPr>
          <a:lstStyle/>
          <a:p>
            <a:pPr algn="r"/>
            <a:r>
              <a:rPr lang="ar-QA" sz="2400" b="1" dirty="0">
                <a:latin typeface="Arial" panose="020B0604020202020204" pitchFamily="34" charset="0"/>
                <a:cs typeface="Arial" panose="020B0604020202020204" pitchFamily="34" charset="0"/>
              </a:rPr>
              <a:t>ربطة عنق</a:t>
            </a:r>
            <a:endParaRPr lang="en-US" sz="2400" b="1"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B1CBD7A-17DF-4613-B88E-406AD18A78A9}"/>
              </a:ext>
            </a:extLst>
          </p:cNvPr>
          <p:cNvSpPr/>
          <p:nvPr/>
        </p:nvSpPr>
        <p:spPr>
          <a:xfrm>
            <a:off x="8154146" y="1446319"/>
            <a:ext cx="4037854" cy="461665"/>
          </a:xfrm>
          <a:prstGeom prst="rect">
            <a:avLst/>
          </a:prstGeom>
        </p:spPr>
        <p:txBody>
          <a:bodyPr wrap="square">
            <a:spAutoFit/>
          </a:bodyPr>
          <a:lstStyle/>
          <a:p>
            <a:r>
              <a:rPr lang="en-US" sz="2400" dirty="0">
                <a:latin typeface="Politica"/>
              </a:rPr>
              <a:t>3D Printed Chainmail texture </a:t>
            </a:r>
          </a:p>
        </p:txBody>
      </p:sp>
      <p:sp>
        <p:nvSpPr>
          <p:cNvPr id="23" name="TextBox 22">
            <a:extLst>
              <a:ext uri="{FF2B5EF4-FFF2-40B4-BE49-F238E27FC236}">
                <a16:creationId xmlns:a16="http://schemas.microsoft.com/office/drawing/2014/main" id="{2B53EFD3-EE9C-4063-B97A-D49AF5A40F4E}"/>
              </a:ext>
            </a:extLst>
          </p:cNvPr>
          <p:cNvSpPr txBox="1"/>
          <p:nvPr/>
        </p:nvSpPr>
        <p:spPr>
          <a:xfrm>
            <a:off x="8811445" y="1884796"/>
            <a:ext cx="2274165" cy="461665"/>
          </a:xfrm>
          <a:prstGeom prst="rect">
            <a:avLst/>
          </a:prstGeom>
          <a:noFill/>
        </p:spPr>
        <p:txBody>
          <a:bodyPr wrap="square">
            <a:spAutoFit/>
          </a:bodyPr>
          <a:lstStyle/>
          <a:p>
            <a:pPr algn="r"/>
            <a:r>
              <a:rPr lang="ar-QA" sz="2400" b="1" dirty="0">
                <a:latin typeface="Arial" panose="020B0604020202020204" pitchFamily="34" charset="0"/>
                <a:cs typeface="Arial" panose="020B0604020202020204" pitchFamily="34" charset="0"/>
              </a:rPr>
              <a:t>نسيج السلسلة</a:t>
            </a:r>
            <a:endParaRPr lang="en-US" sz="2400" b="1" dirty="0">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FAFB3CFD-A42D-4FEE-BECD-F035A0C8F35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534653" cy="6804914"/>
          </a:xfrm>
          <a:prstGeom prst="rect">
            <a:avLst/>
          </a:prstGeom>
        </p:spPr>
      </p:pic>
      <p:sp>
        <p:nvSpPr>
          <p:cNvPr id="25" name="Rectangle 24">
            <a:extLst>
              <a:ext uri="{FF2B5EF4-FFF2-40B4-BE49-F238E27FC236}">
                <a16:creationId xmlns:a16="http://schemas.microsoft.com/office/drawing/2014/main" id="{0181BAE2-D592-437E-86CB-EFBE62B6A7E3}"/>
              </a:ext>
            </a:extLst>
          </p:cNvPr>
          <p:cNvSpPr/>
          <p:nvPr/>
        </p:nvSpPr>
        <p:spPr>
          <a:xfrm>
            <a:off x="1950261" y="1429971"/>
            <a:ext cx="2274166" cy="461665"/>
          </a:xfrm>
          <a:prstGeom prst="rect">
            <a:avLst/>
          </a:prstGeom>
        </p:spPr>
        <p:txBody>
          <a:bodyPr wrap="square">
            <a:spAutoFit/>
          </a:bodyPr>
          <a:lstStyle/>
          <a:p>
            <a:pPr algn="ctr"/>
            <a:r>
              <a:rPr lang="en-US" sz="2400" dirty="0">
                <a:latin typeface="Politica"/>
              </a:rPr>
              <a:t>3D Printed tie </a:t>
            </a:r>
          </a:p>
        </p:txBody>
      </p:sp>
      <p:sp>
        <p:nvSpPr>
          <p:cNvPr id="26" name="TextBox 25">
            <a:extLst>
              <a:ext uri="{FF2B5EF4-FFF2-40B4-BE49-F238E27FC236}">
                <a16:creationId xmlns:a16="http://schemas.microsoft.com/office/drawing/2014/main" id="{29BE2716-A265-4C52-9FE0-DA3BDAE23EE0}"/>
              </a:ext>
            </a:extLst>
          </p:cNvPr>
          <p:cNvSpPr txBox="1"/>
          <p:nvPr/>
        </p:nvSpPr>
        <p:spPr>
          <a:xfrm>
            <a:off x="1849849" y="1910933"/>
            <a:ext cx="2274165"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ربطة عنق</a:t>
            </a:r>
            <a:endParaRPr lang="en-US" sz="2400" b="1" dirty="0">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8BA69B95-301A-4D32-8174-42D67C8B7C0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762085" y="2590789"/>
            <a:ext cx="2449694" cy="3359580"/>
          </a:xfrm>
          <a:prstGeom prst="rect">
            <a:avLst/>
          </a:prstGeom>
        </p:spPr>
      </p:pic>
    </p:spTree>
    <p:extLst>
      <p:ext uri="{BB962C8B-B14F-4D97-AF65-F5344CB8AC3E}">
        <p14:creationId xmlns:p14="http://schemas.microsoft.com/office/powerpoint/2010/main" val="225261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7" name="TextBox 6">
            <a:extLst>
              <a:ext uri="{FF2B5EF4-FFF2-40B4-BE49-F238E27FC236}">
                <a16:creationId xmlns:a16="http://schemas.microsoft.com/office/drawing/2014/main" id="{9E33896C-8318-4ED3-B30E-381542C1AF01}"/>
              </a:ext>
            </a:extLst>
          </p:cNvPr>
          <p:cNvSpPr txBox="1"/>
          <p:nvPr/>
        </p:nvSpPr>
        <p:spPr>
          <a:xfrm>
            <a:off x="2582655" y="1336382"/>
            <a:ext cx="7389331" cy="584775"/>
          </a:xfrm>
          <a:prstGeom prst="rect">
            <a:avLst/>
          </a:prstGeom>
          <a:noFill/>
        </p:spPr>
        <p:txBody>
          <a:bodyPr wrap="square" rtlCol="0">
            <a:spAutoFit/>
          </a:bodyPr>
          <a:lstStyle/>
          <a:p>
            <a:pPr algn="ctr"/>
            <a:r>
              <a:rPr lang="ar-QA" sz="3200" dirty="0">
                <a:latin typeface="Politica"/>
              </a:rPr>
              <a:t>كيف يمكن تصنيع هذه الأنواع من الأزياء ؟</a:t>
            </a:r>
            <a:endParaRPr lang="en-US" sz="3200" dirty="0">
              <a:latin typeface="Politica"/>
            </a:endParaRPr>
          </a:p>
        </p:txBody>
      </p:sp>
      <p:sp>
        <p:nvSpPr>
          <p:cNvPr id="16" name="Arrow: Right 15">
            <a:extLst>
              <a:ext uri="{FF2B5EF4-FFF2-40B4-BE49-F238E27FC236}">
                <a16:creationId xmlns:a16="http://schemas.microsoft.com/office/drawing/2014/main" id="{CCA082C2-3FEC-4BC1-8F72-5280462EB1FD}"/>
              </a:ext>
            </a:extLst>
          </p:cNvPr>
          <p:cNvSpPr/>
          <p:nvPr/>
        </p:nvSpPr>
        <p:spPr>
          <a:xfrm>
            <a:off x="4181437" y="4644456"/>
            <a:ext cx="92607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3A19FDB5-205D-41F2-A62C-196EC416734C}"/>
              </a:ext>
            </a:extLst>
          </p:cNvPr>
          <p:cNvSpPr/>
          <p:nvPr/>
        </p:nvSpPr>
        <p:spPr>
          <a:xfrm>
            <a:off x="7838256" y="4680912"/>
            <a:ext cx="92607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4006D6C-1916-4ED3-8969-8C4CCF20BEF5}"/>
              </a:ext>
            </a:extLst>
          </p:cNvPr>
          <p:cNvSpPr txBox="1"/>
          <p:nvPr/>
        </p:nvSpPr>
        <p:spPr>
          <a:xfrm>
            <a:off x="2439170" y="537318"/>
            <a:ext cx="8237745" cy="584775"/>
          </a:xfrm>
          <a:prstGeom prst="rect">
            <a:avLst/>
          </a:prstGeom>
          <a:noFill/>
        </p:spPr>
        <p:txBody>
          <a:bodyPr wrap="square" rtlCol="0">
            <a:spAutoFit/>
          </a:bodyPr>
          <a:lstStyle/>
          <a:p>
            <a:pPr algn="ctr"/>
            <a:r>
              <a:rPr lang="en-US" sz="3200" dirty="0">
                <a:latin typeface="Politica"/>
              </a:rPr>
              <a:t>How can these types of fashion be made?</a:t>
            </a:r>
          </a:p>
        </p:txBody>
      </p:sp>
      <p:pic>
        <p:nvPicPr>
          <p:cNvPr id="3" name="Picture 2">
            <a:extLst>
              <a:ext uri="{FF2B5EF4-FFF2-40B4-BE49-F238E27FC236}">
                <a16:creationId xmlns:a16="http://schemas.microsoft.com/office/drawing/2014/main" id="{78DF608C-F6BC-49E1-A454-91D66A4E768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2917" y="3884143"/>
            <a:ext cx="2425190" cy="2178315"/>
          </a:xfrm>
          <a:prstGeom prst="rect">
            <a:avLst/>
          </a:prstGeom>
        </p:spPr>
      </p:pic>
      <p:pic>
        <p:nvPicPr>
          <p:cNvPr id="13" name="Picture 12">
            <a:extLst>
              <a:ext uri="{FF2B5EF4-FFF2-40B4-BE49-F238E27FC236}">
                <a16:creationId xmlns:a16="http://schemas.microsoft.com/office/drawing/2014/main" id="{385D070F-D482-4667-BBDF-0B339BD257C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03890" y="3884143"/>
            <a:ext cx="2226876" cy="2178315"/>
          </a:xfrm>
          <a:prstGeom prst="rect">
            <a:avLst/>
          </a:prstGeom>
        </p:spPr>
      </p:pic>
      <p:sp>
        <p:nvSpPr>
          <p:cNvPr id="23" name="TextBox 22">
            <a:extLst>
              <a:ext uri="{FF2B5EF4-FFF2-40B4-BE49-F238E27FC236}">
                <a16:creationId xmlns:a16="http://schemas.microsoft.com/office/drawing/2014/main" id="{DBCEF4BA-D7D0-4AE5-AA42-1485677533AF}"/>
              </a:ext>
            </a:extLst>
          </p:cNvPr>
          <p:cNvSpPr txBox="1"/>
          <p:nvPr/>
        </p:nvSpPr>
        <p:spPr>
          <a:xfrm>
            <a:off x="1622917" y="3088630"/>
            <a:ext cx="2274165"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التصميم</a:t>
            </a:r>
            <a:endParaRPr lang="en-US" sz="2400" b="1"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6EE683CE-B4F9-4F7F-901B-2A9C46B5B3A6}"/>
              </a:ext>
            </a:extLst>
          </p:cNvPr>
          <p:cNvSpPr/>
          <p:nvPr/>
        </p:nvSpPr>
        <p:spPr>
          <a:xfrm>
            <a:off x="1812889" y="2623414"/>
            <a:ext cx="2274166" cy="461665"/>
          </a:xfrm>
          <a:prstGeom prst="rect">
            <a:avLst/>
          </a:prstGeom>
        </p:spPr>
        <p:txBody>
          <a:bodyPr wrap="square">
            <a:spAutoFit/>
          </a:bodyPr>
          <a:lstStyle/>
          <a:p>
            <a:pPr algn="ctr"/>
            <a:r>
              <a:rPr lang="en-US" sz="2400" dirty="0">
                <a:latin typeface="Politica"/>
              </a:rPr>
              <a:t>Design </a:t>
            </a:r>
          </a:p>
        </p:txBody>
      </p:sp>
      <p:sp>
        <p:nvSpPr>
          <p:cNvPr id="27" name="Rectangle 26">
            <a:extLst>
              <a:ext uri="{FF2B5EF4-FFF2-40B4-BE49-F238E27FC236}">
                <a16:creationId xmlns:a16="http://schemas.microsoft.com/office/drawing/2014/main" id="{13E6180D-3356-4BE5-95D1-EC8BAE23EC65}"/>
              </a:ext>
            </a:extLst>
          </p:cNvPr>
          <p:cNvSpPr/>
          <p:nvPr/>
        </p:nvSpPr>
        <p:spPr>
          <a:xfrm>
            <a:off x="5303890" y="2376422"/>
            <a:ext cx="2274166" cy="830997"/>
          </a:xfrm>
          <a:prstGeom prst="rect">
            <a:avLst/>
          </a:prstGeom>
        </p:spPr>
        <p:txBody>
          <a:bodyPr wrap="square">
            <a:spAutoFit/>
          </a:bodyPr>
          <a:lstStyle/>
          <a:p>
            <a:pPr algn="ctr"/>
            <a:r>
              <a:rPr lang="en-US" sz="2400" dirty="0">
                <a:latin typeface="Politica"/>
              </a:rPr>
              <a:t>Digital manufacturing  </a:t>
            </a:r>
          </a:p>
        </p:txBody>
      </p:sp>
      <p:sp>
        <p:nvSpPr>
          <p:cNvPr id="29" name="TextBox 28">
            <a:extLst>
              <a:ext uri="{FF2B5EF4-FFF2-40B4-BE49-F238E27FC236}">
                <a16:creationId xmlns:a16="http://schemas.microsoft.com/office/drawing/2014/main" id="{21371636-C087-438C-94E8-C41C46C46718}"/>
              </a:ext>
            </a:extLst>
          </p:cNvPr>
          <p:cNvSpPr txBox="1"/>
          <p:nvPr/>
        </p:nvSpPr>
        <p:spPr>
          <a:xfrm>
            <a:off x="5203478" y="3175486"/>
            <a:ext cx="2274165"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التصنيع الرقمي</a:t>
            </a:r>
            <a:endParaRPr lang="en-US" sz="2400" b="1"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56DA5B16-FCEC-4E05-BCEF-484C2B938B1E}"/>
              </a:ext>
            </a:extLst>
          </p:cNvPr>
          <p:cNvSpPr/>
          <p:nvPr/>
        </p:nvSpPr>
        <p:spPr>
          <a:xfrm>
            <a:off x="8350022" y="2599321"/>
            <a:ext cx="3841978" cy="461665"/>
          </a:xfrm>
          <a:prstGeom prst="rect">
            <a:avLst/>
          </a:prstGeom>
        </p:spPr>
        <p:txBody>
          <a:bodyPr wrap="square">
            <a:spAutoFit/>
          </a:bodyPr>
          <a:lstStyle/>
          <a:p>
            <a:pPr algn="ctr"/>
            <a:r>
              <a:rPr lang="en-US" sz="2400" dirty="0">
                <a:latin typeface="Politica"/>
              </a:rPr>
              <a:t>Final product </a:t>
            </a:r>
          </a:p>
        </p:txBody>
      </p:sp>
      <p:sp>
        <p:nvSpPr>
          <p:cNvPr id="33" name="TextBox 32">
            <a:extLst>
              <a:ext uri="{FF2B5EF4-FFF2-40B4-BE49-F238E27FC236}">
                <a16:creationId xmlns:a16="http://schemas.microsoft.com/office/drawing/2014/main" id="{609CCEF0-2513-4EBA-A561-6A5A50C91972}"/>
              </a:ext>
            </a:extLst>
          </p:cNvPr>
          <p:cNvSpPr txBox="1"/>
          <p:nvPr/>
        </p:nvSpPr>
        <p:spPr>
          <a:xfrm>
            <a:off x="8111075" y="3033890"/>
            <a:ext cx="4143149" cy="461665"/>
          </a:xfrm>
          <a:prstGeom prst="rect">
            <a:avLst/>
          </a:prstGeom>
          <a:noFill/>
        </p:spPr>
        <p:txBody>
          <a:bodyPr wrap="square">
            <a:spAutoFit/>
          </a:bodyPr>
          <a:lstStyle/>
          <a:p>
            <a:pPr algn="ctr"/>
            <a:r>
              <a:rPr lang="ar-QA" sz="2400" b="1" dirty="0">
                <a:latin typeface="Politica"/>
              </a:rPr>
              <a:t>المنتج النهائي</a:t>
            </a:r>
            <a:endParaRPr lang="en-US" sz="2400" b="1" dirty="0">
              <a:latin typeface="Politica"/>
            </a:endParaRPr>
          </a:p>
        </p:txBody>
      </p:sp>
      <p:pic>
        <p:nvPicPr>
          <p:cNvPr id="35" name="Picture 34">
            <a:extLst>
              <a:ext uri="{FF2B5EF4-FFF2-40B4-BE49-F238E27FC236}">
                <a16:creationId xmlns:a16="http://schemas.microsoft.com/office/drawing/2014/main" id="{EE65E8C4-4C1F-4C35-86B7-A0270E1FCE9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10841" y="3533380"/>
            <a:ext cx="2085975" cy="2505075"/>
          </a:xfrm>
          <a:prstGeom prst="rect">
            <a:avLst/>
          </a:prstGeom>
        </p:spPr>
      </p:pic>
      <p:pic>
        <p:nvPicPr>
          <p:cNvPr id="22" name="Picture 21">
            <a:extLst>
              <a:ext uri="{FF2B5EF4-FFF2-40B4-BE49-F238E27FC236}">
                <a16:creationId xmlns:a16="http://schemas.microsoft.com/office/drawing/2014/main" id="{0C8BBC29-F52A-4AE0-923D-32C593AF480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616509" cy="6804914"/>
          </a:xfrm>
          <a:prstGeom prst="rect">
            <a:avLst/>
          </a:prstGeom>
        </p:spPr>
      </p:pic>
    </p:spTree>
    <p:extLst>
      <p:ext uri="{BB962C8B-B14F-4D97-AF65-F5344CB8AC3E}">
        <p14:creationId xmlns:p14="http://schemas.microsoft.com/office/powerpoint/2010/main" val="272965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760" y="254563"/>
            <a:ext cx="9404723" cy="864298"/>
          </a:xfrm>
        </p:spPr>
        <p:txBody>
          <a:bodyPr>
            <a:normAutofit fontScale="90000"/>
          </a:bodyPr>
          <a:lstStyle/>
          <a:p>
            <a:pPr algn="ctr"/>
            <a:r>
              <a:rPr lang="en-US" sz="3200" b="1" dirty="0">
                <a:solidFill>
                  <a:srgbClr val="0070C0"/>
                </a:solidFill>
                <a:latin typeface="Politica"/>
              </a:rPr>
              <a:t>3D Design </a:t>
            </a:r>
            <a:br>
              <a:rPr lang="en-US" sz="3200" b="1" dirty="0">
                <a:solidFill>
                  <a:srgbClr val="0070C0"/>
                </a:solidFill>
                <a:latin typeface="Politica"/>
              </a:rPr>
            </a:br>
            <a:r>
              <a:rPr lang="ar-JO" sz="3200" b="1" dirty="0">
                <a:solidFill>
                  <a:srgbClr val="0070C0"/>
                </a:solidFill>
                <a:latin typeface="Politica"/>
              </a:rPr>
              <a:t>التصميم الثلاثي الابعاد</a:t>
            </a:r>
            <a:endParaRPr lang="en-US" sz="3200" b="1" dirty="0">
              <a:solidFill>
                <a:srgbClr val="0070C0"/>
              </a:solidFill>
              <a:latin typeface="Politica"/>
            </a:endParaRPr>
          </a:p>
        </p:txBody>
      </p:sp>
      <p:sp>
        <p:nvSpPr>
          <p:cNvPr id="5" name="Rectangle 4"/>
          <p:cNvSpPr/>
          <p:nvPr/>
        </p:nvSpPr>
        <p:spPr>
          <a:xfrm>
            <a:off x="2401722" y="1373424"/>
            <a:ext cx="9790278" cy="1569660"/>
          </a:xfrm>
          <a:prstGeom prst="rect">
            <a:avLst/>
          </a:prstGeom>
        </p:spPr>
        <p:txBody>
          <a:bodyPr wrap="square">
            <a:spAutoFit/>
          </a:bodyPr>
          <a:lstStyle/>
          <a:p>
            <a:pPr marL="457200" lvl="0" indent="-457200">
              <a:buClr>
                <a:schemeClr val="tx1"/>
              </a:buClr>
              <a:buFont typeface="Wingdings" panose="05000000000000000000" pitchFamily="2" charset="2"/>
              <a:buChar char="Ø"/>
            </a:pPr>
            <a:r>
              <a:rPr lang="en-US" sz="2400" b="1" i="0" dirty="0">
                <a:solidFill>
                  <a:srgbClr val="222222"/>
                </a:solidFill>
                <a:effectLst/>
                <a:latin typeface="Politica"/>
              </a:rPr>
              <a:t>3D models</a:t>
            </a:r>
            <a:r>
              <a:rPr lang="en-US" sz="2400" b="0" i="0" dirty="0">
                <a:solidFill>
                  <a:srgbClr val="222222"/>
                </a:solidFill>
                <a:effectLst/>
                <a:latin typeface="Politica"/>
              </a:rPr>
              <a:t> are </a:t>
            </a:r>
            <a:r>
              <a:rPr lang="en-US" sz="2400" b="1" i="0" dirty="0">
                <a:solidFill>
                  <a:srgbClr val="222222"/>
                </a:solidFill>
                <a:effectLst/>
                <a:latin typeface="Politica"/>
              </a:rPr>
              <a:t>used for</a:t>
            </a:r>
            <a:r>
              <a:rPr lang="en-US" sz="2400" b="0" i="0" dirty="0">
                <a:solidFill>
                  <a:srgbClr val="222222"/>
                </a:solidFill>
                <a:effectLst/>
                <a:latin typeface="Politica"/>
              </a:rPr>
              <a:t> a variety of mediums including </a:t>
            </a:r>
            <a:r>
              <a:rPr lang="en-US" sz="2400" b="1" i="0" dirty="0">
                <a:solidFill>
                  <a:srgbClr val="222222"/>
                </a:solidFill>
                <a:effectLst/>
                <a:latin typeface="Politica"/>
              </a:rPr>
              <a:t>video games</a:t>
            </a:r>
            <a:r>
              <a:rPr lang="en-US" sz="2400" b="0" i="0" dirty="0">
                <a:solidFill>
                  <a:srgbClr val="222222"/>
                </a:solidFill>
                <a:effectLst/>
                <a:latin typeface="Politica"/>
              </a:rPr>
              <a:t>, movies, architecture, and engineering.</a:t>
            </a:r>
          </a:p>
          <a:p>
            <a:pPr marL="457200" lvl="0" indent="-457200">
              <a:buClr>
                <a:schemeClr val="tx1"/>
              </a:buClr>
              <a:buFont typeface="Wingdings" panose="05000000000000000000" pitchFamily="2" charset="2"/>
              <a:buChar char="Ø"/>
            </a:pPr>
            <a:endParaRPr lang="en-US" sz="2400" b="0" i="0" dirty="0">
              <a:solidFill>
                <a:srgbClr val="222222"/>
              </a:solidFill>
              <a:effectLst/>
              <a:latin typeface="Politica"/>
            </a:endParaRPr>
          </a:p>
          <a:p>
            <a:pPr marL="457200" lvl="0" indent="-457200">
              <a:buClr>
                <a:schemeClr val="tx1"/>
              </a:buClr>
              <a:buFont typeface="Wingdings" panose="05000000000000000000" pitchFamily="2" charset="2"/>
              <a:buChar char="Ø"/>
            </a:pPr>
            <a:r>
              <a:rPr lang="en-US" sz="2400" b="0" i="0" dirty="0">
                <a:solidFill>
                  <a:srgbClr val="222222"/>
                </a:solidFill>
                <a:effectLst/>
                <a:latin typeface="Politica"/>
              </a:rPr>
              <a:t> The </a:t>
            </a:r>
            <a:r>
              <a:rPr lang="en-US" sz="2400" b="1" i="0" dirty="0">
                <a:solidFill>
                  <a:srgbClr val="222222"/>
                </a:solidFill>
                <a:effectLst/>
                <a:latin typeface="Politica"/>
              </a:rPr>
              <a:t>3D</a:t>
            </a:r>
            <a:r>
              <a:rPr lang="en-US" sz="2400" b="0" i="0" dirty="0">
                <a:solidFill>
                  <a:srgbClr val="222222"/>
                </a:solidFill>
                <a:effectLst/>
                <a:latin typeface="Politica"/>
              </a:rPr>
              <a:t> modeling process produces a digital object.</a:t>
            </a:r>
            <a:endParaRPr lang="en-US" sz="2400" dirty="0">
              <a:latin typeface="Politica"/>
              <a:ea typeface="Consolas" charset="0"/>
              <a:cs typeface="Consolas" charset="0"/>
              <a:sym typeface="Roboto"/>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644" y="0"/>
            <a:ext cx="1873250" cy="6724968"/>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1" name="TextBox 10">
            <a:extLst>
              <a:ext uri="{FF2B5EF4-FFF2-40B4-BE49-F238E27FC236}">
                <a16:creationId xmlns:a16="http://schemas.microsoft.com/office/drawing/2014/main" id="{16FD6DF3-7A9A-434B-B314-718248A71AF0}"/>
              </a:ext>
            </a:extLst>
          </p:cNvPr>
          <p:cNvSpPr txBox="1"/>
          <p:nvPr/>
        </p:nvSpPr>
        <p:spPr>
          <a:xfrm>
            <a:off x="3574038" y="3140619"/>
            <a:ext cx="8095856" cy="1815882"/>
          </a:xfrm>
          <a:prstGeom prst="rect">
            <a:avLst/>
          </a:prstGeom>
          <a:noFill/>
        </p:spPr>
        <p:txBody>
          <a:bodyPr wrap="square">
            <a:spAutoFit/>
          </a:bodyPr>
          <a:lstStyle/>
          <a:p>
            <a:pPr marL="457200" indent="-457200" algn="r" rtl="1">
              <a:buFont typeface="Wingdings" panose="05000000000000000000" pitchFamily="2" charset="2"/>
              <a:buChar char="q"/>
            </a:pPr>
            <a:r>
              <a:rPr lang="en-US" sz="2800" dirty="0">
                <a:latin typeface="Politica" panose="02000506060000020004"/>
              </a:rPr>
              <a:t>يتم استخدام النماذج ثلاثية الأبعاد لمجموعة متنوعة من الوسائط بما في ذلك ألعاب الفيديو والأفلام والهندسة المعمارية والهندسة</a:t>
            </a:r>
            <a:r>
              <a:rPr lang="ar-JO" sz="2800" dirty="0">
                <a:latin typeface="Politica" panose="02000506060000020004"/>
              </a:rPr>
              <a:t>.</a:t>
            </a:r>
          </a:p>
          <a:p>
            <a:pPr marL="457200" indent="-457200" algn="r" rtl="1">
              <a:buFont typeface="Wingdings" panose="05000000000000000000" pitchFamily="2" charset="2"/>
              <a:buChar char="q"/>
            </a:pPr>
            <a:endParaRPr lang="en-US" sz="2800" dirty="0">
              <a:latin typeface="Politica" panose="02000506060000020004"/>
            </a:endParaRPr>
          </a:p>
          <a:p>
            <a:pPr marL="457200" indent="-457200" algn="r" rtl="1">
              <a:buFont typeface="Wingdings" panose="05000000000000000000" pitchFamily="2" charset="2"/>
              <a:buChar char="q"/>
            </a:pPr>
            <a:r>
              <a:rPr lang="en-US" sz="2800" dirty="0">
                <a:latin typeface="Politica" panose="02000506060000020004"/>
              </a:rPr>
              <a:t> تنتج عملية النمذجة ثلاثية الأبعاد </a:t>
            </a:r>
            <a:r>
              <a:rPr lang="ar-JO" sz="2800" dirty="0">
                <a:latin typeface="Politica" panose="02000506060000020004"/>
              </a:rPr>
              <a:t>مجسما</a:t>
            </a:r>
            <a:r>
              <a:rPr lang="en-US" sz="2800" dirty="0">
                <a:latin typeface="Politica" panose="02000506060000020004"/>
              </a:rPr>
              <a:t> رقميا</a:t>
            </a:r>
            <a:r>
              <a:rPr lang="ar-JO" sz="2800" dirty="0">
                <a:latin typeface="Politica" panose="02000506060000020004"/>
              </a:rPr>
              <a:t>.</a:t>
            </a:r>
            <a:endParaRPr lang="en-US" sz="2800" dirty="0">
              <a:latin typeface="Politica" panose="02000506060000020004"/>
            </a:endParaRPr>
          </a:p>
        </p:txBody>
      </p:sp>
      <p:pic>
        <p:nvPicPr>
          <p:cNvPr id="12" name="Picture 11" descr="A picture containing table, different, old, large&#10;&#10;Description automatically generated">
            <a:extLst>
              <a:ext uri="{FF2B5EF4-FFF2-40B4-BE49-F238E27FC236}">
                <a16:creationId xmlns:a16="http://schemas.microsoft.com/office/drawing/2014/main" id="{F7FE03D9-3602-47E4-9EE6-86C75E320D8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52237" y="4155828"/>
            <a:ext cx="2803056" cy="2396613"/>
          </a:xfrm>
          <a:prstGeom prst="rect">
            <a:avLst/>
          </a:prstGeom>
        </p:spPr>
      </p:pic>
    </p:spTree>
    <p:extLst>
      <p:ext uri="{BB962C8B-B14F-4D97-AF65-F5344CB8AC3E}">
        <p14:creationId xmlns:p14="http://schemas.microsoft.com/office/powerpoint/2010/main" val="398935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854200" cy="6804914"/>
          </a:xfrm>
          <a:prstGeom prst="rect">
            <a:avLst/>
          </a:prstGeom>
        </p:spPr>
      </p:pic>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7" name="TextBox 16">
            <a:extLst>
              <a:ext uri="{FF2B5EF4-FFF2-40B4-BE49-F238E27FC236}">
                <a16:creationId xmlns:a16="http://schemas.microsoft.com/office/drawing/2014/main" id="{E3EECA5B-5480-47ED-AED0-442792532CEC}"/>
              </a:ext>
            </a:extLst>
          </p:cNvPr>
          <p:cNvSpPr txBox="1"/>
          <p:nvPr/>
        </p:nvSpPr>
        <p:spPr>
          <a:xfrm>
            <a:off x="2069079" y="429431"/>
            <a:ext cx="9326802"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rgbClr val="222222"/>
                </a:solidFill>
                <a:latin typeface="Politica" panose="02000506060000020004"/>
              </a:rPr>
              <a:t>3D design is about creating a </a:t>
            </a:r>
            <a:r>
              <a:rPr lang="en-US" sz="2800" b="1" dirty="0">
                <a:solidFill>
                  <a:srgbClr val="222222"/>
                </a:solidFill>
                <a:latin typeface="Politica" panose="02000506060000020004"/>
              </a:rPr>
              <a:t>3D</a:t>
            </a:r>
            <a:r>
              <a:rPr lang="en-US" sz="2800" dirty="0">
                <a:solidFill>
                  <a:srgbClr val="222222"/>
                </a:solidFill>
                <a:latin typeface="Politica" panose="02000506060000020004"/>
              </a:rPr>
              <a:t> representation of any surface or object in </a:t>
            </a:r>
            <a:r>
              <a:rPr lang="en-US" sz="2800" b="1" dirty="0">
                <a:solidFill>
                  <a:srgbClr val="222222"/>
                </a:solidFill>
                <a:latin typeface="Politica" panose="02000506060000020004"/>
              </a:rPr>
              <a:t>3D</a:t>
            </a:r>
            <a:r>
              <a:rPr lang="en-US" sz="2800" dirty="0">
                <a:solidFill>
                  <a:srgbClr val="222222"/>
                </a:solidFill>
                <a:latin typeface="Politica" panose="02000506060000020004"/>
              </a:rPr>
              <a:t> space.</a:t>
            </a:r>
            <a:endParaRPr lang="en-US" sz="2800" dirty="0">
              <a:latin typeface="Politica" panose="02000506060000020004"/>
            </a:endParaRPr>
          </a:p>
        </p:txBody>
      </p:sp>
      <p:sp>
        <p:nvSpPr>
          <p:cNvPr id="20" name="TextBox 19">
            <a:extLst>
              <a:ext uri="{FF2B5EF4-FFF2-40B4-BE49-F238E27FC236}">
                <a16:creationId xmlns:a16="http://schemas.microsoft.com/office/drawing/2014/main" id="{D86FEA32-E524-4EDE-8560-5E87B7AAAB30}"/>
              </a:ext>
            </a:extLst>
          </p:cNvPr>
          <p:cNvSpPr txBox="1"/>
          <p:nvPr/>
        </p:nvSpPr>
        <p:spPr>
          <a:xfrm>
            <a:off x="1854200" y="1496270"/>
            <a:ext cx="9214133" cy="954107"/>
          </a:xfrm>
          <a:prstGeom prst="rect">
            <a:avLst/>
          </a:prstGeom>
          <a:noFill/>
        </p:spPr>
        <p:txBody>
          <a:bodyPr wrap="square">
            <a:spAutoFit/>
          </a:bodyPr>
          <a:lstStyle/>
          <a:p>
            <a:pPr marL="457200" indent="-457200" algn="r" rtl="1">
              <a:buFont typeface="Wingdings" panose="05000000000000000000" pitchFamily="2" charset="2"/>
              <a:buChar char="q"/>
            </a:pPr>
            <a:r>
              <a:rPr lang="ar-JO" sz="2800" dirty="0">
                <a:latin typeface="Politica" panose="02000506060000020004"/>
              </a:rPr>
              <a:t>يدور التصميم ثلاثي الأبعاد حول إنشاء تمثيل ثلاثي الأبعاد لأي سطح أو كائن في مساحة ثلاثية الأبعاد.</a:t>
            </a:r>
            <a:endParaRPr lang="en-US" sz="2800" dirty="0">
              <a:latin typeface="Politica" panose="02000506060000020004"/>
            </a:endParaRPr>
          </a:p>
        </p:txBody>
      </p:sp>
      <p:pic>
        <p:nvPicPr>
          <p:cNvPr id="3" name="Picture 2">
            <a:extLst>
              <a:ext uri="{FF2B5EF4-FFF2-40B4-BE49-F238E27FC236}">
                <a16:creationId xmlns:a16="http://schemas.microsoft.com/office/drawing/2014/main" id="{DA54D837-F449-461E-91E8-0DAD468CAB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45066" y="2920061"/>
            <a:ext cx="4508484" cy="3353769"/>
          </a:xfrm>
          <a:prstGeom prst="rect">
            <a:avLst/>
          </a:prstGeom>
        </p:spPr>
      </p:pic>
    </p:spTree>
    <p:extLst>
      <p:ext uri="{BB962C8B-B14F-4D97-AF65-F5344CB8AC3E}">
        <p14:creationId xmlns:p14="http://schemas.microsoft.com/office/powerpoint/2010/main" val="203617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TINKERCAD png"/>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3355119" y="3603045"/>
            <a:ext cx="5893363" cy="25429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B00477-74D9-410A-ADF9-02EBCD7838C3}"/>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9" name="Group 8">
            <a:extLst>
              <a:ext uri="{FF2B5EF4-FFF2-40B4-BE49-F238E27FC236}">
                <a16:creationId xmlns:a16="http://schemas.microsoft.com/office/drawing/2014/main" id="{BEA09619-94DB-4ACC-824E-7A600336712E}"/>
              </a:ext>
            </a:extLst>
          </p:cNvPr>
          <p:cNvGrpSpPr/>
          <p:nvPr/>
        </p:nvGrpSpPr>
        <p:grpSpPr>
          <a:xfrm>
            <a:off x="9248482" y="6273830"/>
            <a:ext cx="1415160" cy="476766"/>
            <a:chOff x="8882864" y="6158525"/>
            <a:chExt cx="1780778" cy="599942"/>
          </a:xfrm>
        </p:grpSpPr>
        <p:pic>
          <p:nvPicPr>
            <p:cNvPr id="10" name="Picture 9">
              <a:extLst>
                <a:ext uri="{FF2B5EF4-FFF2-40B4-BE49-F238E27FC236}">
                  <a16:creationId xmlns:a16="http://schemas.microsoft.com/office/drawing/2014/main" id="{9353B7FF-5ADB-474E-981B-BFE7ED0975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1" name="Picture 10">
              <a:extLst>
                <a:ext uri="{FF2B5EF4-FFF2-40B4-BE49-F238E27FC236}">
                  <a16:creationId xmlns:a16="http://schemas.microsoft.com/office/drawing/2014/main" id="{4296A1D2-AF78-4C62-A663-5E3E6D4F597D}"/>
                </a:ext>
              </a:extLst>
            </p:cNvPr>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5" name="TextBox 4">
            <a:extLst>
              <a:ext uri="{FF2B5EF4-FFF2-40B4-BE49-F238E27FC236}">
                <a16:creationId xmlns:a16="http://schemas.microsoft.com/office/drawing/2014/main" id="{BB06E2DE-4CCB-4E98-96AD-6EFAA7477C62}"/>
              </a:ext>
            </a:extLst>
          </p:cNvPr>
          <p:cNvSpPr txBox="1"/>
          <p:nvPr/>
        </p:nvSpPr>
        <p:spPr>
          <a:xfrm>
            <a:off x="944843" y="1658203"/>
            <a:ext cx="5940454" cy="1384995"/>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atin typeface="Politica" panose="02000506060000020004"/>
              </a:rPr>
              <a:t>Today we are going to use an online tool which will help us to create 3D objects.</a:t>
            </a:r>
          </a:p>
        </p:txBody>
      </p:sp>
      <p:sp>
        <p:nvSpPr>
          <p:cNvPr id="13" name="TextBox 12">
            <a:extLst>
              <a:ext uri="{FF2B5EF4-FFF2-40B4-BE49-F238E27FC236}">
                <a16:creationId xmlns:a16="http://schemas.microsoft.com/office/drawing/2014/main" id="{A56D33EA-3755-4E78-A92A-DD35EB0BAA38}"/>
              </a:ext>
            </a:extLst>
          </p:cNvPr>
          <p:cNvSpPr txBox="1"/>
          <p:nvPr/>
        </p:nvSpPr>
        <p:spPr>
          <a:xfrm>
            <a:off x="7096835" y="1749075"/>
            <a:ext cx="4541639" cy="1384995"/>
          </a:xfrm>
          <a:prstGeom prst="rect">
            <a:avLst/>
          </a:prstGeom>
          <a:noFill/>
        </p:spPr>
        <p:txBody>
          <a:bodyPr wrap="square">
            <a:spAutoFit/>
          </a:bodyPr>
          <a:lstStyle/>
          <a:p>
            <a:pPr marL="457200" indent="-457200" algn="r" rtl="1">
              <a:buFont typeface="Wingdings" panose="05000000000000000000" pitchFamily="2" charset="2"/>
              <a:buChar char="q"/>
            </a:pPr>
            <a:r>
              <a:rPr lang="en-US" sz="2800" dirty="0">
                <a:latin typeface="Politica" panose="02000506060000020004"/>
              </a:rPr>
              <a:t>سنستخدم اليوم أداة عبر الإنترنت ستساعدنا في إنشاء </a:t>
            </a:r>
            <a:r>
              <a:rPr lang="ar-JO" sz="2800" dirty="0">
                <a:latin typeface="Politica" panose="02000506060000020004"/>
              </a:rPr>
              <a:t>تصاميم</a:t>
            </a:r>
            <a:r>
              <a:rPr lang="en-US" sz="2800" dirty="0">
                <a:latin typeface="Politica" panose="02000506060000020004"/>
              </a:rPr>
              <a:t> ثلاثية الأبعاد</a:t>
            </a:r>
            <a:r>
              <a:rPr lang="ar-JO" sz="2800" dirty="0">
                <a:latin typeface="Politica" panose="02000506060000020004"/>
              </a:rPr>
              <a:t>.</a:t>
            </a:r>
            <a:endParaRPr lang="en-US" sz="2800" dirty="0">
              <a:latin typeface="Politica" panose="02000506060000020004"/>
            </a:endParaRPr>
          </a:p>
        </p:txBody>
      </p:sp>
      <p:sp>
        <p:nvSpPr>
          <p:cNvPr id="16" name="Title 15">
            <a:extLst>
              <a:ext uri="{FF2B5EF4-FFF2-40B4-BE49-F238E27FC236}">
                <a16:creationId xmlns:a16="http://schemas.microsoft.com/office/drawing/2014/main" id="{9B50C31E-600E-491D-8AD6-9346FA2CE5EE}"/>
              </a:ext>
            </a:extLst>
          </p:cNvPr>
          <p:cNvSpPr txBox="1">
            <a:spLocks noGrp="1"/>
          </p:cNvSpPr>
          <p:nvPr>
            <p:ph type="title"/>
          </p:nvPr>
        </p:nvSpPr>
        <p:spPr>
          <a:xfrm>
            <a:off x="1797050" y="598297"/>
            <a:ext cx="8597900" cy="590931"/>
          </a:xfrm>
          <a:prstGeom prst="rect">
            <a:avLst/>
          </a:prstGeom>
          <a:noFill/>
        </p:spPr>
        <p:txBody>
          <a:bodyPr wrap="square" rtlCol="0">
            <a:spAutoFit/>
          </a:bodyPr>
          <a:lstStyle/>
          <a:p>
            <a:pPr algn="ctr"/>
            <a:r>
              <a:rPr lang="en-US" sz="3600" b="1" dirty="0">
                <a:solidFill>
                  <a:srgbClr val="0070C0"/>
                </a:solidFill>
                <a:latin typeface="Politica" panose="02000506060000020004"/>
              </a:rPr>
              <a:t>TINKERCAD</a:t>
            </a:r>
          </a:p>
        </p:txBody>
      </p:sp>
    </p:spTree>
    <p:extLst>
      <p:ext uri="{BB962C8B-B14F-4D97-AF65-F5344CB8AC3E}">
        <p14:creationId xmlns:p14="http://schemas.microsoft.com/office/powerpoint/2010/main" val="55238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329" y="118658"/>
            <a:ext cx="9404723" cy="1400530"/>
          </a:xfrm>
        </p:spPr>
        <p:txBody>
          <a:bodyPr>
            <a:normAutofit/>
          </a:bodyPr>
          <a:lstStyle/>
          <a:p>
            <a:r>
              <a:rPr lang="en-US" sz="3600" b="1" dirty="0">
                <a:solidFill>
                  <a:srgbClr val="0070C0"/>
                </a:solidFill>
                <a:latin typeface="Politica" panose="02000506060000020004"/>
              </a:rPr>
              <a:t>Getting started with Tinkercad</a:t>
            </a: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9" name="TextBox 8">
            <a:extLst>
              <a:ext uri="{FF2B5EF4-FFF2-40B4-BE49-F238E27FC236}">
                <a16:creationId xmlns:a16="http://schemas.microsoft.com/office/drawing/2014/main" id="{8C86B758-F35E-4F64-B765-9552F9E6979B}"/>
              </a:ext>
            </a:extLst>
          </p:cNvPr>
          <p:cNvSpPr txBox="1"/>
          <p:nvPr/>
        </p:nvSpPr>
        <p:spPr>
          <a:xfrm>
            <a:off x="2286329" y="1246234"/>
            <a:ext cx="6434595" cy="353943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Politica" panose="02000506060000020004"/>
              </a:rPr>
              <a:t>Basic objects – how to interact with objects and scale them.</a:t>
            </a:r>
          </a:p>
          <a:p>
            <a:pPr marL="285750" indent="-285750">
              <a:buFont typeface="Wingdings" panose="05000000000000000000" pitchFamily="2" charset="2"/>
              <a:buChar char="Ø"/>
            </a:pPr>
            <a:r>
              <a:rPr lang="en-US" sz="2800" dirty="0">
                <a:latin typeface="Politica" panose="02000506060000020004"/>
              </a:rPr>
              <a:t>How to change colors.</a:t>
            </a:r>
          </a:p>
          <a:p>
            <a:pPr marL="285750" indent="-285750">
              <a:buFont typeface="Wingdings" panose="05000000000000000000" pitchFamily="2" charset="2"/>
              <a:buChar char="Ø"/>
            </a:pPr>
            <a:r>
              <a:rPr lang="en-US" sz="2800" dirty="0">
                <a:latin typeface="Politica" panose="02000506060000020004"/>
              </a:rPr>
              <a:t>How to move objects and control the camera view.</a:t>
            </a:r>
          </a:p>
          <a:p>
            <a:pPr marL="285750" indent="-285750">
              <a:buFont typeface="Wingdings" panose="05000000000000000000" pitchFamily="2" charset="2"/>
              <a:buChar char="Ø"/>
            </a:pPr>
            <a:r>
              <a:rPr lang="en-US" sz="2800" dirty="0">
                <a:latin typeface="Politica" panose="02000506060000020004"/>
              </a:rPr>
              <a:t>How to align objects with each others.</a:t>
            </a:r>
          </a:p>
          <a:p>
            <a:pPr marL="285750" indent="-285750">
              <a:buFont typeface="Wingdings" panose="05000000000000000000" pitchFamily="2" charset="2"/>
              <a:buChar char="Ø"/>
            </a:pPr>
            <a:r>
              <a:rPr lang="en-US" sz="2800" dirty="0">
                <a:latin typeface="Politica" panose="02000506060000020004"/>
              </a:rPr>
              <a:t>How to group objects and ungroup to create complex shapes.</a:t>
            </a:r>
          </a:p>
          <a:p>
            <a:endParaRPr lang="en-US" sz="2800" dirty="0">
              <a:latin typeface="Politica" panose="02000506060000020004"/>
            </a:endParaRPr>
          </a:p>
        </p:txBody>
      </p:sp>
      <p:sp>
        <p:nvSpPr>
          <p:cNvPr id="15" name="TextBox 14">
            <a:extLst>
              <a:ext uri="{FF2B5EF4-FFF2-40B4-BE49-F238E27FC236}">
                <a16:creationId xmlns:a16="http://schemas.microsoft.com/office/drawing/2014/main" id="{25E41919-33CC-4848-B429-AE373B607F71}"/>
              </a:ext>
            </a:extLst>
          </p:cNvPr>
          <p:cNvSpPr txBox="1"/>
          <p:nvPr/>
        </p:nvSpPr>
        <p:spPr>
          <a:xfrm>
            <a:off x="4313041" y="3810929"/>
            <a:ext cx="6097136" cy="1815882"/>
          </a:xfrm>
          <a:prstGeom prst="rect">
            <a:avLst/>
          </a:prstGeom>
          <a:noFill/>
        </p:spPr>
        <p:txBody>
          <a:bodyPr wrap="square">
            <a:spAutoFit/>
          </a:bodyPr>
          <a:lstStyle/>
          <a:p>
            <a:pPr marL="457200" indent="-457200" algn="r" rtl="1">
              <a:buFont typeface="Wingdings" panose="05000000000000000000" pitchFamily="2" charset="2"/>
              <a:buChar char="q"/>
            </a:pPr>
            <a:r>
              <a:rPr lang="ar-JO" sz="2800" dirty="0">
                <a:latin typeface="Politica" panose="02000506060000020004"/>
              </a:rPr>
              <a:t>المجسمات البسيطة</a:t>
            </a:r>
          </a:p>
          <a:p>
            <a:pPr marL="457200" indent="-457200" algn="r" rtl="1">
              <a:buFont typeface="Wingdings" panose="05000000000000000000" pitchFamily="2" charset="2"/>
              <a:buChar char="q"/>
            </a:pPr>
            <a:r>
              <a:rPr lang="en-US" sz="2800" dirty="0">
                <a:latin typeface="Politica" panose="02000506060000020004"/>
              </a:rPr>
              <a:t>الحركة والتحكم في الكاميرا</a:t>
            </a:r>
          </a:p>
          <a:p>
            <a:pPr marL="457200" indent="-457200" algn="r" rtl="1">
              <a:buFont typeface="Wingdings" panose="05000000000000000000" pitchFamily="2" charset="2"/>
              <a:buChar char="q"/>
            </a:pPr>
            <a:r>
              <a:rPr lang="en-US" sz="2800" dirty="0">
                <a:latin typeface="Politica" panose="02000506060000020004"/>
              </a:rPr>
              <a:t>تفاعل </a:t>
            </a:r>
            <a:r>
              <a:rPr lang="ar-JO" sz="2800" dirty="0">
                <a:latin typeface="Politica" panose="02000506060000020004"/>
              </a:rPr>
              <a:t>المجسم</a:t>
            </a:r>
            <a:endParaRPr lang="en-US" sz="2800" dirty="0">
              <a:latin typeface="Politica" panose="02000506060000020004"/>
            </a:endParaRPr>
          </a:p>
          <a:p>
            <a:pPr algn="r" rtl="1"/>
            <a:endParaRPr lang="en-US" sz="2800" dirty="0">
              <a:latin typeface="Politica" panose="02000506060000020004"/>
            </a:endParaRPr>
          </a:p>
        </p:txBody>
      </p:sp>
      <p:pic>
        <p:nvPicPr>
          <p:cNvPr id="16" name="Picture 15">
            <a:extLst>
              <a:ext uri="{FF2B5EF4-FFF2-40B4-BE49-F238E27FC236}">
                <a16:creationId xmlns:a16="http://schemas.microsoft.com/office/drawing/2014/main" id="{74C8FCC3-7586-40DB-A757-B9E8C36DF2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50000"/>
          <a:stretch/>
        </p:blipFill>
        <p:spPr>
          <a:xfrm>
            <a:off x="9730854" y="731154"/>
            <a:ext cx="2461146" cy="3893786"/>
          </a:xfrm>
          <a:prstGeom prst="rect">
            <a:avLst/>
          </a:prstGeom>
        </p:spPr>
      </p:pic>
      <p:pic>
        <p:nvPicPr>
          <p:cNvPr id="17" name="Picture 16">
            <a:extLst>
              <a:ext uri="{FF2B5EF4-FFF2-40B4-BE49-F238E27FC236}">
                <a16:creationId xmlns:a16="http://schemas.microsoft.com/office/drawing/2014/main" id="{CF676154-980B-4106-900B-FA1C37E30C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644" y="0"/>
            <a:ext cx="1873250" cy="6724968"/>
          </a:xfrm>
          <a:prstGeom prst="rect">
            <a:avLst/>
          </a:prstGeom>
        </p:spPr>
      </p:pic>
    </p:spTree>
    <p:extLst>
      <p:ext uri="{BB962C8B-B14F-4D97-AF65-F5344CB8AC3E}">
        <p14:creationId xmlns:p14="http://schemas.microsoft.com/office/powerpoint/2010/main" val="726861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1646</TotalTime>
  <Words>1011</Words>
  <Application>Microsoft Office PowerPoint</Application>
  <PresentationFormat>Widescreen</PresentationFormat>
  <Paragraphs>153</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Politica</vt:lpstr>
      <vt:lpstr>Wingdings</vt:lpstr>
      <vt:lpstr>Office Theme</vt:lpstr>
      <vt:lpstr>PowerPoint Presentation</vt:lpstr>
      <vt:lpstr>PowerPoint Presentation</vt:lpstr>
      <vt:lpstr>PowerPoint Presentation</vt:lpstr>
      <vt:lpstr>PowerPoint Presentation</vt:lpstr>
      <vt:lpstr>PowerPoint Presentation</vt:lpstr>
      <vt:lpstr>3D Design  التصميم الثلاثي الابعاد</vt:lpstr>
      <vt:lpstr>PowerPoint Presentation</vt:lpstr>
      <vt:lpstr>TINKERCAD</vt:lpstr>
      <vt:lpstr>Getting started with Tinkercad</vt:lpstr>
      <vt:lpstr>Objects can be moved by click and drag objects.  </vt:lpstr>
      <vt:lpstr>Objects can be moved by click and drag objects.  </vt:lpstr>
      <vt:lpstr>PowerPoint Presentation</vt:lpstr>
      <vt:lpstr>ربطة عنق مطبوعة ثلاثية الأبعاد 3D Printed Bow tie</vt:lpstr>
      <vt:lpstr>هو امتداد لملف مجسم ثلاثي الابعاد ويتشكل من العديد من المثلثات.</vt:lpstr>
      <vt:lpstr>PowerPoint Presentation</vt:lpstr>
      <vt:lpstr>PowerPoint Presentation</vt:lpstr>
      <vt:lpstr>تكنولوجيا الطباعة ثلاثية الابعاد  3D Printing Technology</vt:lpstr>
      <vt:lpstr>PowerPoint Presentation</vt:lpstr>
      <vt:lpstr>برنامج التصنيع كيورا CAM software - Cura </vt:lpstr>
      <vt:lpstr>من الالف الى الياء، برنامج كيورا و الطباعة الثلاثية الابعاد FROM A to Z, CURA SOFTWARE and 3D Printing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Print a mini city</dc:title>
  <dc:creator>Moath Mohammad abed Allah Al Momani</dc:creator>
  <cp:lastModifiedBy>Moath Almomani</cp:lastModifiedBy>
  <cp:revision>84</cp:revision>
  <dcterms:created xsi:type="dcterms:W3CDTF">2019-08-27T05:15:07Z</dcterms:created>
  <dcterms:modified xsi:type="dcterms:W3CDTF">2021-12-26T13:19:55Z</dcterms:modified>
</cp:coreProperties>
</file>