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tif" ContentType="image/ti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6"/>
  </p:notesMasterIdLst>
  <p:sldIdLst>
    <p:sldId id="256" r:id="rId2"/>
    <p:sldId id="265" r:id="rId3"/>
    <p:sldId id="264" r:id="rId4"/>
    <p:sldId id="266" r:id="rId5"/>
  </p:sldIdLst>
  <p:sldSz cx="12179300" cy="6858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4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Arial"/>
      </a:defRPr>
    </a:lvl1pPr>
    <a:lvl2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4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Arial"/>
      </a:defRPr>
    </a:lvl2pPr>
    <a:lvl3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4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Arial"/>
      </a:defRPr>
    </a:lvl3pPr>
    <a:lvl4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4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Arial"/>
      </a:defRPr>
    </a:lvl4pPr>
    <a:lvl5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4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Arial"/>
      </a:defRPr>
    </a:lvl5pPr>
    <a:lvl6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4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Arial"/>
      </a:defRPr>
    </a:lvl6pPr>
    <a:lvl7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4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Arial"/>
      </a:defRPr>
    </a:lvl7pPr>
    <a:lvl8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4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Arial"/>
      </a:defRPr>
    </a:lvl8pPr>
    <a:lvl9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4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9525" cap="flat">
              <a:solidFill>
                <a:srgbClr val="9E9E9E"/>
              </a:solidFill>
              <a:prstDash val="solid"/>
              <a:round/>
            </a:ln>
          </a:left>
          <a:right>
            <a:ln w="9525" cap="flat">
              <a:solidFill>
                <a:srgbClr val="9E9E9E"/>
              </a:solidFill>
              <a:prstDash val="solid"/>
              <a:round/>
            </a:ln>
          </a:right>
          <a:top>
            <a:ln w="9525" cap="flat">
              <a:solidFill>
                <a:srgbClr val="9E9E9E"/>
              </a:solidFill>
              <a:prstDash val="solid"/>
              <a:round/>
            </a:ln>
          </a:top>
          <a:bottom>
            <a:ln w="9525" cap="flat">
              <a:solidFill>
                <a:srgbClr val="9E9E9E"/>
              </a:solidFill>
              <a:prstDash val="solid"/>
              <a:round/>
            </a:ln>
          </a:bottom>
          <a:insideH>
            <a:ln w="9525" cap="flat">
              <a:solidFill>
                <a:srgbClr val="9E9E9E"/>
              </a:solidFill>
              <a:prstDash val="solid"/>
              <a:round/>
            </a:ln>
          </a:insideH>
          <a:insideV>
            <a:ln w="9525" cap="flat">
              <a:solidFill>
                <a:srgbClr val="9E9E9E"/>
              </a:solidFill>
              <a:prstDash val="solid"/>
              <a:round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ff" i="off">
        <a:fontRef idx="major">
          <a:srgbClr val="000000"/>
        </a:fontRef>
        <a:srgbClr val="000000"/>
      </a:tcTxStyle>
      <a:tcStyle>
        <a:tcBdr>
          <a:left>
            <a:ln w="9525" cap="flat">
              <a:solidFill>
                <a:srgbClr val="9E9E9E"/>
              </a:solidFill>
              <a:prstDash val="solid"/>
              <a:round/>
            </a:ln>
          </a:left>
          <a:right>
            <a:ln w="9525" cap="flat">
              <a:solidFill>
                <a:srgbClr val="9E9E9E"/>
              </a:solidFill>
              <a:prstDash val="solid"/>
              <a:round/>
            </a:ln>
          </a:right>
          <a:top>
            <a:ln w="9525" cap="flat">
              <a:solidFill>
                <a:srgbClr val="9E9E9E"/>
              </a:solidFill>
              <a:prstDash val="solid"/>
              <a:round/>
            </a:ln>
          </a:top>
          <a:bottom>
            <a:ln w="9525" cap="flat">
              <a:solidFill>
                <a:srgbClr val="9E9E9E"/>
              </a:solidFill>
              <a:prstDash val="solid"/>
              <a:round/>
            </a:ln>
          </a:bottom>
          <a:insideH>
            <a:ln w="9525" cap="flat">
              <a:solidFill>
                <a:srgbClr val="9E9E9E"/>
              </a:solidFill>
              <a:prstDash val="solid"/>
              <a:round/>
            </a:ln>
          </a:insideH>
          <a:insideV>
            <a:ln w="9525" cap="flat">
              <a:solidFill>
                <a:srgbClr val="9E9E9E"/>
              </a:solidFill>
              <a:prstDash val="solid"/>
              <a:round/>
            </a:ln>
          </a:insideV>
        </a:tcBdr>
        <a:fill>
          <a:noFill/>
        </a:fill>
      </a:tcStyle>
    </a:firstCol>
    <a:lastRow>
      <a:tcTxStyle b="off" i="off">
        <a:fontRef idx="major">
          <a:srgbClr val="000000"/>
        </a:fontRef>
        <a:srgbClr val="000000"/>
      </a:tcTxStyle>
      <a:tcStyle>
        <a:tcBdr>
          <a:left>
            <a:ln w="9525" cap="flat">
              <a:solidFill>
                <a:srgbClr val="9E9E9E"/>
              </a:solidFill>
              <a:prstDash val="solid"/>
              <a:round/>
            </a:ln>
          </a:left>
          <a:right>
            <a:ln w="9525" cap="flat">
              <a:solidFill>
                <a:srgbClr val="9E9E9E"/>
              </a:solidFill>
              <a:prstDash val="solid"/>
              <a:round/>
            </a:ln>
          </a:right>
          <a:top>
            <a:ln w="9525" cap="flat">
              <a:solidFill>
                <a:srgbClr val="9E9E9E"/>
              </a:solidFill>
              <a:prstDash val="solid"/>
              <a:round/>
            </a:ln>
          </a:top>
          <a:bottom>
            <a:ln w="9525" cap="flat">
              <a:solidFill>
                <a:srgbClr val="9E9E9E"/>
              </a:solidFill>
              <a:prstDash val="solid"/>
              <a:round/>
            </a:ln>
          </a:bottom>
          <a:insideH>
            <a:ln w="9525" cap="flat">
              <a:solidFill>
                <a:srgbClr val="9E9E9E"/>
              </a:solidFill>
              <a:prstDash val="solid"/>
              <a:round/>
            </a:ln>
          </a:insideH>
          <a:insideV>
            <a:ln w="9525" cap="flat">
              <a:solidFill>
                <a:srgbClr val="9E9E9E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ff" i="off">
        <a:fontRef idx="major">
          <a:srgbClr val="000000"/>
        </a:fontRef>
        <a:srgbClr val="000000"/>
      </a:tcTxStyle>
      <a:tcStyle>
        <a:tcBdr>
          <a:left>
            <a:ln w="9525" cap="flat">
              <a:solidFill>
                <a:srgbClr val="9E9E9E"/>
              </a:solidFill>
              <a:prstDash val="solid"/>
              <a:round/>
            </a:ln>
          </a:left>
          <a:right>
            <a:ln w="9525" cap="flat">
              <a:solidFill>
                <a:srgbClr val="9E9E9E"/>
              </a:solidFill>
              <a:prstDash val="solid"/>
              <a:round/>
            </a:ln>
          </a:right>
          <a:top>
            <a:ln w="9525" cap="flat">
              <a:solidFill>
                <a:srgbClr val="9E9E9E"/>
              </a:solidFill>
              <a:prstDash val="solid"/>
              <a:round/>
            </a:ln>
          </a:top>
          <a:bottom>
            <a:ln w="9525" cap="flat">
              <a:solidFill>
                <a:srgbClr val="9E9E9E"/>
              </a:solidFill>
              <a:prstDash val="solid"/>
              <a:round/>
            </a:ln>
          </a:bottom>
          <a:insideH>
            <a:ln w="9525" cap="flat">
              <a:solidFill>
                <a:srgbClr val="9E9E9E"/>
              </a:solidFill>
              <a:prstDash val="solid"/>
              <a:round/>
            </a:ln>
          </a:insideH>
          <a:insideV>
            <a:ln w="9525" cap="flat">
              <a:solidFill>
                <a:srgbClr val="9E9E9E"/>
              </a:solidFill>
              <a:prstDash val="solid"/>
              <a:round/>
            </a:ln>
          </a:insideV>
        </a:tcBdr>
        <a:fill>
          <a:noFill/>
        </a:fill>
      </a:tcStyle>
    </a:firstRow>
  </a:tblStyle>
  <a:tblStyle styleId="{C7B018BB-80A7-4F77-B60F-C8B233D01FF8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FFE2CD"/>
          </a:solidFill>
        </a:fill>
      </a:tcStyle>
    </a:wholeTbl>
    <a:band2H>
      <a:tcTxStyle/>
      <a:tcStyle>
        <a:tcBdr/>
        <a:fill>
          <a:solidFill>
            <a:srgbClr val="FFF1E8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EEE7283C-3CF3-47DC-8721-378D4A62B228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5DBDE"/>
          </a:solidFill>
        </a:fill>
      </a:tcStyle>
    </a:wholeTbl>
    <a:band2H>
      <a:tcTxStyle/>
      <a:tcStyle>
        <a:tcBdr/>
        <a:fill>
          <a:solidFill>
            <a:srgbClr val="EBEEEF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CF821DB8-F4EB-4A41-A1BA-3FCAFE7338EE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F8FFCD"/>
          </a:solidFill>
        </a:fill>
      </a:tcStyle>
    </a:wholeTbl>
    <a:band2H>
      <a:tcTxStyle/>
      <a:tcStyle>
        <a:tcBdr/>
        <a:fill>
          <a:solidFill>
            <a:srgbClr val="FCFFE8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33BA23B1-9221-436E-865A-0063620EA4FD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2708684C-4D16-4618-839F-0558EEFCDFE6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CACA"/>
          </a:solidFill>
        </a:fill>
      </a:tcStyle>
    </a:wholeTbl>
    <a:band2H>
      <a:tcTxStyle/>
      <a:tcStyle>
        <a:tcBdr/>
        <a:fill>
          <a:solidFill>
            <a:srgbClr val="E6E6E6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2453" autoAdjust="0"/>
  </p:normalViewPr>
  <p:slideViewPr>
    <p:cSldViewPr snapToGrid="0">
      <p:cViewPr varScale="1">
        <p:scale>
          <a:sx n="105" d="100"/>
          <a:sy n="105" d="100"/>
        </p:scale>
        <p:origin x="798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11" Type="http://schemas.microsoft.com/office/2016/11/relationships/changesInfo" Target="changesInfos/changesInfo1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oath momani" userId="720708e143949568" providerId="LiveId" clId="{E2900F80-DF3C-407D-AE3D-681D102F2033}"/>
    <pc:docChg chg="custSel modSld">
      <pc:chgData name="moath momani" userId="720708e143949568" providerId="LiveId" clId="{E2900F80-DF3C-407D-AE3D-681D102F2033}" dt="2020-06-18T08:03:27.382" v="59" actId="20577"/>
      <pc:docMkLst>
        <pc:docMk/>
      </pc:docMkLst>
      <pc:sldChg chg="modSp mod">
        <pc:chgData name="moath momani" userId="720708e143949568" providerId="LiveId" clId="{E2900F80-DF3C-407D-AE3D-681D102F2033}" dt="2020-06-18T08:03:27.382" v="59" actId="20577"/>
        <pc:sldMkLst>
          <pc:docMk/>
          <pc:sldMk cId="0" sldId="257"/>
        </pc:sldMkLst>
        <pc:spChg chg="mod">
          <ac:chgData name="moath momani" userId="720708e143949568" providerId="LiveId" clId="{E2900F80-DF3C-407D-AE3D-681D102F2033}" dt="2020-06-18T08:03:27.382" v="59" actId="20577"/>
          <ac:spMkLst>
            <pc:docMk/>
            <pc:sldMk cId="0" sldId="257"/>
            <ac:spMk id="110" creationId="{00000000-0000-0000-0000-000000000000}"/>
          </ac:spMkLst>
        </pc:spChg>
      </pc:sldChg>
    </pc:docChg>
  </pc:docChgLst>
  <pc:docChgLst>
    <pc:chgData name="moath momani" userId="720708e143949568" providerId="LiveId" clId="{F1A4974B-54A6-4BD7-98DC-9B13C4AFCE5A}"/>
    <pc:docChg chg="undo custSel modSld">
      <pc:chgData name="moath momani" userId="720708e143949568" providerId="LiveId" clId="{F1A4974B-54A6-4BD7-98DC-9B13C4AFCE5A}" dt="2020-06-24T09:45:40.198" v="924" actId="20577"/>
      <pc:docMkLst>
        <pc:docMk/>
      </pc:docMkLst>
      <pc:sldChg chg="modSp mod">
        <pc:chgData name="moath momani" userId="720708e143949568" providerId="LiveId" clId="{F1A4974B-54A6-4BD7-98DC-9B13C4AFCE5A}" dt="2020-06-24T09:26:35.676" v="315"/>
        <pc:sldMkLst>
          <pc:docMk/>
          <pc:sldMk cId="0" sldId="257"/>
        </pc:sldMkLst>
        <pc:spChg chg="mod">
          <ac:chgData name="moath momani" userId="720708e143949568" providerId="LiveId" clId="{F1A4974B-54A6-4BD7-98DC-9B13C4AFCE5A}" dt="2020-06-24T09:25:55.887" v="312" actId="20577"/>
          <ac:spMkLst>
            <pc:docMk/>
            <pc:sldMk cId="0" sldId="257"/>
            <ac:spMk id="110" creationId="{00000000-0000-0000-0000-000000000000}"/>
          </ac:spMkLst>
        </pc:spChg>
        <pc:spChg chg="mod">
          <ac:chgData name="moath momani" userId="720708e143949568" providerId="LiveId" clId="{F1A4974B-54A6-4BD7-98DC-9B13C4AFCE5A}" dt="2020-06-24T09:26:35.676" v="315"/>
          <ac:spMkLst>
            <pc:docMk/>
            <pc:sldMk cId="0" sldId="257"/>
            <ac:spMk id="111" creationId="{00000000-0000-0000-0000-000000000000}"/>
          </ac:spMkLst>
        </pc:spChg>
      </pc:sldChg>
      <pc:sldChg chg="modSp mod">
        <pc:chgData name="moath momani" userId="720708e143949568" providerId="LiveId" clId="{F1A4974B-54A6-4BD7-98DC-9B13C4AFCE5A}" dt="2020-06-24T09:45:40.198" v="924" actId="20577"/>
        <pc:sldMkLst>
          <pc:docMk/>
          <pc:sldMk cId="1368490105" sldId="258"/>
        </pc:sldMkLst>
        <pc:spChg chg="mod">
          <ac:chgData name="moath momani" userId="720708e143949568" providerId="LiveId" clId="{F1A4974B-54A6-4BD7-98DC-9B13C4AFCE5A}" dt="2020-06-24T09:26:46.800" v="316"/>
          <ac:spMkLst>
            <pc:docMk/>
            <pc:sldMk cId="1368490105" sldId="258"/>
            <ac:spMk id="111" creationId="{00000000-0000-0000-0000-000000000000}"/>
          </ac:spMkLst>
        </pc:spChg>
        <pc:graphicFrameChg chg="modGraphic">
          <ac:chgData name="moath momani" userId="720708e143949568" providerId="LiveId" clId="{F1A4974B-54A6-4BD7-98DC-9B13C4AFCE5A}" dt="2020-06-24T09:45:40.198" v="924" actId="20577"/>
          <ac:graphicFrameMkLst>
            <pc:docMk/>
            <pc:sldMk cId="1368490105" sldId="258"/>
            <ac:graphicFrameMk id="9" creationId="{D924ADDC-0FC0-4E07-9A6E-A6392502FFAB}"/>
          </ac:graphicFrameMkLst>
        </pc:graphicFrameChg>
      </pc:sldChg>
    </pc:docChg>
  </pc:docChgLst>
  <pc:docChgLst>
    <pc:chgData name="moath momani" userId="720708e143949568" providerId="LiveId" clId="{0F7E49B7-4401-481C-BB39-EE638D2530BE}"/>
    <pc:docChg chg="custSel modSld">
      <pc:chgData name="moath momani" userId="720708e143949568" providerId="LiveId" clId="{0F7E49B7-4401-481C-BB39-EE638D2530BE}" dt="2020-05-03T09:22:25.752" v="0" actId="207"/>
      <pc:docMkLst>
        <pc:docMk/>
      </pc:docMkLst>
      <pc:sldChg chg="modSp mod">
        <pc:chgData name="moath momani" userId="720708e143949568" providerId="LiveId" clId="{0F7E49B7-4401-481C-BB39-EE638D2530BE}" dt="2020-05-03T09:22:25.752" v="0" actId="207"/>
        <pc:sldMkLst>
          <pc:docMk/>
          <pc:sldMk cId="1368490105" sldId="258"/>
        </pc:sldMkLst>
        <pc:graphicFrameChg chg="modGraphic">
          <ac:chgData name="moath momani" userId="720708e143949568" providerId="LiveId" clId="{0F7E49B7-4401-481C-BB39-EE638D2530BE}" dt="2020-05-03T09:22:25.752" v="0" actId="207"/>
          <ac:graphicFrameMkLst>
            <pc:docMk/>
            <pc:sldMk cId="1368490105" sldId="258"/>
            <ac:graphicFrameMk id="9" creationId="{D924ADDC-0FC0-4E07-9A6E-A6392502FFAB}"/>
          </ac:graphicFrameMkLst>
        </pc:graphicFrameChg>
      </pc:sldChg>
    </pc:docChg>
  </pc:docChgLst>
  <pc:docChgLst>
    <pc:chgData name="moath momani" userId="720708e143949568" providerId="LiveId" clId="{7A736DBF-5AC3-4463-8F7B-ACA07C834241}"/>
    <pc:docChg chg="undo custSel addSld delSld modSld">
      <pc:chgData name="moath momani" userId="720708e143949568" providerId="LiveId" clId="{7A736DBF-5AC3-4463-8F7B-ACA07C834241}" dt="2020-04-19T11:06:42.405" v="114"/>
      <pc:docMkLst>
        <pc:docMk/>
      </pc:docMkLst>
      <pc:sldChg chg="addSp delSp modSp add">
        <pc:chgData name="moath momani" userId="720708e143949568" providerId="LiveId" clId="{7A736DBF-5AC3-4463-8F7B-ACA07C834241}" dt="2020-04-19T11:06:42.405" v="114"/>
        <pc:sldMkLst>
          <pc:docMk/>
          <pc:sldMk cId="1368490105" sldId="258"/>
        </pc:sldMkLst>
        <pc:spChg chg="del">
          <ac:chgData name="moath momani" userId="720708e143949568" providerId="LiveId" clId="{7A736DBF-5AC3-4463-8F7B-ACA07C834241}" dt="2020-04-19T10:53:39.386" v="2" actId="478"/>
          <ac:spMkLst>
            <pc:docMk/>
            <pc:sldMk cId="1368490105" sldId="258"/>
            <ac:spMk id="110" creationId="{00000000-0000-0000-0000-000000000000}"/>
          </ac:spMkLst>
        </pc:spChg>
        <pc:graphicFrameChg chg="add mod modGraphic">
          <ac:chgData name="moath momani" userId="720708e143949568" providerId="LiveId" clId="{7A736DBF-5AC3-4463-8F7B-ACA07C834241}" dt="2020-04-19T11:06:42.405" v="114"/>
          <ac:graphicFrameMkLst>
            <pc:docMk/>
            <pc:sldMk cId="1368490105" sldId="258"/>
            <ac:graphicFrameMk id="9" creationId="{D924ADDC-0FC0-4E07-9A6E-A6392502FFAB}"/>
          </ac:graphicFrameMkLst>
        </pc:graphicFrameChg>
      </pc:sldChg>
      <pc:sldChg chg="del">
        <pc:chgData name="moath momani" userId="720708e143949568" providerId="LiveId" clId="{7A736DBF-5AC3-4463-8F7B-ACA07C834241}" dt="2020-04-19T10:53:31.824" v="0" actId="47"/>
        <pc:sldMkLst>
          <pc:docMk/>
          <pc:sldMk cId="3542123355" sldId="258"/>
        </pc:sldMkLst>
      </pc:sldChg>
    </pc:docChg>
  </pc:docChgLst>
  <pc:docChgLst>
    <pc:chgData name="moath momani" userId="720708e143949568" providerId="LiveId" clId="{87D63477-FDDF-41DB-8DA1-9711F19DDCA4}"/>
    <pc:docChg chg="modSld">
      <pc:chgData name="moath momani" userId="720708e143949568" providerId="LiveId" clId="{87D63477-FDDF-41DB-8DA1-9711F19DDCA4}" dt="2020-06-25T09:13:08.776" v="19" actId="14100"/>
      <pc:docMkLst>
        <pc:docMk/>
      </pc:docMkLst>
      <pc:sldChg chg="modSp mod">
        <pc:chgData name="moath momani" userId="720708e143949568" providerId="LiveId" clId="{87D63477-FDDF-41DB-8DA1-9711F19DDCA4}" dt="2020-06-25T09:13:08.776" v="19" actId="14100"/>
        <pc:sldMkLst>
          <pc:docMk/>
          <pc:sldMk cId="0" sldId="256"/>
        </pc:sldMkLst>
        <pc:spChg chg="mod">
          <ac:chgData name="moath momani" userId="720708e143949568" providerId="LiveId" clId="{87D63477-FDDF-41DB-8DA1-9711F19DDCA4}" dt="2020-06-25T09:13:00.116" v="18" actId="20577"/>
          <ac:spMkLst>
            <pc:docMk/>
            <pc:sldMk cId="0" sldId="256"/>
            <ac:spMk id="101" creationId="{00000000-0000-0000-0000-000000000000}"/>
          </ac:spMkLst>
        </pc:spChg>
        <pc:grpChg chg="mod">
          <ac:chgData name="moath momani" userId="720708e143949568" providerId="LiveId" clId="{87D63477-FDDF-41DB-8DA1-9711F19DDCA4}" dt="2020-06-25T09:13:08.776" v="19" actId="14100"/>
          <ac:grpSpMkLst>
            <pc:docMk/>
            <pc:sldMk cId="0" sldId="256"/>
            <ac:grpSpMk id="104" creationId="{00000000-0000-0000-0000-000000000000}"/>
          </ac:grpSpMkLst>
        </pc:grpChg>
      </pc:sldChg>
    </pc:docChg>
  </pc:docChgLst>
  <pc:docChgLst>
    <pc:chgData name="moath momani" userId="720708e143949568" providerId="LiveId" clId="{5B2AAE73-3AC5-4A2B-9D78-1D34603AF273}"/>
    <pc:docChg chg="modSld">
      <pc:chgData name="moath momani" userId="720708e143949568" providerId="LiveId" clId="{5B2AAE73-3AC5-4A2B-9D78-1D34603AF273}" dt="2020-06-24T10:23:42.054" v="40" actId="255"/>
      <pc:docMkLst>
        <pc:docMk/>
      </pc:docMkLst>
      <pc:sldChg chg="modSp mod">
        <pc:chgData name="moath momani" userId="720708e143949568" providerId="LiveId" clId="{5B2AAE73-3AC5-4A2B-9D78-1D34603AF273}" dt="2020-06-24T10:23:42.054" v="40" actId="255"/>
        <pc:sldMkLst>
          <pc:docMk/>
          <pc:sldMk cId="0" sldId="257"/>
        </pc:sldMkLst>
        <pc:spChg chg="mod">
          <ac:chgData name="moath momani" userId="720708e143949568" providerId="LiveId" clId="{5B2AAE73-3AC5-4A2B-9D78-1D34603AF273}" dt="2020-06-24T10:23:42.054" v="40" actId="255"/>
          <ac:spMkLst>
            <pc:docMk/>
            <pc:sldMk cId="0" sldId="257"/>
            <ac:spMk id="110" creationId="{00000000-0000-0000-0000-000000000000}"/>
          </ac:spMkLst>
        </pc:spChg>
      </pc:sldChg>
    </pc:docChg>
  </pc:docChgLst>
  <pc:docChgLst>
    <pc:chgData name="moath momani" userId="720708e143949568" providerId="LiveId" clId="{8A4CDFA0-D424-4625-B21C-4E10EC16BC3D}"/>
    <pc:docChg chg="custSel modSld">
      <pc:chgData name="moath momani" userId="720708e143949568" providerId="LiveId" clId="{8A4CDFA0-D424-4625-B21C-4E10EC16BC3D}" dt="2020-10-11T09:07:42.953" v="3077" actId="20577"/>
      <pc:docMkLst>
        <pc:docMk/>
      </pc:docMkLst>
      <pc:sldChg chg="modSp mod">
        <pc:chgData name="moath momani" userId="720708e143949568" providerId="LiveId" clId="{8A4CDFA0-D424-4625-B21C-4E10EC16BC3D}" dt="2020-10-06T15:58:23.559" v="473" actId="20577"/>
        <pc:sldMkLst>
          <pc:docMk/>
          <pc:sldMk cId="0" sldId="257"/>
        </pc:sldMkLst>
        <pc:spChg chg="mod">
          <ac:chgData name="moath momani" userId="720708e143949568" providerId="LiveId" clId="{8A4CDFA0-D424-4625-B21C-4E10EC16BC3D}" dt="2020-10-06T15:58:23.559" v="473" actId="20577"/>
          <ac:spMkLst>
            <pc:docMk/>
            <pc:sldMk cId="0" sldId="257"/>
            <ac:spMk id="110" creationId="{00000000-0000-0000-0000-000000000000}"/>
          </ac:spMkLst>
        </pc:spChg>
        <pc:spChg chg="mod">
          <ac:chgData name="moath momani" userId="720708e143949568" providerId="LiveId" clId="{8A4CDFA0-D424-4625-B21C-4E10EC16BC3D}" dt="2020-10-06T15:44:31.243" v="391" actId="20577"/>
          <ac:spMkLst>
            <pc:docMk/>
            <pc:sldMk cId="0" sldId="257"/>
            <ac:spMk id="111" creationId="{00000000-0000-0000-0000-000000000000}"/>
          </ac:spMkLst>
        </pc:spChg>
      </pc:sldChg>
      <pc:sldChg chg="modSp mod">
        <pc:chgData name="moath momani" userId="720708e143949568" providerId="LiveId" clId="{8A4CDFA0-D424-4625-B21C-4E10EC16BC3D}" dt="2020-10-07T10:11:11.418" v="1669" actId="21"/>
        <pc:sldMkLst>
          <pc:docMk/>
          <pc:sldMk cId="1368490105" sldId="258"/>
        </pc:sldMkLst>
        <pc:spChg chg="mod">
          <ac:chgData name="moath momani" userId="720708e143949568" providerId="LiveId" clId="{8A4CDFA0-D424-4625-B21C-4E10EC16BC3D}" dt="2020-10-06T16:11:11.005" v="872" actId="20577"/>
          <ac:spMkLst>
            <pc:docMk/>
            <pc:sldMk cId="1368490105" sldId="258"/>
            <ac:spMk id="111" creationId="{00000000-0000-0000-0000-000000000000}"/>
          </ac:spMkLst>
        </pc:spChg>
        <pc:graphicFrameChg chg="mod modGraphic">
          <ac:chgData name="moath momani" userId="720708e143949568" providerId="LiveId" clId="{8A4CDFA0-D424-4625-B21C-4E10EC16BC3D}" dt="2020-10-07T10:11:11.418" v="1669" actId="21"/>
          <ac:graphicFrameMkLst>
            <pc:docMk/>
            <pc:sldMk cId="1368490105" sldId="258"/>
            <ac:graphicFrameMk id="9" creationId="{D924ADDC-0FC0-4E07-9A6E-A6392502FFAB}"/>
          </ac:graphicFrameMkLst>
        </pc:graphicFrameChg>
      </pc:sldChg>
      <pc:sldChg chg="modSp mod">
        <pc:chgData name="moath momani" userId="720708e143949568" providerId="LiveId" clId="{8A4CDFA0-D424-4625-B21C-4E10EC16BC3D}" dt="2020-10-07T10:33:42.360" v="2458" actId="20577"/>
        <pc:sldMkLst>
          <pc:docMk/>
          <pc:sldMk cId="1051649133" sldId="259"/>
        </pc:sldMkLst>
        <pc:spChg chg="mod">
          <ac:chgData name="moath momani" userId="720708e143949568" providerId="LiveId" clId="{8A4CDFA0-D424-4625-B21C-4E10EC16BC3D}" dt="2020-10-07T10:33:42.360" v="2458" actId="20577"/>
          <ac:spMkLst>
            <pc:docMk/>
            <pc:sldMk cId="1051649133" sldId="259"/>
            <ac:spMk id="10" creationId="{EF7D5529-E01F-40C4-9628-C79A2F2BE828}"/>
          </ac:spMkLst>
        </pc:spChg>
        <pc:spChg chg="mod">
          <ac:chgData name="moath momani" userId="720708e143949568" providerId="LiveId" clId="{8A4CDFA0-D424-4625-B21C-4E10EC16BC3D}" dt="2020-10-07T09:22:06.062" v="926" actId="20577"/>
          <ac:spMkLst>
            <pc:docMk/>
            <pc:sldMk cId="1051649133" sldId="259"/>
            <ac:spMk id="111" creationId="{00000000-0000-0000-0000-000000000000}"/>
          </ac:spMkLst>
        </pc:spChg>
      </pc:sldChg>
      <pc:sldChg chg="modSp mod">
        <pc:chgData name="moath momani" userId="720708e143949568" providerId="LiveId" clId="{8A4CDFA0-D424-4625-B21C-4E10EC16BC3D}" dt="2020-10-07T10:13:01.645" v="1808" actId="20577"/>
        <pc:sldMkLst>
          <pc:docMk/>
          <pc:sldMk cId="3704995808" sldId="260"/>
        </pc:sldMkLst>
        <pc:spChg chg="mod">
          <ac:chgData name="moath momani" userId="720708e143949568" providerId="LiveId" clId="{8A4CDFA0-D424-4625-B21C-4E10EC16BC3D}" dt="2020-10-07T09:21:52.126" v="924" actId="20577"/>
          <ac:spMkLst>
            <pc:docMk/>
            <pc:sldMk cId="3704995808" sldId="260"/>
            <ac:spMk id="111" creationId="{00000000-0000-0000-0000-000000000000}"/>
          </ac:spMkLst>
        </pc:spChg>
        <pc:graphicFrameChg chg="mod modGraphic">
          <ac:chgData name="moath momani" userId="720708e143949568" providerId="LiveId" clId="{8A4CDFA0-D424-4625-B21C-4E10EC16BC3D}" dt="2020-10-07T10:13:01.645" v="1808" actId="20577"/>
          <ac:graphicFrameMkLst>
            <pc:docMk/>
            <pc:sldMk cId="3704995808" sldId="260"/>
            <ac:graphicFrameMk id="9" creationId="{AFF9E331-2F6D-4237-9C3A-352475C82492}"/>
          </ac:graphicFrameMkLst>
        </pc:graphicFrameChg>
      </pc:sldChg>
      <pc:sldChg chg="modSp mod">
        <pc:chgData name="moath momani" userId="720708e143949568" providerId="LiveId" clId="{8A4CDFA0-D424-4625-B21C-4E10EC16BC3D}" dt="2020-10-08T08:42:27.394" v="2636" actId="255"/>
        <pc:sldMkLst>
          <pc:docMk/>
          <pc:sldMk cId="2975555803" sldId="261"/>
        </pc:sldMkLst>
        <pc:spChg chg="mod">
          <ac:chgData name="moath momani" userId="720708e143949568" providerId="LiveId" clId="{8A4CDFA0-D424-4625-B21C-4E10EC16BC3D}" dt="2020-10-06T15:41:28.460" v="353" actId="20577"/>
          <ac:spMkLst>
            <pc:docMk/>
            <pc:sldMk cId="2975555803" sldId="261"/>
            <ac:spMk id="10" creationId="{D7A87FB4-AB01-424A-A7EF-A9F633313350}"/>
          </ac:spMkLst>
        </pc:spChg>
        <pc:graphicFrameChg chg="mod modGraphic">
          <ac:chgData name="moath momani" userId="720708e143949568" providerId="LiveId" clId="{8A4CDFA0-D424-4625-B21C-4E10EC16BC3D}" dt="2020-10-08T08:42:27.394" v="2636" actId="255"/>
          <ac:graphicFrameMkLst>
            <pc:docMk/>
            <pc:sldMk cId="2975555803" sldId="261"/>
            <ac:graphicFrameMk id="16" creationId="{19F4B6FB-F246-464D-8F74-C3493134C0E4}"/>
          </ac:graphicFrameMkLst>
        </pc:graphicFrameChg>
      </pc:sldChg>
      <pc:sldChg chg="modSp mod">
        <pc:chgData name="moath momani" userId="720708e143949568" providerId="LiveId" clId="{8A4CDFA0-D424-4625-B21C-4E10EC16BC3D}" dt="2020-10-11T09:07:42.953" v="3077" actId="20577"/>
        <pc:sldMkLst>
          <pc:docMk/>
          <pc:sldMk cId="3395007616" sldId="262"/>
        </pc:sldMkLst>
        <pc:spChg chg="mod">
          <ac:chgData name="moath momani" userId="720708e143949568" providerId="LiveId" clId="{8A4CDFA0-D424-4625-B21C-4E10EC16BC3D}" dt="2020-10-11T09:07:42.953" v="3077" actId="20577"/>
          <ac:spMkLst>
            <pc:docMk/>
            <pc:sldMk cId="3395007616" sldId="262"/>
            <ac:spMk id="10" creationId="{CA2989F7-5D56-441E-9E1C-B92A7AC5048D}"/>
          </ac:spMkLst>
        </pc:spChg>
        <pc:spChg chg="mod">
          <ac:chgData name="moath momani" userId="720708e143949568" providerId="LiveId" clId="{8A4CDFA0-D424-4625-B21C-4E10EC16BC3D}" dt="2020-10-06T15:42:05.766" v="364" actId="20577"/>
          <ac:spMkLst>
            <pc:docMk/>
            <pc:sldMk cId="3395007616" sldId="262"/>
            <ac:spMk id="11" creationId="{C33DD1E7-E79F-4DFA-80FA-C346FD1F051B}"/>
          </ac:spMkLst>
        </pc:spChg>
      </pc:sldChg>
      <pc:sldChg chg="modSp mod">
        <pc:chgData name="moath momani" userId="720708e143949568" providerId="LiveId" clId="{8A4CDFA0-D424-4625-B21C-4E10EC16BC3D}" dt="2020-10-08T08:39:55.722" v="2625" actId="12"/>
        <pc:sldMkLst>
          <pc:docMk/>
          <pc:sldMk cId="3299758773" sldId="264"/>
        </pc:sldMkLst>
        <pc:spChg chg="mod">
          <ac:chgData name="moath momani" userId="720708e143949568" providerId="LiveId" clId="{8A4CDFA0-D424-4625-B21C-4E10EC16BC3D}" dt="2020-10-06T15:41:58.808" v="358" actId="20577"/>
          <ac:spMkLst>
            <pc:docMk/>
            <pc:sldMk cId="3299758773" sldId="264"/>
            <ac:spMk id="17" creationId="{3491E9C2-141A-47B4-8AF8-20871943362C}"/>
          </ac:spMkLst>
        </pc:spChg>
        <pc:graphicFrameChg chg="mod modGraphic">
          <ac:chgData name="moath momani" userId="720708e143949568" providerId="LiveId" clId="{8A4CDFA0-D424-4625-B21C-4E10EC16BC3D}" dt="2020-10-08T08:39:55.722" v="2625" actId="12"/>
          <ac:graphicFrameMkLst>
            <pc:docMk/>
            <pc:sldMk cId="3299758773" sldId="264"/>
            <ac:graphicFrameMk id="23" creationId="{6C6CF4B0-4757-42B9-88DC-6C219C26B495}"/>
          </ac:graphicFrameMkLst>
        </pc:graphicFrameChg>
      </pc:sldChg>
      <pc:sldChg chg="modSp mod">
        <pc:chgData name="moath momani" userId="720708e143949568" providerId="LiveId" clId="{8A4CDFA0-D424-4625-B21C-4E10EC16BC3D}" dt="2020-10-10T15:34:25.877" v="3076" actId="20577"/>
        <pc:sldMkLst>
          <pc:docMk/>
          <pc:sldMk cId="2396038251" sldId="265"/>
        </pc:sldMkLst>
        <pc:spChg chg="mod">
          <ac:chgData name="moath momani" userId="720708e143949568" providerId="LiveId" clId="{8A4CDFA0-D424-4625-B21C-4E10EC16BC3D}" dt="2020-10-10T15:34:25.877" v="3076" actId="20577"/>
          <ac:spMkLst>
            <pc:docMk/>
            <pc:sldMk cId="2396038251" sldId="265"/>
            <ac:spMk id="2" creationId="{FC84119A-9C00-4A4D-B8A1-A3CEF39C8A71}"/>
          </ac:spMkLst>
        </pc:spChg>
        <pc:spChg chg="mod">
          <ac:chgData name="moath momani" userId="720708e143949568" providerId="LiveId" clId="{8A4CDFA0-D424-4625-B21C-4E10EC16BC3D}" dt="2020-10-06T15:41:50.467" v="356" actId="20577"/>
          <ac:spMkLst>
            <pc:docMk/>
            <pc:sldMk cId="2396038251" sldId="265"/>
            <ac:spMk id="3" creationId="{315EFD2C-9D32-4E66-B641-9629E89EEF30}"/>
          </ac:spMkLst>
        </pc:spChg>
      </pc:sldChg>
      <pc:sldChg chg="modSp mod">
        <pc:chgData name="moath momani" userId="720708e143949568" providerId="LiveId" clId="{8A4CDFA0-D424-4625-B21C-4E10EC16BC3D}" dt="2020-10-07T10:08:52.891" v="1603" actId="20577"/>
        <pc:sldMkLst>
          <pc:docMk/>
          <pc:sldMk cId="4027102162" sldId="266"/>
        </pc:sldMkLst>
        <pc:spChg chg="mod">
          <ac:chgData name="moath momani" userId="720708e143949568" providerId="LiveId" clId="{8A4CDFA0-D424-4625-B21C-4E10EC16BC3D}" dt="2020-10-07T10:08:52.891" v="1603" actId="20577"/>
          <ac:spMkLst>
            <pc:docMk/>
            <pc:sldMk cId="4027102162" sldId="266"/>
            <ac:spMk id="10" creationId="{9D7E174E-AFFB-4815-93E6-758F1C7F88AB}"/>
          </ac:spMkLst>
        </pc:spChg>
        <pc:spChg chg="mod">
          <ac:chgData name="moath momani" userId="720708e143949568" providerId="LiveId" clId="{8A4CDFA0-D424-4625-B21C-4E10EC16BC3D}" dt="2020-10-07T09:23:38.695" v="941" actId="20577"/>
          <ac:spMkLst>
            <pc:docMk/>
            <pc:sldMk cId="4027102162" sldId="266"/>
            <ac:spMk id="16" creationId="{79F93827-5C9D-46E5-AC23-4889FBFC9122}"/>
          </ac:spMkLst>
        </pc:spChg>
      </pc:sldChg>
      <pc:sldChg chg="modSp mod">
        <pc:chgData name="moath momani" userId="720708e143949568" providerId="LiveId" clId="{8A4CDFA0-D424-4625-B21C-4E10EC16BC3D}" dt="2020-10-07T10:15:48.129" v="1998" actId="20577"/>
        <pc:sldMkLst>
          <pc:docMk/>
          <pc:sldMk cId="2983114971" sldId="267"/>
        </pc:sldMkLst>
        <pc:spChg chg="mod">
          <ac:chgData name="moath momani" userId="720708e143949568" providerId="LiveId" clId="{8A4CDFA0-D424-4625-B21C-4E10EC16BC3D}" dt="2020-10-07T09:23:51.390" v="955" actId="20577"/>
          <ac:spMkLst>
            <pc:docMk/>
            <pc:sldMk cId="2983114971" sldId="267"/>
            <ac:spMk id="10" creationId="{4520B65B-FB47-4A30-821D-E86797BB747B}"/>
          </ac:spMkLst>
        </pc:spChg>
        <pc:graphicFrameChg chg="modGraphic">
          <ac:chgData name="moath momani" userId="720708e143949568" providerId="LiveId" clId="{8A4CDFA0-D424-4625-B21C-4E10EC16BC3D}" dt="2020-10-07T10:15:48.129" v="1998" actId="20577"/>
          <ac:graphicFrameMkLst>
            <pc:docMk/>
            <pc:sldMk cId="2983114971" sldId="267"/>
            <ac:graphicFrameMk id="16" creationId="{8A0EDEE8-F79A-4E20-8E6F-D0692D2840F8}"/>
          </ac:graphicFrameMkLst>
        </pc:graphicFrameChg>
      </pc:sldChg>
    </pc:docChg>
  </pc:docChgLst>
  <pc:docChgLst>
    <pc:chgData name="moath momani" userId="720708e143949568" providerId="LiveId" clId="{69C388A9-4848-43C2-8793-A2B6F2CDDE39}"/>
    <pc:docChg chg="custSel addSld modSld">
      <pc:chgData name="moath momani" userId="720708e143949568" providerId="LiveId" clId="{69C388A9-4848-43C2-8793-A2B6F2CDDE39}" dt="2020-06-25T12:35:41.045" v="84" actId="11"/>
      <pc:docMkLst>
        <pc:docMk/>
      </pc:docMkLst>
      <pc:sldChg chg="modSp mod">
        <pc:chgData name="moath momani" userId="720708e143949568" providerId="LiveId" clId="{69C388A9-4848-43C2-8793-A2B6F2CDDE39}" dt="2020-06-25T12:34:26.803" v="54" actId="20577"/>
        <pc:sldMkLst>
          <pc:docMk/>
          <pc:sldMk cId="1368490105" sldId="258"/>
        </pc:sldMkLst>
        <pc:graphicFrameChg chg="modGraphic">
          <ac:chgData name="moath momani" userId="720708e143949568" providerId="LiveId" clId="{69C388A9-4848-43C2-8793-A2B6F2CDDE39}" dt="2020-06-25T12:34:26.803" v="54" actId="20577"/>
          <ac:graphicFrameMkLst>
            <pc:docMk/>
            <pc:sldMk cId="1368490105" sldId="258"/>
            <ac:graphicFrameMk id="9" creationId="{D924ADDC-0FC0-4E07-9A6E-A6392502FFAB}"/>
          </ac:graphicFrameMkLst>
        </pc:graphicFrameChg>
      </pc:sldChg>
      <pc:sldChg chg="modSp mod">
        <pc:chgData name="moath momani" userId="720708e143949568" providerId="LiveId" clId="{69C388A9-4848-43C2-8793-A2B6F2CDDE39}" dt="2020-06-25T12:35:02.945" v="83" actId="20577"/>
        <pc:sldMkLst>
          <pc:docMk/>
          <pc:sldMk cId="3704995808" sldId="260"/>
        </pc:sldMkLst>
        <pc:graphicFrameChg chg="modGraphic">
          <ac:chgData name="moath momani" userId="720708e143949568" providerId="LiveId" clId="{69C388A9-4848-43C2-8793-A2B6F2CDDE39}" dt="2020-06-25T12:35:02.945" v="83" actId="20577"/>
          <ac:graphicFrameMkLst>
            <pc:docMk/>
            <pc:sldMk cId="3704995808" sldId="260"/>
            <ac:graphicFrameMk id="9" creationId="{AFF9E331-2F6D-4237-9C3A-352475C82492}"/>
          </ac:graphicFrameMkLst>
        </pc:graphicFrameChg>
      </pc:sldChg>
      <pc:sldChg chg="addSp delSp modSp add mod">
        <pc:chgData name="moath momani" userId="720708e143949568" providerId="LiveId" clId="{69C388A9-4848-43C2-8793-A2B6F2CDDE39}" dt="2020-06-25T12:32:30.248" v="6"/>
        <pc:sldMkLst>
          <pc:docMk/>
          <pc:sldMk cId="4027102162" sldId="266"/>
        </pc:sldMkLst>
        <pc:spChg chg="add mod">
          <ac:chgData name="moath momani" userId="720708e143949568" providerId="LiveId" clId="{69C388A9-4848-43C2-8793-A2B6F2CDDE39}" dt="2020-06-25T12:32:09.792" v="4"/>
          <ac:spMkLst>
            <pc:docMk/>
            <pc:sldMk cId="4027102162" sldId="266"/>
            <ac:spMk id="10" creationId="{9D7E174E-AFFB-4815-93E6-758F1C7F88AB}"/>
          </ac:spMkLst>
        </pc:spChg>
        <pc:spChg chg="add mod">
          <ac:chgData name="moath momani" userId="720708e143949568" providerId="LiveId" clId="{69C388A9-4848-43C2-8793-A2B6F2CDDE39}" dt="2020-06-25T12:32:09.792" v="4"/>
          <ac:spMkLst>
            <pc:docMk/>
            <pc:sldMk cId="4027102162" sldId="266"/>
            <ac:spMk id="12" creationId="{EAA786CF-BDF9-4604-921C-1F1DE4C1C29D}"/>
          </ac:spMkLst>
        </pc:spChg>
        <pc:spChg chg="mod">
          <ac:chgData name="moath momani" userId="720708e143949568" providerId="LiveId" clId="{69C388A9-4848-43C2-8793-A2B6F2CDDE39}" dt="2020-06-25T12:32:19.832" v="5"/>
          <ac:spMkLst>
            <pc:docMk/>
            <pc:sldMk cId="4027102162" sldId="266"/>
            <ac:spMk id="14" creationId="{B5AC5E12-24AB-4606-8335-AEB2970CA2DD}"/>
          </ac:spMkLst>
        </pc:spChg>
        <pc:spChg chg="mod">
          <ac:chgData name="moath momani" userId="720708e143949568" providerId="LiveId" clId="{69C388A9-4848-43C2-8793-A2B6F2CDDE39}" dt="2020-06-25T12:32:19.832" v="5"/>
          <ac:spMkLst>
            <pc:docMk/>
            <pc:sldMk cId="4027102162" sldId="266"/>
            <ac:spMk id="15" creationId="{8671E96A-BF37-41FB-92B8-0C37A4E93A72}"/>
          </ac:spMkLst>
        </pc:spChg>
        <pc:spChg chg="add mod">
          <ac:chgData name="moath momani" userId="720708e143949568" providerId="LiveId" clId="{69C388A9-4848-43C2-8793-A2B6F2CDDE39}" dt="2020-06-25T12:32:30.248" v="6"/>
          <ac:spMkLst>
            <pc:docMk/>
            <pc:sldMk cId="4027102162" sldId="266"/>
            <ac:spMk id="16" creationId="{79F93827-5C9D-46E5-AC23-4889FBFC9122}"/>
          </ac:spMkLst>
        </pc:spChg>
        <pc:spChg chg="del">
          <ac:chgData name="moath momani" userId="720708e143949568" providerId="LiveId" clId="{69C388A9-4848-43C2-8793-A2B6F2CDDE39}" dt="2020-06-25T12:31:57.904" v="3" actId="478"/>
          <ac:spMkLst>
            <pc:docMk/>
            <pc:sldMk cId="4027102162" sldId="266"/>
            <ac:spMk id="111" creationId="{00000000-0000-0000-0000-000000000000}"/>
          </ac:spMkLst>
        </pc:spChg>
        <pc:spChg chg="del">
          <ac:chgData name="moath momani" userId="720708e143949568" providerId="LiveId" clId="{69C388A9-4848-43C2-8793-A2B6F2CDDE39}" dt="2020-06-25T12:31:57.904" v="3" actId="478"/>
          <ac:spMkLst>
            <pc:docMk/>
            <pc:sldMk cId="4027102162" sldId="266"/>
            <ac:spMk id="116" creationId="{00000000-0000-0000-0000-000000000000}"/>
          </ac:spMkLst>
        </pc:spChg>
        <pc:grpChg chg="add mod">
          <ac:chgData name="moath momani" userId="720708e143949568" providerId="LiveId" clId="{69C388A9-4848-43C2-8793-A2B6F2CDDE39}" dt="2020-06-25T12:32:19.832" v="5"/>
          <ac:grpSpMkLst>
            <pc:docMk/>
            <pc:sldMk cId="4027102162" sldId="266"/>
            <ac:grpSpMk id="13" creationId="{AD781103-0814-41FD-B7F8-2A810A23A6BF}"/>
          </ac:grpSpMkLst>
        </pc:grpChg>
        <pc:grpChg chg="del">
          <ac:chgData name="moath momani" userId="720708e143949568" providerId="LiveId" clId="{69C388A9-4848-43C2-8793-A2B6F2CDDE39}" dt="2020-06-25T12:31:57.904" v="3" actId="478"/>
          <ac:grpSpMkLst>
            <pc:docMk/>
            <pc:sldMk cId="4027102162" sldId="266"/>
            <ac:grpSpMk id="114" creationId="{00000000-0000-0000-0000-000000000000}"/>
          </ac:grpSpMkLst>
        </pc:grpChg>
        <pc:graphicFrameChg chg="del">
          <ac:chgData name="moath momani" userId="720708e143949568" providerId="LiveId" clId="{69C388A9-4848-43C2-8793-A2B6F2CDDE39}" dt="2020-06-25T12:31:57.904" v="3" actId="478"/>
          <ac:graphicFrameMkLst>
            <pc:docMk/>
            <pc:sldMk cId="4027102162" sldId="266"/>
            <ac:graphicFrameMk id="9" creationId="{AFF9E331-2F6D-4237-9C3A-352475C82492}"/>
          </ac:graphicFrameMkLst>
        </pc:graphicFrameChg>
        <pc:picChg chg="add mod">
          <ac:chgData name="moath momani" userId="720708e143949568" providerId="LiveId" clId="{69C388A9-4848-43C2-8793-A2B6F2CDDE39}" dt="2020-06-25T12:32:09.792" v="4"/>
          <ac:picMkLst>
            <pc:docMk/>
            <pc:sldMk cId="4027102162" sldId="266"/>
            <ac:picMk id="11" creationId="{78A25FA2-5138-48F5-A37E-A4A006086A5D}"/>
          </ac:picMkLst>
        </pc:picChg>
        <pc:picChg chg="del">
          <ac:chgData name="moath momani" userId="720708e143949568" providerId="LiveId" clId="{69C388A9-4848-43C2-8793-A2B6F2CDDE39}" dt="2020-06-25T12:31:57.904" v="3" actId="478"/>
          <ac:picMkLst>
            <pc:docMk/>
            <pc:sldMk cId="4027102162" sldId="266"/>
            <ac:picMk id="115" creationId="{00000000-0000-0000-0000-000000000000}"/>
          </ac:picMkLst>
        </pc:picChg>
      </pc:sldChg>
      <pc:sldChg chg="addSp delSp modSp add mod">
        <pc:chgData name="moath momani" userId="720708e143949568" providerId="LiveId" clId="{69C388A9-4848-43C2-8793-A2B6F2CDDE39}" dt="2020-06-25T12:35:41.045" v="84" actId="11"/>
        <pc:sldMkLst>
          <pc:docMk/>
          <pc:sldMk cId="2983114971" sldId="267"/>
        </pc:sldMkLst>
        <pc:spChg chg="add mod">
          <ac:chgData name="moath momani" userId="720708e143949568" providerId="LiveId" clId="{69C388A9-4848-43C2-8793-A2B6F2CDDE39}" dt="2020-06-25T12:32:42.792" v="7"/>
          <ac:spMkLst>
            <pc:docMk/>
            <pc:sldMk cId="2983114971" sldId="267"/>
            <ac:spMk id="10" creationId="{4520B65B-FB47-4A30-821D-E86797BB747B}"/>
          </ac:spMkLst>
        </pc:spChg>
        <pc:spChg chg="mod">
          <ac:chgData name="moath momani" userId="720708e143949568" providerId="LiveId" clId="{69C388A9-4848-43C2-8793-A2B6F2CDDE39}" dt="2020-06-25T12:32:42.792" v="7"/>
          <ac:spMkLst>
            <pc:docMk/>
            <pc:sldMk cId="2983114971" sldId="267"/>
            <ac:spMk id="12" creationId="{5056E231-171D-4483-8900-6A802D160699}"/>
          </ac:spMkLst>
        </pc:spChg>
        <pc:spChg chg="mod">
          <ac:chgData name="moath momani" userId="720708e143949568" providerId="LiveId" clId="{69C388A9-4848-43C2-8793-A2B6F2CDDE39}" dt="2020-06-25T12:32:42.792" v="7"/>
          <ac:spMkLst>
            <pc:docMk/>
            <pc:sldMk cId="2983114971" sldId="267"/>
            <ac:spMk id="13" creationId="{4F3E5250-AAB2-487F-9416-DA996CC17C11}"/>
          </ac:spMkLst>
        </pc:spChg>
        <pc:spChg chg="add mod">
          <ac:chgData name="moath momani" userId="720708e143949568" providerId="LiveId" clId="{69C388A9-4848-43C2-8793-A2B6F2CDDE39}" dt="2020-06-25T12:32:42.792" v="7"/>
          <ac:spMkLst>
            <pc:docMk/>
            <pc:sldMk cId="2983114971" sldId="267"/>
            <ac:spMk id="15" creationId="{AD13471E-04CD-428C-ABF4-62B28D5C3016}"/>
          </ac:spMkLst>
        </pc:spChg>
        <pc:spChg chg="del">
          <ac:chgData name="moath momani" userId="720708e143949568" providerId="LiveId" clId="{69C388A9-4848-43C2-8793-A2B6F2CDDE39}" dt="2020-06-25T12:31:54.222" v="2" actId="478"/>
          <ac:spMkLst>
            <pc:docMk/>
            <pc:sldMk cId="2983114971" sldId="267"/>
            <ac:spMk id="111" creationId="{00000000-0000-0000-0000-000000000000}"/>
          </ac:spMkLst>
        </pc:spChg>
        <pc:spChg chg="del">
          <ac:chgData name="moath momani" userId="720708e143949568" providerId="LiveId" clId="{69C388A9-4848-43C2-8793-A2B6F2CDDE39}" dt="2020-06-25T12:31:54.222" v="2" actId="478"/>
          <ac:spMkLst>
            <pc:docMk/>
            <pc:sldMk cId="2983114971" sldId="267"/>
            <ac:spMk id="116" creationId="{00000000-0000-0000-0000-000000000000}"/>
          </ac:spMkLst>
        </pc:spChg>
        <pc:grpChg chg="add mod">
          <ac:chgData name="moath momani" userId="720708e143949568" providerId="LiveId" clId="{69C388A9-4848-43C2-8793-A2B6F2CDDE39}" dt="2020-06-25T12:32:42.792" v="7"/>
          <ac:grpSpMkLst>
            <pc:docMk/>
            <pc:sldMk cId="2983114971" sldId="267"/>
            <ac:grpSpMk id="11" creationId="{DCC475F0-962E-46A0-ADF2-BD6B14A68A68}"/>
          </ac:grpSpMkLst>
        </pc:grpChg>
        <pc:grpChg chg="del">
          <ac:chgData name="moath momani" userId="720708e143949568" providerId="LiveId" clId="{69C388A9-4848-43C2-8793-A2B6F2CDDE39}" dt="2020-06-25T12:31:54.222" v="2" actId="478"/>
          <ac:grpSpMkLst>
            <pc:docMk/>
            <pc:sldMk cId="2983114971" sldId="267"/>
            <ac:grpSpMk id="114" creationId="{00000000-0000-0000-0000-000000000000}"/>
          </ac:grpSpMkLst>
        </pc:grpChg>
        <pc:graphicFrameChg chg="del">
          <ac:chgData name="moath momani" userId="720708e143949568" providerId="LiveId" clId="{69C388A9-4848-43C2-8793-A2B6F2CDDE39}" dt="2020-06-25T12:31:54.222" v="2" actId="478"/>
          <ac:graphicFrameMkLst>
            <pc:docMk/>
            <pc:sldMk cId="2983114971" sldId="267"/>
            <ac:graphicFrameMk id="9" creationId="{AFF9E331-2F6D-4237-9C3A-352475C82492}"/>
          </ac:graphicFrameMkLst>
        </pc:graphicFrameChg>
        <pc:graphicFrameChg chg="add mod modGraphic">
          <ac:chgData name="moath momani" userId="720708e143949568" providerId="LiveId" clId="{69C388A9-4848-43C2-8793-A2B6F2CDDE39}" dt="2020-06-25T12:35:41.045" v="84" actId="11"/>
          <ac:graphicFrameMkLst>
            <pc:docMk/>
            <pc:sldMk cId="2983114971" sldId="267"/>
            <ac:graphicFrameMk id="16" creationId="{8A0EDEE8-F79A-4E20-8E6F-D0692D2840F8}"/>
          </ac:graphicFrameMkLst>
        </pc:graphicFrameChg>
        <pc:picChg chg="add mod">
          <ac:chgData name="moath momani" userId="720708e143949568" providerId="LiveId" clId="{69C388A9-4848-43C2-8793-A2B6F2CDDE39}" dt="2020-06-25T12:32:42.792" v="7"/>
          <ac:picMkLst>
            <pc:docMk/>
            <pc:sldMk cId="2983114971" sldId="267"/>
            <ac:picMk id="14" creationId="{6E7AB1BB-AB3E-44C8-AF15-4BFB4D2FE053}"/>
          </ac:picMkLst>
        </pc:picChg>
        <pc:picChg chg="del">
          <ac:chgData name="moath momani" userId="720708e143949568" providerId="LiveId" clId="{69C388A9-4848-43C2-8793-A2B6F2CDDE39}" dt="2020-06-25T12:31:54.222" v="2" actId="478"/>
          <ac:picMkLst>
            <pc:docMk/>
            <pc:sldMk cId="2983114971" sldId="267"/>
            <ac:picMk id="115" creationId="{00000000-0000-0000-0000-000000000000}"/>
          </ac:picMkLst>
        </pc:picChg>
      </pc:sldChg>
    </pc:docChg>
  </pc:docChgLst>
  <pc:docChgLst>
    <pc:chgData name="moath momani" userId="720708e143949568" providerId="LiveId" clId="{BF92555B-D453-4F32-99B2-E06E230181E1}"/>
    <pc:docChg chg="undo custSel modSld">
      <pc:chgData name="moath momani" userId="720708e143949568" providerId="LiveId" clId="{BF92555B-D453-4F32-99B2-E06E230181E1}" dt="2020-06-25T09:37:38.182" v="106" actId="1037"/>
      <pc:docMkLst>
        <pc:docMk/>
      </pc:docMkLst>
      <pc:sldChg chg="modSp mod">
        <pc:chgData name="moath momani" userId="720708e143949568" providerId="LiveId" clId="{BF92555B-D453-4F32-99B2-E06E230181E1}" dt="2020-06-25T09:37:38.182" v="106" actId="1037"/>
        <pc:sldMkLst>
          <pc:docMk/>
          <pc:sldMk cId="0" sldId="256"/>
        </pc:sldMkLst>
        <pc:spChg chg="mod">
          <ac:chgData name="moath momani" userId="720708e143949568" providerId="LiveId" clId="{BF92555B-D453-4F32-99B2-E06E230181E1}" dt="2020-06-25T09:36:50.435" v="51" actId="20577"/>
          <ac:spMkLst>
            <pc:docMk/>
            <pc:sldMk cId="0" sldId="256"/>
            <ac:spMk id="101" creationId="{00000000-0000-0000-0000-000000000000}"/>
          </ac:spMkLst>
        </pc:spChg>
        <pc:grpChg chg="mod">
          <ac:chgData name="moath momani" userId="720708e143949568" providerId="LiveId" clId="{BF92555B-D453-4F32-99B2-E06E230181E1}" dt="2020-06-25T09:37:33.513" v="104" actId="14100"/>
          <ac:grpSpMkLst>
            <pc:docMk/>
            <pc:sldMk cId="0" sldId="256"/>
            <ac:grpSpMk id="104" creationId="{00000000-0000-0000-0000-000000000000}"/>
          </ac:grpSpMkLst>
        </pc:grpChg>
        <pc:picChg chg="mod">
          <ac:chgData name="moath momani" userId="720708e143949568" providerId="LiveId" clId="{BF92555B-D453-4F32-99B2-E06E230181E1}" dt="2020-06-25T09:37:38.182" v="106" actId="1037"/>
          <ac:picMkLst>
            <pc:docMk/>
            <pc:sldMk cId="0" sldId="256"/>
            <ac:picMk id="106" creationId="{00000000-0000-0000-0000-000000000000}"/>
          </ac:picMkLst>
        </pc:picChg>
        <pc:picChg chg="mod">
          <ac:chgData name="moath momani" userId="720708e143949568" providerId="LiveId" clId="{BF92555B-D453-4F32-99B2-E06E230181E1}" dt="2020-06-25T09:37:16.025" v="99" actId="1037"/>
          <ac:picMkLst>
            <pc:docMk/>
            <pc:sldMk cId="0" sldId="256"/>
            <ac:picMk id="107" creationId="{00000000-0000-0000-0000-000000000000}"/>
          </ac:picMkLst>
        </pc:picChg>
        <pc:picChg chg="mod">
          <ac:chgData name="moath momani" userId="720708e143949568" providerId="LiveId" clId="{BF92555B-D453-4F32-99B2-E06E230181E1}" dt="2020-06-25T09:37:06.943" v="62" actId="1036"/>
          <ac:picMkLst>
            <pc:docMk/>
            <pc:sldMk cId="0" sldId="256"/>
            <ac:picMk id="108" creationId="{00000000-0000-0000-0000-000000000000}"/>
          </ac:picMkLst>
        </pc:picChg>
      </pc:sldChg>
    </pc:docChg>
  </pc:docChgLst>
  <pc:docChgLst>
    <pc:chgData name="moath momani" userId="720708e143949568" providerId="LiveId" clId="{383EE336-0517-4E2A-8698-78CF9FE0EB5E}"/>
    <pc:docChg chg="modSld">
      <pc:chgData name="moath momani" userId="720708e143949568" providerId="LiveId" clId="{383EE336-0517-4E2A-8698-78CF9FE0EB5E}" dt="2020-06-24T10:49:02.476" v="6" actId="20577"/>
      <pc:docMkLst>
        <pc:docMk/>
      </pc:docMkLst>
      <pc:sldChg chg="modSp mod">
        <pc:chgData name="moath momani" userId="720708e143949568" providerId="LiveId" clId="{383EE336-0517-4E2A-8698-78CF9FE0EB5E}" dt="2020-06-24T10:49:02.476" v="6" actId="20577"/>
        <pc:sldMkLst>
          <pc:docMk/>
          <pc:sldMk cId="1368490105" sldId="258"/>
        </pc:sldMkLst>
        <pc:graphicFrameChg chg="modGraphic">
          <ac:chgData name="moath momani" userId="720708e143949568" providerId="LiveId" clId="{383EE336-0517-4E2A-8698-78CF9FE0EB5E}" dt="2020-06-24T10:49:02.476" v="6" actId="20577"/>
          <ac:graphicFrameMkLst>
            <pc:docMk/>
            <pc:sldMk cId="1368490105" sldId="258"/>
            <ac:graphicFrameMk id="9" creationId="{D924ADDC-0FC0-4E07-9A6E-A6392502FFAB}"/>
          </ac:graphicFrameMkLst>
        </pc:graphicFrameChg>
      </pc:sldChg>
    </pc:docChg>
  </pc:docChgLst>
  <pc:docChgLst>
    <pc:chgData name="moath momani" userId="720708e143949568" providerId="LiveId" clId="{753F1A8C-7C78-4539-AE81-57D98E2FB03F}"/>
    <pc:docChg chg="sldOrd">
      <pc:chgData name="moath momani" userId="720708e143949568" providerId="LiveId" clId="{753F1A8C-7C78-4539-AE81-57D98E2FB03F}" dt="2020-04-09T10:21:27.359" v="0" actId="20578"/>
      <pc:docMkLst>
        <pc:docMk/>
      </pc:docMkLst>
      <pc:sldChg chg="ord">
        <pc:chgData name="moath momani" userId="720708e143949568" providerId="LiveId" clId="{753F1A8C-7C78-4539-AE81-57D98E2FB03F}" dt="2020-04-09T10:21:27.359" v="0" actId="20578"/>
        <pc:sldMkLst>
          <pc:docMk/>
          <pc:sldMk cId="3542123355" sldId="258"/>
        </pc:sldMkLst>
      </pc:sldChg>
    </pc:docChg>
  </pc:docChgLst>
  <pc:docChgLst>
    <pc:chgData name="Moath Almomani" userId="ff116c73-3ed4-4407-a8d2-899e4a260434" providerId="ADAL" clId="{A4CAA8F8-492C-4223-A7E9-C4746ECE3B82}"/>
    <pc:docChg chg="delSld">
      <pc:chgData name="Moath Almomani" userId="ff116c73-3ed4-4407-a8d2-899e4a260434" providerId="ADAL" clId="{A4CAA8F8-492C-4223-A7E9-C4746ECE3B82}" dt="2021-07-26T10:03:21.117" v="0" actId="47"/>
      <pc:docMkLst>
        <pc:docMk/>
      </pc:docMkLst>
      <pc:sldChg chg="del">
        <pc:chgData name="Moath Almomani" userId="ff116c73-3ed4-4407-a8d2-899e4a260434" providerId="ADAL" clId="{A4CAA8F8-492C-4223-A7E9-C4746ECE3B82}" dt="2021-07-26T10:03:21.117" v="0" actId="47"/>
        <pc:sldMkLst>
          <pc:docMk/>
          <pc:sldMk cId="0" sldId="257"/>
        </pc:sldMkLst>
      </pc:sldChg>
      <pc:sldChg chg="del">
        <pc:chgData name="Moath Almomani" userId="ff116c73-3ed4-4407-a8d2-899e4a260434" providerId="ADAL" clId="{A4CAA8F8-492C-4223-A7E9-C4746ECE3B82}" dt="2021-07-26T10:03:21.117" v="0" actId="47"/>
        <pc:sldMkLst>
          <pc:docMk/>
          <pc:sldMk cId="1368490105" sldId="258"/>
        </pc:sldMkLst>
      </pc:sldChg>
      <pc:sldChg chg="del">
        <pc:chgData name="Moath Almomani" userId="ff116c73-3ed4-4407-a8d2-899e4a260434" providerId="ADAL" clId="{A4CAA8F8-492C-4223-A7E9-C4746ECE3B82}" dt="2021-07-26T10:03:21.117" v="0" actId="47"/>
        <pc:sldMkLst>
          <pc:docMk/>
          <pc:sldMk cId="1051649133" sldId="259"/>
        </pc:sldMkLst>
      </pc:sldChg>
      <pc:sldChg chg="del">
        <pc:chgData name="Moath Almomani" userId="ff116c73-3ed4-4407-a8d2-899e4a260434" providerId="ADAL" clId="{A4CAA8F8-492C-4223-A7E9-C4746ECE3B82}" dt="2021-07-26T10:03:21.117" v="0" actId="47"/>
        <pc:sldMkLst>
          <pc:docMk/>
          <pc:sldMk cId="3704995808" sldId="260"/>
        </pc:sldMkLst>
      </pc:sldChg>
      <pc:sldChg chg="del">
        <pc:chgData name="Moath Almomani" userId="ff116c73-3ed4-4407-a8d2-899e4a260434" providerId="ADAL" clId="{A4CAA8F8-492C-4223-A7E9-C4746ECE3B82}" dt="2021-07-26T10:03:21.117" v="0" actId="47"/>
        <pc:sldMkLst>
          <pc:docMk/>
          <pc:sldMk cId="2975555803" sldId="261"/>
        </pc:sldMkLst>
      </pc:sldChg>
      <pc:sldChg chg="del">
        <pc:chgData name="Moath Almomani" userId="ff116c73-3ed4-4407-a8d2-899e4a260434" providerId="ADAL" clId="{A4CAA8F8-492C-4223-A7E9-C4746ECE3B82}" dt="2021-07-26T10:03:21.117" v="0" actId="47"/>
        <pc:sldMkLst>
          <pc:docMk/>
          <pc:sldMk cId="3395007616" sldId="262"/>
        </pc:sldMkLst>
      </pc:sldChg>
      <pc:sldChg chg="del">
        <pc:chgData name="Moath Almomani" userId="ff116c73-3ed4-4407-a8d2-899e4a260434" providerId="ADAL" clId="{A4CAA8F8-492C-4223-A7E9-C4746ECE3B82}" dt="2021-07-26T10:03:21.117" v="0" actId="47"/>
        <pc:sldMkLst>
          <pc:docMk/>
          <pc:sldMk cId="4027102162" sldId="266"/>
        </pc:sldMkLst>
      </pc:sldChg>
      <pc:sldChg chg="del">
        <pc:chgData name="Moath Almomani" userId="ff116c73-3ed4-4407-a8d2-899e4a260434" providerId="ADAL" clId="{A4CAA8F8-492C-4223-A7E9-C4746ECE3B82}" dt="2021-07-26T10:03:21.117" v="0" actId="47"/>
        <pc:sldMkLst>
          <pc:docMk/>
          <pc:sldMk cId="2983114971" sldId="267"/>
        </pc:sldMkLst>
      </pc:sldChg>
    </pc:docChg>
  </pc:docChgLst>
  <pc:docChgLst>
    <pc:chgData name="moath.m.momani@gmail.com" userId="720708e143949568" providerId="LiveId" clId="{FE5826E5-A6BA-4563-AB24-EF690DC54DD9}"/>
    <pc:docChg chg="custSel modSld">
      <pc:chgData name="moath.m.momani@gmail.com" userId="720708e143949568" providerId="LiveId" clId="{FE5826E5-A6BA-4563-AB24-EF690DC54DD9}" dt="2020-03-23T10:23:09.298" v="144" actId="113"/>
      <pc:docMkLst>
        <pc:docMk/>
      </pc:docMkLst>
      <pc:sldChg chg="modSp">
        <pc:chgData name="moath.m.momani@gmail.com" userId="720708e143949568" providerId="LiveId" clId="{FE5826E5-A6BA-4563-AB24-EF690DC54DD9}" dt="2020-03-23T10:23:09.298" v="144" actId="113"/>
        <pc:sldMkLst>
          <pc:docMk/>
          <pc:sldMk cId="0" sldId="257"/>
        </pc:sldMkLst>
        <pc:spChg chg="mod">
          <ac:chgData name="moath.m.momani@gmail.com" userId="720708e143949568" providerId="LiveId" clId="{FE5826E5-A6BA-4563-AB24-EF690DC54DD9}" dt="2020-03-23T10:23:09.298" v="144" actId="113"/>
          <ac:spMkLst>
            <pc:docMk/>
            <pc:sldMk cId="0" sldId="257"/>
            <ac:spMk id="110" creationId="{00000000-0000-0000-0000-000000000000}"/>
          </ac:spMkLst>
        </pc:spChg>
      </pc:sldChg>
      <pc:sldChg chg="modSp">
        <pc:chgData name="moath.m.momani@gmail.com" userId="720708e143949568" providerId="LiveId" clId="{FE5826E5-A6BA-4563-AB24-EF690DC54DD9}" dt="2020-03-23T10:11:55.155" v="141" actId="207"/>
        <pc:sldMkLst>
          <pc:docMk/>
          <pc:sldMk cId="3542123355" sldId="258"/>
        </pc:sldMkLst>
        <pc:graphicFrameChg chg="mod modGraphic">
          <ac:chgData name="moath.m.momani@gmail.com" userId="720708e143949568" providerId="LiveId" clId="{FE5826E5-A6BA-4563-AB24-EF690DC54DD9}" dt="2020-03-23T10:11:55.155" v="141" actId="207"/>
          <ac:graphicFrameMkLst>
            <pc:docMk/>
            <pc:sldMk cId="3542123355" sldId="258"/>
            <ac:graphicFrameMk id="122" creationId="{00000000-0000-0000-0000-000000000000}"/>
          </ac:graphicFrameMkLst>
        </pc:graphicFrameChg>
      </pc:sldChg>
      <pc:sldChg chg="modSp">
        <pc:chgData name="moath.m.momani@gmail.com" userId="720708e143949568" providerId="LiveId" clId="{FE5826E5-A6BA-4563-AB24-EF690DC54DD9}" dt="2020-03-23T10:11:34.443" v="138"/>
        <pc:sldMkLst>
          <pc:docMk/>
          <pc:sldMk cId="1051649133" sldId="259"/>
        </pc:sldMkLst>
        <pc:graphicFrameChg chg="mod modGraphic">
          <ac:chgData name="moath.m.momani@gmail.com" userId="720708e143949568" providerId="LiveId" clId="{FE5826E5-A6BA-4563-AB24-EF690DC54DD9}" dt="2020-03-23T10:11:34.443" v="138"/>
          <ac:graphicFrameMkLst>
            <pc:docMk/>
            <pc:sldMk cId="1051649133" sldId="259"/>
            <ac:graphicFrameMk id="130" creationId="{00000000-0000-0000-0000-000000000000}"/>
          </ac:graphicFrameMkLst>
        </pc:graphicFrameChg>
      </pc:sldChg>
    </pc:docChg>
  </pc:docChgLst>
  <pc:docChgLst>
    <pc:chgData name="moath momani" userId="720708e143949568" providerId="LiveId" clId="{77310440-B0E1-49DB-AA2D-7BED0FB21575}"/>
    <pc:docChg chg="undo custSel addSld delSld modSld sldOrd">
      <pc:chgData name="moath momani" userId="720708e143949568" providerId="LiveId" clId="{77310440-B0E1-49DB-AA2D-7BED0FB21575}" dt="2020-06-24T12:26:49.561" v="104"/>
      <pc:docMkLst>
        <pc:docMk/>
      </pc:docMkLst>
      <pc:sldChg chg="addSp delSp modSp add mod">
        <pc:chgData name="moath momani" userId="720708e143949568" providerId="LiveId" clId="{77310440-B0E1-49DB-AA2D-7BED0FB21575}" dt="2020-06-24T12:20:23.218" v="12"/>
        <pc:sldMkLst>
          <pc:docMk/>
          <pc:sldMk cId="1051649133" sldId="259"/>
        </pc:sldMkLst>
        <pc:spChg chg="add mod">
          <ac:chgData name="moath momani" userId="720708e143949568" providerId="LiveId" clId="{77310440-B0E1-49DB-AA2D-7BED0FB21575}" dt="2020-06-24T12:20:02.621" v="9"/>
          <ac:spMkLst>
            <pc:docMk/>
            <pc:sldMk cId="1051649133" sldId="259"/>
            <ac:spMk id="10" creationId="{EF7D5529-E01F-40C4-9628-C79A2F2BE828}"/>
          </ac:spMkLst>
        </pc:spChg>
        <pc:spChg chg="mod">
          <ac:chgData name="moath momani" userId="720708e143949568" providerId="LiveId" clId="{77310440-B0E1-49DB-AA2D-7BED0FB21575}" dt="2020-06-24T12:19:33.634" v="5" actId="207"/>
          <ac:spMkLst>
            <pc:docMk/>
            <pc:sldMk cId="1051649133" sldId="259"/>
            <ac:spMk id="110" creationId="{00000000-0000-0000-0000-000000000000}"/>
          </ac:spMkLst>
        </pc:spChg>
        <pc:spChg chg="mod">
          <ac:chgData name="moath momani" userId="720708e143949568" providerId="LiveId" clId="{77310440-B0E1-49DB-AA2D-7BED0FB21575}" dt="2020-06-24T12:20:23.218" v="12"/>
          <ac:spMkLst>
            <pc:docMk/>
            <pc:sldMk cId="1051649133" sldId="259"/>
            <ac:spMk id="111" creationId="{00000000-0000-0000-0000-000000000000}"/>
          </ac:spMkLst>
        </pc:spChg>
        <pc:graphicFrameChg chg="del">
          <ac:chgData name="moath momani" userId="720708e143949568" providerId="LiveId" clId="{77310440-B0E1-49DB-AA2D-7BED0FB21575}" dt="2020-06-24T12:19:53.690" v="8" actId="478"/>
          <ac:graphicFrameMkLst>
            <pc:docMk/>
            <pc:sldMk cId="1051649133" sldId="259"/>
            <ac:graphicFrameMk id="9" creationId="{D924ADDC-0FC0-4E07-9A6E-A6392502FFAB}"/>
          </ac:graphicFrameMkLst>
        </pc:graphicFrameChg>
      </pc:sldChg>
      <pc:sldChg chg="add del setBg">
        <pc:chgData name="moath momani" userId="720708e143949568" providerId="LiveId" clId="{77310440-B0E1-49DB-AA2D-7BED0FB21575}" dt="2020-06-24T12:19:17.027" v="3"/>
        <pc:sldMkLst>
          <pc:docMk/>
          <pc:sldMk cId="184621246" sldId="260"/>
        </pc:sldMkLst>
      </pc:sldChg>
      <pc:sldChg chg="add del setBg">
        <pc:chgData name="moath momani" userId="720708e143949568" providerId="LiveId" clId="{77310440-B0E1-49DB-AA2D-7BED0FB21575}" dt="2020-06-24T12:19:09.330" v="1"/>
        <pc:sldMkLst>
          <pc:docMk/>
          <pc:sldMk cId="2273473089" sldId="260"/>
        </pc:sldMkLst>
      </pc:sldChg>
      <pc:sldChg chg="add del setBg">
        <pc:chgData name="moath momani" userId="720708e143949568" providerId="LiveId" clId="{77310440-B0E1-49DB-AA2D-7BED0FB21575}" dt="2020-06-24T12:20:47.277" v="14"/>
        <pc:sldMkLst>
          <pc:docMk/>
          <pc:sldMk cId="3196849208" sldId="260"/>
        </pc:sldMkLst>
      </pc:sldChg>
      <pc:sldChg chg="addSp delSp modSp add mod">
        <pc:chgData name="moath momani" userId="720708e143949568" providerId="LiveId" clId="{77310440-B0E1-49DB-AA2D-7BED0FB21575}" dt="2020-06-24T12:21:30.233" v="18" actId="1076"/>
        <pc:sldMkLst>
          <pc:docMk/>
          <pc:sldMk cId="3704995808" sldId="260"/>
        </pc:sldMkLst>
        <pc:spChg chg="del">
          <ac:chgData name="moath momani" userId="720708e143949568" providerId="LiveId" clId="{77310440-B0E1-49DB-AA2D-7BED0FB21575}" dt="2020-06-24T12:20:58.244" v="16" actId="478"/>
          <ac:spMkLst>
            <pc:docMk/>
            <pc:sldMk cId="3704995808" sldId="260"/>
            <ac:spMk id="10" creationId="{EF7D5529-E01F-40C4-9628-C79A2F2BE828}"/>
          </ac:spMkLst>
        </pc:spChg>
        <pc:graphicFrameChg chg="add mod">
          <ac:chgData name="moath momani" userId="720708e143949568" providerId="LiveId" clId="{77310440-B0E1-49DB-AA2D-7BED0FB21575}" dt="2020-06-24T12:21:30.233" v="18" actId="1076"/>
          <ac:graphicFrameMkLst>
            <pc:docMk/>
            <pc:sldMk cId="3704995808" sldId="260"/>
            <ac:graphicFrameMk id="9" creationId="{AFF9E331-2F6D-4237-9C3A-352475C82492}"/>
          </ac:graphicFrameMkLst>
        </pc:graphicFrameChg>
      </pc:sldChg>
      <pc:sldChg chg="addSp delSp modSp add mod ord">
        <pc:chgData name="moath momani" userId="720708e143949568" providerId="LiveId" clId="{77310440-B0E1-49DB-AA2D-7BED0FB21575}" dt="2020-06-24T12:24:00.976" v="55" actId="20577"/>
        <pc:sldMkLst>
          <pc:docMk/>
          <pc:sldMk cId="2975555803" sldId="261"/>
        </pc:sldMkLst>
        <pc:spChg chg="add mod">
          <ac:chgData name="moath momani" userId="720708e143949568" providerId="LiveId" clId="{77310440-B0E1-49DB-AA2D-7BED0FB21575}" dt="2020-06-24T12:24:00.976" v="55" actId="20577"/>
          <ac:spMkLst>
            <pc:docMk/>
            <pc:sldMk cId="2975555803" sldId="261"/>
            <ac:spMk id="10" creationId="{D7A87FB4-AB01-424A-A7EF-A9F633313350}"/>
          </ac:spMkLst>
        </pc:spChg>
        <pc:spChg chg="mod">
          <ac:chgData name="moath momani" userId="720708e143949568" providerId="LiveId" clId="{77310440-B0E1-49DB-AA2D-7BED0FB21575}" dt="2020-06-24T12:23:22.344" v="36"/>
          <ac:spMkLst>
            <pc:docMk/>
            <pc:sldMk cId="2975555803" sldId="261"/>
            <ac:spMk id="12" creationId="{C7A02477-A55C-462D-8FD4-6F3DB880F6D4}"/>
          </ac:spMkLst>
        </pc:spChg>
        <pc:spChg chg="mod">
          <ac:chgData name="moath momani" userId="720708e143949568" providerId="LiveId" clId="{77310440-B0E1-49DB-AA2D-7BED0FB21575}" dt="2020-06-24T12:23:22.344" v="36"/>
          <ac:spMkLst>
            <pc:docMk/>
            <pc:sldMk cId="2975555803" sldId="261"/>
            <ac:spMk id="13" creationId="{0F4FC5E7-72C5-4739-A99D-384169D60A43}"/>
          </ac:spMkLst>
        </pc:spChg>
        <pc:spChg chg="add del mod">
          <ac:chgData name="moath momani" userId="720708e143949568" providerId="LiveId" clId="{77310440-B0E1-49DB-AA2D-7BED0FB21575}" dt="2020-06-24T12:23:34.447" v="39" actId="478"/>
          <ac:spMkLst>
            <pc:docMk/>
            <pc:sldMk cId="2975555803" sldId="261"/>
            <ac:spMk id="15" creationId="{9D63C563-12D2-4BCF-AC66-C1BD12F07A98}"/>
          </ac:spMkLst>
        </pc:spChg>
        <pc:spChg chg="del">
          <ac:chgData name="moath momani" userId="720708e143949568" providerId="LiveId" clId="{77310440-B0E1-49DB-AA2D-7BED0FB21575}" dt="2020-06-24T12:22:24.552" v="29" actId="478"/>
          <ac:spMkLst>
            <pc:docMk/>
            <pc:sldMk cId="2975555803" sldId="261"/>
            <ac:spMk id="101" creationId="{00000000-0000-0000-0000-000000000000}"/>
          </ac:spMkLst>
        </pc:spChg>
        <pc:grpChg chg="add mod">
          <ac:chgData name="moath momani" userId="720708e143949568" providerId="LiveId" clId="{77310440-B0E1-49DB-AA2D-7BED0FB21575}" dt="2020-06-24T12:23:22.344" v="36"/>
          <ac:grpSpMkLst>
            <pc:docMk/>
            <pc:sldMk cId="2975555803" sldId="261"/>
            <ac:grpSpMk id="11" creationId="{DD40D670-B5F0-498E-A587-9EE600551682}"/>
          </ac:grpSpMkLst>
        </pc:grpChg>
        <pc:grpChg chg="del">
          <ac:chgData name="moath momani" userId="720708e143949568" providerId="LiveId" clId="{77310440-B0E1-49DB-AA2D-7BED0FB21575}" dt="2020-06-24T12:22:15.045" v="24" actId="478"/>
          <ac:grpSpMkLst>
            <pc:docMk/>
            <pc:sldMk cId="2975555803" sldId="261"/>
            <ac:grpSpMk id="104" creationId="{00000000-0000-0000-0000-000000000000}"/>
          </ac:grpSpMkLst>
        </pc:grpChg>
        <pc:graphicFrameChg chg="add mod">
          <ac:chgData name="moath momani" userId="720708e143949568" providerId="LiveId" clId="{77310440-B0E1-49DB-AA2D-7BED0FB21575}" dt="2020-06-24T12:23:22.344" v="36"/>
          <ac:graphicFrameMkLst>
            <pc:docMk/>
            <pc:sldMk cId="2975555803" sldId="261"/>
            <ac:graphicFrameMk id="16" creationId="{19F4B6FB-F246-464D-8F74-C3493134C0E4}"/>
          </ac:graphicFrameMkLst>
        </pc:graphicFrameChg>
        <pc:picChg chg="add del mod">
          <ac:chgData name="moath momani" userId="720708e143949568" providerId="LiveId" clId="{77310440-B0E1-49DB-AA2D-7BED0FB21575}" dt="2020-06-24T12:23:34.447" v="39" actId="478"/>
          <ac:picMkLst>
            <pc:docMk/>
            <pc:sldMk cId="2975555803" sldId="261"/>
            <ac:picMk id="14" creationId="{387B677F-205A-4AAA-96FA-13060C2C8E5A}"/>
          </ac:picMkLst>
        </pc:picChg>
        <pc:picChg chg="del">
          <ac:chgData name="moath momani" userId="720708e143949568" providerId="LiveId" clId="{77310440-B0E1-49DB-AA2D-7BED0FB21575}" dt="2020-06-24T12:23:27.931" v="37" actId="478"/>
          <ac:picMkLst>
            <pc:docMk/>
            <pc:sldMk cId="2975555803" sldId="261"/>
            <ac:picMk id="105" creationId="{00000000-0000-0000-0000-000000000000}"/>
          </ac:picMkLst>
        </pc:picChg>
        <pc:picChg chg="del">
          <ac:chgData name="moath momani" userId="720708e143949568" providerId="LiveId" clId="{77310440-B0E1-49DB-AA2D-7BED0FB21575}" dt="2020-06-24T12:22:25.321" v="30" actId="478"/>
          <ac:picMkLst>
            <pc:docMk/>
            <pc:sldMk cId="2975555803" sldId="261"/>
            <ac:picMk id="106" creationId="{00000000-0000-0000-0000-000000000000}"/>
          </ac:picMkLst>
        </pc:picChg>
        <pc:picChg chg="del mod">
          <ac:chgData name="moath momani" userId="720708e143949568" providerId="LiveId" clId="{77310440-B0E1-49DB-AA2D-7BED0FB21575}" dt="2020-06-24T12:22:12.952" v="22" actId="478"/>
          <ac:picMkLst>
            <pc:docMk/>
            <pc:sldMk cId="2975555803" sldId="261"/>
            <ac:picMk id="107" creationId="{00000000-0000-0000-0000-000000000000}"/>
          </ac:picMkLst>
        </pc:picChg>
        <pc:picChg chg="del">
          <ac:chgData name="moath momani" userId="720708e143949568" providerId="LiveId" clId="{77310440-B0E1-49DB-AA2D-7BED0FB21575}" dt="2020-06-24T12:22:13.970" v="23" actId="478"/>
          <ac:picMkLst>
            <pc:docMk/>
            <pc:sldMk cId="2975555803" sldId="261"/>
            <ac:picMk id="108" creationId="{00000000-0000-0000-0000-000000000000}"/>
          </ac:picMkLst>
        </pc:picChg>
      </pc:sldChg>
      <pc:sldChg chg="addSp delSp modSp add mod">
        <pc:chgData name="moath momani" userId="720708e143949568" providerId="LiveId" clId="{77310440-B0E1-49DB-AA2D-7BED0FB21575}" dt="2020-06-24T12:24:11.452" v="56"/>
        <pc:sldMkLst>
          <pc:docMk/>
          <pc:sldMk cId="3395007616" sldId="262"/>
        </pc:sldMkLst>
        <pc:spChg chg="add mod">
          <ac:chgData name="moath momani" userId="720708e143949568" providerId="LiveId" clId="{77310440-B0E1-49DB-AA2D-7BED0FB21575}" dt="2020-06-24T12:22:48.521" v="32"/>
          <ac:spMkLst>
            <pc:docMk/>
            <pc:sldMk cId="3395007616" sldId="262"/>
            <ac:spMk id="10" creationId="{CA2989F7-5D56-441E-9E1C-B92A7AC5048D}"/>
          </ac:spMkLst>
        </pc:spChg>
        <pc:spChg chg="add mod">
          <ac:chgData name="moath momani" userId="720708e143949568" providerId="LiveId" clId="{77310440-B0E1-49DB-AA2D-7BED0FB21575}" dt="2020-06-24T12:24:11.452" v="56"/>
          <ac:spMkLst>
            <pc:docMk/>
            <pc:sldMk cId="3395007616" sldId="262"/>
            <ac:spMk id="11" creationId="{C33DD1E7-E79F-4DFA-80FA-C346FD1F051B}"/>
          </ac:spMkLst>
        </pc:spChg>
        <pc:spChg chg="mod">
          <ac:chgData name="moath momani" userId="720708e143949568" providerId="LiveId" clId="{77310440-B0E1-49DB-AA2D-7BED0FB21575}" dt="2020-06-24T12:23:02.663" v="33"/>
          <ac:spMkLst>
            <pc:docMk/>
            <pc:sldMk cId="3395007616" sldId="262"/>
            <ac:spMk id="13" creationId="{0EADB2AE-0BFF-436A-9F5E-13031E94AFC0}"/>
          </ac:spMkLst>
        </pc:spChg>
        <pc:spChg chg="mod">
          <ac:chgData name="moath momani" userId="720708e143949568" providerId="LiveId" clId="{77310440-B0E1-49DB-AA2D-7BED0FB21575}" dt="2020-06-24T12:23:02.663" v="33"/>
          <ac:spMkLst>
            <pc:docMk/>
            <pc:sldMk cId="3395007616" sldId="262"/>
            <ac:spMk id="14" creationId="{0687433D-8FE9-4B18-9E70-2CD4E976F6A7}"/>
          </ac:spMkLst>
        </pc:spChg>
        <pc:spChg chg="del">
          <ac:chgData name="moath momani" userId="720708e143949568" providerId="LiveId" clId="{77310440-B0E1-49DB-AA2D-7BED0FB21575}" dt="2020-06-24T12:22:20.690" v="28" actId="478"/>
          <ac:spMkLst>
            <pc:docMk/>
            <pc:sldMk cId="3395007616" sldId="262"/>
            <ac:spMk id="101" creationId="{00000000-0000-0000-0000-000000000000}"/>
          </ac:spMkLst>
        </pc:spChg>
        <pc:grpChg chg="add mod">
          <ac:chgData name="moath momani" userId="720708e143949568" providerId="LiveId" clId="{77310440-B0E1-49DB-AA2D-7BED0FB21575}" dt="2020-06-24T12:23:02.663" v="33"/>
          <ac:grpSpMkLst>
            <pc:docMk/>
            <pc:sldMk cId="3395007616" sldId="262"/>
            <ac:grpSpMk id="12" creationId="{A84067D7-4FAC-4975-9C7B-C6655B04ED9E}"/>
          </ac:grpSpMkLst>
        </pc:grpChg>
        <pc:grpChg chg="del">
          <ac:chgData name="moath momani" userId="720708e143949568" providerId="LiveId" clId="{77310440-B0E1-49DB-AA2D-7BED0FB21575}" dt="2020-06-24T12:22:17.742" v="26" actId="478"/>
          <ac:grpSpMkLst>
            <pc:docMk/>
            <pc:sldMk cId="3395007616" sldId="262"/>
            <ac:grpSpMk id="104" creationId="{00000000-0000-0000-0000-000000000000}"/>
          </ac:grpSpMkLst>
        </pc:grpChg>
        <pc:picChg chg="del">
          <ac:chgData name="moath momani" userId="720708e143949568" providerId="LiveId" clId="{77310440-B0E1-49DB-AA2D-7BED0FB21575}" dt="2020-06-24T12:23:38.308" v="40" actId="478"/>
          <ac:picMkLst>
            <pc:docMk/>
            <pc:sldMk cId="3395007616" sldId="262"/>
            <ac:picMk id="105" creationId="{00000000-0000-0000-0000-000000000000}"/>
          </ac:picMkLst>
        </pc:picChg>
        <pc:picChg chg="del">
          <ac:chgData name="moath momani" userId="720708e143949568" providerId="LiveId" clId="{77310440-B0E1-49DB-AA2D-7BED0FB21575}" dt="2020-06-24T12:22:27.520" v="31" actId="478"/>
          <ac:picMkLst>
            <pc:docMk/>
            <pc:sldMk cId="3395007616" sldId="262"/>
            <ac:picMk id="106" creationId="{00000000-0000-0000-0000-000000000000}"/>
          </ac:picMkLst>
        </pc:picChg>
        <pc:picChg chg="del">
          <ac:chgData name="moath momani" userId="720708e143949568" providerId="LiveId" clId="{77310440-B0E1-49DB-AA2D-7BED0FB21575}" dt="2020-06-24T12:22:18.614" v="27" actId="478"/>
          <ac:picMkLst>
            <pc:docMk/>
            <pc:sldMk cId="3395007616" sldId="262"/>
            <ac:picMk id="107" creationId="{00000000-0000-0000-0000-000000000000}"/>
          </ac:picMkLst>
        </pc:picChg>
        <pc:picChg chg="del">
          <ac:chgData name="moath momani" userId="720708e143949568" providerId="LiveId" clId="{77310440-B0E1-49DB-AA2D-7BED0FB21575}" dt="2020-06-24T12:22:16.943" v="25" actId="478"/>
          <ac:picMkLst>
            <pc:docMk/>
            <pc:sldMk cId="3395007616" sldId="262"/>
            <ac:picMk id="108" creationId="{00000000-0000-0000-0000-000000000000}"/>
          </ac:picMkLst>
        </pc:picChg>
      </pc:sldChg>
      <pc:sldChg chg="add del">
        <pc:chgData name="moath momani" userId="720708e143949568" providerId="LiveId" clId="{77310440-B0E1-49DB-AA2D-7BED0FB21575}" dt="2020-06-24T12:24:46.040" v="63" actId="47"/>
        <pc:sldMkLst>
          <pc:docMk/>
          <pc:sldMk cId="2426762762" sldId="263"/>
        </pc:sldMkLst>
      </pc:sldChg>
      <pc:sldChg chg="addSp delSp modSp add mod">
        <pc:chgData name="moath momani" userId="720708e143949568" providerId="LiveId" clId="{77310440-B0E1-49DB-AA2D-7BED0FB21575}" dt="2020-06-24T12:26:30.268" v="102" actId="20577"/>
        <pc:sldMkLst>
          <pc:docMk/>
          <pc:sldMk cId="3299758773" sldId="264"/>
        </pc:sldMkLst>
        <pc:spChg chg="add del mod">
          <ac:chgData name="moath momani" userId="720708e143949568" providerId="LiveId" clId="{77310440-B0E1-49DB-AA2D-7BED0FB21575}" dt="2020-06-24T12:26:14.237" v="85" actId="478"/>
          <ac:spMkLst>
            <pc:docMk/>
            <pc:sldMk cId="3299758773" sldId="264"/>
            <ac:spMk id="10" creationId="{8469C344-59FE-4DE3-888E-FAB19A6FFECE}"/>
          </ac:spMkLst>
        </pc:spChg>
        <pc:spChg chg="mod">
          <ac:chgData name="moath momani" userId="720708e143949568" providerId="LiveId" clId="{77310440-B0E1-49DB-AA2D-7BED0FB21575}" dt="2020-06-24T12:25:11.478" v="66"/>
          <ac:spMkLst>
            <pc:docMk/>
            <pc:sldMk cId="3299758773" sldId="264"/>
            <ac:spMk id="12" creationId="{FC8C137D-0047-4C68-94DE-B4FF030489A2}"/>
          </ac:spMkLst>
        </pc:spChg>
        <pc:spChg chg="mod">
          <ac:chgData name="moath momani" userId="720708e143949568" providerId="LiveId" clId="{77310440-B0E1-49DB-AA2D-7BED0FB21575}" dt="2020-06-24T12:25:11.478" v="66"/>
          <ac:spMkLst>
            <pc:docMk/>
            <pc:sldMk cId="3299758773" sldId="264"/>
            <ac:spMk id="13" creationId="{7FC5EBD3-A501-4E9A-8D05-99AD5FF35602}"/>
          </ac:spMkLst>
        </pc:spChg>
        <pc:spChg chg="add del mod">
          <ac:chgData name="moath momani" userId="720708e143949568" providerId="LiveId" clId="{77310440-B0E1-49DB-AA2D-7BED0FB21575}" dt="2020-06-24T12:26:14.237" v="85" actId="478"/>
          <ac:spMkLst>
            <pc:docMk/>
            <pc:sldMk cId="3299758773" sldId="264"/>
            <ac:spMk id="15" creationId="{DFC08B4F-8A55-4152-9006-C889D0CD5AEE}"/>
          </ac:spMkLst>
        </pc:spChg>
        <pc:spChg chg="add mod">
          <ac:chgData name="moath momani" userId="720708e143949568" providerId="LiveId" clId="{77310440-B0E1-49DB-AA2D-7BED0FB21575}" dt="2020-06-24T12:26:30.268" v="102" actId="20577"/>
          <ac:spMkLst>
            <pc:docMk/>
            <pc:sldMk cId="3299758773" sldId="264"/>
            <ac:spMk id="17" creationId="{3491E9C2-141A-47B4-8AF8-20871943362C}"/>
          </ac:spMkLst>
        </pc:spChg>
        <pc:spChg chg="mod">
          <ac:chgData name="moath momani" userId="720708e143949568" providerId="LiveId" clId="{77310440-B0E1-49DB-AA2D-7BED0FB21575}" dt="2020-06-24T12:26:15.045" v="86"/>
          <ac:spMkLst>
            <pc:docMk/>
            <pc:sldMk cId="3299758773" sldId="264"/>
            <ac:spMk id="19" creationId="{DE76BCF3-94C0-435C-AD0C-2CAEBCD02074}"/>
          </ac:spMkLst>
        </pc:spChg>
        <pc:spChg chg="mod">
          <ac:chgData name="moath momani" userId="720708e143949568" providerId="LiveId" clId="{77310440-B0E1-49DB-AA2D-7BED0FB21575}" dt="2020-06-24T12:26:15.045" v="86"/>
          <ac:spMkLst>
            <pc:docMk/>
            <pc:sldMk cId="3299758773" sldId="264"/>
            <ac:spMk id="20" creationId="{00A21D34-67D7-479F-BB68-20B805A08721}"/>
          </ac:spMkLst>
        </pc:spChg>
        <pc:spChg chg="add mod">
          <ac:chgData name="moath momani" userId="720708e143949568" providerId="LiveId" clId="{77310440-B0E1-49DB-AA2D-7BED0FB21575}" dt="2020-06-24T12:26:15.045" v="86"/>
          <ac:spMkLst>
            <pc:docMk/>
            <pc:sldMk cId="3299758773" sldId="264"/>
            <ac:spMk id="22" creationId="{DD61AAE1-2E64-4ABD-877C-7899B186CE9A}"/>
          </ac:spMkLst>
        </pc:spChg>
        <pc:spChg chg="del">
          <ac:chgData name="moath momani" userId="720708e143949568" providerId="LiveId" clId="{77310440-B0E1-49DB-AA2D-7BED0FB21575}" dt="2020-06-24T12:24:38.292" v="59" actId="478"/>
          <ac:spMkLst>
            <pc:docMk/>
            <pc:sldMk cId="3299758773" sldId="264"/>
            <ac:spMk id="101" creationId="{00000000-0000-0000-0000-000000000000}"/>
          </ac:spMkLst>
        </pc:spChg>
        <pc:grpChg chg="add del mod">
          <ac:chgData name="moath momani" userId="720708e143949568" providerId="LiveId" clId="{77310440-B0E1-49DB-AA2D-7BED0FB21575}" dt="2020-06-24T12:26:14.237" v="85" actId="478"/>
          <ac:grpSpMkLst>
            <pc:docMk/>
            <pc:sldMk cId="3299758773" sldId="264"/>
            <ac:grpSpMk id="11" creationId="{8CC0C15C-125D-48CC-B151-F3338535383C}"/>
          </ac:grpSpMkLst>
        </pc:grpChg>
        <pc:grpChg chg="add mod">
          <ac:chgData name="moath momani" userId="720708e143949568" providerId="LiveId" clId="{77310440-B0E1-49DB-AA2D-7BED0FB21575}" dt="2020-06-24T12:26:15.045" v="86"/>
          <ac:grpSpMkLst>
            <pc:docMk/>
            <pc:sldMk cId="3299758773" sldId="264"/>
            <ac:grpSpMk id="18" creationId="{82C87080-1F36-471E-9EE2-93A9445BA970}"/>
          </ac:grpSpMkLst>
        </pc:grpChg>
        <pc:grpChg chg="del">
          <ac:chgData name="moath momani" userId="720708e143949568" providerId="LiveId" clId="{77310440-B0E1-49DB-AA2D-7BED0FB21575}" dt="2020-06-24T12:24:38.292" v="59" actId="478"/>
          <ac:grpSpMkLst>
            <pc:docMk/>
            <pc:sldMk cId="3299758773" sldId="264"/>
            <ac:grpSpMk id="104" creationId="{00000000-0000-0000-0000-000000000000}"/>
          </ac:grpSpMkLst>
        </pc:grpChg>
        <pc:graphicFrameChg chg="add del mod">
          <ac:chgData name="moath momani" userId="720708e143949568" providerId="LiveId" clId="{77310440-B0E1-49DB-AA2D-7BED0FB21575}" dt="2020-06-24T12:26:14.237" v="85" actId="478"/>
          <ac:graphicFrameMkLst>
            <pc:docMk/>
            <pc:sldMk cId="3299758773" sldId="264"/>
            <ac:graphicFrameMk id="16" creationId="{F5752BFB-F688-4672-B034-427F7FEB1EB8}"/>
          </ac:graphicFrameMkLst>
        </pc:graphicFrameChg>
        <pc:graphicFrameChg chg="add mod">
          <ac:chgData name="moath momani" userId="720708e143949568" providerId="LiveId" clId="{77310440-B0E1-49DB-AA2D-7BED0FB21575}" dt="2020-06-24T12:26:15.045" v="86"/>
          <ac:graphicFrameMkLst>
            <pc:docMk/>
            <pc:sldMk cId="3299758773" sldId="264"/>
            <ac:graphicFrameMk id="23" creationId="{6C6CF4B0-4757-42B9-88DC-6C219C26B495}"/>
          </ac:graphicFrameMkLst>
        </pc:graphicFrameChg>
        <pc:picChg chg="add del mod">
          <ac:chgData name="moath momani" userId="720708e143949568" providerId="LiveId" clId="{77310440-B0E1-49DB-AA2D-7BED0FB21575}" dt="2020-06-24T12:26:14.237" v="85" actId="478"/>
          <ac:picMkLst>
            <pc:docMk/>
            <pc:sldMk cId="3299758773" sldId="264"/>
            <ac:picMk id="14" creationId="{2C925D47-9325-4D10-BDB1-13533CF71ECF}"/>
          </ac:picMkLst>
        </pc:picChg>
        <pc:picChg chg="add mod">
          <ac:chgData name="moath momani" userId="720708e143949568" providerId="LiveId" clId="{77310440-B0E1-49DB-AA2D-7BED0FB21575}" dt="2020-06-24T12:26:15.045" v="86"/>
          <ac:picMkLst>
            <pc:docMk/>
            <pc:sldMk cId="3299758773" sldId="264"/>
            <ac:picMk id="21" creationId="{87EACC26-5BEC-466C-93BA-0FC93503BA33}"/>
          </ac:picMkLst>
        </pc:picChg>
        <pc:picChg chg="del">
          <ac:chgData name="moath momani" userId="720708e143949568" providerId="LiveId" clId="{77310440-B0E1-49DB-AA2D-7BED0FB21575}" dt="2020-06-24T12:24:38.292" v="59" actId="478"/>
          <ac:picMkLst>
            <pc:docMk/>
            <pc:sldMk cId="3299758773" sldId="264"/>
            <ac:picMk id="105" creationId="{00000000-0000-0000-0000-000000000000}"/>
          </ac:picMkLst>
        </pc:picChg>
        <pc:picChg chg="del">
          <ac:chgData name="moath momani" userId="720708e143949568" providerId="LiveId" clId="{77310440-B0E1-49DB-AA2D-7BED0FB21575}" dt="2020-06-24T12:24:41.124" v="61" actId="478"/>
          <ac:picMkLst>
            <pc:docMk/>
            <pc:sldMk cId="3299758773" sldId="264"/>
            <ac:picMk id="106" creationId="{00000000-0000-0000-0000-000000000000}"/>
          </ac:picMkLst>
        </pc:picChg>
        <pc:picChg chg="del">
          <ac:chgData name="moath momani" userId="720708e143949568" providerId="LiveId" clId="{77310440-B0E1-49DB-AA2D-7BED0FB21575}" dt="2020-06-24T12:24:38.292" v="59" actId="478"/>
          <ac:picMkLst>
            <pc:docMk/>
            <pc:sldMk cId="3299758773" sldId="264"/>
            <ac:picMk id="107" creationId="{00000000-0000-0000-0000-000000000000}"/>
          </ac:picMkLst>
        </pc:picChg>
        <pc:picChg chg="del">
          <ac:chgData name="moath momani" userId="720708e143949568" providerId="LiveId" clId="{77310440-B0E1-49DB-AA2D-7BED0FB21575}" dt="2020-06-24T12:24:39.823" v="60" actId="478"/>
          <ac:picMkLst>
            <pc:docMk/>
            <pc:sldMk cId="3299758773" sldId="264"/>
            <ac:picMk id="108" creationId="{00000000-0000-0000-0000-000000000000}"/>
          </ac:picMkLst>
        </pc:picChg>
      </pc:sldChg>
      <pc:sldChg chg="addSp modSp add mod ord">
        <pc:chgData name="moath momani" userId="720708e143949568" providerId="LiveId" clId="{77310440-B0E1-49DB-AA2D-7BED0FB21575}" dt="2020-06-24T12:26:49.561" v="104"/>
        <pc:sldMkLst>
          <pc:docMk/>
          <pc:sldMk cId="2396038251" sldId="265"/>
        </pc:sldMkLst>
        <pc:spChg chg="add mod">
          <ac:chgData name="moath momani" userId="720708e143949568" providerId="LiveId" clId="{77310440-B0E1-49DB-AA2D-7BED0FB21575}" dt="2020-06-24T12:26:42.346" v="103"/>
          <ac:spMkLst>
            <pc:docMk/>
            <pc:sldMk cId="2396038251" sldId="265"/>
            <ac:spMk id="2" creationId="{FC84119A-9C00-4A4D-B8A1-A3CEF39C8A71}"/>
          </ac:spMkLst>
        </pc:spChg>
        <pc:spChg chg="add mod">
          <ac:chgData name="moath momani" userId="720708e143949568" providerId="LiveId" clId="{77310440-B0E1-49DB-AA2D-7BED0FB21575}" dt="2020-06-24T12:26:49.561" v="104"/>
          <ac:spMkLst>
            <pc:docMk/>
            <pc:sldMk cId="2396038251" sldId="265"/>
            <ac:spMk id="3" creationId="{315EFD2C-9D32-4E66-B641-9629E89EEF30}"/>
          </ac:spMkLst>
        </pc:spChg>
        <pc:spChg chg="mod">
          <ac:chgData name="moath momani" userId="720708e143949568" providerId="LiveId" clId="{77310440-B0E1-49DB-AA2D-7BED0FB21575}" dt="2020-06-24T12:26:42.346" v="103"/>
          <ac:spMkLst>
            <pc:docMk/>
            <pc:sldMk cId="2396038251" sldId="265"/>
            <ac:spMk id="5" creationId="{3EC52141-38F5-4574-851F-53C977C6C376}"/>
          </ac:spMkLst>
        </pc:spChg>
        <pc:spChg chg="mod">
          <ac:chgData name="moath momani" userId="720708e143949568" providerId="LiveId" clId="{77310440-B0E1-49DB-AA2D-7BED0FB21575}" dt="2020-06-24T12:26:42.346" v="103"/>
          <ac:spMkLst>
            <pc:docMk/>
            <pc:sldMk cId="2396038251" sldId="265"/>
            <ac:spMk id="6" creationId="{D6B761B1-1020-4181-B906-C9495B6AFAE3}"/>
          </ac:spMkLst>
        </pc:spChg>
        <pc:spChg chg="add mod">
          <ac:chgData name="moath momani" userId="720708e143949568" providerId="LiveId" clId="{77310440-B0E1-49DB-AA2D-7BED0FB21575}" dt="2020-06-24T12:26:42.346" v="103"/>
          <ac:spMkLst>
            <pc:docMk/>
            <pc:sldMk cId="2396038251" sldId="265"/>
            <ac:spMk id="8" creationId="{EB7DF314-2ECC-48D3-B735-DC91BB4F0C4F}"/>
          </ac:spMkLst>
        </pc:spChg>
        <pc:grpChg chg="add mod">
          <ac:chgData name="moath momani" userId="720708e143949568" providerId="LiveId" clId="{77310440-B0E1-49DB-AA2D-7BED0FB21575}" dt="2020-06-24T12:26:42.346" v="103"/>
          <ac:grpSpMkLst>
            <pc:docMk/>
            <pc:sldMk cId="2396038251" sldId="265"/>
            <ac:grpSpMk id="4" creationId="{6DBA73C4-A3BF-4C58-82B8-4640F15FB341}"/>
          </ac:grpSpMkLst>
        </pc:grpChg>
        <pc:picChg chg="add mod">
          <ac:chgData name="moath momani" userId="720708e143949568" providerId="LiveId" clId="{77310440-B0E1-49DB-AA2D-7BED0FB21575}" dt="2020-06-24T12:26:42.346" v="103"/>
          <ac:picMkLst>
            <pc:docMk/>
            <pc:sldMk cId="2396038251" sldId="265"/>
            <ac:picMk id="7" creationId="{7ED6BC1B-5636-4733-A24C-4AAC094E04AC}"/>
          </ac:picMkLst>
        </pc:picChg>
      </pc:sldChg>
      <pc:sldChg chg="add del setBg">
        <pc:chgData name="moath momani" userId="720708e143949568" providerId="LiveId" clId="{77310440-B0E1-49DB-AA2D-7BED0FB21575}" dt="2020-06-24T12:25:05.813" v="65"/>
        <pc:sldMkLst>
          <pc:docMk/>
          <pc:sldMk cId="831755398" sldId="266"/>
        </pc:sldMkLst>
      </pc:sldChg>
    </pc:docChg>
  </pc:docChgLst>
  <pc:docChgLst>
    <pc:chgData name="moath.m.momani@gmail.com" userId="720708e143949568" providerId="LiveId" clId="{3FC583A6-6FBC-483B-B94E-85193486E04D}"/>
    <pc:docChg chg="undo custSel addSld delSld modSld">
      <pc:chgData name="moath.m.momani@gmail.com" userId="720708e143949568" providerId="LiveId" clId="{3FC583A6-6FBC-483B-B94E-85193486E04D}" dt="2020-03-25T07:37:08.687" v="618" actId="20577"/>
      <pc:docMkLst>
        <pc:docMk/>
      </pc:docMkLst>
      <pc:sldChg chg="modSp">
        <pc:chgData name="moath.m.momani@gmail.com" userId="720708e143949568" providerId="LiveId" clId="{3FC583A6-6FBC-483B-B94E-85193486E04D}" dt="2020-03-25T07:05:17.952" v="7" actId="1036"/>
        <pc:sldMkLst>
          <pc:docMk/>
          <pc:sldMk cId="0" sldId="256"/>
        </pc:sldMkLst>
        <pc:grpChg chg="mod">
          <ac:chgData name="moath.m.momani@gmail.com" userId="720708e143949568" providerId="LiveId" clId="{3FC583A6-6FBC-483B-B94E-85193486E04D}" dt="2020-03-25T07:05:17.952" v="7" actId="1036"/>
          <ac:grpSpMkLst>
            <pc:docMk/>
            <pc:sldMk cId="0" sldId="256"/>
            <ac:grpSpMk id="104" creationId="{00000000-0000-0000-0000-000000000000}"/>
          </ac:grpSpMkLst>
        </pc:grpChg>
        <pc:picChg chg="mod">
          <ac:chgData name="moath.m.momani@gmail.com" userId="720708e143949568" providerId="LiveId" clId="{3FC583A6-6FBC-483B-B94E-85193486E04D}" dt="2020-03-25T07:05:10.738" v="3" actId="1076"/>
          <ac:picMkLst>
            <pc:docMk/>
            <pc:sldMk cId="0" sldId="256"/>
            <ac:picMk id="106" creationId="{00000000-0000-0000-0000-000000000000}"/>
          </ac:picMkLst>
        </pc:picChg>
        <pc:picChg chg="mod">
          <ac:chgData name="moath.m.momani@gmail.com" userId="720708e143949568" providerId="LiveId" clId="{3FC583A6-6FBC-483B-B94E-85193486E04D}" dt="2020-03-25T07:05:03.977" v="1" actId="1076"/>
          <ac:picMkLst>
            <pc:docMk/>
            <pc:sldMk cId="0" sldId="256"/>
            <ac:picMk id="108" creationId="{00000000-0000-0000-0000-000000000000}"/>
          </ac:picMkLst>
        </pc:picChg>
      </pc:sldChg>
      <pc:sldChg chg="modSp">
        <pc:chgData name="moath.m.momani@gmail.com" userId="720708e143949568" providerId="LiveId" clId="{3FC583A6-6FBC-483B-B94E-85193486E04D}" dt="2020-03-25T07:34:13.829" v="599" actId="20577"/>
        <pc:sldMkLst>
          <pc:docMk/>
          <pc:sldMk cId="0" sldId="257"/>
        </pc:sldMkLst>
        <pc:spChg chg="mod">
          <ac:chgData name="moath.m.momani@gmail.com" userId="720708e143949568" providerId="LiveId" clId="{3FC583A6-6FBC-483B-B94E-85193486E04D}" dt="2020-03-25T07:25:48.941" v="436" actId="20577"/>
          <ac:spMkLst>
            <pc:docMk/>
            <pc:sldMk cId="0" sldId="257"/>
            <ac:spMk id="110" creationId="{00000000-0000-0000-0000-000000000000}"/>
          </ac:spMkLst>
        </pc:spChg>
        <pc:spChg chg="mod">
          <ac:chgData name="moath.m.momani@gmail.com" userId="720708e143949568" providerId="LiveId" clId="{3FC583A6-6FBC-483B-B94E-85193486E04D}" dt="2020-03-25T07:34:13.829" v="599" actId="20577"/>
          <ac:spMkLst>
            <pc:docMk/>
            <pc:sldMk cId="0" sldId="257"/>
            <ac:spMk id="111" creationId="{00000000-0000-0000-0000-000000000000}"/>
          </ac:spMkLst>
        </pc:spChg>
      </pc:sldChg>
      <pc:sldChg chg="modSp add">
        <pc:chgData name="moath.m.momani@gmail.com" userId="720708e143949568" providerId="LiveId" clId="{3FC583A6-6FBC-483B-B94E-85193486E04D}" dt="2020-03-25T07:37:08.687" v="618" actId="20577"/>
        <pc:sldMkLst>
          <pc:docMk/>
          <pc:sldMk cId="3542123355" sldId="258"/>
        </pc:sldMkLst>
        <pc:spChg chg="mod">
          <ac:chgData name="moath.m.momani@gmail.com" userId="720708e143949568" providerId="LiveId" clId="{3FC583A6-6FBC-483B-B94E-85193486E04D}" dt="2020-03-25T07:37:08.687" v="618" actId="20577"/>
          <ac:spMkLst>
            <pc:docMk/>
            <pc:sldMk cId="3542123355" sldId="258"/>
            <ac:spMk id="110" creationId="{00000000-0000-0000-0000-000000000000}"/>
          </ac:spMkLst>
        </pc:spChg>
        <pc:spChg chg="mod">
          <ac:chgData name="moath.m.momani@gmail.com" userId="720708e143949568" providerId="LiveId" clId="{3FC583A6-6FBC-483B-B94E-85193486E04D}" dt="2020-03-25T07:36:49.596" v="614" actId="20577"/>
          <ac:spMkLst>
            <pc:docMk/>
            <pc:sldMk cId="3542123355" sldId="258"/>
            <ac:spMk id="111" creationId="{00000000-0000-0000-0000-000000000000}"/>
          </ac:spMkLst>
        </pc:spChg>
      </pc:sldChg>
      <pc:sldChg chg="del">
        <pc:chgData name="moath.m.momani@gmail.com" userId="720708e143949568" providerId="LiveId" clId="{3FC583A6-6FBC-483B-B94E-85193486E04D}" dt="2020-03-25T07:26:04.405" v="438" actId="47"/>
        <pc:sldMkLst>
          <pc:docMk/>
          <pc:sldMk cId="1051649133" sldId="259"/>
        </pc:sldMkLst>
      </pc:sldChg>
    </pc:docChg>
  </pc:docChgLst>
  <pc:docChgLst>
    <pc:chgData name="moath momani" userId="720708e143949568" providerId="LiveId" clId="{5CDEE570-F02D-400B-8376-1D4A75FB0BF6}"/>
    <pc:docChg chg="undo redo custSel modSld">
      <pc:chgData name="moath momani" userId="720708e143949568" providerId="LiveId" clId="{5CDEE570-F02D-400B-8376-1D4A75FB0BF6}" dt="2020-10-19T07:56:55.267" v="274" actId="782"/>
      <pc:docMkLst>
        <pc:docMk/>
      </pc:docMkLst>
      <pc:sldChg chg="modSp mod">
        <pc:chgData name="moath momani" userId="720708e143949568" providerId="LiveId" clId="{5CDEE570-F02D-400B-8376-1D4A75FB0BF6}" dt="2020-10-19T06:58:21.767" v="2"/>
        <pc:sldMkLst>
          <pc:docMk/>
          <pc:sldMk cId="0" sldId="256"/>
        </pc:sldMkLst>
        <pc:spChg chg="mod">
          <ac:chgData name="moath momani" userId="720708e143949568" providerId="LiveId" clId="{5CDEE570-F02D-400B-8376-1D4A75FB0BF6}" dt="2020-10-19T06:58:21.767" v="2"/>
          <ac:spMkLst>
            <pc:docMk/>
            <pc:sldMk cId="0" sldId="256"/>
            <ac:spMk id="101" creationId="{00000000-0000-0000-0000-000000000000}"/>
          </ac:spMkLst>
        </pc:spChg>
      </pc:sldChg>
      <pc:sldChg chg="modSp mod">
        <pc:chgData name="moath momani" userId="720708e143949568" providerId="LiveId" clId="{5CDEE570-F02D-400B-8376-1D4A75FB0BF6}" dt="2020-10-19T07:43:14.627" v="90" actId="20577"/>
        <pc:sldMkLst>
          <pc:docMk/>
          <pc:sldMk cId="0" sldId="257"/>
        </pc:sldMkLst>
        <pc:spChg chg="mod">
          <ac:chgData name="moath momani" userId="720708e143949568" providerId="LiveId" clId="{5CDEE570-F02D-400B-8376-1D4A75FB0BF6}" dt="2020-10-19T07:43:14.627" v="90" actId="20577"/>
          <ac:spMkLst>
            <pc:docMk/>
            <pc:sldMk cId="0" sldId="257"/>
            <ac:spMk id="110" creationId="{00000000-0000-0000-0000-000000000000}"/>
          </ac:spMkLst>
        </pc:spChg>
        <pc:spChg chg="mod">
          <ac:chgData name="moath momani" userId="720708e143949568" providerId="LiveId" clId="{5CDEE570-F02D-400B-8376-1D4A75FB0BF6}" dt="2020-10-19T07:42:05.112" v="81"/>
          <ac:spMkLst>
            <pc:docMk/>
            <pc:sldMk cId="0" sldId="257"/>
            <ac:spMk id="111" creationId="{00000000-0000-0000-0000-000000000000}"/>
          </ac:spMkLst>
        </pc:spChg>
      </pc:sldChg>
      <pc:sldChg chg="modSp mod">
        <pc:chgData name="moath momani" userId="720708e143949568" providerId="LiveId" clId="{5CDEE570-F02D-400B-8376-1D4A75FB0BF6}" dt="2020-10-19T07:47:02.086" v="143" actId="20577"/>
        <pc:sldMkLst>
          <pc:docMk/>
          <pc:sldMk cId="1368490105" sldId="258"/>
        </pc:sldMkLst>
        <pc:spChg chg="mod">
          <ac:chgData name="moath momani" userId="720708e143949568" providerId="LiveId" clId="{5CDEE570-F02D-400B-8376-1D4A75FB0BF6}" dt="2020-10-19T07:43:30.641" v="91"/>
          <ac:spMkLst>
            <pc:docMk/>
            <pc:sldMk cId="1368490105" sldId="258"/>
            <ac:spMk id="111" creationId="{00000000-0000-0000-0000-000000000000}"/>
          </ac:spMkLst>
        </pc:spChg>
        <pc:graphicFrameChg chg="mod modGraphic">
          <ac:chgData name="moath momani" userId="720708e143949568" providerId="LiveId" clId="{5CDEE570-F02D-400B-8376-1D4A75FB0BF6}" dt="2020-10-19T07:47:02.086" v="143" actId="20577"/>
          <ac:graphicFrameMkLst>
            <pc:docMk/>
            <pc:sldMk cId="1368490105" sldId="258"/>
            <ac:graphicFrameMk id="9" creationId="{D924ADDC-0FC0-4E07-9A6E-A6392502FFAB}"/>
          </ac:graphicFrameMkLst>
        </pc:graphicFrameChg>
      </pc:sldChg>
      <pc:sldChg chg="modSp mod">
        <pc:chgData name="moath momani" userId="720708e143949568" providerId="LiveId" clId="{5CDEE570-F02D-400B-8376-1D4A75FB0BF6}" dt="2020-10-19T07:49:00.108" v="171" actId="20577"/>
        <pc:sldMkLst>
          <pc:docMk/>
          <pc:sldMk cId="1051649133" sldId="259"/>
        </pc:sldMkLst>
        <pc:spChg chg="mod">
          <ac:chgData name="moath momani" userId="720708e143949568" providerId="LiveId" clId="{5CDEE570-F02D-400B-8376-1D4A75FB0BF6}" dt="2020-10-19T07:49:00.108" v="171" actId="20577"/>
          <ac:spMkLst>
            <pc:docMk/>
            <pc:sldMk cId="1051649133" sldId="259"/>
            <ac:spMk id="10" creationId="{EF7D5529-E01F-40C4-9628-C79A2F2BE828}"/>
          </ac:spMkLst>
        </pc:spChg>
        <pc:spChg chg="mod">
          <ac:chgData name="moath momani" userId="720708e143949568" providerId="LiveId" clId="{5CDEE570-F02D-400B-8376-1D4A75FB0BF6}" dt="2020-10-19T07:47:13.401" v="144"/>
          <ac:spMkLst>
            <pc:docMk/>
            <pc:sldMk cId="1051649133" sldId="259"/>
            <ac:spMk id="111" creationId="{00000000-0000-0000-0000-000000000000}"/>
          </ac:spMkLst>
        </pc:spChg>
      </pc:sldChg>
      <pc:sldChg chg="modSp mod">
        <pc:chgData name="moath momani" userId="720708e143949568" providerId="LiveId" clId="{5CDEE570-F02D-400B-8376-1D4A75FB0BF6}" dt="2020-10-19T07:53:02.803" v="221" actId="782"/>
        <pc:sldMkLst>
          <pc:docMk/>
          <pc:sldMk cId="3704995808" sldId="260"/>
        </pc:sldMkLst>
        <pc:spChg chg="mod">
          <ac:chgData name="moath momani" userId="720708e143949568" providerId="LiveId" clId="{5CDEE570-F02D-400B-8376-1D4A75FB0BF6}" dt="2020-10-19T07:49:53.484" v="172"/>
          <ac:spMkLst>
            <pc:docMk/>
            <pc:sldMk cId="3704995808" sldId="260"/>
            <ac:spMk id="111" creationId="{00000000-0000-0000-0000-000000000000}"/>
          </ac:spMkLst>
        </pc:spChg>
        <pc:graphicFrameChg chg="mod modGraphic">
          <ac:chgData name="moath momani" userId="720708e143949568" providerId="LiveId" clId="{5CDEE570-F02D-400B-8376-1D4A75FB0BF6}" dt="2020-10-19T07:53:02.803" v="221" actId="782"/>
          <ac:graphicFrameMkLst>
            <pc:docMk/>
            <pc:sldMk cId="3704995808" sldId="260"/>
            <ac:graphicFrameMk id="9" creationId="{AFF9E331-2F6D-4237-9C3A-352475C82492}"/>
          </ac:graphicFrameMkLst>
        </pc:graphicFrameChg>
      </pc:sldChg>
      <pc:sldChg chg="modSp mod">
        <pc:chgData name="moath momani" userId="720708e143949568" providerId="LiveId" clId="{5CDEE570-F02D-400B-8376-1D4A75FB0BF6}" dt="2020-10-19T07:41:54.482" v="80" actId="20577"/>
        <pc:sldMkLst>
          <pc:docMk/>
          <pc:sldMk cId="2975555803" sldId="261"/>
        </pc:sldMkLst>
        <pc:graphicFrameChg chg="mod modGraphic">
          <ac:chgData name="moath momani" userId="720708e143949568" providerId="LiveId" clId="{5CDEE570-F02D-400B-8376-1D4A75FB0BF6}" dt="2020-10-19T07:41:54.482" v="80" actId="20577"/>
          <ac:graphicFrameMkLst>
            <pc:docMk/>
            <pc:sldMk cId="2975555803" sldId="261"/>
            <ac:graphicFrameMk id="16" creationId="{19F4B6FB-F246-464D-8F74-C3493134C0E4}"/>
          </ac:graphicFrameMkLst>
        </pc:graphicFrameChg>
      </pc:sldChg>
      <pc:sldChg chg="modSp mod">
        <pc:chgData name="moath momani" userId="720708e143949568" providerId="LiveId" clId="{5CDEE570-F02D-400B-8376-1D4A75FB0BF6}" dt="2020-10-19T07:12:18.742" v="62" actId="20577"/>
        <pc:sldMkLst>
          <pc:docMk/>
          <pc:sldMk cId="3395007616" sldId="262"/>
        </pc:sldMkLst>
        <pc:spChg chg="mod">
          <ac:chgData name="moath momani" userId="720708e143949568" providerId="LiveId" clId="{5CDEE570-F02D-400B-8376-1D4A75FB0BF6}" dt="2020-10-19T07:12:18.742" v="62" actId="20577"/>
          <ac:spMkLst>
            <pc:docMk/>
            <pc:sldMk cId="3395007616" sldId="262"/>
            <ac:spMk id="10" creationId="{CA2989F7-5D56-441E-9E1C-B92A7AC5048D}"/>
          </ac:spMkLst>
        </pc:spChg>
        <pc:spChg chg="mod">
          <ac:chgData name="moath momani" userId="720708e143949568" providerId="LiveId" clId="{5CDEE570-F02D-400B-8376-1D4A75FB0BF6}" dt="2020-10-19T07:08:03.746" v="38"/>
          <ac:spMkLst>
            <pc:docMk/>
            <pc:sldMk cId="3395007616" sldId="262"/>
            <ac:spMk id="11" creationId="{C33DD1E7-E79F-4DFA-80FA-C346FD1F051B}"/>
          </ac:spMkLst>
        </pc:spChg>
      </pc:sldChg>
      <pc:sldChg chg="modSp mod">
        <pc:chgData name="moath momani" userId="720708e143949568" providerId="LiveId" clId="{5CDEE570-F02D-400B-8376-1D4A75FB0BF6}" dt="2020-10-19T07:07:46.592" v="37" actId="782"/>
        <pc:sldMkLst>
          <pc:docMk/>
          <pc:sldMk cId="3299758773" sldId="264"/>
        </pc:sldMkLst>
        <pc:spChg chg="mod">
          <ac:chgData name="moath momani" userId="720708e143949568" providerId="LiveId" clId="{5CDEE570-F02D-400B-8376-1D4A75FB0BF6}" dt="2020-10-19T07:07:04.608" v="33"/>
          <ac:spMkLst>
            <pc:docMk/>
            <pc:sldMk cId="3299758773" sldId="264"/>
            <ac:spMk id="17" creationId="{3491E9C2-141A-47B4-8AF8-20871943362C}"/>
          </ac:spMkLst>
        </pc:spChg>
        <pc:graphicFrameChg chg="mod modGraphic">
          <ac:chgData name="moath momani" userId="720708e143949568" providerId="LiveId" clId="{5CDEE570-F02D-400B-8376-1D4A75FB0BF6}" dt="2020-10-19T07:07:46.592" v="37" actId="782"/>
          <ac:graphicFrameMkLst>
            <pc:docMk/>
            <pc:sldMk cId="3299758773" sldId="264"/>
            <ac:graphicFrameMk id="23" creationId="{6C6CF4B0-4757-42B9-88DC-6C219C26B495}"/>
          </ac:graphicFrameMkLst>
        </pc:graphicFrameChg>
      </pc:sldChg>
      <pc:sldChg chg="modSp mod">
        <pc:chgData name="moath momani" userId="720708e143949568" providerId="LiveId" clId="{5CDEE570-F02D-400B-8376-1D4A75FB0BF6}" dt="2020-10-19T07:08:57.479" v="47"/>
        <pc:sldMkLst>
          <pc:docMk/>
          <pc:sldMk cId="2396038251" sldId="265"/>
        </pc:sldMkLst>
        <pc:spChg chg="mod">
          <ac:chgData name="moath momani" userId="720708e143949568" providerId="LiveId" clId="{5CDEE570-F02D-400B-8376-1D4A75FB0BF6}" dt="2020-10-19T07:08:57.479" v="47"/>
          <ac:spMkLst>
            <pc:docMk/>
            <pc:sldMk cId="2396038251" sldId="265"/>
            <ac:spMk id="2" creationId="{FC84119A-9C00-4A4D-B8A1-A3CEF39C8A71}"/>
          </ac:spMkLst>
        </pc:spChg>
        <pc:spChg chg="mod">
          <ac:chgData name="moath momani" userId="720708e143949568" providerId="LiveId" clId="{5CDEE570-F02D-400B-8376-1D4A75FB0BF6}" dt="2020-10-19T06:58:38.054" v="3"/>
          <ac:spMkLst>
            <pc:docMk/>
            <pc:sldMk cId="2396038251" sldId="265"/>
            <ac:spMk id="3" creationId="{315EFD2C-9D32-4E66-B641-9629E89EEF30}"/>
          </ac:spMkLst>
        </pc:spChg>
      </pc:sldChg>
      <pc:sldChg chg="modSp mod">
        <pc:chgData name="moath momani" userId="720708e143949568" providerId="LiveId" clId="{5CDEE570-F02D-400B-8376-1D4A75FB0BF6}" dt="2020-10-19T07:55:14.801" v="250" actId="20577"/>
        <pc:sldMkLst>
          <pc:docMk/>
          <pc:sldMk cId="4027102162" sldId="266"/>
        </pc:sldMkLst>
        <pc:spChg chg="mod">
          <ac:chgData name="moath momani" userId="720708e143949568" providerId="LiveId" clId="{5CDEE570-F02D-400B-8376-1D4A75FB0BF6}" dt="2020-10-19T07:55:14.801" v="250" actId="20577"/>
          <ac:spMkLst>
            <pc:docMk/>
            <pc:sldMk cId="4027102162" sldId="266"/>
            <ac:spMk id="10" creationId="{9D7E174E-AFFB-4815-93E6-758F1C7F88AB}"/>
          </ac:spMkLst>
        </pc:spChg>
        <pc:spChg chg="mod">
          <ac:chgData name="moath momani" userId="720708e143949568" providerId="LiveId" clId="{5CDEE570-F02D-400B-8376-1D4A75FB0BF6}" dt="2020-10-19T07:53:19.264" v="222"/>
          <ac:spMkLst>
            <pc:docMk/>
            <pc:sldMk cId="4027102162" sldId="266"/>
            <ac:spMk id="16" creationId="{79F93827-5C9D-46E5-AC23-4889FBFC9122}"/>
          </ac:spMkLst>
        </pc:spChg>
      </pc:sldChg>
      <pc:sldChg chg="modSp mod">
        <pc:chgData name="moath momani" userId="720708e143949568" providerId="LiveId" clId="{5CDEE570-F02D-400B-8376-1D4A75FB0BF6}" dt="2020-10-19T07:56:55.267" v="274" actId="782"/>
        <pc:sldMkLst>
          <pc:docMk/>
          <pc:sldMk cId="2983114971" sldId="267"/>
        </pc:sldMkLst>
        <pc:graphicFrameChg chg="mod modGraphic">
          <ac:chgData name="moath momani" userId="720708e143949568" providerId="LiveId" clId="{5CDEE570-F02D-400B-8376-1D4A75FB0BF6}" dt="2020-10-19T07:56:55.267" v="274" actId="782"/>
          <ac:graphicFrameMkLst>
            <pc:docMk/>
            <pc:sldMk cId="2983114971" sldId="267"/>
            <ac:graphicFrameMk id="16" creationId="{8A0EDEE8-F79A-4E20-8E6F-D0692D2840F8}"/>
          </ac:graphicFrameMkLst>
        </pc:graphicFrame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Shape 98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99" name="Shape 99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latinLnBrk="0">
      <a:defRPr sz="1400">
        <a:latin typeface="+mj-lt"/>
        <a:ea typeface="+mj-ea"/>
        <a:cs typeface="+mj-cs"/>
        <a:sym typeface="Arial"/>
      </a:defRPr>
    </a:lvl1pPr>
    <a:lvl2pPr indent="228600" latinLnBrk="0">
      <a:defRPr sz="1400">
        <a:latin typeface="+mj-lt"/>
        <a:ea typeface="+mj-ea"/>
        <a:cs typeface="+mj-cs"/>
        <a:sym typeface="Arial"/>
      </a:defRPr>
    </a:lvl2pPr>
    <a:lvl3pPr indent="457200" latinLnBrk="0">
      <a:defRPr sz="1400">
        <a:latin typeface="+mj-lt"/>
        <a:ea typeface="+mj-ea"/>
        <a:cs typeface="+mj-cs"/>
        <a:sym typeface="Arial"/>
      </a:defRPr>
    </a:lvl3pPr>
    <a:lvl4pPr indent="685800" latinLnBrk="0">
      <a:defRPr sz="1400">
        <a:latin typeface="+mj-lt"/>
        <a:ea typeface="+mj-ea"/>
        <a:cs typeface="+mj-cs"/>
        <a:sym typeface="Arial"/>
      </a:defRPr>
    </a:lvl4pPr>
    <a:lvl5pPr indent="914400" latinLnBrk="0">
      <a:defRPr sz="1400">
        <a:latin typeface="+mj-lt"/>
        <a:ea typeface="+mj-ea"/>
        <a:cs typeface="+mj-cs"/>
        <a:sym typeface="Arial"/>
      </a:defRPr>
    </a:lvl5pPr>
    <a:lvl6pPr indent="1143000" latinLnBrk="0">
      <a:defRPr sz="1400">
        <a:latin typeface="+mj-lt"/>
        <a:ea typeface="+mj-ea"/>
        <a:cs typeface="+mj-cs"/>
        <a:sym typeface="Arial"/>
      </a:defRPr>
    </a:lvl6pPr>
    <a:lvl7pPr indent="1371600" latinLnBrk="0">
      <a:defRPr sz="1400">
        <a:latin typeface="+mj-lt"/>
        <a:ea typeface="+mj-ea"/>
        <a:cs typeface="+mj-cs"/>
        <a:sym typeface="Arial"/>
      </a:defRPr>
    </a:lvl7pPr>
    <a:lvl8pPr indent="1600200" latinLnBrk="0">
      <a:defRPr sz="1400">
        <a:latin typeface="+mj-lt"/>
        <a:ea typeface="+mj-ea"/>
        <a:cs typeface="+mj-cs"/>
        <a:sym typeface="Arial"/>
      </a:defRPr>
    </a:lvl8pPr>
    <a:lvl9pPr indent="1828800" latinLnBrk="0">
      <a:defRPr sz="1400">
        <a:latin typeface="+mj-lt"/>
        <a:ea typeface="+mj-ea"/>
        <a:cs typeface="+mj-cs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4175" y="685800"/>
            <a:ext cx="608965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3933036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4175" y="685800"/>
            <a:ext cx="608965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443372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4175" y="685800"/>
            <a:ext cx="608965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1787402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4175" y="685800"/>
            <a:ext cx="608965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3934895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Text"/>
          <p:cNvSpPr txBox="1">
            <a:spLocks noGrp="1"/>
          </p:cNvSpPr>
          <p:nvPr>
            <p:ph type="title"/>
          </p:nvPr>
        </p:nvSpPr>
        <p:spPr>
          <a:xfrm>
            <a:off x="415507" y="992767"/>
            <a:ext cx="11358000" cy="2736901"/>
          </a:xfrm>
          <a:prstGeom prst="rect">
            <a:avLst/>
          </a:prstGeom>
        </p:spPr>
        <p:txBody>
          <a:bodyPr anchor="b"/>
          <a:lstStyle>
            <a:lvl1pPr algn="ctr">
              <a:defRPr sz="6900"/>
            </a:lvl1pPr>
          </a:lstStyle>
          <a:p>
            <a:r>
              <a:t>Title Text</a:t>
            </a:r>
          </a:p>
        </p:txBody>
      </p:sp>
      <p:sp>
        <p:nvSpPr>
          <p:cNvPr id="12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415496" y="3778832"/>
            <a:ext cx="11358000" cy="1056901"/>
          </a:xfrm>
          <a:prstGeom prst="rect">
            <a:avLst/>
          </a:prstGeom>
        </p:spPr>
        <p:txBody>
          <a:bodyPr/>
          <a:lstStyle>
            <a:lvl1pPr marL="381000" indent="-304800" algn="ctr">
              <a:lnSpc>
                <a:spcPct val="100000"/>
              </a:lnSpc>
              <a:buClrTx/>
              <a:buSzTx/>
              <a:buFontTx/>
              <a:buNone/>
              <a:defRPr sz="3700"/>
            </a:lvl1pPr>
            <a:lvl2pPr marL="381000" indent="184150" algn="ctr">
              <a:lnSpc>
                <a:spcPct val="100000"/>
              </a:lnSpc>
              <a:buClrTx/>
              <a:buSzTx/>
              <a:buFontTx/>
              <a:buNone/>
              <a:defRPr sz="3700"/>
            </a:lvl2pPr>
            <a:lvl3pPr marL="381000" indent="641350" algn="ctr">
              <a:lnSpc>
                <a:spcPct val="100000"/>
              </a:lnSpc>
              <a:buClrTx/>
              <a:buSzTx/>
              <a:buFontTx/>
              <a:buNone/>
              <a:defRPr sz="3700"/>
            </a:lvl3pPr>
            <a:lvl4pPr marL="381000" indent="1098550" algn="ctr">
              <a:lnSpc>
                <a:spcPct val="100000"/>
              </a:lnSpc>
              <a:buClrTx/>
              <a:buSzTx/>
              <a:buFontTx/>
              <a:buNone/>
              <a:defRPr sz="3700"/>
            </a:lvl4pPr>
            <a:lvl5pPr marL="381000" indent="1555750" algn="ctr">
              <a:lnSpc>
                <a:spcPct val="100000"/>
              </a:lnSpc>
              <a:buClrTx/>
              <a:buSzTx/>
              <a:buFontTx/>
              <a:buNone/>
              <a:defRPr sz="37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3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_AND_BOD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21" name="Body Level One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2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_AND_TWO_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30" name="Body Level One…"/>
          <p:cNvSpPr txBox="1">
            <a:spLocks noGrp="1"/>
          </p:cNvSpPr>
          <p:nvPr>
            <p:ph type="body" sz="half" idx="1"/>
          </p:nvPr>
        </p:nvSpPr>
        <p:spPr>
          <a:xfrm>
            <a:off x="415496" y="1536633"/>
            <a:ext cx="5331901" cy="4555200"/>
          </a:xfrm>
          <a:prstGeom prst="rect">
            <a:avLst/>
          </a:prstGeom>
        </p:spPr>
        <p:txBody>
          <a:bodyPr/>
          <a:lstStyle>
            <a:lvl1pPr indent="-349250">
              <a:buSzPts val="1900"/>
              <a:defRPr sz="1900"/>
            </a:lvl1pPr>
            <a:lvl2pPr marL="976312" indent="-392112">
              <a:buSzPts val="1900"/>
              <a:defRPr sz="1900"/>
            </a:lvl2pPr>
            <a:lvl3pPr marL="1433512" indent="-392112">
              <a:buSzPts val="1900"/>
              <a:defRPr sz="1900"/>
            </a:lvl3pPr>
            <a:lvl4pPr marL="1890712" indent="-392112">
              <a:buSzPts val="1900"/>
              <a:defRPr sz="1900"/>
            </a:lvl4pPr>
            <a:lvl5pPr marL="2347912" indent="-392112">
              <a:buSzPts val="1900"/>
              <a:defRPr sz="19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31" name="Google Shape;20;p4"/>
          <p:cNvSpPr txBox="1">
            <a:spLocks noGrp="1"/>
          </p:cNvSpPr>
          <p:nvPr>
            <p:ph type="body" sz="half" idx="13"/>
          </p:nvPr>
        </p:nvSpPr>
        <p:spPr>
          <a:xfrm>
            <a:off x="6441587" y="1536632"/>
            <a:ext cx="5331901" cy="4555202"/>
          </a:xfrm>
          <a:prstGeom prst="rect">
            <a:avLst/>
          </a:prstGeom>
        </p:spPr>
        <p:txBody>
          <a:bodyPr/>
          <a:lstStyle/>
          <a:p>
            <a:pPr indent="-349250">
              <a:buSzPts val="1900"/>
              <a:defRPr sz="1900"/>
            </a:pPr>
            <a:endParaRPr/>
          </a:p>
        </p:txBody>
      </p:sp>
      <p:sp>
        <p:nvSpPr>
          <p:cNvPr id="32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_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40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ONE_COLUMN_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Title Text"/>
          <p:cNvSpPr txBox="1">
            <a:spLocks noGrp="1"/>
          </p:cNvSpPr>
          <p:nvPr>
            <p:ph type="title"/>
          </p:nvPr>
        </p:nvSpPr>
        <p:spPr>
          <a:xfrm>
            <a:off x="415496" y="740799"/>
            <a:ext cx="3743100" cy="1007702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t>Title Text</a:t>
            </a:r>
          </a:p>
        </p:txBody>
      </p:sp>
      <p:sp>
        <p:nvSpPr>
          <p:cNvPr id="48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415496" y="1852800"/>
            <a:ext cx="3743100" cy="4239301"/>
          </a:xfrm>
          <a:prstGeom prst="rect">
            <a:avLst/>
          </a:prstGeom>
        </p:spPr>
        <p:txBody>
          <a:bodyPr/>
          <a:lstStyle>
            <a:lvl1pPr indent="-330200">
              <a:buSzPts val="1600"/>
              <a:defRPr sz="1600"/>
            </a:lvl1pPr>
            <a:lvl2pPr marL="914400" indent="-330200">
              <a:buSzPts val="1600"/>
              <a:defRPr sz="1600"/>
            </a:lvl2pPr>
            <a:lvl3pPr marL="1371600" indent="-330200">
              <a:buSzPts val="1600"/>
              <a:defRPr sz="1600"/>
            </a:lvl3pPr>
            <a:lvl4pPr marL="1828800" indent="-330200">
              <a:buSzPts val="1600"/>
              <a:defRPr sz="1600"/>
            </a:lvl4pPr>
            <a:lvl5pPr marL="2286000" indent="-330200">
              <a:buSzPts val="1600"/>
              <a:defRPr sz="16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9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MAIN_POI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Title Text"/>
          <p:cNvSpPr txBox="1">
            <a:spLocks noGrp="1"/>
          </p:cNvSpPr>
          <p:nvPr>
            <p:ph type="title"/>
          </p:nvPr>
        </p:nvSpPr>
        <p:spPr>
          <a:xfrm>
            <a:off x="653502" y="600199"/>
            <a:ext cx="8488201" cy="5454302"/>
          </a:xfrm>
          <a:prstGeom prst="rect">
            <a:avLst/>
          </a:prstGeom>
        </p:spPr>
        <p:txBody>
          <a:bodyPr anchor="ctr"/>
          <a:lstStyle>
            <a:lvl1pPr>
              <a:defRPr sz="6400"/>
            </a:lvl1pPr>
          </a:lstStyle>
          <a:p>
            <a:r>
              <a:t>Title Text</a:t>
            </a:r>
          </a:p>
        </p:txBody>
      </p:sp>
      <p:sp>
        <p:nvSpPr>
          <p:cNvPr id="57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SECTION_TITLE_AND_DESCRI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33;p8"/>
          <p:cNvSpPr/>
          <p:nvPr/>
        </p:nvSpPr>
        <p:spPr>
          <a:xfrm>
            <a:off x="6094474" y="-167"/>
            <a:ext cx="6094501" cy="6858001"/>
          </a:xfrm>
          <a:prstGeom prst="rect">
            <a:avLst/>
          </a:prstGeom>
          <a:solidFill>
            <a:srgbClr val="EEEEEE"/>
          </a:solidFill>
          <a:ln w="12700">
            <a:miter lim="400000"/>
          </a:ln>
        </p:spPr>
        <p:txBody>
          <a:bodyPr lIns="45719" rIns="45719" anchor="ctr"/>
          <a:lstStyle/>
          <a:p>
            <a:endParaRPr/>
          </a:p>
        </p:txBody>
      </p:sp>
      <p:sp>
        <p:nvSpPr>
          <p:cNvPr id="65" name="Title Text"/>
          <p:cNvSpPr txBox="1">
            <a:spLocks noGrp="1"/>
          </p:cNvSpPr>
          <p:nvPr>
            <p:ph type="title"/>
          </p:nvPr>
        </p:nvSpPr>
        <p:spPr>
          <a:xfrm>
            <a:off x="353911" y="1644232"/>
            <a:ext cx="5392200" cy="1976401"/>
          </a:xfrm>
          <a:prstGeom prst="rect">
            <a:avLst/>
          </a:prstGeom>
        </p:spPr>
        <p:txBody>
          <a:bodyPr anchor="b"/>
          <a:lstStyle>
            <a:lvl1pPr algn="ctr">
              <a:defRPr sz="5600"/>
            </a:lvl1pPr>
          </a:lstStyle>
          <a:p>
            <a:r>
              <a:t>Title Text</a:t>
            </a:r>
          </a:p>
        </p:txBody>
      </p:sp>
      <p:sp>
        <p:nvSpPr>
          <p:cNvPr id="66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353911" y="3737433"/>
            <a:ext cx="5392200" cy="1646701"/>
          </a:xfrm>
          <a:prstGeom prst="rect">
            <a:avLst/>
          </a:prstGeom>
        </p:spPr>
        <p:txBody>
          <a:bodyPr/>
          <a:lstStyle>
            <a:lvl1pPr marL="381000" indent="-304800" algn="ctr">
              <a:lnSpc>
                <a:spcPct val="100000"/>
              </a:lnSpc>
              <a:buClrTx/>
              <a:buSzTx/>
              <a:buFontTx/>
              <a:buNone/>
              <a:defRPr sz="2800"/>
            </a:lvl1pPr>
            <a:lvl2pPr marL="381000" indent="184150" algn="ctr">
              <a:lnSpc>
                <a:spcPct val="100000"/>
              </a:lnSpc>
              <a:buClrTx/>
              <a:buSzTx/>
              <a:buFontTx/>
              <a:buNone/>
              <a:defRPr sz="2800"/>
            </a:lvl2pPr>
            <a:lvl3pPr marL="381000" indent="641350" algn="ctr">
              <a:lnSpc>
                <a:spcPct val="100000"/>
              </a:lnSpc>
              <a:buClrTx/>
              <a:buSzTx/>
              <a:buFontTx/>
              <a:buNone/>
              <a:defRPr sz="2800"/>
            </a:lvl3pPr>
            <a:lvl4pPr marL="381000" indent="1098550" algn="ctr">
              <a:lnSpc>
                <a:spcPct val="100000"/>
              </a:lnSpc>
              <a:buClrTx/>
              <a:buSzTx/>
              <a:buFontTx/>
              <a:buNone/>
              <a:defRPr sz="2800"/>
            </a:lvl4pPr>
            <a:lvl5pPr marL="381000" indent="1555750" algn="ctr">
              <a:lnSpc>
                <a:spcPct val="100000"/>
              </a:lnSpc>
              <a:buClrTx/>
              <a:buSzTx/>
              <a:buFontTx/>
              <a:buNone/>
              <a:defRPr sz="28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67" name="Google Shape;36;p8"/>
          <p:cNvSpPr txBox="1">
            <a:spLocks noGrp="1"/>
          </p:cNvSpPr>
          <p:nvPr>
            <p:ph type="body" sz="half" idx="13"/>
          </p:nvPr>
        </p:nvSpPr>
        <p:spPr>
          <a:xfrm>
            <a:off x="6584352" y="965433"/>
            <a:ext cx="5114700" cy="4926901"/>
          </a:xfrm>
          <a:prstGeom prst="rect">
            <a:avLst/>
          </a:prstGeom>
        </p:spPr>
        <p:txBody>
          <a:bodyPr anchor="ctr"/>
          <a:lstStyle/>
          <a:p>
            <a:endParaRPr/>
          </a:p>
        </p:txBody>
      </p:sp>
      <p:sp>
        <p:nvSpPr>
          <p:cNvPr id="68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CAPTION_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415496" y="5640766"/>
            <a:ext cx="7996501" cy="806701"/>
          </a:xfrm>
          <a:prstGeom prst="rect">
            <a:avLst/>
          </a:prstGeom>
        </p:spPr>
        <p:txBody>
          <a:bodyPr anchor="ctr"/>
          <a:lstStyle>
            <a:lvl1pPr marL="228600" indent="0">
              <a:lnSpc>
                <a:spcPct val="100000"/>
              </a:lnSpc>
              <a:buClrTx/>
              <a:buSzTx/>
              <a:buFontTx/>
              <a:buNone/>
            </a:lvl1pPr>
            <a:lvl2pPr>
              <a:lnSpc>
                <a:spcPct val="100000"/>
              </a:lnSpc>
              <a:buClrTx/>
              <a:buFontTx/>
            </a:lvl2pPr>
            <a:lvl3pPr>
              <a:lnSpc>
                <a:spcPct val="100000"/>
              </a:lnSpc>
              <a:buClrTx/>
              <a:buFontTx/>
            </a:lvl3pPr>
            <a:lvl4pPr>
              <a:lnSpc>
                <a:spcPct val="100000"/>
              </a:lnSpc>
              <a:buClrTx/>
              <a:buFontTx/>
            </a:lvl4pPr>
            <a:lvl5pPr>
              <a:lnSpc>
                <a:spcPct val="100000"/>
              </a:lnSpc>
              <a:buClrTx/>
              <a:buFontTx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76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IG_NUMB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Title Text"/>
          <p:cNvSpPr txBox="1">
            <a:spLocks noGrp="1"/>
          </p:cNvSpPr>
          <p:nvPr>
            <p:ph type="title"/>
          </p:nvPr>
        </p:nvSpPr>
        <p:spPr>
          <a:xfrm>
            <a:off x="415496" y="1474833"/>
            <a:ext cx="11358000" cy="2618101"/>
          </a:xfrm>
          <a:prstGeom prst="rect">
            <a:avLst/>
          </a:prstGeom>
        </p:spPr>
        <p:txBody>
          <a:bodyPr anchor="b"/>
          <a:lstStyle>
            <a:lvl1pPr algn="ctr">
              <a:defRPr sz="16000"/>
            </a:lvl1pPr>
          </a:lstStyle>
          <a:p>
            <a:r>
              <a:t>Title Text</a:t>
            </a:r>
          </a:p>
        </p:txBody>
      </p:sp>
      <p:sp>
        <p:nvSpPr>
          <p:cNvPr id="84" name="Body Level One…"/>
          <p:cNvSpPr txBox="1">
            <a:spLocks noGrp="1"/>
          </p:cNvSpPr>
          <p:nvPr>
            <p:ph type="body" sz="half" idx="1"/>
          </p:nvPr>
        </p:nvSpPr>
        <p:spPr>
          <a:xfrm>
            <a:off x="415496" y="4202967"/>
            <a:ext cx="11358000" cy="1734301"/>
          </a:xfrm>
          <a:prstGeom prst="rect">
            <a:avLst/>
          </a:prstGeom>
        </p:spPr>
        <p:txBody>
          <a:bodyPr/>
          <a:lstStyle>
            <a:lvl1pPr algn="ctr"/>
            <a:lvl2pPr algn="ctr"/>
            <a:lvl3pPr algn="ctr"/>
            <a:lvl4pPr algn="ctr"/>
            <a:lvl5pPr algn="ctr"/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85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Text"/>
          <p:cNvSpPr txBox="1">
            <a:spLocks noGrp="1"/>
          </p:cNvSpPr>
          <p:nvPr>
            <p:ph type="title"/>
          </p:nvPr>
        </p:nvSpPr>
        <p:spPr>
          <a:xfrm>
            <a:off x="415496" y="593366"/>
            <a:ext cx="11358000" cy="7635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121874" tIns="121874" rIns="121874" bIns="121874">
            <a:normAutofit/>
          </a:bodyPr>
          <a:lstStyle/>
          <a:p>
            <a:r>
              <a:t>Title Text</a:t>
            </a:r>
          </a:p>
        </p:txBody>
      </p:sp>
      <p:sp>
        <p:nvSpPr>
          <p:cNvPr id="3" name="Body Level One…"/>
          <p:cNvSpPr txBox="1">
            <a:spLocks noGrp="1"/>
          </p:cNvSpPr>
          <p:nvPr>
            <p:ph type="body" idx="1"/>
          </p:nvPr>
        </p:nvSpPr>
        <p:spPr>
          <a:xfrm>
            <a:off x="415496" y="1536633"/>
            <a:ext cx="11358000" cy="45552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121874" tIns="121874" rIns="121874" bIns="121874">
            <a:normAutofit/>
          </a:bodyPr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1585093" y="6265547"/>
            <a:ext cx="440092" cy="428850"/>
          </a:xfrm>
          <a:prstGeom prst="rect">
            <a:avLst/>
          </a:prstGeom>
          <a:ln w="12700">
            <a:miter lim="400000"/>
          </a:ln>
        </p:spPr>
        <p:txBody>
          <a:bodyPr wrap="none" lIns="121874" tIns="121874" rIns="121874" bIns="121874" anchor="ctr">
            <a:spAutoFit/>
          </a:bodyPr>
          <a:lstStyle>
            <a:lvl1pPr algn="r">
              <a:defRPr sz="1300">
                <a:solidFill>
                  <a:schemeClr val="accent2">
                    <a:lumOff val="21764"/>
                  </a:schemeClr>
                </a:solidFill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</p:sldLayoutIdLst>
  <p:transition spd="med"/>
  <p:txStyles>
    <p:titleStyle>
      <a:lvl1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7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Arial"/>
        </a:defRPr>
      </a:lvl1pPr>
      <a:lvl2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7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Arial"/>
        </a:defRPr>
      </a:lvl2pPr>
      <a:lvl3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7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Arial"/>
        </a:defRPr>
      </a:lvl3pPr>
      <a:lvl4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7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Arial"/>
        </a:defRPr>
      </a:lvl4pPr>
      <a:lvl5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7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Arial"/>
        </a:defRPr>
      </a:lvl5pPr>
      <a:lvl6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7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Arial"/>
        </a:defRPr>
      </a:lvl6pPr>
      <a:lvl7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7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Arial"/>
        </a:defRPr>
      </a:lvl7pPr>
      <a:lvl8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7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Arial"/>
        </a:defRPr>
      </a:lvl8pPr>
      <a:lvl9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7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Arial"/>
        </a:defRPr>
      </a:lvl9pPr>
    </p:titleStyle>
    <p:bodyStyle>
      <a:lvl1pPr marL="457200" marR="0" indent="-381000" algn="l" defTabSz="914400" rtl="0" latinLnBrk="0">
        <a:lnSpc>
          <a:spcPct val="115000"/>
        </a:lnSpc>
        <a:spcBef>
          <a:spcPts val="0"/>
        </a:spcBef>
        <a:spcAft>
          <a:spcPts val="0"/>
        </a:spcAft>
        <a:buClr>
          <a:schemeClr val="accent2">
            <a:lumOff val="21764"/>
          </a:schemeClr>
        </a:buClr>
        <a:buSzPts val="2400"/>
        <a:buFont typeface="Arial"/>
        <a:buChar char="●"/>
        <a:tabLst/>
        <a:defRPr sz="2400" b="0" i="0" u="none" strike="noStrike" cap="none" spc="0" baseline="0">
          <a:solidFill>
            <a:schemeClr val="accent2">
              <a:lumOff val="21764"/>
            </a:schemeClr>
          </a:solidFill>
          <a:uFillTx/>
          <a:latin typeface="+mj-lt"/>
          <a:ea typeface="+mj-ea"/>
          <a:cs typeface="+mj-cs"/>
          <a:sym typeface="Arial"/>
        </a:defRPr>
      </a:lvl1pPr>
      <a:lvl2pPr marL="1006307" marR="0" indent="-441157" algn="l" defTabSz="914400" rtl="0" latinLnBrk="0">
        <a:lnSpc>
          <a:spcPct val="115000"/>
        </a:lnSpc>
        <a:spcBef>
          <a:spcPts val="0"/>
        </a:spcBef>
        <a:spcAft>
          <a:spcPts val="0"/>
        </a:spcAft>
        <a:buClr>
          <a:schemeClr val="accent2">
            <a:lumOff val="21764"/>
          </a:schemeClr>
        </a:buClr>
        <a:buSzPts val="2400"/>
        <a:buFont typeface="Arial"/>
        <a:buChar char="○"/>
        <a:tabLst/>
        <a:defRPr sz="2400" b="0" i="0" u="none" strike="noStrike" cap="none" spc="0" baseline="0">
          <a:solidFill>
            <a:schemeClr val="accent2">
              <a:lumOff val="21764"/>
            </a:schemeClr>
          </a:solidFill>
          <a:uFillTx/>
          <a:latin typeface="+mj-lt"/>
          <a:ea typeface="+mj-ea"/>
          <a:cs typeface="+mj-cs"/>
          <a:sym typeface="Arial"/>
        </a:defRPr>
      </a:lvl2pPr>
      <a:lvl3pPr marL="1463507" marR="0" indent="-441157" algn="l" defTabSz="914400" rtl="0" latinLnBrk="0">
        <a:lnSpc>
          <a:spcPct val="115000"/>
        </a:lnSpc>
        <a:spcBef>
          <a:spcPts val="0"/>
        </a:spcBef>
        <a:spcAft>
          <a:spcPts val="0"/>
        </a:spcAft>
        <a:buClr>
          <a:schemeClr val="accent2">
            <a:lumOff val="21764"/>
          </a:schemeClr>
        </a:buClr>
        <a:buSzPts val="2400"/>
        <a:buFont typeface="Arial"/>
        <a:buChar char="■"/>
        <a:tabLst/>
        <a:defRPr sz="2400" b="0" i="0" u="none" strike="noStrike" cap="none" spc="0" baseline="0">
          <a:solidFill>
            <a:schemeClr val="accent2">
              <a:lumOff val="21764"/>
            </a:schemeClr>
          </a:solidFill>
          <a:uFillTx/>
          <a:latin typeface="+mj-lt"/>
          <a:ea typeface="+mj-ea"/>
          <a:cs typeface="+mj-cs"/>
          <a:sym typeface="Arial"/>
        </a:defRPr>
      </a:lvl3pPr>
      <a:lvl4pPr marL="1920707" marR="0" indent="-441157" algn="l" defTabSz="914400" rtl="0" latinLnBrk="0">
        <a:lnSpc>
          <a:spcPct val="115000"/>
        </a:lnSpc>
        <a:spcBef>
          <a:spcPts val="0"/>
        </a:spcBef>
        <a:spcAft>
          <a:spcPts val="0"/>
        </a:spcAft>
        <a:buClr>
          <a:schemeClr val="accent2">
            <a:lumOff val="21764"/>
          </a:schemeClr>
        </a:buClr>
        <a:buSzPts val="2400"/>
        <a:buFont typeface="Arial"/>
        <a:buChar char="●"/>
        <a:tabLst/>
        <a:defRPr sz="2400" b="0" i="0" u="none" strike="noStrike" cap="none" spc="0" baseline="0">
          <a:solidFill>
            <a:schemeClr val="accent2">
              <a:lumOff val="21764"/>
            </a:schemeClr>
          </a:solidFill>
          <a:uFillTx/>
          <a:latin typeface="+mj-lt"/>
          <a:ea typeface="+mj-ea"/>
          <a:cs typeface="+mj-cs"/>
          <a:sym typeface="Arial"/>
        </a:defRPr>
      </a:lvl4pPr>
      <a:lvl5pPr marL="2377907" marR="0" indent="-441157" algn="l" defTabSz="914400" rtl="0" latinLnBrk="0">
        <a:lnSpc>
          <a:spcPct val="115000"/>
        </a:lnSpc>
        <a:spcBef>
          <a:spcPts val="0"/>
        </a:spcBef>
        <a:spcAft>
          <a:spcPts val="0"/>
        </a:spcAft>
        <a:buClr>
          <a:schemeClr val="accent2">
            <a:lumOff val="21764"/>
          </a:schemeClr>
        </a:buClr>
        <a:buSzPts val="2400"/>
        <a:buFont typeface="Arial"/>
        <a:buChar char="○"/>
        <a:tabLst/>
        <a:defRPr sz="2400" b="0" i="0" u="none" strike="noStrike" cap="none" spc="0" baseline="0">
          <a:solidFill>
            <a:schemeClr val="accent2">
              <a:lumOff val="21764"/>
            </a:schemeClr>
          </a:solidFill>
          <a:uFillTx/>
          <a:latin typeface="+mj-lt"/>
          <a:ea typeface="+mj-ea"/>
          <a:cs typeface="+mj-cs"/>
          <a:sym typeface="Arial"/>
        </a:defRPr>
      </a:lvl5pPr>
      <a:lvl6pPr marL="2835107" marR="0" indent="-441157" algn="l" defTabSz="914400" rtl="0" latinLnBrk="0">
        <a:lnSpc>
          <a:spcPct val="115000"/>
        </a:lnSpc>
        <a:spcBef>
          <a:spcPts val="0"/>
        </a:spcBef>
        <a:spcAft>
          <a:spcPts val="0"/>
        </a:spcAft>
        <a:buClr>
          <a:schemeClr val="accent2">
            <a:lumOff val="21764"/>
          </a:schemeClr>
        </a:buClr>
        <a:buSzPts val="2400"/>
        <a:buFont typeface="Arial"/>
        <a:buChar char="■"/>
        <a:tabLst/>
        <a:defRPr sz="2400" b="0" i="0" u="none" strike="noStrike" cap="none" spc="0" baseline="0">
          <a:solidFill>
            <a:schemeClr val="accent2">
              <a:lumOff val="21764"/>
            </a:schemeClr>
          </a:solidFill>
          <a:uFillTx/>
          <a:latin typeface="+mj-lt"/>
          <a:ea typeface="+mj-ea"/>
          <a:cs typeface="+mj-cs"/>
          <a:sym typeface="Arial"/>
        </a:defRPr>
      </a:lvl6pPr>
      <a:lvl7pPr marL="3292307" marR="0" indent="-441157" algn="l" defTabSz="914400" rtl="0" latinLnBrk="0">
        <a:lnSpc>
          <a:spcPct val="115000"/>
        </a:lnSpc>
        <a:spcBef>
          <a:spcPts val="0"/>
        </a:spcBef>
        <a:spcAft>
          <a:spcPts val="0"/>
        </a:spcAft>
        <a:buClr>
          <a:schemeClr val="accent2">
            <a:lumOff val="21764"/>
          </a:schemeClr>
        </a:buClr>
        <a:buSzPts val="2400"/>
        <a:buFont typeface="Arial"/>
        <a:buChar char="●"/>
        <a:tabLst/>
        <a:defRPr sz="2400" b="0" i="0" u="none" strike="noStrike" cap="none" spc="0" baseline="0">
          <a:solidFill>
            <a:schemeClr val="accent2">
              <a:lumOff val="21764"/>
            </a:schemeClr>
          </a:solidFill>
          <a:uFillTx/>
          <a:latin typeface="+mj-lt"/>
          <a:ea typeface="+mj-ea"/>
          <a:cs typeface="+mj-cs"/>
          <a:sym typeface="Arial"/>
        </a:defRPr>
      </a:lvl7pPr>
      <a:lvl8pPr marL="3749507" marR="0" indent="-441157" algn="l" defTabSz="914400" rtl="0" latinLnBrk="0">
        <a:lnSpc>
          <a:spcPct val="115000"/>
        </a:lnSpc>
        <a:spcBef>
          <a:spcPts val="0"/>
        </a:spcBef>
        <a:spcAft>
          <a:spcPts val="0"/>
        </a:spcAft>
        <a:buClr>
          <a:schemeClr val="accent2">
            <a:lumOff val="21764"/>
          </a:schemeClr>
        </a:buClr>
        <a:buSzPts val="2400"/>
        <a:buFont typeface="Arial"/>
        <a:buChar char="○"/>
        <a:tabLst/>
        <a:defRPr sz="2400" b="0" i="0" u="none" strike="noStrike" cap="none" spc="0" baseline="0">
          <a:solidFill>
            <a:schemeClr val="accent2">
              <a:lumOff val="21764"/>
            </a:schemeClr>
          </a:solidFill>
          <a:uFillTx/>
          <a:latin typeface="+mj-lt"/>
          <a:ea typeface="+mj-ea"/>
          <a:cs typeface="+mj-cs"/>
          <a:sym typeface="Arial"/>
        </a:defRPr>
      </a:lvl8pPr>
      <a:lvl9pPr marL="4206707" marR="0" indent="-441157" algn="l" defTabSz="914400" rtl="0" latinLnBrk="0">
        <a:lnSpc>
          <a:spcPct val="115000"/>
        </a:lnSpc>
        <a:spcBef>
          <a:spcPts val="0"/>
        </a:spcBef>
        <a:spcAft>
          <a:spcPts val="0"/>
        </a:spcAft>
        <a:buClr>
          <a:schemeClr val="accent2">
            <a:lumOff val="21764"/>
          </a:schemeClr>
        </a:buClr>
        <a:buSzPts val="2400"/>
        <a:buFont typeface="Arial"/>
        <a:buChar char="■"/>
        <a:tabLst/>
        <a:defRPr sz="2400" b="0" i="0" u="none" strike="noStrike" cap="none" spc="0" baseline="0">
          <a:solidFill>
            <a:schemeClr val="accent2">
              <a:lumOff val="21764"/>
            </a:schemeClr>
          </a:solidFill>
          <a:uFillTx/>
          <a:latin typeface="+mj-lt"/>
          <a:ea typeface="+mj-ea"/>
          <a:cs typeface="+mj-cs"/>
          <a:sym typeface="Arial"/>
        </a:defRPr>
      </a:lvl9pPr>
    </p:bodyStyle>
    <p:otherStyle>
      <a:lvl1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3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1pPr>
      <a:lvl2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3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2pPr>
      <a:lvl3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3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3pPr>
      <a:lvl4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3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4pPr>
      <a:lvl5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3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5pPr>
      <a:lvl6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3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6pPr>
      <a:lvl7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3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7pPr>
      <a:lvl8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3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8pPr>
      <a:lvl9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3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t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51;p12"/>
          <p:cNvSpPr txBox="1"/>
          <p:nvPr/>
        </p:nvSpPr>
        <p:spPr>
          <a:xfrm>
            <a:off x="2691500" y="3192190"/>
            <a:ext cx="7050300" cy="120023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121874" tIns="121874" rIns="121874" bIns="121874">
            <a:spAutoFit/>
          </a:bodyPr>
          <a:lstStyle>
            <a:lvl1pPr algn="ctr">
              <a:defRPr sz="3000">
                <a:solidFill>
                  <a:srgbClr val="FFFFFF"/>
                </a:solidFill>
                <a:latin typeface="Politica"/>
                <a:ea typeface="Politica"/>
                <a:cs typeface="Politica"/>
                <a:sym typeface="Politica"/>
              </a:defRPr>
            </a:lvl1pPr>
          </a:lstStyle>
          <a:p>
            <a:r>
              <a:rPr lang="ar-QA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خطة الدرس</a:t>
            </a:r>
          </a:p>
          <a:p>
            <a:r>
              <a:rPr lang="ar-DZ" sz="3200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ربطة العنق بطباعة ثلاثية الابعاد</a:t>
            </a:r>
          </a:p>
        </p:txBody>
      </p:sp>
      <p:grpSp>
        <p:nvGrpSpPr>
          <p:cNvPr id="104" name="Google Shape;52;p12"/>
          <p:cNvGrpSpPr/>
          <p:nvPr/>
        </p:nvGrpSpPr>
        <p:grpSpPr>
          <a:xfrm>
            <a:off x="3391297" y="3270852"/>
            <a:ext cx="5676385" cy="1090796"/>
            <a:chOff x="0" y="0"/>
            <a:chExt cx="4530447" cy="494649"/>
          </a:xfrm>
        </p:grpSpPr>
        <p:sp>
          <p:nvSpPr>
            <p:cNvPr id="102" name="Google Shape;53;p12"/>
            <p:cNvSpPr/>
            <p:nvPr/>
          </p:nvSpPr>
          <p:spPr>
            <a:xfrm>
              <a:off x="0" y="-1"/>
              <a:ext cx="4530448" cy="1"/>
            </a:xfrm>
            <a:prstGeom prst="line">
              <a:avLst/>
            </a:prstGeom>
            <a:noFill/>
            <a:ln w="25400" cap="flat">
              <a:solidFill>
                <a:srgbClr val="FFFFFF"/>
              </a:solidFill>
              <a:prstDash val="solid"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103" name="Google Shape;54;p12"/>
            <p:cNvSpPr/>
            <p:nvPr/>
          </p:nvSpPr>
          <p:spPr>
            <a:xfrm>
              <a:off x="0" y="494649"/>
              <a:ext cx="4530448" cy="1"/>
            </a:xfrm>
            <a:prstGeom prst="line">
              <a:avLst/>
            </a:prstGeom>
            <a:noFill/>
            <a:ln w="19050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</p:grpSp>
      <p:pic>
        <p:nvPicPr>
          <p:cNvPr id="105" name="Image" descr="Image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73918" y="74868"/>
            <a:ext cx="2177431" cy="790928"/>
          </a:xfrm>
          <a:prstGeom prst="rect">
            <a:avLst/>
          </a:prstGeom>
          <a:ln w="12700">
            <a:miter lim="400000"/>
          </a:ln>
        </p:spPr>
      </p:pic>
      <p:pic>
        <p:nvPicPr>
          <p:cNvPr id="106" name="Picture 8" descr="Picture 8"/>
          <p:cNvPicPr>
            <a:picLocks noChangeAspect="1"/>
          </p:cNvPicPr>
          <p:nvPr/>
        </p:nvPicPr>
        <p:blipFill>
          <a:blip r:embed="rId4"/>
          <a:srcRect r="50000"/>
          <a:stretch>
            <a:fillRect/>
          </a:stretch>
        </p:blipFill>
        <p:spPr>
          <a:xfrm>
            <a:off x="8778224" y="721921"/>
            <a:ext cx="3403996" cy="6354124"/>
          </a:xfrm>
          <a:prstGeom prst="rect">
            <a:avLst/>
          </a:prstGeom>
          <a:ln w="12700">
            <a:miter lim="400000"/>
          </a:ln>
        </p:spPr>
      </p:pic>
      <p:pic>
        <p:nvPicPr>
          <p:cNvPr id="107" name="Picture 9" descr="Picture 9"/>
          <p:cNvPicPr>
            <a:picLocks noChangeAspect="1"/>
          </p:cNvPicPr>
          <p:nvPr/>
        </p:nvPicPr>
        <p:blipFill>
          <a:blip r:embed="rId5"/>
          <a:srcRect l="3178" r="48363" b="8832"/>
          <a:stretch>
            <a:fillRect/>
          </a:stretch>
        </p:blipFill>
        <p:spPr>
          <a:xfrm rot="16200000">
            <a:off x="2197304" y="-1297576"/>
            <a:ext cx="2308691" cy="4903841"/>
          </a:xfrm>
          <a:prstGeom prst="rect">
            <a:avLst/>
          </a:prstGeom>
          <a:ln w="12700">
            <a:miter lim="400000"/>
          </a:ln>
        </p:spPr>
      </p:pic>
      <p:pic>
        <p:nvPicPr>
          <p:cNvPr id="108" name="Picture 10" descr="Picture 10"/>
          <p:cNvPicPr>
            <a:picLocks noChangeAspect="1"/>
          </p:cNvPicPr>
          <p:nvPr/>
        </p:nvPicPr>
        <p:blipFill>
          <a:blip r:embed="rId6"/>
          <a:srcRect r="45129"/>
          <a:stretch>
            <a:fillRect/>
          </a:stretch>
        </p:blipFill>
        <p:spPr>
          <a:xfrm rot="5400000">
            <a:off x="807216" y="1918942"/>
            <a:ext cx="3498670" cy="637618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59;p13">
            <a:extLst>
              <a:ext uri="{FF2B5EF4-FFF2-40B4-BE49-F238E27FC236}">
                <a16:creationId xmlns:a16="http://schemas.microsoft.com/office/drawing/2014/main" id="{FC84119A-9C00-4A4D-B8A1-A3CEF39C8A71}"/>
              </a:ext>
            </a:extLst>
          </p:cNvPr>
          <p:cNvSpPr txBox="1"/>
          <p:nvPr/>
        </p:nvSpPr>
        <p:spPr>
          <a:xfrm>
            <a:off x="952398" y="765682"/>
            <a:ext cx="10568063" cy="566299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121874" tIns="121874" rIns="121874" bIns="121874" anchor="ctr">
            <a:spAutoFit/>
          </a:bodyPr>
          <a:lstStyle/>
          <a:p>
            <a:pPr algn="r">
              <a:lnSpc>
                <a:spcPct val="150000"/>
              </a:lnSpc>
              <a:defRPr>
                <a:solidFill>
                  <a:srgbClr val="FFFFFF"/>
                </a:solidFill>
                <a:latin typeface="Politica"/>
                <a:ea typeface="Politica"/>
                <a:cs typeface="Politica"/>
                <a:sym typeface="Politica"/>
              </a:defRPr>
            </a:pPr>
            <a:r>
              <a:rPr lang="ar-QA" sz="1600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المنطقة: التكنولوجيا 	العمر 10-7</a:t>
            </a:r>
          </a:p>
          <a:p>
            <a:pPr>
              <a:lnSpc>
                <a:spcPct val="150000"/>
              </a:lnSpc>
              <a:defRPr>
                <a:solidFill>
                  <a:srgbClr val="FFFFFF"/>
                </a:solidFill>
                <a:latin typeface="Politica"/>
                <a:ea typeface="Politica"/>
                <a:cs typeface="Politica"/>
                <a:sym typeface="Politica"/>
              </a:defRPr>
            </a:pPr>
            <a:endParaRPr sz="1600" dirty="0">
              <a:latin typeface="Arabic Typesetting" panose="03020402040406030203" pitchFamily="66" charset="-78"/>
              <a:cs typeface="Arabic Typesetting" panose="03020402040406030203" pitchFamily="66" charset="-78"/>
            </a:endParaRPr>
          </a:p>
          <a:p>
            <a:pPr algn="r" rtl="1">
              <a:lnSpc>
                <a:spcPct val="150000"/>
              </a:lnSpc>
              <a:defRPr>
                <a:solidFill>
                  <a:srgbClr val="FFFFFF"/>
                </a:solidFill>
                <a:latin typeface="Politica"/>
                <a:ea typeface="Politica"/>
                <a:cs typeface="Politica"/>
                <a:sym typeface="Politica"/>
              </a:defRPr>
            </a:pPr>
            <a:r>
              <a:rPr lang="ar-QA" sz="1800" b="1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وصف:</a:t>
            </a:r>
          </a:p>
          <a:p>
            <a:pPr algn="r" rtl="1">
              <a:lnSpc>
                <a:spcPct val="150000"/>
              </a:lnSpc>
              <a:defRPr>
                <a:solidFill>
                  <a:srgbClr val="FFFFFF"/>
                </a:solidFill>
                <a:latin typeface="Politica"/>
                <a:ea typeface="Politica"/>
                <a:cs typeface="Politica"/>
                <a:sym typeface="Politica"/>
              </a:defRPr>
            </a:pPr>
            <a:r>
              <a:rPr lang="ar-QA" sz="1600" b="1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في هذا الدرس ،</a:t>
            </a:r>
            <a:r>
              <a:rPr lang="ar-DZ" sz="1600" b="1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 سوف يتعرف المشاركون على برنامج تصميم نماذج ثلاثية الابعاد حديثة (</a:t>
            </a:r>
            <a:r>
              <a:rPr lang="en-US" sz="1600" b="0" i="0" kern="1200" dirty="0" err="1">
                <a:solidFill>
                  <a:schemeClr val="bg1"/>
                </a:solidFill>
                <a:effectLst/>
                <a:latin typeface="Arabic Typesetting" panose="03020402040406030203" pitchFamily="66" charset="-78"/>
                <a:ea typeface="+mn-ea"/>
                <a:cs typeface="Arabic Typesetting" panose="03020402040406030203" pitchFamily="66" charset="-78"/>
              </a:rPr>
              <a:t>SolidWork</a:t>
            </a:r>
            <a:r>
              <a:rPr lang="en-US" sz="1600" b="0" i="0" kern="1200" dirty="0">
                <a:solidFill>
                  <a:schemeClr val="bg1"/>
                </a:solidFill>
                <a:effectLst/>
                <a:latin typeface="Arabic Typesetting" panose="03020402040406030203" pitchFamily="66" charset="-78"/>
                <a:ea typeface="+mn-ea"/>
                <a:cs typeface="Arabic Typesetting" panose="03020402040406030203" pitchFamily="66" charset="-78"/>
              </a:rPr>
              <a:t> App for kids</a:t>
            </a:r>
            <a:r>
              <a:rPr lang="ar-DZ" sz="1600" b="1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) لإنشاء و تصميم نموذج  ربطة عنق ثلاثي الابعاد</a:t>
            </a:r>
            <a:r>
              <a:rPr lang="ar-QA" sz="1600" b="1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.</a:t>
            </a:r>
          </a:p>
          <a:p>
            <a:pPr algn="r" rtl="1">
              <a:lnSpc>
                <a:spcPct val="150000"/>
              </a:lnSpc>
              <a:defRPr>
                <a:solidFill>
                  <a:srgbClr val="FFFFFF"/>
                </a:solidFill>
                <a:latin typeface="Politica"/>
                <a:ea typeface="Politica"/>
                <a:cs typeface="Politica"/>
                <a:sym typeface="Politica"/>
              </a:defRPr>
            </a:pPr>
            <a:r>
              <a:rPr lang="ar-DZ" sz="1600" b="1" dirty="0">
                <a:solidFill>
                  <a:srgbClr val="FFFFFF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سيتم تعريف المشاركين بمفهوم الطباعة ثلاثية الابعاد و تعلم المزيد عن برنامج (</a:t>
            </a:r>
            <a:r>
              <a:rPr lang="en-US" sz="1600" b="1" dirty="0">
                <a:solidFill>
                  <a:srgbClr val="FFFFFF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SWAPP</a:t>
            </a:r>
            <a:r>
              <a:rPr lang="ar-DZ" sz="1600" b="1" dirty="0">
                <a:solidFill>
                  <a:srgbClr val="FFFFFF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) وتصميم العديد من ربطات العنق ثلاثية الابعاد ثم استخدام آلة الطابعة ثلاثية الابعاد لطباعة نماذجهم.</a:t>
            </a:r>
            <a:endParaRPr lang="en-US" sz="1600" b="1" dirty="0">
              <a:solidFill>
                <a:srgbClr val="FFFFFF"/>
              </a:solidFill>
              <a:latin typeface="Arabic Typesetting" panose="03020402040406030203" pitchFamily="66" charset="-78"/>
              <a:cs typeface="Arabic Typesetting" panose="03020402040406030203" pitchFamily="66" charset="-78"/>
            </a:endParaRPr>
          </a:p>
          <a:p>
            <a:pPr algn="r" rtl="1">
              <a:lnSpc>
                <a:spcPct val="150000"/>
              </a:lnSpc>
              <a:defRPr>
                <a:solidFill>
                  <a:srgbClr val="FFFFFF"/>
                </a:solidFill>
                <a:latin typeface="Politica"/>
                <a:ea typeface="Politica"/>
                <a:cs typeface="Politica"/>
                <a:sym typeface="Politica"/>
              </a:defRPr>
            </a:pPr>
            <a:r>
              <a:rPr lang="ar-QA" sz="1800" b="1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تحدي التصميم الهندسي: </a:t>
            </a:r>
            <a:r>
              <a:rPr lang="ar-QA" sz="1600" b="1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تخطط مها للدخول في مسابقة </a:t>
            </a:r>
            <a:r>
              <a:rPr lang="ar-DZ" sz="1600" b="1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ل</a:t>
            </a:r>
            <a:r>
              <a:rPr lang="ar-QA" sz="1600" b="1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تصميم الأزياء وهي تفكر في ابتكار أزياء فريدة ومميزة من خلال دمج التصميم الحديث مع التكنولوجيا ، وهي تطلب مساعدتكم لتزويدها بتصميمات عصرية للموضة</a:t>
            </a:r>
            <a:endParaRPr lang="en-US" sz="1600" b="1" dirty="0">
              <a:latin typeface="Arabic Typesetting" panose="03020402040406030203" pitchFamily="66" charset="-78"/>
              <a:cs typeface="Arabic Typesetting" panose="03020402040406030203" pitchFamily="66" charset="-78"/>
            </a:endParaRPr>
          </a:p>
          <a:p>
            <a:pPr algn="r" rtl="1">
              <a:lnSpc>
                <a:spcPct val="150000"/>
              </a:lnSpc>
              <a:defRPr>
                <a:solidFill>
                  <a:srgbClr val="FFFFFF"/>
                </a:solidFill>
                <a:latin typeface="Politica"/>
                <a:ea typeface="Politica"/>
                <a:cs typeface="Politica"/>
                <a:sym typeface="Politica"/>
              </a:defRPr>
            </a:pPr>
            <a:endParaRPr sz="1600" dirty="0">
              <a:latin typeface="Arabic Typesetting" panose="03020402040406030203" pitchFamily="66" charset="-78"/>
              <a:cs typeface="Arabic Typesetting" panose="03020402040406030203" pitchFamily="66" charset="-78"/>
            </a:endParaRPr>
          </a:p>
          <a:p>
            <a:pPr algn="r" rtl="1">
              <a:defRPr>
                <a:solidFill>
                  <a:srgbClr val="FFFFFF"/>
                </a:solidFill>
                <a:latin typeface="Politica"/>
                <a:ea typeface="Politica"/>
                <a:cs typeface="Politica"/>
                <a:sym typeface="Politica"/>
              </a:defRPr>
            </a:pPr>
            <a:r>
              <a:rPr lang="ar-QA" sz="1800" b="1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أهداف الدرس:</a:t>
            </a:r>
          </a:p>
          <a:p>
            <a:pPr algn="r" rtl="1">
              <a:defRPr>
                <a:solidFill>
                  <a:srgbClr val="FFFFFF"/>
                </a:solidFill>
                <a:latin typeface="Politica"/>
                <a:ea typeface="Politica"/>
                <a:cs typeface="Politica"/>
                <a:sym typeface="Politica"/>
              </a:defRPr>
            </a:pPr>
            <a:r>
              <a:rPr lang="ar-QA" sz="1600" b="1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بعد الجلسة سيتمكن الطلاب من:</a:t>
            </a:r>
          </a:p>
          <a:p>
            <a:pPr marL="285750" indent="-285750" algn="r" rtl="1">
              <a:buFont typeface="Arial" panose="020B0604020202020204" pitchFamily="34" charset="0"/>
              <a:buChar char="•"/>
              <a:defRPr>
                <a:solidFill>
                  <a:srgbClr val="FFFFFF"/>
                </a:solidFill>
                <a:latin typeface="Politica"/>
                <a:ea typeface="Politica"/>
                <a:cs typeface="Politica"/>
                <a:sym typeface="Politica"/>
              </a:defRPr>
            </a:pPr>
            <a:r>
              <a:rPr lang="ar-DZ" sz="1600" dirty="0">
                <a:solidFill>
                  <a:srgbClr val="FFFFFF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شرح ماهية النمذجة و الطباعة ثلاثية الأبعاد.</a:t>
            </a:r>
          </a:p>
          <a:p>
            <a:pPr marL="285750" indent="-285750" algn="r" rtl="1">
              <a:buFont typeface="Arial" panose="020B0604020202020204" pitchFamily="34" charset="0"/>
              <a:buChar char="•"/>
              <a:defRPr>
                <a:solidFill>
                  <a:srgbClr val="FFFFFF"/>
                </a:solidFill>
                <a:latin typeface="Politica"/>
                <a:ea typeface="Politica"/>
                <a:cs typeface="Politica"/>
                <a:sym typeface="Politica"/>
              </a:defRPr>
            </a:pPr>
            <a:r>
              <a:rPr lang="ar-DZ" sz="1600" dirty="0">
                <a:solidFill>
                  <a:srgbClr val="FFFFFF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توظيف الميزات الأساسية لبرنامج </a:t>
            </a:r>
            <a:r>
              <a:rPr lang="en-US" sz="1600" dirty="0">
                <a:solidFill>
                  <a:srgbClr val="FFFFFF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SWAPP</a:t>
            </a:r>
            <a:r>
              <a:rPr lang="ar-DZ" sz="1600" dirty="0">
                <a:solidFill>
                  <a:srgbClr val="FFFFFF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 لتصميم نماذج ثلاثية الأبعاد.</a:t>
            </a:r>
            <a:endParaRPr lang="ar-QA" sz="1600" dirty="0">
              <a:solidFill>
                <a:srgbClr val="FFFFFF"/>
              </a:solidFill>
              <a:latin typeface="Arabic Typesetting" panose="03020402040406030203" pitchFamily="66" charset="-78"/>
              <a:cs typeface="Arabic Typesetting" panose="03020402040406030203" pitchFamily="66" charset="-78"/>
            </a:endParaRPr>
          </a:p>
          <a:p>
            <a:pPr marL="285750" indent="-285750" algn="r" rtl="1">
              <a:buFont typeface="Arial" panose="020B0604020202020204" pitchFamily="34" charset="0"/>
              <a:buChar char="•"/>
              <a:defRPr>
                <a:solidFill>
                  <a:srgbClr val="FFFFFF"/>
                </a:solidFill>
                <a:latin typeface="Politica"/>
                <a:ea typeface="Politica"/>
                <a:cs typeface="Politica"/>
                <a:sym typeface="Politica"/>
              </a:defRPr>
            </a:pPr>
            <a:r>
              <a:rPr lang="ar-DZ" sz="1600" dirty="0">
                <a:solidFill>
                  <a:srgbClr val="FFFFFF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تشغيل و </a:t>
            </a:r>
            <a:r>
              <a:rPr lang="ar-DZ" sz="1600" dirty="0" err="1">
                <a:solidFill>
                  <a:srgbClr val="FFFFFF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إستخدام</a:t>
            </a:r>
            <a:r>
              <a:rPr lang="ar-DZ" sz="1600" dirty="0">
                <a:solidFill>
                  <a:srgbClr val="FFFFFF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 طابعة ثلاثية الأبعاد.</a:t>
            </a:r>
          </a:p>
          <a:p>
            <a:pPr marL="285750" indent="-285750" algn="r" rtl="1">
              <a:buFont typeface="Arial" panose="020B0604020202020204" pitchFamily="34" charset="0"/>
              <a:buChar char="•"/>
              <a:defRPr>
                <a:solidFill>
                  <a:srgbClr val="FFFFFF"/>
                </a:solidFill>
                <a:latin typeface="Politica"/>
                <a:ea typeface="Politica"/>
                <a:cs typeface="Politica"/>
                <a:sym typeface="Politica"/>
              </a:defRPr>
            </a:pPr>
            <a:r>
              <a:rPr lang="ar-DZ" sz="1600" dirty="0">
                <a:solidFill>
                  <a:srgbClr val="FFFFFF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إنشاء ربطة عنق ثلاثية الأبعاد.</a:t>
            </a:r>
          </a:p>
          <a:p>
            <a:pPr marL="285750" indent="-285750" algn="r" rtl="1">
              <a:buFont typeface="Arial" panose="020B0604020202020204" pitchFamily="34" charset="0"/>
              <a:buChar char="•"/>
              <a:defRPr>
                <a:solidFill>
                  <a:srgbClr val="FFFFFF"/>
                </a:solidFill>
                <a:latin typeface="Politica"/>
                <a:ea typeface="Politica"/>
                <a:cs typeface="Politica"/>
                <a:sym typeface="Politica"/>
              </a:defRPr>
            </a:pPr>
            <a:r>
              <a:rPr lang="ar-DZ" sz="1600" dirty="0">
                <a:solidFill>
                  <a:srgbClr val="FFFFFF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التعرف على برنامج </a:t>
            </a:r>
            <a:r>
              <a:rPr lang="en-US" sz="1600" b="1" dirty="0" err="1">
                <a:latin typeface="Arabic Typesetting" panose="03020402040406030203" pitchFamily="66" charset="-78"/>
                <a:cs typeface="Arabic Typesetting" panose="03020402040406030203" pitchFamily="66" charset="-78"/>
              </a:rPr>
              <a:t>Cura</a:t>
            </a:r>
            <a:endParaRPr lang="en-US" sz="1600" b="1" dirty="0">
              <a:latin typeface="Arabic Typesetting" panose="03020402040406030203" pitchFamily="66" charset="-78"/>
              <a:cs typeface="Arabic Typesetting" panose="03020402040406030203" pitchFamily="66" charset="-78"/>
            </a:endParaRPr>
          </a:p>
          <a:p>
            <a:pPr algn="r" rtl="1">
              <a:defRPr>
                <a:solidFill>
                  <a:srgbClr val="FFFFFF"/>
                </a:solidFill>
                <a:latin typeface="Politica"/>
                <a:ea typeface="Politica"/>
                <a:cs typeface="Politica"/>
                <a:sym typeface="Politica"/>
              </a:defRPr>
            </a:pPr>
            <a:endParaRPr lang="ar-DZ" sz="1600" dirty="0">
              <a:latin typeface="Arabic Typesetting" panose="03020402040406030203" pitchFamily="66" charset="-78"/>
              <a:cs typeface="Arabic Typesetting" panose="03020402040406030203" pitchFamily="66" charset="-78"/>
            </a:endParaRPr>
          </a:p>
          <a:p>
            <a:pPr algn="r" rtl="1">
              <a:defRPr>
                <a:solidFill>
                  <a:srgbClr val="FFFFFF"/>
                </a:solidFill>
                <a:latin typeface="Politica"/>
                <a:ea typeface="Politica"/>
                <a:cs typeface="Politica"/>
                <a:sym typeface="Politica"/>
              </a:defRPr>
            </a:pPr>
            <a:r>
              <a:rPr lang="ar-DZ" sz="1600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الأدوات: كمبيوتر, اتصال إنترنت, طابعات ثلاثية الأبعاد.</a:t>
            </a:r>
            <a:endParaRPr sz="1600" dirty="0">
              <a:latin typeface="Arabic Typesetting" panose="03020402040406030203" pitchFamily="66" charset="-78"/>
              <a:cs typeface="Arabic Typesetting" panose="03020402040406030203" pitchFamily="66" charset="-78"/>
            </a:endParaRPr>
          </a:p>
          <a:p>
            <a:pPr algn="r" rtl="1">
              <a:defRPr>
                <a:solidFill>
                  <a:srgbClr val="FFFFFF"/>
                </a:solidFill>
                <a:latin typeface="Politica"/>
                <a:ea typeface="Politica"/>
                <a:cs typeface="Politica"/>
                <a:sym typeface="Politica"/>
              </a:defRPr>
            </a:pPr>
            <a:r>
              <a:rPr lang="ar-QA" sz="1600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المواد: </a:t>
            </a:r>
            <a:r>
              <a:rPr lang="ar-DZ" sz="1600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خيوط الطباعة, أجزاء مطبوعة ثلاثية الأبعاد.</a:t>
            </a:r>
          </a:p>
          <a:p>
            <a:pPr algn="r" rtl="1">
              <a:defRPr>
                <a:solidFill>
                  <a:srgbClr val="FFFFFF"/>
                </a:solidFill>
                <a:latin typeface="Politica"/>
                <a:ea typeface="Politica"/>
                <a:cs typeface="Politica"/>
                <a:sym typeface="Politica"/>
              </a:defRPr>
            </a:pPr>
            <a:r>
              <a:rPr lang="ar-DZ" sz="1600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البرامج: </a:t>
            </a:r>
            <a:r>
              <a:rPr lang="en-US" sz="1600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SWAPP</a:t>
            </a:r>
            <a:r>
              <a:rPr lang="ar-DZ" sz="1600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 - </a:t>
            </a:r>
            <a:r>
              <a:rPr lang="en-US" sz="1600" u="none" strike="noStrike" cap="none" dirty="0">
                <a:solidFill>
                  <a:schemeClr val="lt1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  <a:sym typeface="Lato"/>
              </a:rPr>
              <a:t>https://www.swappsforkids.com/educators/</a:t>
            </a:r>
            <a:endParaRPr lang="ar-QA" sz="1600" dirty="0">
              <a:latin typeface="Arabic Typesetting" panose="03020402040406030203" pitchFamily="66" charset="-78"/>
              <a:cs typeface="Arabic Typesetting" panose="03020402040406030203" pitchFamily="66" charset="-78"/>
            </a:endParaRPr>
          </a:p>
        </p:txBody>
      </p:sp>
      <p:sp>
        <p:nvSpPr>
          <p:cNvPr id="3" name="Google Shape;60;p13">
            <a:extLst>
              <a:ext uri="{FF2B5EF4-FFF2-40B4-BE49-F238E27FC236}">
                <a16:creationId xmlns:a16="http://schemas.microsoft.com/office/drawing/2014/main" id="{315EFD2C-9D32-4E66-B641-9629E89EEF30}"/>
              </a:ext>
            </a:extLst>
          </p:cNvPr>
          <p:cNvSpPr txBox="1"/>
          <p:nvPr/>
        </p:nvSpPr>
        <p:spPr>
          <a:xfrm>
            <a:off x="1942288" y="408374"/>
            <a:ext cx="8304249" cy="55390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121874" tIns="121874" rIns="121874" bIns="121874">
            <a:spAutoFit/>
          </a:bodyPr>
          <a:lstStyle>
            <a:lvl1pPr algn="ctr">
              <a:defRPr sz="2000">
                <a:solidFill>
                  <a:srgbClr val="FFFFFF"/>
                </a:solidFill>
                <a:latin typeface="Politica"/>
                <a:ea typeface="Politica"/>
                <a:cs typeface="Politica"/>
                <a:sym typeface="Politica"/>
              </a:defRPr>
            </a:lvl1pPr>
          </a:lstStyle>
          <a:p>
            <a:r>
              <a:rPr lang="ar-QA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ربطة العنق بطباعة ثلاثية الابعاد</a:t>
            </a:r>
          </a:p>
        </p:txBody>
      </p:sp>
      <p:grpSp>
        <p:nvGrpSpPr>
          <p:cNvPr id="4" name="Google Shape;61;p13">
            <a:extLst>
              <a:ext uri="{FF2B5EF4-FFF2-40B4-BE49-F238E27FC236}">
                <a16:creationId xmlns:a16="http://schemas.microsoft.com/office/drawing/2014/main" id="{6DBA73C4-A3BF-4C58-82B8-4640F15FB341}"/>
              </a:ext>
            </a:extLst>
          </p:cNvPr>
          <p:cNvGrpSpPr/>
          <p:nvPr/>
        </p:nvGrpSpPr>
        <p:grpSpPr>
          <a:xfrm>
            <a:off x="2058922" y="448448"/>
            <a:ext cx="8070978" cy="494651"/>
            <a:chOff x="0" y="0"/>
            <a:chExt cx="8070977" cy="494649"/>
          </a:xfrm>
        </p:grpSpPr>
        <p:sp>
          <p:nvSpPr>
            <p:cNvPr id="5" name="Google Shape;62;p13">
              <a:extLst>
                <a:ext uri="{FF2B5EF4-FFF2-40B4-BE49-F238E27FC236}">
                  <a16:creationId xmlns:a16="http://schemas.microsoft.com/office/drawing/2014/main" id="{3EC52141-38F5-4574-851F-53C977C6C376}"/>
                </a:ext>
              </a:extLst>
            </p:cNvPr>
            <p:cNvSpPr/>
            <p:nvPr/>
          </p:nvSpPr>
          <p:spPr>
            <a:xfrm>
              <a:off x="0" y="-1"/>
              <a:ext cx="8070978" cy="1"/>
            </a:xfrm>
            <a:prstGeom prst="line">
              <a:avLst/>
            </a:prstGeom>
            <a:noFill/>
            <a:ln w="19050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6" name="Google Shape;63;p13">
              <a:extLst>
                <a:ext uri="{FF2B5EF4-FFF2-40B4-BE49-F238E27FC236}">
                  <a16:creationId xmlns:a16="http://schemas.microsoft.com/office/drawing/2014/main" id="{D6B761B1-1020-4181-B906-C9495B6AFAE3}"/>
                </a:ext>
              </a:extLst>
            </p:cNvPr>
            <p:cNvSpPr/>
            <p:nvPr/>
          </p:nvSpPr>
          <p:spPr>
            <a:xfrm>
              <a:off x="0" y="494649"/>
              <a:ext cx="8070978" cy="1"/>
            </a:xfrm>
            <a:prstGeom prst="line">
              <a:avLst/>
            </a:prstGeom>
            <a:noFill/>
            <a:ln w="19050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</p:grpSp>
      <p:pic>
        <p:nvPicPr>
          <p:cNvPr id="7" name="Picture 7" descr="Picture 7">
            <a:extLst>
              <a:ext uri="{FF2B5EF4-FFF2-40B4-BE49-F238E27FC236}">
                <a16:creationId xmlns:a16="http://schemas.microsoft.com/office/drawing/2014/main" id="{7ED6BC1B-5636-4733-A24C-4AAC094E04A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18961" y="6413529"/>
            <a:ext cx="1044681" cy="369333"/>
          </a:xfrm>
          <a:prstGeom prst="rect">
            <a:avLst/>
          </a:prstGeom>
          <a:ln w="12700">
            <a:miter lim="400000"/>
          </a:ln>
        </p:spPr>
      </p:pic>
      <p:sp>
        <p:nvSpPr>
          <p:cNvPr id="8" name="TextBox 2">
            <a:extLst>
              <a:ext uri="{FF2B5EF4-FFF2-40B4-BE49-F238E27FC236}">
                <a16:creationId xmlns:a16="http://schemas.microsoft.com/office/drawing/2014/main" id="{EB7DF314-2ECC-48D3-B735-DC91BB4F0C4F}"/>
              </a:ext>
            </a:extLst>
          </p:cNvPr>
          <p:cNvSpPr txBox="1"/>
          <p:nvPr/>
        </p:nvSpPr>
        <p:spPr>
          <a:xfrm>
            <a:off x="10663642" y="6464329"/>
            <a:ext cx="1226567" cy="31864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45719" rIns="45719">
            <a:spAutoFit/>
          </a:bodyPr>
          <a:lstStyle>
            <a:lvl1pPr>
              <a:defRPr sz="1800">
                <a:solidFill>
                  <a:srgbClr val="FFFFFF"/>
                </a:solidFill>
                <a:latin typeface="Politica"/>
                <a:ea typeface="Politica"/>
                <a:cs typeface="Politica"/>
                <a:sym typeface="Politica"/>
              </a:defRPr>
            </a:lvl1pPr>
          </a:lstStyle>
          <a:p>
            <a:r>
              <a:t>Studio56.qa</a:t>
            </a:r>
          </a:p>
        </p:txBody>
      </p:sp>
    </p:spTree>
    <p:extLst>
      <p:ext uri="{BB962C8B-B14F-4D97-AF65-F5344CB8AC3E}">
        <p14:creationId xmlns:p14="http://schemas.microsoft.com/office/powerpoint/2010/main" val="2396038251"/>
      </p:ext>
    </p:extLst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60;p13">
            <a:extLst>
              <a:ext uri="{FF2B5EF4-FFF2-40B4-BE49-F238E27FC236}">
                <a16:creationId xmlns:a16="http://schemas.microsoft.com/office/drawing/2014/main" id="{3491E9C2-141A-47B4-8AF8-20871943362C}"/>
              </a:ext>
            </a:extLst>
          </p:cNvPr>
          <p:cNvSpPr txBox="1"/>
          <p:nvPr/>
        </p:nvSpPr>
        <p:spPr>
          <a:xfrm>
            <a:off x="1942288" y="408374"/>
            <a:ext cx="8304249" cy="55390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121874" tIns="121874" rIns="121874" bIns="121874">
            <a:spAutoFit/>
          </a:bodyPr>
          <a:lstStyle>
            <a:lvl1pPr algn="ctr">
              <a:defRPr sz="2000">
                <a:solidFill>
                  <a:srgbClr val="FFFFFF"/>
                </a:solidFill>
                <a:latin typeface="Politica"/>
                <a:ea typeface="Politica"/>
                <a:cs typeface="Politica"/>
                <a:sym typeface="Politica"/>
              </a:defRPr>
            </a:lvl1pPr>
          </a:lstStyle>
          <a:p>
            <a:r>
              <a:rPr lang="ar-QA" dirty="0"/>
              <a:t>ربطة العنق بطباعة ثلاثية الابعاد</a:t>
            </a:r>
          </a:p>
        </p:txBody>
      </p:sp>
      <p:grpSp>
        <p:nvGrpSpPr>
          <p:cNvPr id="18" name="Google Shape;61;p13">
            <a:extLst>
              <a:ext uri="{FF2B5EF4-FFF2-40B4-BE49-F238E27FC236}">
                <a16:creationId xmlns:a16="http://schemas.microsoft.com/office/drawing/2014/main" id="{82C87080-1F36-471E-9EE2-93A9445BA970}"/>
              </a:ext>
            </a:extLst>
          </p:cNvPr>
          <p:cNvGrpSpPr/>
          <p:nvPr/>
        </p:nvGrpSpPr>
        <p:grpSpPr>
          <a:xfrm>
            <a:off x="2058922" y="448448"/>
            <a:ext cx="8070978" cy="494651"/>
            <a:chOff x="0" y="0"/>
            <a:chExt cx="8070977" cy="494649"/>
          </a:xfrm>
        </p:grpSpPr>
        <p:sp>
          <p:nvSpPr>
            <p:cNvPr id="19" name="Google Shape;62;p13">
              <a:extLst>
                <a:ext uri="{FF2B5EF4-FFF2-40B4-BE49-F238E27FC236}">
                  <a16:creationId xmlns:a16="http://schemas.microsoft.com/office/drawing/2014/main" id="{DE76BCF3-94C0-435C-AD0C-2CAEBCD02074}"/>
                </a:ext>
              </a:extLst>
            </p:cNvPr>
            <p:cNvSpPr/>
            <p:nvPr/>
          </p:nvSpPr>
          <p:spPr>
            <a:xfrm>
              <a:off x="0" y="-1"/>
              <a:ext cx="8070978" cy="1"/>
            </a:xfrm>
            <a:prstGeom prst="line">
              <a:avLst/>
            </a:prstGeom>
            <a:noFill/>
            <a:ln w="19050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20" name="Google Shape;63;p13">
              <a:extLst>
                <a:ext uri="{FF2B5EF4-FFF2-40B4-BE49-F238E27FC236}">
                  <a16:creationId xmlns:a16="http://schemas.microsoft.com/office/drawing/2014/main" id="{00A21D34-67D7-479F-BB68-20B805A08721}"/>
                </a:ext>
              </a:extLst>
            </p:cNvPr>
            <p:cNvSpPr/>
            <p:nvPr/>
          </p:nvSpPr>
          <p:spPr>
            <a:xfrm>
              <a:off x="0" y="494649"/>
              <a:ext cx="8070978" cy="1"/>
            </a:xfrm>
            <a:prstGeom prst="line">
              <a:avLst/>
            </a:prstGeom>
            <a:noFill/>
            <a:ln w="19050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</p:grpSp>
      <p:pic>
        <p:nvPicPr>
          <p:cNvPr id="21" name="Picture 7" descr="Picture 7">
            <a:extLst>
              <a:ext uri="{FF2B5EF4-FFF2-40B4-BE49-F238E27FC236}">
                <a16:creationId xmlns:a16="http://schemas.microsoft.com/office/drawing/2014/main" id="{87EACC26-5BEC-466C-93BA-0FC93503BA3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18961" y="6413529"/>
            <a:ext cx="1044681" cy="369333"/>
          </a:xfrm>
          <a:prstGeom prst="rect">
            <a:avLst/>
          </a:prstGeom>
          <a:ln w="12700">
            <a:miter lim="400000"/>
          </a:ln>
        </p:spPr>
      </p:pic>
      <p:sp>
        <p:nvSpPr>
          <p:cNvPr id="22" name="TextBox 2">
            <a:extLst>
              <a:ext uri="{FF2B5EF4-FFF2-40B4-BE49-F238E27FC236}">
                <a16:creationId xmlns:a16="http://schemas.microsoft.com/office/drawing/2014/main" id="{DD61AAE1-2E64-4ABD-877C-7899B186CE9A}"/>
              </a:ext>
            </a:extLst>
          </p:cNvPr>
          <p:cNvSpPr txBox="1"/>
          <p:nvPr/>
        </p:nvSpPr>
        <p:spPr>
          <a:xfrm>
            <a:off x="10663642" y="6464329"/>
            <a:ext cx="1226567" cy="31864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45719" rIns="45719">
            <a:spAutoFit/>
          </a:bodyPr>
          <a:lstStyle>
            <a:lvl1pPr>
              <a:defRPr sz="1800">
                <a:solidFill>
                  <a:srgbClr val="FFFFFF"/>
                </a:solidFill>
                <a:latin typeface="Politica"/>
                <a:ea typeface="Politica"/>
                <a:cs typeface="Politica"/>
                <a:sym typeface="Politica"/>
              </a:defRPr>
            </a:lvl1pPr>
          </a:lstStyle>
          <a:p>
            <a:r>
              <a:t>Studio56.qa</a:t>
            </a:r>
          </a:p>
        </p:txBody>
      </p:sp>
      <p:graphicFrame>
        <p:nvGraphicFramePr>
          <p:cNvPr id="23" name="Google Shape;76;p15">
            <a:extLst>
              <a:ext uri="{FF2B5EF4-FFF2-40B4-BE49-F238E27FC236}">
                <a16:creationId xmlns:a16="http://schemas.microsoft.com/office/drawing/2014/main" id="{6C6CF4B0-4757-42B9-88DC-6C219C26B49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461488703"/>
              </p:ext>
            </p:extLst>
          </p:nvPr>
        </p:nvGraphicFramePr>
        <p:xfrm>
          <a:off x="647159" y="1141194"/>
          <a:ext cx="11054418" cy="5564346"/>
        </p:xfrm>
        <a:graphic>
          <a:graphicData uri="http://schemas.openxmlformats.org/drawingml/2006/table">
            <a:tbl>
              <a:tblPr>
                <a:noFill/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tblPr>
              <a:tblGrid>
                <a:gridCol w="128451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72939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04050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4566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ar-QA" sz="1600" u="none" strike="noStrike" cap="none" dirty="0">
                          <a:solidFill>
                            <a:schemeClr val="lt1"/>
                          </a:solidFill>
                          <a:latin typeface="Arabic Typesetting" panose="03020402040406030203" pitchFamily="66" charset="-78"/>
                          <a:cs typeface="Arabic Typesetting" panose="03020402040406030203" pitchFamily="66" charset="-78"/>
                        </a:rPr>
                        <a:t>الوقت / المدة</a:t>
                      </a:r>
                    </a:p>
                  </a:txBody>
                  <a:tcPr marL="91425" marR="91425" marT="91425" marB="914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rtl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ar-QA" sz="1600" u="none" strike="noStrike" cap="none" dirty="0">
                          <a:solidFill>
                            <a:schemeClr val="lt1"/>
                          </a:solidFill>
                          <a:latin typeface="Arabic Typesetting" panose="03020402040406030203" pitchFamily="66" charset="-78"/>
                          <a:cs typeface="Arabic Typesetting" panose="03020402040406030203" pitchFamily="66" charset="-78"/>
                        </a:rPr>
                        <a:t>النشاط</a:t>
                      </a:r>
                    </a:p>
                  </a:txBody>
                  <a:tcPr marL="91425" marR="91425" marT="91425" marB="914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rtl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ar-QA" sz="1600" u="none" strike="noStrike" cap="none" dirty="0">
                          <a:solidFill>
                            <a:schemeClr val="lt1"/>
                          </a:solidFill>
                          <a:latin typeface="Arabic Typesetting" panose="03020402040406030203" pitchFamily="66" charset="-78"/>
                          <a:cs typeface="Arabic Typesetting" panose="03020402040406030203" pitchFamily="66" charset="-78"/>
                        </a:rPr>
                        <a:t>المواد</a:t>
                      </a:r>
                    </a:p>
                  </a:txBody>
                  <a:tcPr marL="91425" marR="91425" marT="91425" marB="914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522106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ar-DZ" sz="1600" u="none" strike="noStrike" cap="none" dirty="0">
                          <a:solidFill>
                            <a:schemeClr val="lt1"/>
                          </a:solidFill>
                          <a:latin typeface="Arabic Typesetting" panose="03020402040406030203" pitchFamily="66" charset="-78"/>
                          <a:cs typeface="Arabic Typesetting" panose="03020402040406030203" pitchFamily="66" charset="-78"/>
                        </a:rPr>
                        <a:t>5</a:t>
                      </a:r>
                      <a:r>
                        <a:rPr lang="en-US" sz="1600" u="none" strike="noStrike" cap="none" dirty="0">
                          <a:solidFill>
                            <a:schemeClr val="lt1"/>
                          </a:solidFill>
                          <a:latin typeface="Arabic Typesetting" panose="03020402040406030203" pitchFamily="66" charset="-78"/>
                          <a:cs typeface="Arabic Typesetting" panose="03020402040406030203" pitchFamily="66" charset="-78"/>
                        </a:rPr>
                        <a:t> minutes</a:t>
                      </a:r>
                      <a:endParaRPr sz="1600" u="none" strike="noStrike" cap="none" dirty="0">
                        <a:solidFill>
                          <a:schemeClr val="lt1"/>
                        </a:solidFill>
                        <a:latin typeface="Arabic Typesetting" panose="03020402040406030203" pitchFamily="66" charset="-78"/>
                        <a:cs typeface="Arabic Typesetting" panose="03020402040406030203" pitchFamily="66" charset="-78"/>
                      </a:endParaRPr>
                    </a:p>
                  </a:txBody>
                  <a:tcPr marL="91425" marR="91425" marT="91425" marB="914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  <a:tabLst/>
                      </a:pPr>
                      <a:r>
                        <a:rPr lang="ar-DZ" sz="1800" b="0" i="0" u="none" strike="noStrike" cap="none" spc="0" baseline="0" dirty="0">
                          <a:solidFill>
                            <a:schemeClr val="lt1"/>
                          </a:solidFill>
                          <a:uFillTx/>
                          <a:latin typeface="Arabic Typesetting" panose="03020402040406030203" pitchFamily="66" charset="-78"/>
                          <a:ea typeface="+mn-ea"/>
                          <a:cs typeface="Arabic Typesetting" panose="03020402040406030203" pitchFamily="66" charset="-78"/>
                          <a:sym typeface="Arial"/>
                        </a:rPr>
                        <a:t>الترحيب و المقدمة</a:t>
                      </a:r>
                    </a:p>
                    <a:p>
                      <a:pPr marL="0" marR="0" lvl="0" indent="0" algn="r" defTabSz="9144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  <a:tabLst/>
                      </a:pPr>
                      <a:r>
                        <a:rPr lang="ar-DZ" sz="1800" b="0" i="0" u="none" strike="noStrike" cap="none" spc="0" baseline="0" dirty="0">
                          <a:solidFill>
                            <a:schemeClr val="lt1"/>
                          </a:solidFill>
                          <a:uFillTx/>
                          <a:latin typeface="Arabic Typesetting" panose="03020402040406030203" pitchFamily="66" charset="-78"/>
                          <a:ea typeface="+mn-ea"/>
                          <a:cs typeface="Arabic Typesetting" panose="03020402040406030203" pitchFamily="66" charset="-78"/>
                          <a:sym typeface="Arial"/>
                        </a:rPr>
                        <a:t> </a:t>
                      </a:r>
                      <a:endParaRPr lang="en-US" sz="1800" b="0" i="0" u="none" strike="noStrike" cap="none" spc="0" baseline="0" dirty="0">
                        <a:solidFill>
                          <a:schemeClr val="lt1"/>
                        </a:solidFill>
                        <a:uFillTx/>
                        <a:latin typeface="Arabic Typesetting" panose="03020402040406030203" pitchFamily="66" charset="-78"/>
                        <a:ea typeface="+mn-ea"/>
                        <a:cs typeface="Arabic Typesetting" panose="03020402040406030203" pitchFamily="66" charset="-78"/>
                        <a:sym typeface="Arial"/>
                      </a:endParaRPr>
                    </a:p>
                    <a:p>
                      <a:pPr marL="285750" marR="0" lvl="0" indent="-285750" algn="r" rtl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 panose="020B0604020202020204" pitchFamily="34" charset="0"/>
                        <a:buChar char="•"/>
                      </a:pPr>
                      <a:r>
                        <a:rPr lang="ar-DZ" sz="1600" u="none" strike="noStrike" cap="none" dirty="0">
                          <a:solidFill>
                            <a:schemeClr val="bg1"/>
                          </a:solidFill>
                          <a:latin typeface="Arabic Typesetting" panose="03020402040406030203" pitchFamily="66" charset="-78"/>
                          <a:cs typeface="Arabic Typesetting" panose="03020402040406030203" pitchFamily="66" charset="-78"/>
                        </a:rPr>
                        <a:t>تقديم استوديو 56. </a:t>
                      </a:r>
                    </a:p>
                    <a:p>
                      <a:pPr marL="285750" marR="0" lvl="0" indent="-285750" algn="r" rtl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 panose="020B0604020202020204" pitchFamily="34" charset="0"/>
                        <a:buChar char="•"/>
                      </a:pPr>
                      <a:r>
                        <a:rPr lang="ar-DZ" sz="1600" u="none" strike="noStrike" cap="none" dirty="0">
                          <a:solidFill>
                            <a:schemeClr val="bg1"/>
                          </a:solidFill>
                          <a:latin typeface="Arabic Typesetting" panose="03020402040406030203" pitchFamily="66" charset="-78"/>
                          <a:cs typeface="Arabic Typesetting" panose="03020402040406030203" pitchFamily="66" charset="-78"/>
                        </a:rPr>
                        <a:t>نشاط </a:t>
                      </a:r>
                      <a:r>
                        <a:rPr lang="ar-QA" sz="1600" u="none" strike="noStrike" cap="none" dirty="0">
                          <a:solidFill>
                            <a:schemeClr val="bg1"/>
                          </a:solidFill>
                          <a:latin typeface="Arabic Typesetting" panose="03020402040406030203" pitchFamily="66" charset="-78"/>
                          <a:cs typeface="Arabic Typesetting" panose="03020402040406030203" pitchFamily="66" charset="-78"/>
                        </a:rPr>
                        <a:t>كسر الجليد</a:t>
                      </a:r>
                      <a:r>
                        <a:rPr lang="ar-DZ" sz="1600" u="none" strike="noStrike" cap="none" dirty="0">
                          <a:solidFill>
                            <a:schemeClr val="bg1"/>
                          </a:solidFill>
                          <a:latin typeface="Arabic Typesetting" panose="03020402040406030203" pitchFamily="66" charset="-78"/>
                          <a:cs typeface="Arabic Typesetting" panose="03020402040406030203" pitchFamily="66" charset="-78"/>
                        </a:rPr>
                        <a:t> .</a:t>
                      </a:r>
                    </a:p>
                  </a:txBody>
                  <a:tcPr marL="91425" marR="91425" marT="91425" marB="914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1">
                        <a:defRPr>
                          <a:solidFill>
                            <a:srgbClr val="FFFFFF"/>
                          </a:solidFill>
                          <a:latin typeface="Politica"/>
                          <a:ea typeface="Politica"/>
                          <a:cs typeface="Politica"/>
                          <a:sym typeface="Politica"/>
                        </a:defRPr>
                      </a:pPr>
                      <a:r>
                        <a:rPr lang="ar-QA" sz="1400" dirty="0">
                          <a:latin typeface="Arabic Typesetting" panose="03020402040406030203" pitchFamily="66" charset="-78"/>
                          <a:cs typeface="Arabic Typesetting" panose="03020402040406030203" pitchFamily="66" charset="-78"/>
                        </a:rPr>
                        <a:t>كمبيوتر ، اتصال إنترنت</a:t>
                      </a:r>
                      <a:r>
                        <a:rPr lang="ar-DZ" sz="1400" dirty="0">
                          <a:latin typeface="Arabic Typesetting" panose="03020402040406030203" pitchFamily="66" charset="-78"/>
                          <a:cs typeface="Arabic Typesetting" panose="03020402040406030203" pitchFamily="66" charset="-78"/>
                        </a:rPr>
                        <a:t>, طابعات ثلاثية الابعاد, </a:t>
                      </a:r>
                      <a:r>
                        <a:rPr lang="ar-QA" sz="1400" dirty="0">
                          <a:latin typeface="Arabic Typesetting" panose="03020402040406030203" pitchFamily="66" charset="-78"/>
                          <a:cs typeface="Arabic Typesetting" panose="03020402040406030203" pitchFamily="66" charset="-78"/>
                        </a:rPr>
                        <a:t>أجزاء مطبوعة ثلاثية الأبعاد</a:t>
                      </a:r>
                      <a:r>
                        <a:rPr lang="ar-DZ" sz="1400" dirty="0">
                          <a:latin typeface="Arabic Typesetting" panose="03020402040406030203" pitchFamily="66" charset="-78"/>
                          <a:cs typeface="Arabic Typesetting" panose="03020402040406030203" pitchFamily="66" charset="-78"/>
                        </a:rPr>
                        <a:t>.</a:t>
                      </a:r>
                      <a:endParaRPr lang="ar-QA" sz="1400" dirty="0">
                        <a:latin typeface="Arabic Typesetting" panose="03020402040406030203" pitchFamily="66" charset="-78"/>
                        <a:cs typeface="Arabic Typesetting" panose="03020402040406030203" pitchFamily="66" charset="-78"/>
                      </a:endParaRPr>
                    </a:p>
                  </a:txBody>
                  <a:tcPr marL="91425" marR="91425" marT="91425" marB="914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445412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600" u="none" strike="noStrike" cap="none" dirty="0">
                          <a:solidFill>
                            <a:schemeClr val="lt1"/>
                          </a:solidFill>
                          <a:latin typeface="Arabic Typesetting" panose="03020402040406030203" pitchFamily="66" charset="-78"/>
                          <a:cs typeface="Arabic Typesetting" panose="03020402040406030203" pitchFamily="66" charset="-78"/>
                        </a:rPr>
                        <a:t>15</a:t>
                      </a:r>
                      <a:r>
                        <a:rPr lang="ar-DZ" sz="1600" u="none" strike="noStrike" cap="none" dirty="0">
                          <a:solidFill>
                            <a:schemeClr val="lt1"/>
                          </a:solidFill>
                          <a:latin typeface="Arabic Typesetting" panose="03020402040406030203" pitchFamily="66" charset="-78"/>
                          <a:cs typeface="Arabic Typesetting" panose="03020402040406030203" pitchFamily="66" charset="-78"/>
                        </a:rPr>
                        <a:t> </a:t>
                      </a:r>
                      <a:r>
                        <a:rPr lang="en-US" sz="1600" u="none" strike="noStrike" cap="none" dirty="0">
                          <a:solidFill>
                            <a:schemeClr val="lt1"/>
                          </a:solidFill>
                          <a:latin typeface="Arabic Typesetting" panose="03020402040406030203" pitchFamily="66" charset="-78"/>
                          <a:cs typeface="Arabic Typesetting" panose="03020402040406030203" pitchFamily="66" charset="-78"/>
                        </a:rPr>
                        <a:t>mins</a:t>
                      </a:r>
                      <a:endParaRPr sz="1600" u="none" strike="noStrike" cap="none" dirty="0">
                        <a:solidFill>
                          <a:schemeClr val="lt1"/>
                        </a:solidFill>
                        <a:latin typeface="Arabic Typesetting" panose="03020402040406030203" pitchFamily="66" charset="-78"/>
                        <a:cs typeface="Arabic Typesetting" panose="03020402040406030203" pitchFamily="66" charset="-78"/>
                      </a:endParaRPr>
                    </a:p>
                  </a:txBody>
                  <a:tcPr marL="91425" marR="91425" marT="91425" marB="914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  <a:tabLst/>
                      </a:pPr>
                      <a:r>
                        <a:rPr lang="ar-DZ" sz="1800" b="0" i="0" u="none" strike="noStrike" cap="none" spc="0" baseline="0" dirty="0">
                          <a:solidFill>
                            <a:schemeClr val="lt1"/>
                          </a:solidFill>
                          <a:uFillTx/>
                          <a:latin typeface="Arabic Typesetting" panose="03020402040406030203" pitchFamily="66" charset="-78"/>
                          <a:ea typeface="+mn-ea"/>
                          <a:cs typeface="Arabic Typesetting" panose="03020402040406030203" pitchFamily="66" charset="-78"/>
                          <a:sym typeface="Arial"/>
                        </a:rPr>
                        <a:t>تحديد الحاجة و العصف الذهني</a:t>
                      </a:r>
                      <a:endParaRPr lang="en-US" sz="1800" b="0" i="0" u="none" strike="noStrike" cap="none" spc="0" baseline="0" dirty="0">
                        <a:solidFill>
                          <a:schemeClr val="lt1"/>
                        </a:solidFill>
                        <a:uFillTx/>
                        <a:latin typeface="Arabic Typesetting" panose="03020402040406030203" pitchFamily="66" charset="-78"/>
                        <a:ea typeface="+mn-ea"/>
                        <a:cs typeface="Arabic Typesetting" panose="03020402040406030203" pitchFamily="66" charset="-78"/>
                        <a:sym typeface="Arial"/>
                      </a:endParaRPr>
                    </a:p>
                    <a:p>
                      <a:pPr marL="285750" marR="0" lvl="0" indent="-285750" algn="r" rtl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 panose="020B0604020202020204" pitchFamily="34" charset="0"/>
                        <a:buChar char="•"/>
                      </a:pPr>
                      <a:r>
                        <a:rPr lang="ar-DZ" sz="1600" u="none" strike="noStrike" cap="none" dirty="0">
                          <a:solidFill>
                            <a:schemeClr val="bg1"/>
                          </a:solidFill>
                          <a:latin typeface="Arabic Typesetting" panose="03020402040406030203" pitchFamily="66" charset="-78"/>
                          <a:cs typeface="Arabic Typesetting" panose="03020402040406030203" pitchFamily="66" charset="-78"/>
                        </a:rPr>
                        <a:t>تقديم خطاب العميل.</a:t>
                      </a:r>
                    </a:p>
                    <a:p>
                      <a:pPr marL="285750" marR="0" lvl="0" indent="-285750" algn="r" rtl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 panose="020B0604020202020204" pitchFamily="34" charset="0"/>
                        <a:buChar char="•"/>
                      </a:pPr>
                      <a:r>
                        <a:rPr lang="ar-DZ" sz="1600" u="none" strike="noStrike" cap="none" dirty="0">
                          <a:solidFill>
                            <a:schemeClr val="bg1"/>
                          </a:solidFill>
                          <a:latin typeface="Arabic Typesetting" panose="03020402040406030203" pitchFamily="66" charset="-78"/>
                          <a:cs typeface="Arabic Typesetting" panose="03020402040406030203" pitchFamily="66" charset="-78"/>
                        </a:rPr>
                        <a:t>إعطاء المشاركين الوقت لقراءة الخطاب و تحديد الصعوبات و التحديات.</a:t>
                      </a:r>
                    </a:p>
                    <a:p>
                      <a:pPr marL="285750" marR="0" lvl="0" indent="-285750" algn="r" rtl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 panose="020B0604020202020204" pitchFamily="34" charset="0"/>
                        <a:buChar char="•"/>
                      </a:pPr>
                      <a:r>
                        <a:rPr lang="ar-DZ" sz="1600" u="none" strike="noStrike" cap="none" dirty="0">
                          <a:solidFill>
                            <a:schemeClr val="bg1"/>
                          </a:solidFill>
                          <a:latin typeface="Arabic Typesetting" panose="03020402040406030203" pitchFamily="66" charset="-78"/>
                          <a:cs typeface="Arabic Typesetting" panose="03020402040406030203" pitchFamily="66" charset="-78"/>
                        </a:rPr>
                        <a:t>ناقش التحديات مع الطلبة, مواصفات التصاميم, اختيار افضل فكرة لمواجهة و حل التحدي. </a:t>
                      </a:r>
                    </a:p>
                    <a:p>
                      <a:pPr marL="285750" marR="0" lvl="0" indent="-285750" algn="r" rtl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 panose="020B0604020202020204" pitchFamily="34" charset="0"/>
                        <a:buChar char="•"/>
                      </a:pPr>
                      <a:r>
                        <a:rPr lang="ar-DZ" sz="1600" u="none" strike="noStrike" cap="none" dirty="0">
                          <a:solidFill>
                            <a:schemeClr val="bg1"/>
                          </a:solidFill>
                          <a:latin typeface="Arabic Typesetting" panose="03020402040406030203" pitchFamily="66" charset="-78"/>
                          <a:cs typeface="Arabic Typesetting" panose="03020402040406030203" pitchFamily="66" charset="-78"/>
                        </a:rPr>
                        <a:t>مناقشة الحلول الممكنة.</a:t>
                      </a:r>
                    </a:p>
                    <a:p>
                      <a:pPr marL="285750" marR="0" lvl="0" indent="-285750" algn="r" rtl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 panose="020B0604020202020204" pitchFamily="34" charset="0"/>
                        <a:buChar char="•"/>
                      </a:pPr>
                      <a:endParaRPr lang="ar-DZ" sz="1600" u="none" strike="noStrike" cap="none" dirty="0">
                        <a:solidFill>
                          <a:schemeClr val="bg1"/>
                        </a:solidFill>
                        <a:latin typeface="Arabic Typesetting" panose="03020402040406030203" pitchFamily="66" charset="-78"/>
                        <a:cs typeface="Arabic Typesetting" panose="03020402040406030203" pitchFamily="66" charset="-78"/>
                      </a:endParaRPr>
                    </a:p>
                  </a:txBody>
                  <a:tcPr marL="91425" marR="91425" marT="91425" marB="914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1">
                        <a:defRPr>
                          <a:solidFill>
                            <a:srgbClr val="FFFFFF"/>
                          </a:solidFill>
                          <a:latin typeface="Politica"/>
                          <a:ea typeface="Politica"/>
                          <a:cs typeface="Politica"/>
                          <a:sym typeface="Politica"/>
                        </a:defRPr>
                      </a:pPr>
                      <a:r>
                        <a:rPr lang="ar-QA" sz="1400" dirty="0">
                          <a:latin typeface="Arabic Typesetting" panose="03020402040406030203" pitchFamily="66" charset="-78"/>
                          <a:cs typeface="Arabic Typesetting" panose="03020402040406030203" pitchFamily="66" charset="-78"/>
                        </a:rPr>
                        <a:t>كمبيوتر ، اتصال إنترنت</a:t>
                      </a:r>
                      <a:r>
                        <a:rPr lang="ar-DZ" sz="1400" dirty="0">
                          <a:latin typeface="Arabic Typesetting" panose="03020402040406030203" pitchFamily="66" charset="-78"/>
                          <a:cs typeface="Arabic Typesetting" panose="03020402040406030203" pitchFamily="66" charset="-78"/>
                        </a:rPr>
                        <a:t>, طابعات ثلاثية الابعاد, </a:t>
                      </a:r>
                      <a:r>
                        <a:rPr lang="ar-QA" sz="1400" dirty="0">
                          <a:latin typeface="Arabic Typesetting" panose="03020402040406030203" pitchFamily="66" charset="-78"/>
                          <a:cs typeface="Arabic Typesetting" panose="03020402040406030203" pitchFamily="66" charset="-78"/>
                        </a:rPr>
                        <a:t>أجزاء مطبوعة ثلاثية الأبعاد</a:t>
                      </a:r>
                      <a:r>
                        <a:rPr lang="ar-DZ" sz="1400" dirty="0">
                          <a:latin typeface="Arabic Typesetting" panose="03020402040406030203" pitchFamily="66" charset="-78"/>
                          <a:cs typeface="Arabic Typesetting" panose="03020402040406030203" pitchFamily="66" charset="-78"/>
                        </a:rPr>
                        <a:t>.</a:t>
                      </a:r>
                      <a:endParaRPr lang="ar-QA" sz="1400" dirty="0">
                        <a:latin typeface="Arabic Typesetting" panose="03020402040406030203" pitchFamily="66" charset="-78"/>
                        <a:cs typeface="Arabic Typesetting" panose="03020402040406030203" pitchFamily="66" charset="-78"/>
                      </a:endParaRPr>
                    </a:p>
                  </a:txBody>
                  <a:tcPr marL="91425" marR="91425" marT="91425" marB="914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656206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600" u="none" strike="noStrike" cap="none" dirty="0">
                          <a:solidFill>
                            <a:schemeClr val="lt1"/>
                          </a:solidFill>
                          <a:latin typeface="Arabic Typesetting" panose="03020402040406030203" pitchFamily="66" charset="-78"/>
                          <a:cs typeface="Arabic Typesetting" panose="03020402040406030203" pitchFamily="66" charset="-78"/>
                        </a:rPr>
                        <a:t>15 mins</a:t>
                      </a:r>
                      <a:endParaRPr sz="1600" u="none" strike="noStrike" cap="none" dirty="0">
                        <a:solidFill>
                          <a:schemeClr val="lt1"/>
                        </a:solidFill>
                        <a:latin typeface="Arabic Typesetting" panose="03020402040406030203" pitchFamily="66" charset="-78"/>
                        <a:cs typeface="Arabic Typesetting" panose="03020402040406030203" pitchFamily="66" charset="-78"/>
                      </a:endParaRPr>
                    </a:p>
                  </a:txBody>
                  <a:tcPr marL="91425" marR="91425" marT="91425" marB="914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  <a:tabLst/>
                      </a:pPr>
                      <a:r>
                        <a:rPr lang="ar-DZ" sz="1800" b="0" i="0" u="none" strike="noStrike" cap="none" spc="0" baseline="0" dirty="0">
                          <a:solidFill>
                            <a:schemeClr val="lt1"/>
                          </a:solidFill>
                          <a:uFillTx/>
                          <a:latin typeface="Arabic Typesetting" panose="03020402040406030203" pitchFamily="66" charset="-78"/>
                          <a:ea typeface="+mn-ea"/>
                          <a:cs typeface="Arabic Typesetting" panose="03020402040406030203" pitchFamily="66" charset="-78"/>
                          <a:sym typeface="Arial"/>
                        </a:rPr>
                        <a:t>مقدمة عن تقنية الطباعة ثلاثية الأبعاد</a:t>
                      </a:r>
                      <a:endParaRPr lang="en-US" sz="1800" b="0" i="0" u="none" strike="noStrike" cap="none" spc="0" baseline="0" dirty="0">
                        <a:solidFill>
                          <a:schemeClr val="lt1"/>
                        </a:solidFill>
                        <a:uFillTx/>
                        <a:latin typeface="Arabic Typesetting" panose="03020402040406030203" pitchFamily="66" charset="-78"/>
                        <a:ea typeface="+mn-ea"/>
                        <a:cs typeface="Arabic Typesetting" panose="03020402040406030203" pitchFamily="66" charset="-78"/>
                        <a:sym typeface="Arial"/>
                      </a:endParaRPr>
                    </a:p>
                    <a:p>
                      <a:pPr marL="285750" marR="0" lvl="0" indent="-285750" algn="r" rtl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 panose="020B0604020202020204" pitchFamily="34" charset="0"/>
                        <a:buChar char="•"/>
                      </a:pPr>
                      <a:r>
                        <a:rPr lang="ar-DZ" sz="1600" u="none" strike="noStrike" cap="none" dirty="0">
                          <a:solidFill>
                            <a:schemeClr val="bg1"/>
                          </a:solidFill>
                          <a:latin typeface="Arabic Typesetting" panose="03020402040406030203" pitchFamily="66" charset="-78"/>
                          <a:cs typeface="Arabic Typesetting" panose="03020402040406030203" pitchFamily="66" charset="-78"/>
                        </a:rPr>
                        <a:t>تعريف المشاركين بالتصنيع الرقمي وكيفية صنع ربطة العنق خطوة بخطوة.</a:t>
                      </a:r>
                    </a:p>
                    <a:p>
                      <a:pPr marL="285750" marR="0" lvl="0" indent="-285750" algn="r" rtl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 panose="020B0604020202020204" pitchFamily="34" charset="0"/>
                        <a:buChar char="•"/>
                      </a:pPr>
                      <a:r>
                        <a:rPr lang="ar-DZ" sz="1600" u="none" strike="noStrike" cap="none" dirty="0">
                          <a:solidFill>
                            <a:schemeClr val="bg1"/>
                          </a:solidFill>
                          <a:latin typeface="Arabic Typesetting" panose="03020402040406030203" pitchFamily="66" charset="-78"/>
                          <a:cs typeface="Arabic Typesetting" panose="03020402040406030203" pitchFamily="66" charset="-78"/>
                        </a:rPr>
                        <a:t>إشراك الطلاب في مناقشات.</a:t>
                      </a:r>
                    </a:p>
                    <a:p>
                      <a:pPr marL="285750" marR="0" lvl="0" indent="-285750" algn="r" rtl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 panose="020B0604020202020204" pitchFamily="34" charset="0"/>
                        <a:buChar char="•"/>
                      </a:pPr>
                      <a:r>
                        <a:rPr lang="ar-DZ" sz="1600" u="none" strike="noStrike" cap="none" dirty="0">
                          <a:solidFill>
                            <a:schemeClr val="bg1"/>
                          </a:solidFill>
                          <a:latin typeface="Arabic Typesetting" panose="03020402040406030203" pitchFamily="66" charset="-78"/>
                          <a:cs typeface="Arabic Typesetting" panose="03020402040406030203" pitchFamily="66" charset="-78"/>
                        </a:rPr>
                        <a:t>(ما هي الطابعة ثلاثية الابعاد؟ /هل رأيت طابعة ثلاثية الأبعاد من قبل؟ ) </a:t>
                      </a:r>
                    </a:p>
                    <a:p>
                      <a:pPr marL="285750" marR="0" lvl="0" indent="-285750" algn="r" rtl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 panose="020B0604020202020204" pitchFamily="34" charset="0"/>
                        <a:buChar char="•"/>
                      </a:pPr>
                      <a:r>
                        <a:rPr lang="ar-DZ" sz="1600" u="none" strike="noStrike" cap="none" dirty="0">
                          <a:solidFill>
                            <a:schemeClr val="bg1"/>
                          </a:solidFill>
                          <a:latin typeface="Arabic Typesetting" panose="03020402040406030203" pitchFamily="66" charset="-78"/>
                          <a:cs typeface="Arabic Typesetting" panose="03020402040406030203" pitchFamily="66" charset="-78"/>
                        </a:rPr>
                        <a:t>عرض فيديو قصير عن الطباعة الثلاثية الابعاد.</a:t>
                      </a:r>
                    </a:p>
                    <a:p>
                      <a:pPr marL="285750" marR="0" lvl="0" indent="-285750" algn="r" rtl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 panose="020B0604020202020204" pitchFamily="34" charset="0"/>
                        <a:buChar char="•"/>
                      </a:pPr>
                      <a:r>
                        <a:rPr lang="ar-DZ" sz="1600" u="none" strike="noStrike" cap="none" dirty="0">
                          <a:solidFill>
                            <a:schemeClr val="bg1"/>
                          </a:solidFill>
                          <a:latin typeface="Arabic Typesetting" panose="03020402040406030203" pitchFamily="66" charset="-78"/>
                          <a:cs typeface="Arabic Typesetting" panose="03020402040406030203" pitchFamily="66" charset="-78"/>
                        </a:rPr>
                        <a:t>تعريف الطلاب بمختلف مشاريع الطباعة الثلاثية الابعاد.</a:t>
                      </a:r>
                    </a:p>
                    <a:p>
                      <a:pPr marL="8890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 panose="020B0604020202020204" pitchFamily="34" charset="0"/>
                        <a:buNone/>
                      </a:pPr>
                      <a:endParaRPr lang="en-US" sz="1600" u="none" strike="noStrike" cap="none" dirty="0">
                        <a:solidFill>
                          <a:schemeClr val="lt1"/>
                        </a:solidFill>
                        <a:latin typeface="Arabic Typesetting" panose="03020402040406030203" pitchFamily="66" charset="-78"/>
                        <a:cs typeface="Arabic Typesetting" panose="03020402040406030203" pitchFamily="66" charset="-78"/>
                      </a:endParaRPr>
                    </a:p>
                  </a:txBody>
                  <a:tcPr marL="91425" marR="91425" marT="91425" marB="914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1">
                        <a:defRPr>
                          <a:solidFill>
                            <a:srgbClr val="FFFFFF"/>
                          </a:solidFill>
                          <a:latin typeface="Politica"/>
                          <a:ea typeface="Politica"/>
                          <a:cs typeface="Politica"/>
                          <a:sym typeface="Politica"/>
                        </a:defRPr>
                      </a:pPr>
                      <a:r>
                        <a:rPr lang="ar-QA" sz="1600" dirty="0">
                          <a:latin typeface="Arabic Typesetting" panose="03020402040406030203" pitchFamily="66" charset="-78"/>
                          <a:cs typeface="Arabic Typesetting" panose="03020402040406030203" pitchFamily="66" charset="-78"/>
                        </a:rPr>
                        <a:t>كمبيوتر ، اتصال إنترنت</a:t>
                      </a:r>
                      <a:r>
                        <a:rPr lang="ar-DZ" sz="1600" dirty="0">
                          <a:latin typeface="Arabic Typesetting" panose="03020402040406030203" pitchFamily="66" charset="-78"/>
                          <a:cs typeface="Arabic Typesetting" panose="03020402040406030203" pitchFamily="66" charset="-78"/>
                        </a:rPr>
                        <a:t>, طابعات ثلاثية الابعاد, </a:t>
                      </a:r>
                      <a:r>
                        <a:rPr lang="ar-QA" sz="1600" dirty="0">
                          <a:latin typeface="Arabic Typesetting" panose="03020402040406030203" pitchFamily="66" charset="-78"/>
                          <a:cs typeface="Arabic Typesetting" panose="03020402040406030203" pitchFamily="66" charset="-78"/>
                        </a:rPr>
                        <a:t>أجزاء مطبوعة ثلاثية الأبعاد</a:t>
                      </a:r>
                      <a:r>
                        <a:rPr lang="ar-DZ" sz="1600" dirty="0">
                          <a:latin typeface="Arabic Typesetting" panose="03020402040406030203" pitchFamily="66" charset="-78"/>
                          <a:cs typeface="Arabic Typesetting" panose="03020402040406030203" pitchFamily="66" charset="-78"/>
                        </a:rPr>
                        <a:t>.</a:t>
                      </a:r>
                      <a:endParaRPr lang="ar-QA" sz="1600" dirty="0">
                        <a:latin typeface="Arabic Typesetting" panose="03020402040406030203" pitchFamily="66" charset="-78"/>
                        <a:cs typeface="Arabic Typesetting" panose="03020402040406030203" pitchFamily="66" charset="-78"/>
                      </a:endParaRPr>
                    </a:p>
                  </a:txBody>
                  <a:tcPr marL="91425" marR="91425" marT="91425" marB="914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3155226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99758773"/>
      </p:ext>
    </p:extLst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60;p13">
            <a:extLst>
              <a:ext uri="{FF2B5EF4-FFF2-40B4-BE49-F238E27FC236}">
                <a16:creationId xmlns:a16="http://schemas.microsoft.com/office/drawing/2014/main" id="{3491E9C2-141A-47B4-8AF8-20871943362C}"/>
              </a:ext>
            </a:extLst>
          </p:cNvPr>
          <p:cNvSpPr txBox="1"/>
          <p:nvPr/>
        </p:nvSpPr>
        <p:spPr>
          <a:xfrm>
            <a:off x="1942288" y="408374"/>
            <a:ext cx="8304249" cy="55390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121874" tIns="121874" rIns="121874" bIns="121874">
            <a:spAutoFit/>
          </a:bodyPr>
          <a:lstStyle>
            <a:lvl1pPr algn="ctr">
              <a:defRPr sz="2000">
                <a:solidFill>
                  <a:srgbClr val="FFFFFF"/>
                </a:solidFill>
                <a:latin typeface="Politica"/>
                <a:ea typeface="Politica"/>
                <a:cs typeface="Politica"/>
                <a:sym typeface="Politica"/>
              </a:defRPr>
            </a:lvl1pPr>
          </a:lstStyle>
          <a:p>
            <a:r>
              <a:rPr lang="ar-QA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ربطة العنق بطباعة ثلاثية الابعاد</a:t>
            </a:r>
          </a:p>
        </p:txBody>
      </p:sp>
      <p:grpSp>
        <p:nvGrpSpPr>
          <p:cNvPr id="18" name="Google Shape;61;p13">
            <a:extLst>
              <a:ext uri="{FF2B5EF4-FFF2-40B4-BE49-F238E27FC236}">
                <a16:creationId xmlns:a16="http://schemas.microsoft.com/office/drawing/2014/main" id="{82C87080-1F36-471E-9EE2-93A9445BA970}"/>
              </a:ext>
            </a:extLst>
          </p:cNvPr>
          <p:cNvGrpSpPr/>
          <p:nvPr/>
        </p:nvGrpSpPr>
        <p:grpSpPr>
          <a:xfrm>
            <a:off x="2058922" y="448448"/>
            <a:ext cx="8070978" cy="494651"/>
            <a:chOff x="0" y="0"/>
            <a:chExt cx="8070977" cy="494649"/>
          </a:xfrm>
        </p:grpSpPr>
        <p:sp>
          <p:nvSpPr>
            <p:cNvPr id="19" name="Google Shape;62;p13">
              <a:extLst>
                <a:ext uri="{FF2B5EF4-FFF2-40B4-BE49-F238E27FC236}">
                  <a16:creationId xmlns:a16="http://schemas.microsoft.com/office/drawing/2014/main" id="{DE76BCF3-94C0-435C-AD0C-2CAEBCD02074}"/>
                </a:ext>
              </a:extLst>
            </p:cNvPr>
            <p:cNvSpPr/>
            <p:nvPr/>
          </p:nvSpPr>
          <p:spPr>
            <a:xfrm>
              <a:off x="0" y="-1"/>
              <a:ext cx="8070978" cy="1"/>
            </a:xfrm>
            <a:prstGeom prst="line">
              <a:avLst/>
            </a:prstGeom>
            <a:noFill/>
            <a:ln w="19050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20" name="Google Shape;63;p13">
              <a:extLst>
                <a:ext uri="{FF2B5EF4-FFF2-40B4-BE49-F238E27FC236}">
                  <a16:creationId xmlns:a16="http://schemas.microsoft.com/office/drawing/2014/main" id="{00A21D34-67D7-479F-BB68-20B805A08721}"/>
                </a:ext>
              </a:extLst>
            </p:cNvPr>
            <p:cNvSpPr/>
            <p:nvPr/>
          </p:nvSpPr>
          <p:spPr>
            <a:xfrm>
              <a:off x="0" y="494649"/>
              <a:ext cx="8070978" cy="1"/>
            </a:xfrm>
            <a:prstGeom prst="line">
              <a:avLst/>
            </a:prstGeom>
            <a:noFill/>
            <a:ln w="19050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</p:grpSp>
      <p:pic>
        <p:nvPicPr>
          <p:cNvPr id="21" name="Picture 7" descr="Picture 7">
            <a:extLst>
              <a:ext uri="{FF2B5EF4-FFF2-40B4-BE49-F238E27FC236}">
                <a16:creationId xmlns:a16="http://schemas.microsoft.com/office/drawing/2014/main" id="{87EACC26-5BEC-466C-93BA-0FC93503BA3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18961" y="6413529"/>
            <a:ext cx="1044681" cy="369333"/>
          </a:xfrm>
          <a:prstGeom prst="rect">
            <a:avLst/>
          </a:prstGeom>
          <a:ln w="12700">
            <a:miter lim="400000"/>
          </a:ln>
        </p:spPr>
      </p:pic>
      <p:sp>
        <p:nvSpPr>
          <p:cNvPr id="22" name="TextBox 2">
            <a:extLst>
              <a:ext uri="{FF2B5EF4-FFF2-40B4-BE49-F238E27FC236}">
                <a16:creationId xmlns:a16="http://schemas.microsoft.com/office/drawing/2014/main" id="{DD61AAE1-2E64-4ABD-877C-7899B186CE9A}"/>
              </a:ext>
            </a:extLst>
          </p:cNvPr>
          <p:cNvSpPr txBox="1"/>
          <p:nvPr/>
        </p:nvSpPr>
        <p:spPr>
          <a:xfrm>
            <a:off x="10663642" y="6464329"/>
            <a:ext cx="1226567" cy="31864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 sz="1800">
                <a:solidFill>
                  <a:srgbClr val="FFFFFF"/>
                </a:solidFill>
                <a:latin typeface="Politica"/>
                <a:ea typeface="Politica"/>
                <a:cs typeface="Politica"/>
                <a:sym typeface="Politica"/>
              </a:defRPr>
            </a:lvl1pPr>
          </a:lstStyle>
          <a:p>
            <a:r>
              <a:t>Studio56.qa</a:t>
            </a:r>
          </a:p>
        </p:txBody>
      </p:sp>
      <p:graphicFrame>
        <p:nvGraphicFramePr>
          <p:cNvPr id="23" name="Google Shape;76;p15">
            <a:extLst>
              <a:ext uri="{FF2B5EF4-FFF2-40B4-BE49-F238E27FC236}">
                <a16:creationId xmlns:a16="http://schemas.microsoft.com/office/drawing/2014/main" id="{6C6CF4B0-4757-42B9-88DC-6C219C26B49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624136595"/>
              </p:ext>
            </p:extLst>
          </p:nvPr>
        </p:nvGraphicFramePr>
        <p:xfrm>
          <a:off x="642079" y="1184035"/>
          <a:ext cx="11054418" cy="5511636"/>
        </p:xfrm>
        <a:graphic>
          <a:graphicData uri="http://schemas.openxmlformats.org/drawingml/2006/table">
            <a:tbl>
              <a:tblPr>
                <a:noFill/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tblPr>
              <a:tblGrid>
                <a:gridCol w="128451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72939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04050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400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ar-QA" sz="1400" u="none" strike="noStrike" cap="none" dirty="0">
                          <a:solidFill>
                            <a:schemeClr val="lt1"/>
                          </a:solidFill>
                          <a:latin typeface="Arabic Typesetting" panose="03020402040406030203" pitchFamily="66" charset="-78"/>
                          <a:cs typeface="Arabic Typesetting" panose="03020402040406030203" pitchFamily="66" charset="-78"/>
                        </a:rPr>
                        <a:t>الوقت / المدة</a:t>
                      </a:r>
                    </a:p>
                  </a:txBody>
                  <a:tcPr marL="91425" marR="91425" marT="91425" marB="914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rtl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ar-QA" sz="1400" u="none" strike="noStrike" cap="none" dirty="0">
                          <a:solidFill>
                            <a:schemeClr val="lt1"/>
                          </a:solidFill>
                          <a:latin typeface="Arabic Typesetting" panose="03020402040406030203" pitchFamily="66" charset="-78"/>
                          <a:cs typeface="Arabic Typesetting" panose="03020402040406030203" pitchFamily="66" charset="-78"/>
                        </a:rPr>
                        <a:t>النشاط</a:t>
                      </a:r>
                    </a:p>
                  </a:txBody>
                  <a:tcPr marL="91425" marR="91425" marT="91425" marB="914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rtl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ar-QA" sz="1400" u="none" strike="noStrike" cap="none" dirty="0">
                          <a:solidFill>
                            <a:schemeClr val="lt1"/>
                          </a:solidFill>
                          <a:latin typeface="Arabic Typesetting" panose="03020402040406030203" pitchFamily="66" charset="-78"/>
                          <a:cs typeface="Arabic Typesetting" panose="03020402040406030203" pitchFamily="66" charset="-78"/>
                        </a:rPr>
                        <a:t>المواد</a:t>
                      </a:r>
                    </a:p>
                  </a:txBody>
                  <a:tcPr marL="91425" marR="91425" marT="91425" marB="914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970548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400" u="none" strike="noStrike" cap="none" dirty="0">
                          <a:solidFill>
                            <a:schemeClr val="lt1"/>
                          </a:solidFill>
                          <a:latin typeface="Arabic Typesetting" panose="03020402040406030203" pitchFamily="66" charset="-78"/>
                          <a:cs typeface="Arabic Typesetting" panose="03020402040406030203" pitchFamily="66" charset="-78"/>
                        </a:rPr>
                        <a:t>25 minutes</a:t>
                      </a:r>
                    </a:p>
                  </a:txBody>
                  <a:tcPr marL="91425" marR="91425" marT="91425" marB="914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  <a:tabLst/>
                      </a:pPr>
                      <a:r>
                        <a:rPr lang="ar-DZ" sz="1600" b="0" i="0" u="none" strike="noStrike" cap="none" spc="0" baseline="0" dirty="0">
                          <a:solidFill>
                            <a:schemeClr val="lt1"/>
                          </a:solidFill>
                          <a:uFillTx/>
                          <a:latin typeface="Arabic Typesetting" panose="03020402040406030203" pitchFamily="66" charset="-78"/>
                          <a:ea typeface="+mn-ea"/>
                          <a:cs typeface="Arabic Typesetting" panose="03020402040406030203" pitchFamily="66" charset="-78"/>
                          <a:sym typeface="Arial"/>
                        </a:rPr>
                        <a:t>)</a:t>
                      </a:r>
                      <a:r>
                        <a:rPr lang="en-US" sz="1600" b="0" i="0" u="none" strike="noStrike" cap="none" spc="0" baseline="0" dirty="0">
                          <a:solidFill>
                            <a:schemeClr val="lt1"/>
                          </a:solidFill>
                          <a:uFillTx/>
                          <a:latin typeface="Arabic Typesetting" panose="03020402040406030203" pitchFamily="66" charset="-78"/>
                          <a:ea typeface="+mn-ea"/>
                          <a:cs typeface="Arabic Typesetting" panose="03020402040406030203" pitchFamily="66" charset="-78"/>
                          <a:sym typeface="Arial"/>
                        </a:rPr>
                        <a:t>CAD</a:t>
                      </a:r>
                      <a:r>
                        <a:rPr lang="ar-DZ" sz="1600" b="0" i="0" u="none" strike="noStrike" cap="none" spc="0" baseline="0" dirty="0">
                          <a:solidFill>
                            <a:schemeClr val="lt1"/>
                          </a:solidFill>
                          <a:uFillTx/>
                          <a:latin typeface="Arabic Typesetting" panose="03020402040406030203" pitchFamily="66" charset="-78"/>
                          <a:ea typeface="+mn-ea"/>
                          <a:cs typeface="Arabic Typesetting" panose="03020402040406030203" pitchFamily="66" charset="-78"/>
                          <a:sym typeface="Arial"/>
                        </a:rPr>
                        <a:t> و </a:t>
                      </a:r>
                      <a:r>
                        <a:rPr lang="en-US" sz="1600" b="0" i="0" u="none" strike="noStrike" cap="none" spc="0" baseline="0" dirty="0">
                          <a:solidFill>
                            <a:schemeClr val="lt1"/>
                          </a:solidFill>
                          <a:uFillTx/>
                          <a:latin typeface="Arabic Typesetting" panose="03020402040406030203" pitchFamily="66" charset="-78"/>
                          <a:ea typeface="+mn-ea"/>
                          <a:cs typeface="Arabic Typesetting" panose="03020402040406030203" pitchFamily="66" charset="-78"/>
                          <a:sym typeface="Arial"/>
                        </a:rPr>
                        <a:t>SWAPP</a:t>
                      </a:r>
                      <a:r>
                        <a:rPr lang="ar-DZ" sz="1600" b="0" i="0" u="none" strike="noStrike" cap="none" spc="0" baseline="0" dirty="0">
                          <a:solidFill>
                            <a:schemeClr val="lt1"/>
                          </a:solidFill>
                          <a:uFillTx/>
                          <a:latin typeface="Arabic Typesetting" panose="03020402040406030203" pitchFamily="66" charset="-78"/>
                          <a:ea typeface="+mn-ea"/>
                          <a:cs typeface="Arabic Typesetting" panose="03020402040406030203" pitchFamily="66" charset="-78"/>
                          <a:sym typeface="Arial"/>
                        </a:rPr>
                        <a:t>مقدمة عن برنامج النمذجة ثلاثية الأبعاد (</a:t>
                      </a:r>
                    </a:p>
                    <a:p>
                      <a:pPr marL="0" marR="0" lvl="0" indent="0" algn="r" rtl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 panose="020B0604020202020204" pitchFamily="34" charset="0"/>
                        <a:buNone/>
                      </a:pPr>
                      <a:endParaRPr lang="en-US" sz="1400" u="none" strike="noStrike" cap="none" dirty="0">
                        <a:solidFill>
                          <a:schemeClr val="bg1"/>
                        </a:solidFill>
                        <a:latin typeface="Arabic Typesetting" panose="03020402040406030203" pitchFamily="66" charset="-78"/>
                        <a:cs typeface="Arabic Typesetting" panose="03020402040406030203" pitchFamily="66" charset="-78"/>
                      </a:endParaRPr>
                    </a:p>
                    <a:p>
                      <a:pPr marL="285750" marR="0" lvl="0" indent="-285750" algn="r" rtl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 panose="020B0604020202020204" pitchFamily="34" charset="0"/>
                        <a:buChar char="•"/>
                      </a:pPr>
                      <a:r>
                        <a:rPr lang="ar-DZ" sz="1400" u="none" strike="noStrike" cap="none" dirty="0">
                          <a:solidFill>
                            <a:schemeClr val="bg1"/>
                          </a:solidFill>
                          <a:latin typeface="Arabic Typesetting" panose="03020402040406030203" pitchFamily="66" charset="-78"/>
                          <a:cs typeface="Arabic Typesetting" panose="03020402040406030203" pitchFamily="66" charset="-78"/>
                        </a:rPr>
                        <a:t>تعريف الطلبة ببرامج </a:t>
                      </a:r>
                      <a:r>
                        <a:rPr lang="en-US" sz="1400" u="none" strike="noStrike" cap="none" dirty="0">
                          <a:solidFill>
                            <a:schemeClr val="bg1"/>
                          </a:solidFill>
                          <a:latin typeface="Arabic Typesetting" panose="03020402040406030203" pitchFamily="66" charset="-78"/>
                          <a:cs typeface="Arabic Typesetting" panose="03020402040406030203" pitchFamily="66" charset="-78"/>
                        </a:rPr>
                        <a:t>CAD</a:t>
                      </a:r>
                      <a:r>
                        <a:rPr lang="ar-DZ" sz="1400" u="none" strike="noStrike" cap="none" dirty="0">
                          <a:solidFill>
                            <a:schemeClr val="bg1"/>
                          </a:solidFill>
                          <a:latin typeface="Arabic Typesetting" panose="03020402040406030203" pitchFamily="66" charset="-78"/>
                          <a:cs typeface="Arabic Typesetting" panose="03020402040406030203" pitchFamily="66" charset="-78"/>
                        </a:rPr>
                        <a:t> المختلفة.</a:t>
                      </a:r>
                    </a:p>
                    <a:p>
                      <a:pPr marL="285750" marR="0" lvl="0" indent="-285750" algn="r" rtl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 panose="020B0604020202020204" pitchFamily="34" charset="0"/>
                        <a:buChar char="•"/>
                      </a:pPr>
                      <a:r>
                        <a:rPr lang="ar-DZ" sz="1400" u="none" strike="noStrike" cap="none" dirty="0">
                          <a:solidFill>
                            <a:schemeClr val="bg1"/>
                          </a:solidFill>
                          <a:latin typeface="Arabic Typesetting" panose="03020402040406030203" pitchFamily="66" charset="-78"/>
                          <a:cs typeface="Arabic Typesetting" panose="03020402040406030203" pitchFamily="66" charset="-78"/>
                        </a:rPr>
                        <a:t>تعريف الطلاب ببرنامج </a:t>
                      </a:r>
                      <a:r>
                        <a:rPr lang="en-US" sz="1400" u="none" strike="noStrike" cap="none" dirty="0">
                          <a:solidFill>
                            <a:schemeClr val="bg1"/>
                          </a:solidFill>
                          <a:latin typeface="Arabic Typesetting" panose="03020402040406030203" pitchFamily="66" charset="-78"/>
                          <a:cs typeface="Arabic Typesetting" panose="03020402040406030203" pitchFamily="66" charset="-78"/>
                        </a:rPr>
                        <a:t>SWAPP</a:t>
                      </a:r>
                      <a:r>
                        <a:rPr lang="ar-DZ" sz="1400" u="none" strike="noStrike" cap="none" dirty="0">
                          <a:solidFill>
                            <a:schemeClr val="bg1"/>
                          </a:solidFill>
                          <a:latin typeface="Arabic Typesetting" panose="03020402040406030203" pitchFamily="66" charset="-78"/>
                          <a:cs typeface="Arabic Typesetting" panose="03020402040406030203" pitchFamily="66" charset="-78"/>
                        </a:rPr>
                        <a:t>.</a:t>
                      </a:r>
                    </a:p>
                    <a:p>
                      <a:pPr marL="285750" marR="0" lvl="0" indent="-285750" algn="r" rtl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 panose="020B0604020202020204" pitchFamily="34" charset="0"/>
                        <a:buChar char="•"/>
                      </a:pPr>
                      <a:r>
                        <a:rPr lang="ar-DZ" sz="1400" u="none" strike="noStrike" cap="none" dirty="0">
                          <a:solidFill>
                            <a:schemeClr val="bg1"/>
                          </a:solidFill>
                          <a:latin typeface="Arabic Typesetting" panose="03020402040406030203" pitchFamily="66" charset="-78"/>
                          <a:cs typeface="Arabic Typesetting" panose="03020402040406030203" pitchFamily="66" charset="-78"/>
                        </a:rPr>
                        <a:t>شرح الميزات الأساسية للطلبة.</a:t>
                      </a:r>
                    </a:p>
                    <a:p>
                      <a:pPr marL="285750" marR="0" lvl="0" indent="-285750" algn="r" rtl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 panose="020B0604020202020204" pitchFamily="34" charset="0"/>
                        <a:buChar char="•"/>
                      </a:pPr>
                      <a:r>
                        <a:rPr lang="ar-DZ" sz="1400" u="none" strike="noStrike" cap="none" dirty="0">
                          <a:solidFill>
                            <a:schemeClr val="bg1"/>
                          </a:solidFill>
                          <a:latin typeface="Arabic Typesetting" panose="03020402040406030203" pitchFamily="66" charset="-78"/>
                          <a:cs typeface="Arabic Typesetting" panose="03020402040406030203" pitchFamily="66" charset="-78"/>
                        </a:rPr>
                        <a:t>كيفية تصميم عناصر النموذج و تعديلها. </a:t>
                      </a:r>
                    </a:p>
                    <a:p>
                      <a:pPr marL="285750" marR="0" lvl="0" indent="-285750" algn="r" rtl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 panose="020B0604020202020204" pitchFamily="34" charset="0"/>
                        <a:buChar char="•"/>
                      </a:pPr>
                      <a:r>
                        <a:rPr lang="ar-DZ" sz="1400" u="none" strike="noStrike" cap="none" dirty="0">
                          <a:solidFill>
                            <a:schemeClr val="bg1"/>
                          </a:solidFill>
                          <a:latin typeface="Arabic Typesetting" panose="03020402040406030203" pitchFamily="66" charset="-78"/>
                          <a:cs typeface="Arabic Typesetting" panose="03020402040406030203" pitchFamily="66" charset="-78"/>
                        </a:rPr>
                        <a:t>كيفية زيادة وضوح العناصر وتحديدها و استنساخها. </a:t>
                      </a:r>
                    </a:p>
                    <a:p>
                      <a:pPr marL="285750" marR="0" lvl="0" indent="-285750" algn="r" rtl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 panose="020B0604020202020204" pitchFamily="34" charset="0"/>
                        <a:buChar char="•"/>
                      </a:pPr>
                      <a:endParaRPr sz="1400" u="none" strike="noStrike" cap="none" dirty="0">
                        <a:solidFill>
                          <a:schemeClr val="lt1"/>
                        </a:solidFill>
                        <a:latin typeface="Arabic Typesetting" panose="03020402040406030203" pitchFamily="66" charset="-78"/>
                        <a:cs typeface="Arabic Typesetting" panose="03020402040406030203" pitchFamily="66" charset="-78"/>
                      </a:endParaRPr>
                    </a:p>
                  </a:txBody>
                  <a:tcPr marL="91425" marR="91425" marT="91425" marB="914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1">
                        <a:defRPr>
                          <a:solidFill>
                            <a:srgbClr val="FFFFFF"/>
                          </a:solidFill>
                          <a:latin typeface="Politica"/>
                          <a:ea typeface="Politica"/>
                          <a:cs typeface="Politica"/>
                          <a:sym typeface="Politica"/>
                        </a:defRPr>
                      </a:pPr>
                      <a:r>
                        <a:rPr lang="ar-QA" dirty="0">
                          <a:latin typeface="Arabic Typesetting" panose="03020402040406030203" pitchFamily="66" charset="-78"/>
                          <a:cs typeface="Arabic Typesetting" panose="03020402040406030203" pitchFamily="66" charset="-78"/>
                        </a:rPr>
                        <a:t>كمبيوتر ، اتصال إنترنت</a:t>
                      </a:r>
                      <a:r>
                        <a:rPr lang="ar-DZ" dirty="0">
                          <a:latin typeface="Arabic Typesetting" panose="03020402040406030203" pitchFamily="66" charset="-78"/>
                          <a:cs typeface="Arabic Typesetting" panose="03020402040406030203" pitchFamily="66" charset="-78"/>
                        </a:rPr>
                        <a:t>, طابعات ثلاثية الابعاد, </a:t>
                      </a:r>
                      <a:r>
                        <a:rPr lang="ar-QA" dirty="0">
                          <a:latin typeface="Arabic Typesetting" panose="03020402040406030203" pitchFamily="66" charset="-78"/>
                          <a:cs typeface="Arabic Typesetting" panose="03020402040406030203" pitchFamily="66" charset="-78"/>
                        </a:rPr>
                        <a:t>أجزاء مطبوعة ثلاثية الأبعاد</a:t>
                      </a:r>
                      <a:r>
                        <a:rPr lang="ar-DZ" dirty="0">
                          <a:latin typeface="Arabic Typesetting" panose="03020402040406030203" pitchFamily="66" charset="-78"/>
                          <a:cs typeface="Arabic Typesetting" panose="03020402040406030203" pitchFamily="66" charset="-78"/>
                        </a:rPr>
                        <a:t>.</a:t>
                      </a:r>
                      <a:endParaRPr lang="ar-QA" dirty="0">
                        <a:latin typeface="Arabic Typesetting" panose="03020402040406030203" pitchFamily="66" charset="-78"/>
                        <a:cs typeface="Arabic Typesetting" panose="03020402040406030203" pitchFamily="66" charset="-78"/>
                      </a:endParaRPr>
                    </a:p>
                  </a:txBody>
                  <a:tcPr marL="91425" marR="91425" marT="91425" marB="914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427218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400" u="none" strike="noStrike" cap="none" dirty="0">
                          <a:solidFill>
                            <a:schemeClr val="lt1"/>
                          </a:solidFill>
                          <a:latin typeface="Arabic Typesetting" panose="03020402040406030203" pitchFamily="66" charset="-78"/>
                          <a:cs typeface="Arabic Typesetting" panose="03020402040406030203" pitchFamily="66" charset="-78"/>
                        </a:rPr>
                        <a:t>30 mins</a:t>
                      </a:r>
                      <a:endParaRPr sz="1400" u="none" strike="noStrike" cap="none" dirty="0">
                        <a:solidFill>
                          <a:schemeClr val="lt1"/>
                        </a:solidFill>
                        <a:latin typeface="Arabic Typesetting" panose="03020402040406030203" pitchFamily="66" charset="-78"/>
                        <a:cs typeface="Arabic Typesetting" panose="03020402040406030203" pitchFamily="66" charset="-78"/>
                      </a:endParaRPr>
                    </a:p>
                  </a:txBody>
                  <a:tcPr marL="91425" marR="91425" marT="91425" marB="914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  <a:tabLst/>
                      </a:pPr>
                      <a:r>
                        <a:rPr lang="ar-DZ" sz="1600" b="0" i="0" u="none" strike="noStrike" cap="none" spc="0" baseline="0" dirty="0">
                          <a:solidFill>
                            <a:schemeClr val="lt1"/>
                          </a:solidFill>
                          <a:uFillTx/>
                          <a:latin typeface="Arabic Typesetting" panose="03020402040406030203" pitchFamily="66" charset="-78"/>
                          <a:ea typeface="+mn-ea"/>
                          <a:cs typeface="Arabic Typesetting" panose="03020402040406030203" pitchFamily="66" charset="-78"/>
                          <a:sym typeface="Arial"/>
                        </a:rPr>
                        <a:t>تصميم ربطة العنق ثلاثية الابعاد</a:t>
                      </a:r>
                    </a:p>
                    <a:p>
                      <a:pPr marL="0" marR="0" lvl="0" indent="0" algn="r" rtl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lang="ar-DZ" sz="1400" dirty="0">
                        <a:solidFill>
                          <a:schemeClr val="bg1"/>
                        </a:solidFill>
                        <a:latin typeface="Arabic Typesetting" panose="03020402040406030203" pitchFamily="66" charset="-78"/>
                        <a:cs typeface="Arabic Typesetting" panose="03020402040406030203" pitchFamily="66" charset="-78"/>
                      </a:endParaRPr>
                    </a:p>
                    <a:p>
                      <a:pPr marL="285750" marR="0" lvl="0" indent="-285750" algn="r" rtl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 panose="020B0604020202020204" pitchFamily="34" charset="0"/>
                        <a:buChar char="•"/>
                      </a:pPr>
                      <a:r>
                        <a:rPr lang="ar-DZ" sz="1400" dirty="0">
                          <a:solidFill>
                            <a:schemeClr val="bg1"/>
                          </a:solidFill>
                          <a:latin typeface="Arabic Typesetting" panose="03020402040406030203" pitchFamily="66" charset="-78"/>
                          <a:cs typeface="Arabic Typesetting" panose="03020402040406030203" pitchFamily="66" charset="-78"/>
                        </a:rPr>
                        <a:t>توجيه الطلاب خلال فترة التصميم خطوة بخطوة لتصميم ربطة العنق الخاصة بهم.</a:t>
                      </a:r>
                    </a:p>
                    <a:p>
                      <a:pPr marL="285750" marR="0" lvl="0" indent="-285750" algn="r" rtl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 panose="020B0604020202020204" pitchFamily="34" charset="0"/>
                        <a:buChar char="•"/>
                      </a:pPr>
                      <a:r>
                        <a:rPr lang="ar-DZ" sz="1400" dirty="0">
                          <a:solidFill>
                            <a:schemeClr val="bg1"/>
                          </a:solidFill>
                          <a:latin typeface="Arabic Typesetting" panose="03020402040406030203" pitchFamily="66" charset="-78"/>
                          <a:cs typeface="Arabic Typesetting" panose="03020402040406030203" pitchFamily="66" charset="-78"/>
                        </a:rPr>
                        <a:t>تحدي الطلاب لإنهاء تصميمهم بمفردهم.</a:t>
                      </a:r>
                    </a:p>
                    <a:p>
                      <a:pPr marL="285750" marR="0" lvl="0" indent="-285750" algn="r" rtl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 panose="020B0604020202020204" pitchFamily="34" charset="0"/>
                        <a:buChar char="•"/>
                      </a:pPr>
                      <a:r>
                        <a:rPr lang="ar-DZ" sz="1400" dirty="0">
                          <a:solidFill>
                            <a:schemeClr val="bg1"/>
                          </a:solidFill>
                          <a:latin typeface="Arabic Typesetting" panose="03020402040406030203" pitchFamily="66" charset="-78"/>
                          <a:cs typeface="Arabic Typesetting" panose="03020402040406030203" pitchFamily="66" charset="-78"/>
                        </a:rPr>
                        <a:t>تعريف الطلاب باستخدامات أخرى للتطبيقات الموجودة في </a:t>
                      </a:r>
                      <a:r>
                        <a:rPr lang="en-US" sz="1400" u="none" strike="noStrike" cap="none" dirty="0">
                          <a:solidFill>
                            <a:schemeClr val="bg1"/>
                          </a:solidFill>
                          <a:latin typeface="Arabic Typesetting" panose="03020402040406030203" pitchFamily="66" charset="-78"/>
                          <a:cs typeface="Arabic Typesetting" panose="03020402040406030203" pitchFamily="66" charset="-78"/>
                        </a:rPr>
                        <a:t>SWAPP</a:t>
                      </a:r>
                      <a:r>
                        <a:rPr lang="ar-DZ" sz="1400" u="none" strike="noStrike" cap="none" dirty="0">
                          <a:solidFill>
                            <a:schemeClr val="bg1"/>
                          </a:solidFill>
                          <a:latin typeface="Arabic Typesetting" panose="03020402040406030203" pitchFamily="66" charset="-78"/>
                          <a:cs typeface="Arabic Typesetting" panose="03020402040406030203" pitchFamily="66" charset="-78"/>
                        </a:rPr>
                        <a:t> مثل </a:t>
                      </a:r>
                      <a:r>
                        <a:rPr lang="en-US" sz="1400" u="none" strike="noStrike" cap="none" dirty="0">
                          <a:solidFill>
                            <a:schemeClr val="bg1"/>
                          </a:solidFill>
                          <a:latin typeface="Arabic Typesetting" panose="03020402040406030203" pitchFamily="66" charset="-78"/>
                          <a:cs typeface="Arabic Typesetting" panose="03020402040406030203" pitchFamily="66" charset="-78"/>
                        </a:rPr>
                        <a:t>Style It</a:t>
                      </a:r>
                      <a:r>
                        <a:rPr lang="ar-DZ" sz="1400" u="none" strike="noStrike" cap="none" dirty="0">
                          <a:solidFill>
                            <a:schemeClr val="bg1"/>
                          </a:solidFill>
                          <a:latin typeface="Arabic Typesetting" panose="03020402040406030203" pitchFamily="66" charset="-78"/>
                          <a:cs typeface="Arabic Typesetting" panose="03020402040406030203" pitchFamily="66" charset="-78"/>
                        </a:rPr>
                        <a:t>.</a:t>
                      </a:r>
                    </a:p>
                    <a:p>
                      <a:pPr marL="285750" marR="0" lvl="0" indent="-285750" algn="r" rtl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 panose="020B0604020202020204" pitchFamily="34" charset="0"/>
                        <a:buChar char="•"/>
                      </a:pPr>
                      <a:r>
                        <a:rPr lang="ar-DZ" sz="1400" u="none" strike="noStrike" cap="none" dirty="0">
                          <a:solidFill>
                            <a:schemeClr val="bg1"/>
                          </a:solidFill>
                          <a:latin typeface="Arabic Typesetting" panose="03020402040406030203" pitchFamily="66" charset="-78"/>
                          <a:cs typeface="Arabic Typesetting" panose="03020402040406030203" pitchFamily="66" charset="-78"/>
                        </a:rPr>
                        <a:t>تعريف الطلاب كيفية تحضير ملف الطباعة ثلاثية الابعاد و تصديرها.</a:t>
                      </a:r>
                      <a:endParaRPr lang="ar-QA" sz="1400" dirty="0">
                        <a:solidFill>
                          <a:schemeClr val="bg1"/>
                        </a:solidFill>
                        <a:latin typeface="Arabic Typesetting" panose="03020402040406030203" pitchFamily="66" charset="-78"/>
                        <a:cs typeface="Arabic Typesetting" panose="03020402040406030203" pitchFamily="66" charset="-78"/>
                      </a:endParaRPr>
                    </a:p>
                  </a:txBody>
                  <a:tcPr marL="91425" marR="91425" marT="91425" marB="914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1">
                        <a:defRPr>
                          <a:solidFill>
                            <a:srgbClr val="FFFFFF"/>
                          </a:solidFill>
                          <a:latin typeface="Politica"/>
                          <a:ea typeface="Politica"/>
                          <a:cs typeface="Politica"/>
                          <a:sym typeface="Politica"/>
                        </a:defRPr>
                      </a:pPr>
                      <a:r>
                        <a:rPr lang="ar-QA" dirty="0">
                          <a:latin typeface="Arabic Typesetting" panose="03020402040406030203" pitchFamily="66" charset="-78"/>
                          <a:cs typeface="Arabic Typesetting" panose="03020402040406030203" pitchFamily="66" charset="-78"/>
                        </a:rPr>
                        <a:t>كمبيوتر ، اتصال إنترنت</a:t>
                      </a:r>
                      <a:r>
                        <a:rPr lang="ar-DZ" dirty="0">
                          <a:latin typeface="Arabic Typesetting" panose="03020402040406030203" pitchFamily="66" charset="-78"/>
                          <a:cs typeface="Arabic Typesetting" panose="03020402040406030203" pitchFamily="66" charset="-78"/>
                        </a:rPr>
                        <a:t>, طابعات ثلاثية الابعاد, </a:t>
                      </a:r>
                      <a:r>
                        <a:rPr lang="ar-QA" dirty="0">
                          <a:latin typeface="Arabic Typesetting" panose="03020402040406030203" pitchFamily="66" charset="-78"/>
                          <a:cs typeface="Arabic Typesetting" panose="03020402040406030203" pitchFamily="66" charset="-78"/>
                        </a:rPr>
                        <a:t>أجزاء مطبوعة ثلاثية الأبعاد</a:t>
                      </a:r>
                      <a:r>
                        <a:rPr lang="ar-DZ" dirty="0">
                          <a:latin typeface="Arabic Typesetting" panose="03020402040406030203" pitchFamily="66" charset="-78"/>
                          <a:cs typeface="Arabic Typesetting" panose="03020402040406030203" pitchFamily="66" charset="-78"/>
                        </a:rPr>
                        <a:t>.</a:t>
                      </a:r>
                      <a:endParaRPr lang="ar-QA" dirty="0">
                        <a:latin typeface="Arabic Typesetting" panose="03020402040406030203" pitchFamily="66" charset="-78"/>
                        <a:cs typeface="Arabic Typesetting" panose="03020402040406030203" pitchFamily="66" charset="-78"/>
                      </a:endParaRPr>
                    </a:p>
                  </a:txBody>
                  <a:tcPr marL="91425" marR="91425" marT="91425" marB="914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607548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400" u="none" strike="noStrike" cap="none" dirty="0">
                          <a:solidFill>
                            <a:schemeClr val="lt1"/>
                          </a:solidFill>
                          <a:latin typeface="Arabic Typesetting" panose="03020402040406030203" pitchFamily="66" charset="-78"/>
                          <a:cs typeface="Arabic Typesetting" panose="03020402040406030203" pitchFamily="66" charset="-78"/>
                        </a:rPr>
                        <a:t>30 mins</a:t>
                      </a:r>
                      <a:endParaRPr sz="1400" u="none" strike="noStrike" cap="none" dirty="0">
                        <a:solidFill>
                          <a:schemeClr val="lt1"/>
                        </a:solidFill>
                        <a:latin typeface="Arabic Typesetting" panose="03020402040406030203" pitchFamily="66" charset="-78"/>
                        <a:cs typeface="Arabic Typesetting" panose="03020402040406030203" pitchFamily="66" charset="-78"/>
                      </a:endParaRPr>
                    </a:p>
                  </a:txBody>
                  <a:tcPr marL="91425" marR="91425" marT="91425" marB="914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rtl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 panose="020B0604020202020204" pitchFamily="34" charset="0"/>
                        <a:buNone/>
                      </a:pPr>
                      <a:r>
                        <a:rPr lang="ar-DZ" sz="1600" b="0" i="0" u="none" strike="noStrike" cap="none" spc="0" baseline="0" dirty="0">
                          <a:solidFill>
                            <a:schemeClr val="lt1"/>
                          </a:solidFill>
                          <a:uFillTx/>
                          <a:latin typeface="Arabic Typesetting" panose="03020402040406030203" pitchFamily="66" charset="-78"/>
                          <a:ea typeface="+mn-ea"/>
                          <a:cs typeface="Arabic Typesetting" panose="03020402040406030203" pitchFamily="66" charset="-78"/>
                          <a:sym typeface="Arial"/>
                        </a:rPr>
                        <a:t>مقدمة عن </a:t>
                      </a:r>
                      <a:r>
                        <a:rPr lang="en-US" sz="1600" b="0" i="0" u="none" strike="noStrike" cap="none" spc="0" baseline="0" dirty="0" err="1">
                          <a:solidFill>
                            <a:schemeClr val="lt1"/>
                          </a:solidFill>
                          <a:uFillTx/>
                          <a:latin typeface="Arabic Typesetting" panose="03020402040406030203" pitchFamily="66" charset="-78"/>
                          <a:ea typeface="+mn-ea"/>
                          <a:cs typeface="Arabic Typesetting" panose="03020402040406030203" pitchFamily="66" charset="-78"/>
                          <a:sym typeface="Arial"/>
                        </a:rPr>
                        <a:t>Cura</a:t>
                      </a:r>
                      <a:endParaRPr lang="ar-DZ" sz="1600" b="0" i="0" u="none" strike="noStrike" cap="none" spc="0" baseline="0" dirty="0">
                        <a:solidFill>
                          <a:schemeClr val="lt1"/>
                        </a:solidFill>
                        <a:uFillTx/>
                        <a:latin typeface="Arabic Typesetting" panose="03020402040406030203" pitchFamily="66" charset="-78"/>
                        <a:ea typeface="+mn-ea"/>
                        <a:cs typeface="Arabic Typesetting" panose="03020402040406030203" pitchFamily="66" charset="-78"/>
                        <a:sym typeface="Arial"/>
                      </a:endParaRPr>
                    </a:p>
                    <a:p>
                      <a:pPr marL="0" marR="0" lvl="0" indent="0" algn="r" rtl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 panose="020B0604020202020204" pitchFamily="34" charset="0"/>
                        <a:buNone/>
                      </a:pPr>
                      <a:endParaRPr lang="ar-DZ" sz="1400" u="none" strike="noStrike" cap="none" dirty="0">
                        <a:solidFill>
                          <a:schemeClr val="lt1"/>
                        </a:solidFill>
                        <a:latin typeface="Arabic Typesetting" panose="03020402040406030203" pitchFamily="66" charset="-78"/>
                        <a:cs typeface="Arabic Typesetting" panose="03020402040406030203" pitchFamily="66" charset="-78"/>
                      </a:endParaRPr>
                    </a:p>
                    <a:p>
                      <a:pPr marL="285750" marR="0" lvl="0" indent="-285750" algn="r" rtl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 panose="020B0604020202020204" pitchFamily="34" charset="0"/>
                        <a:buChar char="•"/>
                      </a:pPr>
                      <a:r>
                        <a:rPr lang="ar-DZ" sz="1400" u="none" strike="noStrike" cap="none" dirty="0">
                          <a:solidFill>
                            <a:schemeClr val="lt1"/>
                          </a:solidFill>
                          <a:latin typeface="Arabic Typesetting" panose="03020402040406030203" pitchFamily="66" charset="-78"/>
                          <a:cs typeface="Arabic Typesetting" panose="03020402040406030203" pitchFamily="66" charset="-78"/>
                        </a:rPr>
                        <a:t>تعريف الطلبة ببرنامج </a:t>
                      </a:r>
                      <a:r>
                        <a:rPr lang="en-US" sz="1400" u="none" strike="noStrike" cap="none" dirty="0" err="1">
                          <a:solidFill>
                            <a:schemeClr val="lt1"/>
                          </a:solidFill>
                          <a:latin typeface="Arabic Typesetting" panose="03020402040406030203" pitchFamily="66" charset="-78"/>
                          <a:cs typeface="Arabic Typesetting" panose="03020402040406030203" pitchFamily="66" charset="-78"/>
                        </a:rPr>
                        <a:t>Cura</a:t>
                      </a:r>
                      <a:r>
                        <a:rPr lang="ar-DZ" sz="1400" u="none" strike="noStrike" cap="none" dirty="0">
                          <a:solidFill>
                            <a:schemeClr val="lt1"/>
                          </a:solidFill>
                          <a:latin typeface="Arabic Typesetting" panose="03020402040406030203" pitchFamily="66" charset="-78"/>
                          <a:cs typeface="Arabic Typesetting" panose="03020402040406030203" pitchFamily="66" charset="-78"/>
                        </a:rPr>
                        <a:t>. </a:t>
                      </a:r>
                    </a:p>
                    <a:p>
                      <a:pPr marL="285750" marR="0" lvl="0" indent="-285750" algn="r" rtl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 panose="020B0604020202020204" pitchFamily="34" charset="0"/>
                        <a:buChar char="•"/>
                      </a:pPr>
                      <a:r>
                        <a:rPr lang="ar-DZ" sz="1400" u="none" strike="noStrike" cap="none" dirty="0">
                          <a:solidFill>
                            <a:schemeClr val="lt1"/>
                          </a:solidFill>
                          <a:latin typeface="Arabic Typesetting" panose="03020402040406030203" pitchFamily="66" charset="-78"/>
                          <a:cs typeface="Arabic Typesetting" panose="03020402040406030203" pitchFamily="66" charset="-78"/>
                        </a:rPr>
                        <a:t>تعليم الطلبة كيفية تحضير النموذج للطباعة باستخدام </a:t>
                      </a:r>
                      <a:r>
                        <a:rPr lang="en-US" sz="1400" u="none" strike="noStrike" cap="none" dirty="0" err="1">
                          <a:solidFill>
                            <a:schemeClr val="lt1"/>
                          </a:solidFill>
                          <a:latin typeface="Arabic Typesetting" panose="03020402040406030203" pitchFamily="66" charset="-78"/>
                          <a:cs typeface="Arabic Typesetting" panose="03020402040406030203" pitchFamily="66" charset="-78"/>
                        </a:rPr>
                        <a:t>Cura</a:t>
                      </a:r>
                      <a:r>
                        <a:rPr lang="ar-DZ" sz="1400" u="none" strike="noStrike" cap="none" dirty="0">
                          <a:solidFill>
                            <a:schemeClr val="lt1"/>
                          </a:solidFill>
                          <a:latin typeface="Arabic Typesetting" panose="03020402040406030203" pitchFamily="66" charset="-78"/>
                          <a:cs typeface="Arabic Typesetting" panose="03020402040406030203" pitchFamily="66" charset="-78"/>
                        </a:rPr>
                        <a:t>. </a:t>
                      </a:r>
                    </a:p>
                    <a:p>
                      <a:pPr marL="285750" marR="0" lvl="0" indent="-285750" algn="r" rtl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 panose="020B0604020202020204" pitchFamily="34" charset="0"/>
                        <a:buChar char="•"/>
                      </a:pPr>
                      <a:r>
                        <a:rPr lang="ar-DZ" sz="1400" u="none" strike="noStrike" cap="none" dirty="0">
                          <a:solidFill>
                            <a:schemeClr val="lt1"/>
                          </a:solidFill>
                          <a:latin typeface="Arabic Typesetting" panose="03020402040406030203" pitchFamily="66" charset="-78"/>
                          <a:cs typeface="Arabic Typesetting" panose="03020402040406030203" pitchFamily="66" charset="-78"/>
                        </a:rPr>
                        <a:t>طباعة المشاركين لنماذجهم.</a:t>
                      </a:r>
                      <a:endParaRPr lang="ar-QA" sz="1400" u="none" strike="noStrike" cap="none" dirty="0">
                        <a:solidFill>
                          <a:schemeClr val="lt1"/>
                        </a:solidFill>
                        <a:latin typeface="Arabic Typesetting" panose="03020402040406030203" pitchFamily="66" charset="-78"/>
                        <a:cs typeface="Arabic Typesetting" panose="03020402040406030203" pitchFamily="66" charset="-78"/>
                      </a:endParaRPr>
                    </a:p>
                    <a:p>
                      <a:pPr marL="8890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 panose="020B0604020202020204" pitchFamily="34" charset="0"/>
                        <a:buNone/>
                      </a:pPr>
                      <a:endParaRPr lang="en-US" sz="1400" u="none" strike="noStrike" cap="none" dirty="0">
                        <a:solidFill>
                          <a:schemeClr val="lt1"/>
                        </a:solidFill>
                        <a:latin typeface="Arabic Typesetting" panose="03020402040406030203" pitchFamily="66" charset="-78"/>
                        <a:cs typeface="Arabic Typesetting" panose="03020402040406030203" pitchFamily="66" charset="-78"/>
                      </a:endParaRPr>
                    </a:p>
                  </a:txBody>
                  <a:tcPr marL="91425" marR="91425" marT="91425" marB="914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1">
                        <a:defRPr>
                          <a:solidFill>
                            <a:srgbClr val="FFFFFF"/>
                          </a:solidFill>
                          <a:latin typeface="Politica"/>
                          <a:ea typeface="Politica"/>
                          <a:cs typeface="Politica"/>
                          <a:sym typeface="Politica"/>
                        </a:defRPr>
                      </a:pPr>
                      <a:r>
                        <a:rPr lang="ar-QA" sz="1400" dirty="0">
                          <a:latin typeface="Arabic Typesetting" panose="03020402040406030203" pitchFamily="66" charset="-78"/>
                          <a:cs typeface="Arabic Typesetting" panose="03020402040406030203" pitchFamily="66" charset="-78"/>
                        </a:rPr>
                        <a:t>كمبيوتر ، اتصال إنترنت</a:t>
                      </a:r>
                      <a:r>
                        <a:rPr lang="ar-DZ" sz="1400" dirty="0">
                          <a:latin typeface="Arabic Typesetting" panose="03020402040406030203" pitchFamily="66" charset="-78"/>
                          <a:cs typeface="Arabic Typesetting" panose="03020402040406030203" pitchFamily="66" charset="-78"/>
                        </a:rPr>
                        <a:t>, طابعات ثلاثية الابعاد, </a:t>
                      </a:r>
                      <a:r>
                        <a:rPr lang="ar-QA" sz="1400" dirty="0">
                          <a:latin typeface="Arabic Typesetting" panose="03020402040406030203" pitchFamily="66" charset="-78"/>
                          <a:cs typeface="Arabic Typesetting" panose="03020402040406030203" pitchFamily="66" charset="-78"/>
                        </a:rPr>
                        <a:t>أجزاء مطبوعة ثلاثية الأبعاد</a:t>
                      </a:r>
                      <a:r>
                        <a:rPr lang="ar-DZ" sz="1400" dirty="0">
                          <a:latin typeface="Arabic Typesetting" panose="03020402040406030203" pitchFamily="66" charset="-78"/>
                          <a:cs typeface="Arabic Typesetting" panose="03020402040406030203" pitchFamily="66" charset="-78"/>
                        </a:rPr>
                        <a:t>.</a:t>
                      </a:r>
                      <a:endParaRPr lang="ar-QA" sz="1400" dirty="0">
                        <a:latin typeface="Arabic Typesetting" panose="03020402040406030203" pitchFamily="66" charset="-78"/>
                        <a:cs typeface="Arabic Typesetting" panose="03020402040406030203" pitchFamily="66" charset="-78"/>
                      </a:endParaRPr>
                    </a:p>
                  </a:txBody>
                  <a:tcPr marL="91425" marR="91425" marT="91425" marB="914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3155226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69128924"/>
      </p:ext>
    </p:extLst>
  </p:cSld>
  <p:clrMapOvr>
    <a:masterClrMapping/>
  </p:clrMapOvr>
  <p:transition spd="med"/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FFAB40"/>
      </a:accent1>
      <a:accent2>
        <a:srgbClr val="212121"/>
      </a:accent2>
      <a:accent3>
        <a:srgbClr val="78909C"/>
      </a:accent3>
      <a:accent4>
        <a:srgbClr val="8F6024"/>
      </a:accent4>
      <a:accent5>
        <a:srgbClr val="0097A7"/>
      </a:accent5>
      <a:accent6>
        <a:srgbClr val="EEFF41"/>
      </a:accent6>
      <a:hlink>
        <a:srgbClr val="0000FF"/>
      </a:hlink>
      <a:folHlink>
        <a:srgbClr val="FF00FF"/>
      </a:folHlink>
    </a:clrScheme>
    <a:fontScheme name="Simple Light">
      <a:majorFont>
        <a:latin typeface="Arial"/>
        <a:ea typeface="Arial"/>
        <a:cs typeface="Arial"/>
      </a:majorFont>
      <a:minorFont>
        <a:latin typeface="Helvetica"/>
        <a:ea typeface="Helvetica"/>
        <a:cs typeface="Helvetica"/>
      </a:minorFont>
    </a:fontScheme>
    <a:fmtScheme name="Simple Light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0000" dir="5400000" rotWithShape="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>
          <a:outerShdw blurRad="38100" dist="23000" dir="5400000" rotWithShape="0">
            <a:srgbClr val="000000">
              <a:alpha val="35000"/>
            </a:srgbClr>
          </a:outerShdw>
        </a:effectLst>
        <a:sp3d/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4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blurRad="38100" dist="20000" dir="5400000" rotWithShape="0">
            <a:srgbClr val="000000">
              <a:alpha val="38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4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FFAB40"/>
      </a:accent1>
      <a:accent2>
        <a:srgbClr val="212121"/>
      </a:accent2>
      <a:accent3>
        <a:srgbClr val="78909C"/>
      </a:accent3>
      <a:accent4>
        <a:srgbClr val="8F6024"/>
      </a:accent4>
      <a:accent5>
        <a:srgbClr val="0097A7"/>
      </a:accent5>
      <a:accent6>
        <a:srgbClr val="EEFF41"/>
      </a:accent6>
      <a:hlink>
        <a:srgbClr val="0000FF"/>
      </a:hlink>
      <a:folHlink>
        <a:srgbClr val="FF00FF"/>
      </a:folHlink>
    </a:clrScheme>
    <a:fontScheme name="Simple Light">
      <a:majorFont>
        <a:latin typeface="Arial"/>
        <a:ea typeface="Arial"/>
        <a:cs typeface="Arial"/>
      </a:majorFont>
      <a:minorFont>
        <a:latin typeface="Helvetica"/>
        <a:ea typeface="Helvetica"/>
        <a:cs typeface="Helvetica"/>
      </a:minorFont>
    </a:fontScheme>
    <a:fmtScheme name="Simple Light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0000" dir="5400000" rotWithShape="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>
          <a:outerShdw blurRad="38100" dist="23000" dir="5400000" rotWithShape="0">
            <a:srgbClr val="000000">
              <a:alpha val="35000"/>
            </a:srgbClr>
          </a:outerShdw>
        </a:effectLst>
        <a:sp3d/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4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blurRad="38100" dist="20000" dir="5400000" rotWithShape="0">
            <a:srgbClr val="000000">
              <a:alpha val="38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4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1178</TotalTime>
  <Words>535</Words>
  <Application>Microsoft Office PowerPoint</Application>
  <PresentationFormat>Custom</PresentationFormat>
  <Paragraphs>77</Paragraphs>
  <Slides>4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8" baseType="lpstr">
      <vt:lpstr>Arabic Typesetting</vt:lpstr>
      <vt:lpstr>Arial</vt:lpstr>
      <vt:lpstr>Politica</vt:lpstr>
      <vt:lpstr>Simple Light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cp:lastModifiedBy>Moath Almomani</cp:lastModifiedBy>
  <cp:revision>50</cp:revision>
  <dcterms:modified xsi:type="dcterms:W3CDTF">2021-07-27T09:21:35Z</dcterms:modified>
</cp:coreProperties>
</file>