
<file path=[Content_Types].xml><?xml version="1.0" encoding="utf-8"?>
<Types xmlns="http://schemas.openxmlformats.org/package/2006/content-types">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sldIdLst>
    <p:sldId id="256" r:id="rId2"/>
    <p:sldId id="257" r:id="rId3"/>
    <p:sldId id="258" r:id="rId4"/>
    <p:sldId id="261" r:id="rId5"/>
    <p:sldId id="264" r:id="rId6"/>
  </p:sldIdLst>
  <p:sldSz cx="121793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wholeTbl>
    <a:band2H>
      <a:tcTxStyle/>
      <a:tcStyle>
        <a:tcBdr/>
        <a:fill>
          <a:solidFill>
            <a:srgbClr val="FFFFFF"/>
          </a:solidFill>
        </a:fill>
      </a:tcStyle>
    </a:band2H>
    <a:firstCol>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Col>
    <a:la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lastRow>
    <a:firstRow>
      <a:tcTxStyle b="off" i="off">
        <a:fontRef idx="major">
          <a:srgbClr val="000000"/>
        </a:fontRef>
        <a:srgbClr val="000000"/>
      </a:tcTxStyle>
      <a:tcStyle>
        <a:tcBdr>
          <a:left>
            <a:ln w="9525" cap="flat">
              <a:solidFill>
                <a:srgbClr val="9E9E9E"/>
              </a:solidFill>
              <a:prstDash val="solid"/>
              <a:round/>
            </a:ln>
          </a:left>
          <a:right>
            <a:ln w="9525" cap="flat">
              <a:solidFill>
                <a:srgbClr val="9E9E9E"/>
              </a:solidFill>
              <a:prstDash val="solid"/>
              <a:round/>
            </a:ln>
          </a:right>
          <a:top>
            <a:ln w="9525" cap="flat">
              <a:solidFill>
                <a:srgbClr val="9E9E9E"/>
              </a:solidFill>
              <a:prstDash val="solid"/>
              <a:round/>
            </a:ln>
          </a:top>
          <a:bottom>
            <a:ln w="9525" cap="flat">
              <a:solidFill>
                <a:srgbClr val="9E9E9E"/>
              </a:solidFill>
              <a:prstDash val="solid"/>
              <a:round/>
            </a:ln>
          </a:bottom>
          <a:insideH>
            <a:ln w="9525" cap="flat">
              <a:solidFill>
                <a:srgbClr val="9E9E9E"/>
              </a:solidFill>
              <a:prstDash val="solid"/>
              <a:round/>
            </a:ln>
          </a:insideH>
          <a:insideV>
            <a:ln w="9525" cap="flat">
              <a:solidFill>
                <a:srgbClr val="9E9E9E"/>
              </a:solidFill>
              <a:prstDash val="solid"/>
              <a:round/>
            </a:ln>
          </a:insideV>
        </a:tcBdr>
        <a:fill>
          <a:no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E2CD"/>
          </a:solidFill>
        </a:fill>
      </a:tcStyle>
    </a:wholeTbl>
    <a:band2H>
      <a:tcTxStyle/>
      <a:tcStyle>
        <a:tcBdr/>
        <a:fill>
          <a:solidFill>
            <a:srgbClr val="FF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BDE"/>
          </a:solidFill>
        </a:fill>
      </a:tcStyle>
    </a:wholeTbl>
    <a:band2H>
      <a:tcTxStyle/>
      <a:tcStyle>
        <a:tcBdr/>
        <a:fill>
          <a:solidFill>
            <a:srgbClr val="EBEEE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8FFCD"/>
          </a:solidFill>
        </a:fill>
      </a:tcStyle>
    </a:wholeTbl>
    <a:band2H>
      <a:tcTxStyle/>
      <a:tcStyle>
        <a:tcBdr/>
        <a:fill>
          <a:solidFill>
            <a:srgbClr val="FCFF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181" autoAdjust="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studio56@outlook.com" userId="74a0a806361afc10" providerId="LiveId" clId="{9F82A435-3733-4C19-8A16-5221A6B424AB}"/>
    <pc:docChg chg="modSld">
      <pc:chgData name="Sarah-studio56@outlook.com" userId="74a0a806361afc10" providerId="LiveId" clId="{9F82A435-3733-4C19-8A16-5221A6B424AB}" dt="2021-03-07T08:56:58.486" v="60" actId="20577"/>
      <pc:docMkLst>
        <pc:docMk/>
      </pc:docMkLst>
      <pc:sldChg chg="modSp mod">
        <pc:chgData name="Sarah-studio56@outlook.com" userId="74a0a806361afc10" providerId="LiveId" clId="{9F82A435-3733-4C19-8A16-5221A6B424AB}" dt="2021-03-07T08:51:06.156" v="3" actId="20577"/>
        <pc:sldMkLst>
          <pc:docMk/>
          <pc:sldMk cId="1310671718" sldId="261"/>
        </pc:sldMkLst>
        <pc:graphicFrameChg chg="modGraphic">
          <ac:chgData name="Sarah-studio56@outlook.com" userId="74a0a806361afc10" providerId="LiveId" clId="{9F82A435-3733-4C19-8A16-5221A6B424AB}" dt="2021-03-07T08:51:06.156" v="3" actId="20577"/>
          <ac:graphicFrameMkLst>
            <pc:docMk/>
            <pc:sldMk cId="1310671718" sldId="261"/>
            <ac:graphicFrameMk id="122" creationId="{00000000-0000-0000-0000-000000000000}"/>
          </ac:graphicFrameMkLst>
        </pc:graphicFrameChg>
      </pc:sldChg>
      <pc:sldChg chg="modSp mod">
        <pc:chgData name="Sarah-studio56@outlook.com" userId="74a0a806361afc10" providerId="LiveId" clId="{9F82A435-3733-4C19-8A16-5221A6B424AB}" dt="2021-03-07T08:56:58.486" v="60" actId="20577"/>
        <pc:sldMkLst>
          <pc:docMk/>
          <pc:sldMk cId="1973345838" sldId="264"/>
        </pc:sldMkLst>
        <pc:graphicFrameChg chg="modGraphic">
          <ac:chgData name="Sarah-studio56@outlook.com" userId="74a0a806361afc10" providerId="LiveId" clId="{9F82A435-3733-4C19-8A16-5221A6B424AB}" dt="2021-03-07T08:56:58.486" v="60" actId="20577"/>
          <ac:graphicFrameMkLst>
            <pc:docMk/>
            <pc:sldMk cId="1973345838" sldId="264"/>
            <ac:graphicFrameMk id="122" creationId="{00000000-0000-0000-0000-000000000000}"/>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8" name="Shape 98"/>
          <p:cNvSpPr>
            <a:spLocks noGrp="1" noRot="1" noChangeAspect="1"/>
          </p:cNvSpPr>
          <p:nvPr>
            <p:ph type="sldImg"/>
          </p:nvPr>
        </p:nvSpPr>
        <p:spPr>
          <a:xfrm>
            <a:off x="1143000" y="685800"/>
            <a:ext cx="4572000" cy="3429000"/>
          </a:xfrm>
          <a:prstGeom prst="rect">
            <a:avLst/>
          </a:prstGeom>
        </p:spPr>
        <p:txBody>
          <a:bodyPr/>
          <a:lstStyle/>
          <a:p>
            <a:endParaRPr/>
          </a:p>
        </p:txBody>
      </p:sp>
      <p:sp>
        <p:nvSpPr>
          <p:cNvPr id="99" name="Shape 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400">
        <a:latin typeface="+mj-lt"/>
        <a:ea typeface="+mj-ea"/>
        <a:cs typeface="+mj-cs"/>
        <a:sym typeface="Arial"/>
      </a:defRPr>
    </a:lvl1pPr>
    <a:lvl2pPr indent="228600" latinLnBrk="0">
      <a:defRPr sz="1400">
        <a:latin typeface="+mj-lt"/>
        <a:ea typeface="+mj-ea"/>
        <a:cs typeface="+mj-cs"/>
        <a:sym typeface="Arial"/>
      </a:defRPr>
    </a:lvl2pPr>
    <a:lvl3pPr indent="457200" latinLnBrk="0">
      <a:defRPr sz="1400">
        <a:latin typeface="+mj-lt"/>
        <a:ea typeface="+mj-ea"/>
        <a:cs typeface="+mj-cs"/>
        <a:sym typeface="Arial"/>
      </a:defRPr>
    </a:lvl3pPr>
    <a:lvl4pPr indent="685800" latinLnBrk="0">
      <a:defRPr sz="1400">
        <a:latin typeface="+mj-lt"/>
        <a:ea typeface="+mj-ea"/>
        <a:cs typeface="+mj-cs"/>
        <a:sym typeface="Arial"/>
      </a:defRPr>
    </a:lvl4pPr>
    <a:lvl5pPr indent="914400" latinLnBrk="0">
      <a:defRPr sz="1400">
        <a:latin typeface="+mj-lt"/>
        <a:ea typeface="+mj-ea"/>
        <a:cs typeface="+mj-cs"/>
        <a:sym typeface="Arial"/>
      </a:defRPr>
    </a:lvl5pPr>
    <a:lvl6pPr indent="1143000" latinLnBrk="0">
      <a:defRPr sz="1400">
        <a:latin typeface="+mj-lt"/>
        <a:ea typeface="+mj-ea"/>
        <a:cs typeface="+mj-cs"/>
        <a:sym typeface="Arial"/>
      </a:defRPr>
    </a:lvl6pPr>
    <a:lvl7pPr indent="1371600" latinLnBrk="0">
      <a:defRPr sz="1400">
        <a:latin typeface="+mj-lt"/>
        <a:ea typeface="+mj-ea"/>
        <a:cs typeface="+mj-cs"/>
        <a:sym typeface="Arial"/>
      </a:defRPr>
    </a:lvl7pPr>
    <a:lvl8pPr indent="1600200" latinLnBrk="0">
      <a:defRPr sz="1400">
        <a:latin typeface="+mj-lt"/>
        <a:ea typeface="+mj-ea"/>
        <a:cs typeface="+mj-cs"/>
        <a:sym typeface="Arial"/>
      </a:defRPr>
    </a:lvl8pPr>
    <a:lvl9pPr indent="1828800" latinLnBrk="0">
      <a:defRPr sz="1400">
        <a:latin typeface="+mj-lt"/>
        <a:ea typeface="+mj-ea"/>
        <a:cs typeface="+mj-cs"/>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8965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6679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415507" y="992767"/>
            <a:ext cx="11358000" cy="2736901"/>
          </a:xfrm>
          <a:prstGeom prst="rect">
            <a:avLst/>
          </a:prstGeom>
        </p:spPr>
        <p:txBody>
          <a:bodyPr anchor="b"/>
          <a:lstStyle>
            <a:lvl1pPr algn="ctr">
              <a:defRPr sz="6900"/>
            </a:lvl1pPr>
          </a:lstStyle>
          <a:p>
            <a:r>
              <a:t>Title Text</a:t>
            </a:r>
          </a:p>
        </p:txBody>
      </p:sp>
      <p:sp>
        <p:nvSpPr>
          <p:cNvPr id="12" name="Body Level One…"/>
          <p:cNvSpPr txBox="1">
            <a:spLocks noGrp="1"/>
          </p:cNvSpPr>
          <p:nvPr>
            <p:ph type="body" sz="quarter" idx="1"/>
          </p:nvPr>
        </p:nvSpPr>
        <p:spPr>
          <a:xfrm>
            <a:off x="415496" y="3778832"/>
            <a:ext cx="11358000" cy="1056901"/>
          </a:xfrm>
          <a:prstGeom prst="rect">
            <a:avLst/>
          </a:prstGeom>
        </p:spPr>
        <p:txBody>
          <a:bodyPr/>
          <a:lstStyle>
            <a:lvl1pPr marL="381000" indent="-304800" algn="ctr">
              <a:lnSpc>
                <a:spcPct val="100000"/>
              </a:lnSpc>
              <a:buClrTx/>
              <a:buSzTx/>
              <a:buFontTx/>
              <a:buNone/>
              <a:defRPr sz="3700"/>
            </a:lvl1pPr>
            <a:lvl2pPr marL="381000" indent="184150" algn="ctr">
              <a:lnSpc>
                <a:spcPct val="100000"/>
              </a:lnSpc>
              <a:buClrTx/>
              <a:buSzTx/>
              <a:buFontTx/>
              <a:buNone/>
              <a:defRPr sz="3700"/>
            </a:lvl2pPr>
            <a:lvl3pPr marL="381000" indent="641350" algn="ctr">
              <a:lnSpc>
                <a:spcPct val="100000"/>
              </a:lnSpc>
              <a:buClrTx/>
              <a:buSzTx/>
              <a:buFontTx/>
              <a:buNone/>
              <a:defRPr sz="3700"/>
            </a:lvl3pPr>
            <a:lvl4pPr marL="381000" indent="1098550" algn="ctr">
              <a:lnSpc>
                <a:spcPct val="100000"/>
              </a:lnSpc>
              <a:buClrTx/>
              <a:buSzTx/>
              <a:buFontTx/>
              <a:buNone/>
              <a:defRPr sz="3700"/>
            </a:lvl4pPr>
            <a:lvl5pPr marL="381000" indent="1555750" algn="ctr">
              <a:lnSpc>
                <a:spcPct val="100000"/>
              </a:lnSpc>
              <a:buClrTx/>
              <a:buSzTx/>
              <a:buFontTx/>
              <a:buNone/>
              <a:defRPr sz="3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_AND_BODY">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_AND_TWO_COLUMNS">
    <p:spTree>
      <p:nvGrpSpPr>
        <p:cNvPr id="1" name=""/>
        <p:cNvGrpSpPr/>
        <p:nvPr/>
      </p:nvGrpSpPr>
      <p:grpSpPr>
        <a:xfrm>
          <a:off x="0" y="0"/>
          <a:ext cx="0" cy="0"/>
          <a:chOff x="0" y="0"/>
          <a:chExt cx="0" cy="0"/>
        </a:xfrm>
      </p:grpSpPr>
      <p:sp>
        <p:nvSpPr>
          <p:cNvPr id="29" name="Title Text"/>
          <p:cNvSpPr txBox="1">
            <a:spLocks noGrp="1"/>
          </p:cNvSpPr>
          <p:nvPr>
            <p:ph type="title"/>
          </p:nvPr>
        </p:nvSpPr>
        <p:spPr>
          <a:prstGeom prst="rect">
            <a:avLst/>
          </a:prstGeom>
        </p:spPr>
        <p:txBody>
          <a:bodyPr/>
          <a:lstStyle/>
          <a:p>
            <a:r>
              <a:t>Title Text</a:t>
            </a:r>
          </a:p>
        </p:txBody>
      </p:sp>
      <p:sp>
        <p:nvSpPr>
          <p:cNvPr id="30" name="Body Level One…"/>
          <p:cNvSpPr txBox="1">
            <a:spLocks noGrp="1"/>
          </p:cNvSpPr>
          <p:nvPr>
            <p:ph type="body" sz="half" idx="1"/>
          </p:nvPr>
        </p:nvSpPr>
        <p:spPr>
          <a:xfrm>
            <a:off x="415496" y="1536633"/>
            <a:ext cx="5331901" cy="4555200"/>
          </a:xfrm>
          <a:prstGeom prst="rect">
            <a:avLst/>
          </a:prstGeom>
        </p:spPr>
        <p:txBody>
          <a:bodyPr/>
          <a:lstStyle>
            <a:lvl1pPr indent="-349250">
              <a:buSzPts val="1900"/>
              <a:defRPr sz="1900"/>
            </a:lvl1pPr>
            <a:lvl2pPr marL="976312" indent="-392112">
              <a:buSzPts val="1900"/>
              <a:defRPr sz="1900"/>
            </a:lvl2pPr>
            <a:lvl3pPr marL="1433512" indent="-392112">
              <a:buSzPts val="1900"/>
              <a:defRPr sz="1900"/>
            </a:lvl3pPr>
            <a:lvl4pPr marL="1890712" indent="-392112">
              <a:buSzPts val="1900"/>
              <a:defRPr sz="1900"/>
            </a:lvl4pPr>
            <a:lvl5pPr marL="2347912" indent="-392112">
              <a:buSzPts val="1900"/>
              <a:defRPr sz="1900"/>
            </a:lvl5pPr>
          </a:lstStyle>
          <a:p>
            <a:r>
              <a:t>Body Level One</a:t>
            </a:r>
          </a:p>
          <a:p>
            <a:pPr lvl="1"/>
            <a:r>
              <a:t>Body Level Two</a:t>
            </a:r>
          </a:p>
          <a:p>
            <a:pPr lvl="2"/>
            <a:r>
              <a:t>Body Level Three</a:t>
            </a:r>
          </a:p>
          <a:p>
            <a:pPr lvl="3"/>
            <a:r>
              <a:t>Body Level Four</a:t>
            </a:r>
          </a:p>
          <a:p>
            <a:pPr lvl="4"/>
            <a:r>
              <a:t>Body Level Five</a:t>
            </a:r>
          </a:p>
        </p:txBody>
      </p:sp>
      <p:sp>
        <p:nvSpPr>
          <p:cNvPr id="31" name="Google Shape;20;p4"/>
          <p:cNvSpPr txBox="1">
            <a:spLocks noGrp="1"/>
          </p:cNvSpPr>
          <p:nvPr>
            <p:ph type="body" sz="half" idx="13"/>
          </p:nvPr>
        </p:nvSpPr>
        <p:spPr>
          <a:xfrm>
            <a:off x="6441587" y="1536632"/>
            <a:ext cx="5331901" cy="4555202"/>
          </a:xfrm>
          <a:prstGeom prst="rect">
            <a:avLst/>
          </a:prstGeom>
        </p:spPr>
        <p:txBody>
          <a:bodyPr/>
          <a:lstStyle/>
          <a:p>
            <a:pPr indent="-349250">
              <a:buSzPts val="1900"/>
              <a:defRPr sz="1900"/>
            </a:pPr>
            <a:endParaRP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_ONLY">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NE_COLUMN_TEXT">
    <p:spTree>
      <p:nvGrpSpPr>
        <p:cNvPr id="1" name=""/>
        <p:cNvGrpSpPr/>
        <p:nvPr/>
      </p:nvGrpSpPr>
      <p:grpSpPr>
        <a:xfrm>
          <a:off x="0" y="0"/>
          <a:ext cx="0" cy="0"/>
          <a:chOff x="0" y="0"/>
          <a:chExt cx="0" cy="0"/>
        </a:xfrm>
      </p:grpSpPr>
      <p:sp>
        <p:nvSpPr>
          <p:cNvPr id="47" name="Title Text"/>
          <p:cNvSpPr txBox="1">
            <a:spLocks noGrp="1"/>
          </p:cNvSpPr>
          <p:nvPr>
            <p:ph type="title"/>
          </p:nvPr>
        </p:nvSpPr>
        <p:spPr>
          <a:xfrm>
            <a:off x="415496" y="740799"/>
            <a:ext cx="3743100" cy="1007702"/>
          </a:xfrm>
          <a:prstGeom prst="rect">
            <a:avLst/>
          </a:prstGeom>
        </p:spPr>
        <p:txBody>
          <a:bodyPr anchor="b"/>
          <a:lstStyle>
            <a:lvl1pPr>
              <a:defRPr sz="3200"/>
            </a:lvl1pPr>
          </a:lstStyle>
          <a:p>
            <a:r>
              <a:t>Title Text</a:t>
            </a:r>
          </a:p>
        </p:txBody>
      </p:sp>
      <p:sp>
        <p:nvSpPr>
          <p:cNvPr id="48" name="Body Level One…"/>
          <p:cNvSpPr txBox="1">
            <a:spLocks noGrp="1"/>
          </p:cNvSpPr>
          <p:nvPr>
            <p:ph type="body" sz="quarter" idx="1"/>
          </p:nvPr>
        </p:nvSpPr>
        <p:spPr>
          <a:xfrm>
            <a:off x="415496" y="1852800"/>
            <a:ext cx="3743100" cy="4239301"/>
          </a:xfrm>
          <a:prstGeom prst="rect">
            <a:avLst/>
          </a:prstGeom>
        </p:spPr>
        <p:txBody>
          <a:bodyPr/>
          <a:lstStyle>
            <a:lvl1pPr indent="-330200">
              <a:buSzPts val="1600"/>
              <a:defRPr sz="1600"/>
            </a:lvl1pPr>
            <a:lvl2pPr marL="914400" indent="-330200">
              <a:buSzPts val="1600"/>
              <a:defRPr sz="1600"/>
            </a:lvl2pPr>
            <a:lvl3pPr marL="1371600" indent="-330200">
              <a:buSzPts val="1600"/>
              <a:defRPr sz="1600"/>
            </a:lvl3pPr>
            <a:lvl4pPr marL="1828800" indent="-330200">
              <a:buSzPts val="1600"/>
              <a:defRPr sz="1600"/>
            </a:lvl4pPr>
            <a:lvl5pPr marL="2286000" indent="-330200">
              <a:buSzPts val="1600"/>
              <a:defRPr sz="1600"/>
            </a:lvl5pPr>
          </a:lstStyle>
          <a:p>
            <a:r>
              <a:t>Body Level One</a:t>
            </a:r>
          </a:p>
          <a:p>
            <a:pPr lvl="1"/>
            <a:r>
              <a:t>Body Level Two</a:t>
            </a:r>
          </a:p>
          <a:p>
            <a:pPr lvl="2"/>
            <a:r>
              <a:t>Body Level Three</a:t>
            </a:r>
          </a:p>
          <a:p>
            <a:pPr lvl="3"/>
            <a:r>
              <a:t>Body Level Four</a:t>
            </a:r>
          </a:p>
          <a:p>
            <a:pPr lvl="4"/>
            <a:r>
              <a:t>Body Level Five</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MAIN_POINT">
    <p:spTree>
      <p:nvGrpSpPr>
        <p:cNvPr id="1" name=""/>
        <p:cNvGrpSpPr/>
        <p:nvPr/>
      </p:nvGrpSpPr>
      <p:grpSpPr>
        <a:xfrm>
          <a:off x="0" y="0"/>
          <a:ext cx="0" cy="0"/>
          <a:chOff x="0" y="0"/>
          <a:chExt cx="0" cy="0"/>
        </a:xfrm>
      </p:grpSpPr>
      <p:sp>
        <p:nvSpPr>
          <p:cNvPr id="56" name="Title Text"/>
          <p:cNvSpPr txBox="1">
            <a:spLocks noGrp="1"/>
          </p:cNvSpPr>
          <p:nvPr>
            <p:ph type="title"/>
          </p:nvPr>
        </p:nvSpPr>
        <p:spPr>
          <a:xfrm>
            <a:off x="653502" y="600199"/>
            <a:ext cx="8488201" cy="5454302"/>
          </a:xfrm>
          <a:prstGeom prst="rect">
            <a:avLst/>
          </a:prstGeom>
        </p:spPr>
        <p:txBody>
          <a:bodyPr anchor="ctr"/>
          <a:lstStyle>
            <a:lvl1pPr>
              <a:defRPr sz="6400"/>
            </a:lvl1pPr>
          </a:lstStyle>
          <a:p>
            <a:r>
              <a:t>Title Text</a:t>
            </a:r>
          </a:p>
        </p:txBody>
      </p:sp>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_TITLE_AND_DESCRIPTION">
    <p:spTree>
      <p:nvGrpSpPr>
        <p:cNvPr id="1" name=""/>
        <p:cNvGrpSpPr/>
        <p:nvPr/>
      </p:nvGrpSpPr>
      <p:grpSpPr>
        <a:xfrm>
          <a:off x="0" y="0"/>
          <a:ext cx="0" cy="0"/>
          <a:chOff x="0" y="0"/>
          <a:chExt cx="0" cy="0"/>
        </a:xfrm>
      </p:grpSpPr>
      <p:sp>
        <p:nvSpPr>
          <p:cNvPr id="64" name="Google Shape;33;p8"/>
          <p:cNvSpPr/>
          <p:nvPr/>
        </p:nvSpPr>
        <p:spPr>
          <a:xfrm>
            <a:off x="6094474" y="-167"/>
            <a:ext cx="6094501" cy="6858001"/>
          </a:xfrm>
          <a:prstGeom prst="rect">
            <a:avLst/>
          </a:prstGeom>
          <a:solidFill>
            <a:srgbClr val="EEEEEE"/>
          </a:solidFill>
          <a:ln w="12700">
            <a:miter lim="400000"/>
          </a:ln>
        </p:spPr>
        <p:txBody>
          <a:bodyPr lIns="45719" rIns="45719" anchor="ctr"/>
          <a:lstStyle/>
          <a:p>
            <a:endParaRPr/>
          </a:p>
        </p:txBody>
      </p:sp>
      <p:sp>
        <p:nvSpPr>
          <p:cNvPr id="65" name="Title Text"/>
          <p:cNvSpPr txBox="1">
            <a:spLocks noGrp="1"/>
          </p:cNvSpPr>
          <p:nvPr>
            <p:ph type="title"/>
          </p:nvPr>
        </p:nvSpPr>
        <p:spPr>
          <a:xfrm>
            <a:off x="353911" y="1644232"/>
            <a:ext cx="5392200" cy="1976401"/>
          </a:xfrm>
          <a:prstGeom prst="rect">
            <a:avLst/>
          </a:prstGeom>
        </p:spPr>
        <p:txBody>
          <a:bodyPr anchor="b"/>
          <a:lstStyle>
            <a:lvl1pPr algn="ctr">
              <a:defRPr sz="5600"/>
            </a:lvl1pPr>
          </a:lstStyle>
          <a:p>
            <a:r>
              <a:t>Title Text</a:t>
            </a:r>
          </a:p>
        </p:txBody>
      </p:sp>
      <p:sp>
        <p:nvSpPr>
          <p:cNvPr id="66" name="Body Level One…"/>
          <p:cNvSpPr txBox="1">
            <a:spLocks noGrp="1"/>
          </p:cNvSpPr>
          <p:nvPr>
            <p:ph type="body" sz="quarter" idx="1"/>
          </p:nvPr>
        </p:nvSpPr>
        <p:spPr>
          <a:xfrm>
            <a:off x="353911" y="3737433"/>
            <a:ext cx="5392200" cy="1646701"/>
          </a:xfrm>
          <a:prstGeom prst="rect">
            <a:avLst/>
          </a:prstGeom>
        </p:spPr>
        <p:txBody>
          <a:bodyPr/>
          <a:lstStyle>
            <a:lvl1pPr marL="381000" indent="-304800" algn="ctr">
              <a:lnSpc>
                <a:spcPct val="100000"/>
              </a:lnSpc>
              <a:buClrTx/>
              <a:buSzTx/>
              <a:buFontTx/>
              <a:buNone/>
              <a:defRPr sz="2800"/>
            </a:lvl1pPr>
            <a:lvl2pPr marL="381000" indent="184150" algn="ctr">
              <a:lnSpc>
                <a:spcPct val="100000"/>
              </a:lnSpc>
              <a:buClrTx/>
              <a:buSzTx/>
              <a:buFontTx/>
              <a:buNone/>
              <a:defRPr sz="2800"/>
            </a:lvl2pPr>
            <a:lvl3pPr marL="381000" indent="641350" algn="ctr">
              <a:lnSpc>
                <a:spcPct val="100000"/>
              </a:lnSpc>
              <a:buClrTx/>
              <a:buSzTx/>
              <a:buFontTx/>
              <a:buNone/>
              <a:defRPr sz="2800"/>
            </a:lvl3pPr>
            <a:lvl4pPr marL="381000" indent="1098550" algn="ctr">
              <a:lnSpc>
                <a:spcPct val="100000"/>
              </a:lnSpc>
              <a:buClrTx/>
              <a:buSzTx/>
              <a:buFontTx/>
              <a:buNone/>
              <a:defRPr sz="2800"/>
            </a:lvl4pPr>
            <a:lvl5pPr marL="381000" indent="1555750" algn="ctr">
              <a:lnSpc>
                <a:spcPct val="100000"/>
              </a:lnSpc>
              <a:buClrTx/>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67" name="Google Shape;36;p8"/>
          <p:cNvSpPr txBox="1">
            <a:spLocks noGrp="1"/>
          </p:cNvSpPr>
          <p:nvPr>
            <p:ph type="body" sz="half" idx="13"/>
          </p:nvPr>
        </p:nvSpPr>
        <p:spPr>
          <a:xfrm>
            <a:off x="6584352" y="965433"/>
            <a:ext cx="5114700" cy="4926901"/>
          </a:xfrm>
          <a:prstGeom prst="rect">
            <a:avLst/>
          </a:prstGeom>
        </p:spPr>
        <p:txBody>
          <a:bodyPr anchor="ctr"/>
          <a:lstStyle/>
          <a:p>
            <a:endParaRP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APTION_ONLY">
    <p:spTree>
      <p:nvGrpSpPr>
        <p:cNvPr id="1" name=""/>
        <p:cNvGrpSpPr/>
        <p:nvPr/>
      </p:nvGrpSpPr>
      <p:grpSpPr>
        <a:xfrm>
          <a:off x="0" y="0"/>
          <a:ext cx="0" cy="0"/>
          <a:chOff x="0" y="0"/>
          <a:chExt cx="0" cy="0"/>
        </a:xfrm>
      </p:grpSpPr>
      <p:sp>
        <p:nvSpPr>
          <p:cNvPr id="75" name="Body Level One…"/>
          <p:cNvSpPr txBox="1">
            <a:spLocks noGrp="1"/>
          </p:cNvSpPr>
          <p:nvPr>
            <p:ph type="body" sz="quarter" idx="1"/>
          </p:nvPr>
        </p:nvSpPr>
        <p:spPr>
          <a:xfrm>
            <a:off x="415496" y="5640766"/>
            <a:ext cx="7996501" cy="806701"/>
          </a:xfrm>
          <a:prstGeom prst="rect">
            <a:avLst/>
          </a:prstGeom>
        </p:spPr>
        <p:txBody>
          <a:bodyPr anchor="ctr"/>
          <a:lstStyle>
            <a:lvl1pPr marL="228600" indent="0">
              <a:lnSpc>
                <a:spcPct val="100000"/>
              </a:lnSpc>
              <a:buClrTx/>
              <a:buSzTx/>
              <a:buFontTx/>
              <a:buNone/>
            </a:lvl1pPr>
            <a:lvl2pPr>
              <a:lnSpc>
                <a:spcPct val="100000"/>
              </a:lnSpc>
              <a:buClrTx/>
              <a:buFontTx/>
            </a:lvl2pPr>
            <a:lvl3pPr>
              <a:lnSpc>
                <a:spcPct val="100000"/>
              </a:lnSpc>
              <a:buClrTx/>
              <a:buFontTx/>
            </a:lvl3pPr>
            <a:lvl4pPr>
              <a:lnSpc>
                <a:spcPct val="100000"/>
              </a:lnSpc>
              <a:buClrTx/>
              <a:buFontTx/>
            </a:lvl4pPr>
            <a:lvl5pPr>
              <a:lnSpc>
                <a:spcPct val="100000"/>
              </a:lnSpc>
              <a:buClrTx/>
              <a:buFontTx/>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BIG_NUMBER">
    <p:spTree>
      <p:nvGrpSpPr>
        <p:cNvPr id="1" name=""/>
        <p:cNvGrpSpPr/>
        <p:nvPr/>
      </p:nvGrpSpPr>
      <p:grpSpPr>
        <a:xfrm>
          <a:off x="0" y="0"/>
          <a:ext cx="0" cy="0"/>
          <a:chOff x="0" y="0"/>
          <a:chExt cx="0" cy="0"/>
        </a:xfrm>
      </p:grpSpPr>
      <p:sp>
        <p:nvSpPr>
          <p:cNvPr id="83" name="Title Text"/>
          <p:cNvSpPr txBox="1">
            <a:spLocks noGrp="1"/>
          </p:cNvSpPr>
          <p:nvPr>
            <p:ph type="title"/>
          </p:nvPr>
        </p:nvSpPr>
        <p:spPr>
          <a:xfrm>
            <a:off x="415496" y="1474833"/>
            <a:ext cx="11358000" cy="2618101"/>
          </a:xfrm>
          <a:prstGeom prst="rect">
            <a:avLst/>
          </a:prstGeom>
        </p:spPr>
        <p:txBody>
          <a:bodyPr anchor="b"/>
          <a:lstStyle>
            <a:lvl1pPr algn="ctr">
              <a:defRPr sz="16000"/>
            </a:lvl1pPr>
          </a:lstStyle>
          <a:p>
            <a:r>
              <a:t>Title Text</a:t>
            </a:r>
          </a:p>
        </p:txBody>
      </p:sp>
      <p:sp>
        <p:nvSpPr>
          <p:cNvPr id="84" name="Body Level One…"/>
          <p:cNvSpPr txBox="1">
            <a:spLocks noGrp="1"/>
          </p:cNvSpPr>
          <p:nvPr>
            <p:ph type="body" sz="half" idx="1"/>
          </p:nvPr>
        </p:nvSpPr>
        <p:spPr>
          <a:xfrm>
            <a:off x="415496" y="4202967"/>
            <a:ext cx="11358000" cy="1734301"/>
          </a:xfrm>
          <a:prstGeom prst="rect">
            <a:avLst/>
          </a:prstGeom>
        </p:spPr>
        <p:txBody>
          <a:bodyPr/>
          <a:lstStyle>
            <a:lvl1pPr algn="ctr"/>
            <a:lvl2pPr algn="ctr"/>
            <a:lvl3pPr algn="ctr"/>
            <a:lvl4pPr algn="ctr"/>
            <a:lvl5pPr algn="ct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15496" y="593366"/>
            <a:ext cx="11358000" cy="7635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Title Text</a:t>
            </a:r>
          </a:p>
        </p:txBody>
      </p:sp>
      <p:sp>
        <p:nvSpPr>
          <p:cNvPr id="3" name="Body Level One…"/>
          <p:cNvSpPr txBox="1">
            <a:spLocks noGrp="1"/>
          </p:cNvSpPr>
          <p:nvPr>
            <p:ph type="body" idx="1"/>
          </p:nvPr>
        </p:nvSpPr>
        <p:spPr>
          <a:xfrm>
            <a:off x="415496" y="1536633"/>
            <a:ext cx="11358000" cy="4555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585093" y="6265547"/>
            <a:ext cx="440092" cy="428850"/>
          </a:xfrm>
          <a:prstGeom prst="rect">
            <a:avLst/>
          </a:prstGeom>
          <a:ln w="12700">
            <a:miter lim="400000"/>
          </a:ln>
        </p:spPr>
        <p:txBody>
          <a:bodyPr wrap="none" lIns="121874" tIns="121874" rIns="121874" bIns="121874" anchor="ctr">
            <a:spAutoFit/>
          </a:bodyPr>
          <a:lstStyle>
            <a:lvl1pPr algn="r">
              <a:defRPr sz="1300">
                <a:solidFill>
                  <a:schemeClr val="accent2">
                    <a:lumOff val="21764"/>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txStyles>
    <p:titleStyle>
      <a:lvl1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1pPr>
      <a:lvl2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2pPr>
      <a:lvl3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3pPr>
      <a:lvl4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4pPr>
      <a:lvl5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5pPr>
      <a:lvl6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6pPr>
      <a:lvl7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7pPr>
      <a:lvl8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8pPr>
      <a:lvl9pPr marL="0" marR="0" indent="0" algn="l" defTabSz="914400" rtl="0" latinLnBrk="0">
        <a:lnSpc>
          <a:spcPct val="100000"/>
        </a:lnSpc>
        <a:spcBef>
          <a:spcPts val="0"/>
        </a:spcBef>
        <a:spcAft>
          <a:spcPts val="0"/>
        </a:spcAft>
        <a:buClrTx/>
        <a:buSzTx/>
        <a:buFontTx/>
        <a:buNone/>
        <a:tabLst/>
        <a:defRPr sz="3700" b="0" i="0" u="none" strike="noStrike" cap="none" spc="0" baseline="0">
          <a:solidFill>
            <a:srgbClr val="000000"/>
          </a:solidFill>
          <a:uFillTx/>
          <a:latin typeface="+mj-lt"/>
          <a:ea typeface="+mj-ea"/>
          <a:cs typeface="+mj-cs"/>
          <a:sym typeface="Arial"/>
        </a:defRPr>
      </a:lvl9pPr>
    </p:titleStyle>
    <p:bodyStyle>
      <a:lvl1pPr marL="457200" marR="0" indent="-381000"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1pPr>
      <a:lvl2pPr marL="1006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2pPr>
      <a:lvl3pPr marL="1463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3pPr>
      <a:lvl4pPr marL="1920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4pPr>
      <a:lvl5pPr marL="23779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5pPr>
      <a:lvl6pPr marL="28351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6pPr>
      <a:lvl7pPr marL="32923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7pPr>
      <a:lvl8pPr marL="37495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8pPr>
      <a:lvl9pPr marL="4206707" marR="0" indent="-441157" algn="l" defTabSz="914400" rtl="0" latinLnBrk="0">
        <a:lnSpc>
          <a:spcPct val="115000"/>
        </a:lnSpc>
        <a:spcBef>
          <a:spcPts val="0"/>
        </a:spcBef>
        <a:spcAft>
          <a:spcPts val="0"/>
        </a:spcAft>
        <a:buClr>
          <a:schemeClr val="accent2">
            <a:lumOff val="21764"/>
          </a:schemeClr>
        </a:buClr>
        <a:buSzPts val="2400"/>
        <a:buFont typeface="Arial"/>
        <a:buChar char="■"/>
        <a:tabLst/>
        <a:defRPr sz="2400" b="0" i="0" u="none" strike="noStrike" cap="none" spc="0" baseline="0">
          <a:solidFill>
            <a:schemeClr val="accent2">
              <a:lumOff val="21764"/>
            </a:schemeClr>
          </a:solidFill>
          <a:uFillTx/>
          <a:latin typeface="+mj-lt"/>
          <a:ea typeface="+mj-ea"/>
          <a:cs typeface="+mj-cs"/>
          <a:sym typeface="Arial"/>
        </a:defRPr>
      </a:lvl9pPr>
    </p:bodyStyle>
    <p:otherStyle>
      <a:lvl1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if"/><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1" name="Google Shape;51;p12"/>
          <p:cNvSpPr txBox="1"/>
          <p:nvPr/>
        </p:nvSpPr>
        <p:spPr>
          <a:xfrm>
            <a:off x="2691500" y="3192190"/>
            <a:ext cx="7050300" cy="10324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3000">
                <a:solidFill>
                  <a:srgbClr val="FFFFFF"/>
                </a:solidFill>
                <a:latin typeface="Politica"/>
                <a:ea typeface="Politica"/>
                <a:cs typeface="Politica"/>
                <a:sym typeface="Politica"/>
              </a:defRPr>
            </a:lvl1pPr>
          </a:lstStyle>
          <a:p>
            <a:r>
              <a:t>LESSON PLAN </a:t>
            </a:r>
            <a:endParaRPr sz="2000"/>
          </a:p>
        </p:txBody>
      </p:sp>
      <p:grpSp>
        <p:nvGrpSpPr>
          <p:cNvPr id="104" name="Google Shape;52;p12"/>
          <p:cNvGrpSpPr/>
          <p:nvPr/>
        </p:nvGrpSpPr>
        <p:grpSpPr>
          <a:xfrm>
            <a:off x="3956246" y="3225200"/>
            <a:ext cx="4530449" cy="494651"/>
            <a:chOff x="0" y="0"/>
            <a:chExt cx="4530447" cy="494649"/>
          </a:xfrm>
        </p:grpSpPr>
        <p:sp>
          <p:nvSpPr>
            <p:cNvPr id="102" name="Google Shape;53;p12"/>
            <p:cNvSpPr/>
            <p:nvPr/>
          </p:nvSpPr>
          <p:spPr>
            <a:xfrm>
              <a:off x="0" y="-1"/>
              <a:ext cx="4530448" cy="1"/>
            </a:xfrm>
            <a:prstGeom prst="line">
              <a:avLst/>
            </a:prstGeom>
            <a:noFill/>
            <a:ln w="25400" cap="flat">
              <a:solidFill>
                <a:srgbClr val="FFFFFF"/>
              </a:solidFill>
              <a:prstDash val="solid"/>
              <a:miter lim="400000"/>
            </a:ln>
            <a:effectLst/>
          </p:spPr>
          <p:txBody>
            <a:bodyPr wrap="square" lIns="45719" tIns="45719" rIns="45719" bIns="45719" numCol="1" anchor="t">
              <a:noAutofit/>
            </a:bodyPr>
            <a:lstStyle/>
            <a:p>
              <a:endParaRPr/>
            </a:p>
          </p:txBody>
        </p:sp>
        <p:sp>
          <p:nvSpPr>
            <p:cNvPr id="103" name="Google Shape;54;p12"/>
            <p:cNvSpPr/>
            <p:nvPr/>
          </p:nvSpPr>
          <p:spPr>
            <a:xfrm>
              <a:off x="0" y="494649"/>
              <a:ext cx="453044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05" name="Image" descr="Image"/>
          <p:cNvPicPr>
            <a:picLocks noChangeAspect="1"/>
          </p:cNvPicPr>
          <p:nvPr/>
        </p:nvPicPr>
        <p:blipFill>
          <a:blip r:embed="rId2"/>
          <a:stretch>
            <a:fillRect/>
          </a:stretch>
        </p:blipFill>
        <p:spPr>
          <a:xfrm>
            <a:off x="9773918" y="74868"/>
            <a:ext cx="2177431" cy="790928"/>
          </a:xfrm>
          <a:prstGeom prst="rect">
            <a:avLst/>
          </a:prstGeom>
          <a:ln w="12700">
            <a:miter lim="400000"/>
          </a:ln>
        </p:spPr>
      </p:pic>
      <p:pic>
        <p:nvPicPr>
          <p:cNvPr id="106" name="Picture 8" descr="Picture 8"/>
          <p:cNvPicPr>
            <a:picLocks noChangeAspect="1"/>
          </p:cNvPicPr>
          <p:nvPr/>
        </p:nvPicPr>
        <p:blipFill>
          <a:blip r:embed="rId3"/>
          <a:srcRect r="50000"/>
          <a:stretch>
            <a:fillRect/>
          </a:stretch>
        </p:blipFill>
        <p:spPr>
          <a:xfrm>
            <a:off x="8788004" y="721921"/>
            <a:ext cx="3403996" cy="6354124"/>
          </a:xfrm>
          <a:prstGeom prst="rect">
            <a:avLst/>
          </a:prstGeom>
          <a:ln w="12700">
            <a:miter lim="400000"/>
          </a:ln>
        </p:spPr>
      </p:pic>
      <p:pic>
        <p:nvPicPr>
          <p:cNvPr id="107" name="Picture 9" descr="Picture 9"/>
          <p:cNvPicPr>
            <a:picLocks noChangeAspect="1"/>
          </p:cNvPicPr>
          <p:nvPr/>
        </p:nvPicPr>
        <p:blipFill>
          <a:blip r:embed="rId4"/>
          <a:srcRect l="3178" r="48363" b="8832"/>
          <a:stretch>
            <a:fillRect/>
          </a:stretch>
        </p:blipFill>
        <p:spPr>
          <a:xfrm rot="16200000">
            <a:off x="-310174" y="-1521680"/>
            <a:ext cx="2781005" cy="5907074"/>
          </a:xfrm>
          <a:prstGeom prst="rect">
            <a:avLst/>
          </a:prstGeom>
          <a:ln w="12700">
            <a:miter lim="400000"/>
          </a:ln>
        </p:spPr>
      </p:pic>
      <p:pic>
        <p:nvPicPr>
          <p:cNvPr id="108" name="Picture 10" descr="Picture 10"/>
          <p:cNvPicPr>
            <a:picLocks noChangeAspect="1"/>
          </p:cNvPicPr>
          <p:nvPr/>
        </p:nvPicPr>
        <p:blipFill>
          <a:blip r:embed="rId5"/>
          <a:srcRect r="45129"/>
          <a:stretch>
            <a:fillRect/>
          </a:stretch>
        </p:blipFill>
        <p:spPr>
          <a:xfrm rot="5400000">
            <a:off x="940551" y="768138"/>
            <a:ext cx="4319274" cy="7871698"/>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10" name="Google Shape;59;p13"/>
          <p:cNvSpPr txBox="1"/>
          <p:nvPr/>
        </p:nvSpPr>
        <p:spPr>
          <a:xfrm>
            <a:off x="947649" y="1049478"/>
            <a:ext cx="10284002" cy="60206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nchor="ctr">
            <a:spAutoFit/>
          </a:bodyPr>
          <a:lstStyle/>
          <a:p>
            <a:pPr lvl="0">
              <a:lnSpc>
                <a:spcPct val="150000"/>
              </a:lnSpc>
            </a:pPr>
            <a:r>
              <a:rPr lang="en-US" dirty="0">
                <a:solidFill>
                  <a:srgbClr val="FFFFFF"/>
                </a:solidFill>
                <a:latin typeface="Politica" panose="02000506060000020004" pitchFamily="2" charset="0"/>
                <a:ea typeface="Lato"/>
                <a:cs typeface="Lato"/>
                <a:sym typeface="Lato"/>
              </a:rPr>
              <a:t>ZONE: Software Zone			AGE GROUP:11-14		</a:t>
            </a:r>
            <a:r>
              <a:rPr lang="en-US" dirty="0">
                <a:solidFill>
                  <a:schemeClr val="lt1"/>
                </a:solidFill>
                <a:latin typeface="Politica" panose="02000506060000020004" pitchFamily="2" charset="0"/>
                <a:ea typeface="Lato"/>
                <a:cs typeface="Lato"/>
                <a:sym typeface="Lato"/>
              </a:rPr>
              <a:t>EQUIPMENT:  Computer, internet access, </a:t>
            </a:r>
            <a:r>
              <a:rPr lang="en-US" dirty="0">
                <a:solidFill>
                  <a:schemeClr val="bg1"/>
                </a:solidFill>
                <a:latin typeface="Politica" panose="02000506060000020004" pitchFamily="2" charset="0"/>
                <a:ea typeface="Lato"/>
                <a:cs typeface="Lato"/>
                <a:sym typeface="Lato"/>
              </a:rPr>
              <a:t>Co-spaces platform.</a:t>
            </a:r>
            <a:br>
              <a:rPr lang="en-US" dirty="0">
                <a:solidFill>
                  <a:srgbClr val="FFFFFF"/>
                </a:solidFill>
                <a:latin typeface="Politica" panose="02000506060000020004" pitchFamily="2" charset="0"/>
                <a:ea typeface="Lato"/>
                <a:cs typeface="Lato"/>
                <a:sym typeface="Lato"/>
              </a:rPr>
            </a:br>
            <a:r>
              <a:rPr lang="en-US" dirty="0">
                <a:solidFill>
                  <a:srgbClr val="FFFFFF"/>
                </a:solidFill>
                <a:latin typeface="Politica" panose="02000506060000020004" pitchFamily="2" charset="0"/>
                <a:ea typeface="Lato"/>
                <a:cs typeface="Lato"/>
                <a:sym typeface="Lato"/>
              </a:rPr>
              <a:t>DESCRIPTION: </a:t>
            </a:r>
            <a:r>
              <a:rPr lang="en-US" dirty="0">
                <a:solidFill>
                  <a:schemeClr val="tx1"/>
                </a:solidFill>
                <a:latin typeface="Politica" panose="02000506060000020004" pitchFamily="2" charset="0"/>
              </a:rPr>
              <a:t>Participants will be introduced to the subject of the workshop and discuss the International Day of Education event. They will also be introduced to the Co-spaces platform where they will learn how to customize their own character and design their environment, expressing their vision of the future of Education.</a:t>
            </a:r>
            <a:br>
              <a:rPr lang="en-US" dirty="0">
                <a:solidFill>
                  <a:srgbClr val="FFFFFF"/>
                </a:solidFill>
                <a:latin typeface="Politica" panose="02000506060000020004" pitchFamily="2" charset="0"/>
                <a:ea typeface="Lato"/>
                <a:cs typeface="Lato"/>
                <a:sym typeface="Lato"/>
              </a:rPr>
            </a:br>
            <a:endParaRPr lang="en-US" dirty="0">
              <a:solidFill>
                <a:srgbClr val="FFFFFF"/>
              </a:solidFill>
              <a:latin typeface="Politica" panose="02000506060000020004" pitchFamily="2" charset="0"/>
              <a:ea typeface="Lato"/>
              <a:cs typeface="Lato"/>
              <a:sym typeface="Lato"/>
            </a:endParaRPr>
          </a:p>
          <a:p>
            <a:pPr lvl="0">
              <a:lnSpc>
                <a:spcPct val="150000"/>
              </a:lnSpc>
            </a:pPr>
            <a:r>
              <a:rPr lang="en-US" b="1" dirty="0">
                <a:solidFill>
                  <a:srgbClr val="FFFFFF"/>
                </a:solidFill>
                <a:latin typeface="Politica" panose="02000506060000020004" pitchFamily="2" charset="0"/>
                <a:ea typeface="Lato"/>
                <a:cs typeface="Lato"/>
                <a:sym typeface="Lato"/>
              </a:rPr>
              <a:t>Engineering challenge:</a:t>
            </a:r>
          </a:p>
          <a:p>
            <a:pPr lvl="0">
              <a:lnSpc>
                <a:spcPct val="150000"/>
              </a:lnSpc>
            </a:pPr>
            <a:r>
              <a:rPr lang="en-US" dirty="0">
                <a:solidFill>
                  <a:srgbClr val="FFFFFF"/>
                </a:solidFill>
                <a:latin typeface="Politica" panose="02000506060000020004" pitchFamily="2" charset="0"/>
                <a:ea typeface="Lato"/>
                <a:cs typeface="Lato"/>
                <a:sym typeface="Lato"/>
              </a:rPr>
              <a:t>The International Day of Education is a day where the world celebrates the importance of education in making peace and development. Sarah is a researcher, specialized in Education. For her latest research, she needs to know the vision of the current generation of the future of education, how they think classrooms are going to be, and how the learning process can change. She will be analyzing the answers and using them for her research. Your job is to help her receive your thoughts by creating a 3D character that has a speech box expressing his ideas. </a:t>
            </a:r>
          </a:p>
          <a:p>
            <a:pPr lvl="0">
              <a:lnSpc>
                <a:spcPct val="150000"/>
              </a:lnSpc>
            </a:pPr>
            <a:endParaRPr lang="en-US" dirty="0">
              <a:solidFill>
                <a:srgbClr val="FFFFFF"/>
              </a:solidFill>
              <a:latin typeface="Politica" panose="02000506060000020004" pitchFamily="2" charset="0"/>
              <a:ea typeface="Lato"/>
              <a:cs typeface="Lato"/>
              <a:sym typeface="Lato"/>
            </a:endParaRPr>
          </a:p>
          <a:p>
            <a:pPr lvl="0">
              <a:lnSpc>
                <a:spcPct val="150000"/>
              </a:lnSpc>
            </a:pPr>
            <a:r>
              <a:rPr lang="en-US" dirty="0">
                <a:solidFill>
                  <a:srgbClr val="FFFFFF"/>
                </a:solidFill>
                <a:latin typeface="Politica" panose="02000506060000020004" pitchFamily="2" charset="0"/>
                <a:ea typeface="Lato"/>
                <a:cs typeface="Lato"/>
                <a:sym typeface="Lato"/>
              </a:rPr>
              <a:t>LEARNING OBJECTIVES:</a:t>
            </a:r>
            <a:br>
              <a:rPr lang="en-US" dirty="0">
                <a:solidFill>
                  <a:srgbClr val="FFFFFF"/>
                </a:solidFill>
                <a:latin typeface="Politica" panose="02000506060000020004" pitchFamily="2" charset="0"/>
                <a:ea typeface="Lato"/>
                <a:cs typeface="Lato"/>
                <a:sym typeface="Lato"/>
              </a:rPr>
            </a:br>
            <a:r>
              <a:rPr lang="en-US" dirty="0">
                <a:solidFill>
                  <a:schemeClr val="tx1"/>
                </a:solidFill>
                <a:latin typeface="Politica" panose="02000506060000020004" pitchFamily="2" charset="0"/>
                <a:ea typeface="Lato"/>
                <a:cs typeface="Lato"/>
                <a:sym typeface="Lato"/>
              </a:rPr>
              <a:t>After attending this session, participants will be able to:</a:t>
            </a:r>
            <a:endParaRPr lang="en-US" dirty="0">
              <a:solidFill>
                <a:schemeClr val="tx1"/>
              </a:solidFill>
              <a:latin typeface="Politica" panose="02000506060000020004" pitchFamily="2" charset="0"/>
            </a:endParaRPr>
          </a:p>
          <a:p>
            <a:pPr marL="457200" lvl="0" indent="-317500">
              <a:lnSpc>
                <a:spcPct val="150000"/>
              </a:lnSpc>
              <a:buClr>
                <a:srgbClr val="FFFFFF"/>
              </a:buClr>
              <a:buSzPts val="1400"/>
              <a:buFont typeface="Lato"/>
              <a:buChar char="●"/>
            </a:pPr>
            <a:r>
              <a:rPr lang="en-US" dirty="0">
                <a:solidFill>
                  <a:schemeClr val="tx1"/>
                </a:solidFill>
                <a:latin typeface="Politica" panose="02000506060000020004" pitchFamily="2" charset="0"/>
                <a:sym typeface="Lato"/>
              </a:rPr>
              <a:t>Use the Co-spaces platform to create 3D scenes.</a:t>
            </a:r>
          </a:p>
          <a:p>
            <a:pPr marL="457200" lvl="0" indent="-317500">
              <a:lnSpc>
                <a:spcPct val="150000"/>
              </a:lnSpc>
              <a:buClr>
                <a:srgbClr val="FFFFFF"/>
              </a:buClr>
              <a:buSzPts val="1400"/>
              <a:buFont typeface="Lato"/>
              <a:buChar char="●"/>
            </a:pPr>
            <a:r>
              <a:rPr lang="en-US" dirty="0">
                <a:solidFill>
                  <a:schemeClr val="tx1"/>
                </a:solidFill>
                <a:latin typeface="Politica" panose="02000506060000020004" pitchFamily="2" charset="0"/>
                <a:sym typeface="Lato"/>
              </a:rPr>
              <a:t>Add, customize, and program a 3D character.</a:t>
            </a:r>
          </a:p>
          <a:p>
            <a:pPr marL="457200" lvl="0" indent="-317500">
              <a:lnSpc>
                <a:spcPct val="150000"/>
              </a:lnSpc>
              <a:buClr>
                <a:srgbClr val="FFFFFF"/>
              </a:buClr>
              <a:buSzPts val="1400"/>
              <a:buFont typeface="Lato"/>
              <a:buChar char="●"/>
            </a:pPr>
            <a:r>
              <a:rPr lang="en-US" dirty="0">
                <a:solidFill>
                  <a:schemeClr val="tx1"/>
                </a:solidFill>
                <a:latin typeface="Politica" panose="02000506060000020004" pitchFamily="2" charset="0"/>
                <a:sym typeface="Lato"/>
              </a:rPr>
              <a:t>Use block coding (co-blocks) to program the character.</a:t>
            </a:r>
          </a:p>
          <a:p>
            <a:pPr marL="457200" lvl="0" indent="-317500">
              <a:lnSpc>
                <a:spcPct val="150000"/>
              </a:lnSpc>
              <a:buClr>
                <a:srgbClr val="FFFFFF"/>
              </a:buClr>
              <a:buSzPts val="1400"/>
              <a:buFont typeface="Lato"/>
              <a:buChar char="●"/>
            </a:pPr>
            <a:r>
              <a:rPr lang="en-US" dirty="0">
                <a:solidFill>
                  <a:schemeClr val="tx1"/>
                </a:solidFill>
                <a:latin typeface="Politica" panose="02000506060000020004" pitchFamily="2" charset="0"/>
                <a:sym typeface="Lato"/>
              </a:rPr>
              <a:t>Add different components to design the environment around the character.</a:t>
            </a:r>
          </a:p>
          <a:p>
            <a:pPr marL="457200" lvl="0" indent="-317500">
              <a:lnSpc>
                <a:spcPct val="150000"/>
              </a:lnSpc>
              <a:buClr>
                <a:srgbClr val="FFFFFF"/>
              </a:buClr>
              <a:buSzPts val="1400"/>
              <a:buFont typeface="Lato"/>
              <a:buChar char="●"/>
            </a:pPr>
            <a:r>
              <a:rPr lang="en-US" dirty="0">
                <a:solidFill>
                  <a:schemeClr val="tx1"/>
                </a:solidFill>
                <a:latin typeface="Politica" panose="02000506060000020004" pitchFamily="2" charset="0"/>
                <a:sym typeface="Lato"/>
              </a:rPr>
              <a:t>Export the final project and test it. </a:t>
            </a:r>
            <a:endParaRPr lang="en-US" dirty="0">
              <a:solidFill>
                <a:schemeClr val="tx1"/>
              </a:solidFill>
              <a:latin typeface="Politica" panose="02000506060000020004" pitchFamily="2" charset="0"/>
            </a:endParaRPr>
          </a:p>
          <a:p>
            <a:pPr lvl="7">
              <a:lnSpc>
                <a:spcPct val="150000"/>
              </a:lnSpc>
            </a:pPr>
            <a:endParaRPr lang="en-US" dirty="0">
              <a:latin typeface="Politica" panose="02000506060000020004" pitchFamily="2" charset="0"/>
            </a:endParaRPr>
          </a:p>
        </p:txBody>
      </p:sp>
      <p:sp>
        <p:nvSpPr>
          <p:cNvPr id="111" name="Google Shape;60;p13"/>
          <p:cNvSpPr txBox="1"/>
          <p:nvPr/>
        </p:nvSpPr>
        <p:spPr>
          <a:xfrm>
            <a:off x="1942288" y="408374"/>
            <a:ext cx="8304249" cy="5539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21874" tIns="121874" rIns="121874" bIns="121874">
            <a:spAutoFit/>
          </a:bodyPr>
          <a:lstStyle>
            <a:lvl1pPr algn="ctr">
              <a:defRPr sz="2000">
                <a:solidFill>
                  <a:srgbClr val="FFFFFF"/>
                </a:solidFill>
                <a:latin typeface="Politica"/>
                <a:ea typeface="Politica"/>
                <a:cs typeface="Politica"/>
                <a:sym typeface="Politica"/>
              </a:defRPr>
            </a:lvl1pPr>
          </a:lstStyle>
          <a:p>
            <a:r>
              <a:rPr lang="en-US" dirty="0"/>
              <a:t>EDUCAVATAR</a:t>
            </a:r>
            <a:endParaRPr dirty="0"/>
          </a:p>
        </p:txBody>
      </p:sp>
      <p:grpSp>
        <p:nvGrpSpPr>
          <p:cNvPr id="114" name="Google Shape;61;p13"/>
          <p:cNvGrpSpPr/>
          <p:nvPr/>
        </p:nvGrpSpPr>
        <p:grpSpPr>
          <a:xfrm>
            <a:off x="2058922" y="448448"/>
            <a:ext cx="8070978" cy="494651"/>
            <a:chOff x="0" y="0"/>
            <a:chExt cx="8070977" cy="494649"/>
          </a:xfrm>
        </p:grpSpPr>
        <p:sp>
          <p:nvSpPr>
            <p:cNvPr id="112" name="Google Shape;62;p13"/>
            <p:cNvSpPr/>
            <p:nvPr/>
          </p:nvSpPr>
          <p:spPr>
            <a:xfrm>
              <a:off x="0" y="-1"/>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sp>
          <p:nvSpPr>
            <p:cNvPr id="113" name="Google Shape;63;p13"/>
            <p:cNvSpPr/>
            <p:nvPr/>
          </p:nvSpPr>
          <p:spPr>
            <a:xfrm>
              <a:off x="0" y="494649"/>
              <a:ext cx="8070978" cy="1"/>
            </a:xfrm>
            <a:prstGeom prst="line">
              <a:avLst/>
            </a:prstGeom>
            <a:noFill/>
            <a:ln w="19050" cap="flat">
              <a:solidFill>
                <a:srgbClr val="FFFFFF"/>
              </a:solidFill>
              <a:prstDash val="solid"/>
              <a:round/>
            </a:ln>
            <a:effectLst/>
          </p:spPr>
          <p:txBody>
            <a:bodyPr wrap="square" lIns="45719" tIns="45719" rIns="45719" bIns="45719" numCol="1" anchor="t">
              <a:noAutofit/>
            </a:bodyPr>
            <a:lstStyle/>
            <a:p>
              <a:endParaRPr/>
            </a:p>
          </p:txBody>
        </p:sp>
      </p:grpSp>
      <p:pic>
        <p:nvPicPr>
          <p:cNvPr id="115" name="Picture 7" descr="Picture 7"/>
          <p:cNvPicPr>
            <a:picLocks noChangeAspect="1"/>
          </p:cNvPicPr>
          <p:nvPr/>
        </p:nvPicPr>
        <p:blipFill>
          <a:blip r:embed="rId3"/>
          <a:stretch>
            <a:fillRect/>
          </a:stretch>
        </p:blipFill>
        <p:spPr>
          <a:xfrm>
            <a:off x="9618961" y="6413529"/>
            <a:ext cx="1044681" cy="369333"/>
          </a:xfrm>
          <a:prstGeom prst="rect">
            <a:avLst/>
          </a:prstGeom>
          <a:ln w="12700">
            <a:miter lim="400000"/>
          </a:ln>
        </p:spPr>
      </p:pic>
      <p:sp>
        <p:nvSpPr>
          <p:cNvPr id="116"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2764204693"/>
              </p:ext>
            </p:extLst>
          </p:nvPr>
        </p:nvGraphicFramePr>
        <p:xfrm>
          <a:off x="1578466" y="1157934"/>
          <a:ext cx="9624375" cy="3962310"/>
        </p:xfrm>
        <a:graphic>
          <a:graphicData uri="http://schemas.openxmlformats.org/drawingml/2006/table">
            <a:tbl>
              <a:tblPr>
                <a:tableStyleId>{4C3C2611-4C71-4FC5-86AE-919BDF0F9419}</a:tableStyleId>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0" dirty="0">
                          <a:solidFill>
                            <a:srgbClr val="FFFFFF"/>
                          </a:solidFill>
                          <a:latin typeface="Politica"/>
                          <a:ea typeface="Politica"/>
                          <a:cs typeface="Politica"/>
                          <a:sym typeface="Politica"/>
                        </a:rPr>
                        <a:t>Materials</a:t>
                      </a:r>
                      <a:r>
                        <a:rPr lang="en-US" sz="1400" b="0" dirty="0">
                          <a:solidFill>
                            <a:srgbClr val="FFFFFF"/>
                          </a:solidFill>
                          <a:latin typeface="Politica"/>
                          <a:ea typeface="Politica"/>
                          <a:cs typeface="Politica"/>
                          <a:sym typeface="Politica"/>
                        </a:rPr>
                        <a:t>/requirements </a:t>
                      </a:r>
                      <a:endParaRPr sz="1400" b="0" dirty="0">
                        <a:solidFill>
                          <a:srgbClr val="FFFFFF"/>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0" dirty="0">
                          <a:solidFill>
                            <a:srgbClr val="FFFFFF"/>
                          </a:solidFill>
                          <a:latin typeface="Politica"/>
                          <a:ea typeface="Politica"/>
                          <a:cs typeface="Politica"/>
                          <a:sym typeface="Politica"/>
                        </a:rPr>
                        <a:t>5 </a:t>
                      </a:r>
                      <a:r>
                        <a:rPr sz="1400" b="0" dirty="0">
                          <a:solidFill>
                            <a:srgbClr val="FFFFFF"/>
                          </a:solidFill>
                          <a:latin typeface="Politica"/>
                          <a:ea typeface="Politica"/>
                          <a:cs typeface="Politica"/>
                          <a:sym typeface="Politica"/>
                        </a:rPr>
                        <a:t>min</a:t>
                      </a:r>
                    </a:p>
                  </a:txBody>
                  <a:tcPr marL="91425" marR="91425" marT="91425" marB="91425" horzOverflow="overflow"/>
                </a:tc>
                <a:tc>
                  <a:txBody>
                    <a:bodyPr/>
                    <a:lstStyle/>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b="0" dirty="0">
                          <a:solidFill>
                            <a:schemeClr val="tx1"/>
                          </a:solidFill>
                        </a:rPr>
                        <a:t>1- </a:t>
                      </a:r>
                      <a:r>
                        <a:rPr b="0" dirty="0">
                          <a:solidFill>
                            <a:schemeClr val="tx1"/>
                          </a:solidFill>
                        </a:rPr>
                        <a:t>Introduce yourself. </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b="0" dirty="0">
                          <a:solidFill>
                            <a:schemeClr val="tx1"/>
                          </a:solidFill>
                        </a:rPr>
                        <a:t>2- Wait for all students to join.</a:t>
                      </a: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b="0" dirty="0">
                          <a:solidFill>
                            <a:schemeClr val="tx1"/>
                          </a:solidFill>
                        </a:rPr>
                        <a:t>3- Ice breaking activity.</a:t>
                      </a:r>
                    </a:p>
                    <a:p>
                      <a:pPr marL="285750" indent="-285750" algn="l">
                        <a:buFont typeface="Arial" panose="020B0604020202020204" pitchFamily="34" charset="0"/>
                        <a:buChar char="•"/>
                        <a:defRPr sz="1400">
                          <a:solidFill>
                            <a:srgbClr val="FFFFFF"/>
                          </a:solidFill>
                          <a:latin typeface="Politica"/>
                          <a:ea typeface="Politica"/>
                          <a:cs typeface="Politica"/>
                          <a:sym typeface="Politica"/>
                        </a:defRPr>
                      </a:pPr>
                      <a:r>
                        <a:rPr lang="en-US" b="0" dirty="0">
                          <a:solidFill>
                            <a:schemeClr val="tx1"/>
                          </a:solidFill>
                        </a:rPr>
                        <a:t>Ask general questions like “what is the capital of Qatar” and let the participants share their answers in the chat. </a:t>
                      </a:r>
                    </a:p>
                  </a:txBody>
                  <a:tcPr marL="91425" marR="91425" marT="91425" marB="91425" horzOverflow="overflow"/>
                </a:tc>
                <a:tc>
                  <a:txBody>
                    <a:bodyPr/>
                    <a:lstStyle/>
                    <a:p>
                      <a:pPr algn="l">
                        <a:defRPr sz="1800"/>
                      </a:pPr>
                      <a:r>
                        <a:rPr sz="1400" b="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1"/>
                  </a:ext>
                </a:extLst>
              </a:tr>
              <a:tr h="0">
                <a:tc>
                  <a:txBody>
                    <a:bodyPr/>
                    <a:lstStyle/>
                    <a:p>
                      <a:pPr algn="l">
                        <a:defRPr sz="1800"/>
                      </a:pPr>
                      <a:r>
                        <a:rPr lang="en-US" sz="1400" b="0" dirty="0">
                          <a:solidFill>
                            <a:srgbClr val="FFFFFF"/>
                          </a:solidFill>
                          <a:latin typeface="Politica"/>
                          <a:ea typeface="Politica"/>
                          <a:cs typeface="Politica"/>
                          <a:sym typeface="Politica"/>
                        </a:rPr>
                        <a:t>10 min</a:t>
                      </a:r>
                      <a:endParaRPr sz="1400" b="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0" dirty="0">
                          <a:solidFill>
                            <a:srgbClr val="FFFFFF"/>
                          </a:solidFill>
                          <a:latin typeface="Politica"/>
                          <a:ea typeface="Politica"/>
                          <a:cs typeface="Politica"/>
                          <a:sym typeface="Politica"/>
                        </a:rPr>
                        <a:t>Presentation :</a:t>
                      </a:r>
                    </a:p>
                    <a:p>
                      <a:pPr algn="l">
                        <a:defRPr sz="1800"/>
                      </a:pPr>
                      <a:r>
                        <a:rPr lang="en-US" sz="1400" b="0" dirty="0">
                          <a:solidFill>
                            <a:schemeClr val="tx1"/>
                          </a:solidFill>
                          <a:latin typeface="Politica"/>
                          <a:ea typeface="Politica"/>
                          <a:cs typeface="Politica"/>
                          <a:sym typeface="Politica"/>
                        </a:rPr>
                        <a:t>1- Introduction to Microsoft Teams interface.</a:t>
                      </a:r>
                    </a:p>
                    <a:p>
                      <a:pPr algn="l">
                        <a:defRPr sz="1800"/>
                      </a:pPr>
                      <a:r>
                        <a:rPr lang="en-US" sz="1400" b="0" dirty="0">
                          <a:solidFill>
                            <a:schemeClr val="tx1"/>
                          </a:solidFill>
                          <a:latin typeface="Politica"/>
                          <a:ea typeface="Politica"/>
                          <a:cs typeface="Politica"/>
                          <a:sym typeface="Politica"/>
                        </a:rPr>
                        <a:t>2- The reason we are celebrating this day (The International Day of Education).</a:t>
                      </a:r>
                    </a:p>
                    <a:p>
                      <a:pPr algn="l">
                        <a:defRPr sz="1800"/>
                      </a:pPr>
                      <a:r>
                        <a:rPr lang="en-US" sz="1400" b="0" dirty="0">
                          <a:solidFill>
                            <a:schemeClr val="tx1"/>
                          </a:solidFill>
                          <a:latin typeface="Politica"/>
                          <a:ea typeface="Politica"/>
                          <a:cs typeface="Politica"/>
                          <a:sym typeface="Politica"/>
                        </a:rPr>
                        <a:t>3- Brainstorming: how do you imagine future classrooms to be like?.</a:t>
                      </a:r>
                    </a:p>
                    <a:p>
                      <a:pPr algn="l">
                        <a:defRPr sz="1800"/>
                      </a:pPr>
                      <a:r>
                        <a:rPr lang="en-US" sz="1400" b="0" dirty="0">
                          <a:solidFill>
                            <a:schemeClr val="tx1"/>
                          </a:solidFill>
                          <a:latin typeface="Politica"/>
                          <a:ea typeface="Politica"/>
                          <a:cs typeface="Politica"/>
                          <a:sym typeface="Politica"/>
                        </a:rPr>
                        <a:t>4- Explain the difference between virtual and real. </a:t>
                      </a:r>
                    </a:p>
                    <a:p>
                      <a:pPr algn="l">
                        <a:defRPr sz="1800"/>
                      </a:pPr>
                      <a:r>
                        <a:rPr lang="en-US" sz="1400" b="0">
                          <a:solidFill>
                            <a:schemeClr val="tx1"/>
                          </a:solidFill>
                          <a:latin typeface="Politica"/>
                          <a:ea typeface="Politica"/>
                          <a:cs typeface="Politica"/>
                          <a:sym typeface="Politica"/>
                        </a:rPr>
                        <a:t>5-  </a:t>
                      </a:r>
                      <a:endParaRPr lang="en-US" sz="1400" b="0" dirty="0">
                        <a:solidFill>
                          <a:schemeClr val="tx1"/>
                        </a:solidFill>
                        <a:latin typeface="Politica"/>
                        <a:ea typeface="Politica"/>
                        <a:cs typeface="Politica"/>
                        <a:sym typeface="Politica"/>
                      </a:endParaRPr>
                    </a:p>
                    <a:p>
                      <a:pPr algn="l">
                        <a:defRPr sz="1800"/>
                      </a:pPr>
                      <a:r>
                        <a:rPr lang="en-US" sz="1400" b="0" dirty="0">
                          <a:solidFill>
                            <a:schemeClr val="tx1"/>
                          </a:solidFill>
                          <a:latin typeface="Politica"/>
                          <a:ea typeface="Politica"/>
                          <a:cs typeface="Politica"/>
                          <a:sym typeface="Politica"/>
                        </a:rPr>
                        <a:t>5- Random question: do you play  video games? Which ones?.</a:t>
                      </a:r>
                    </a:p>
                    <a:p>
                      <a:pPr algn="l">
                        <a:defRPr sz="1800"/>
                      </a:pPr>
                      <a:r>
                        <a:rPr lang="en-US" sz="1400" b="0" dirty="0">
                          <a:solidFill>
                            <a:schemeClr val="tx1"/>
                          </a:solidFill>
                          <a:latin typeface="Politica"/>
                          <a:ea typeface="Politica"/>
                          <a:cs typeface="Politica"/>
                          <a:sym typeface="Politica"/>
                        </a:rPr>
                        <a:t>5- What is the meaning of Virtual Reality.</a:t>
                      </a:r>
                    </a:p>
                    <a:p>
                      <a:pPr algn="l">
                        <a:defRPr sz="1800"/>
                      </a:pPr>
                      <a:r>
                        <a:rPr lang="en-US" sz="1400" b="0" dirty="0">
                          <a:solidFill>
                            <a:schemeClr val="tx1"/>
                          </a:solidFill>
                          <a:latin typeface="Politica"/>
                          <a:ea typeface="Politica"/>
                          <a:cs typeface="Politica"/>
                          <a:sym typeface="Politica"/>
                        </a:rPr>
                        <a:t>6- Applications of VR in different fields.</a:t>
                      </a:r>
                    </a:p>
                    <a:p>
                      <a:pPr algn="l">
                        <a:defRPr sz="1800"/>
                      </a:pPr>
                      <a:r>
                        <a:rPr lang="en-US" sz="1400" b="0" dirty="0">
                          <a:solidFill>
                            <a:schemeClr val="tx1"/>
                          </a:solidFill>
                          <a:latin typeface="Politica"/>
                          <a:ea typeface="Politica"/>
                          <a:cs typeface="Politica"/>
                          <a:sym typeface="Politica"/>
                        </a:rPr>
                        <a:t>7- Introduction to Co-spaces platform. </a:t>
                      </a:r>
                    </a:p>
                  </a:txBody>
                  <a:tcPr marL="91425" marR="91425" marT="91425" marB="91425" horzOverflow="overflow"/>
                </a:tc>
                <a:tc>
                  <a:txBody>
                    <a:bodyPr/>
                    <a:lstStyle/>
                    <a:p>
                      <a:pPr algn="l">
                        <a:defRPr sz="1800"/>
                      </a:pPr>
                      <a:r>
                        <a:rPr sz="1400" b="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10002"/>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xmlns:m="http://schemas.openxmlformats.org/officeDocument/2006/math" xmlns:a14="http://schemas.microsoft.com/office/drawing/2010/main">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258473261"/>
              </p:ext>
            </p:extLst>
          </p:nvPr>
        </p:nvGraphicFramePr>
        <p:xfrm>
          <a:off x="1518732" y="275699"/>
          <a:ext cx="9624375" cy="6365206"/>
        </p:xfrm>
        <a:graphic>
          <a:graphicData uri="http://schemas.openxmlformats.org/drawingml/2006/table">
            <a:tbl>
              <a:tblPr>
                <a:tableStyleId>{4C3C2611-4C71-4FC5-86AE-919BDF0F9419}</a:tableStyleId>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Materials</a:t>
                      </a:r>
                      <a:r>
                        <a:rPr lang="en-US" sz="1400" dirty="0">
                          <a:solidFill>
                            <a:srgbClr val="FFFFFF"/>
                          </a:solidFill>
                          <a:latin typeface="Politica"/>
                          <a:ea typeface="Politica"/>
                          <a:cs typeface="Politica"/>
                          <a:sym typeface="Politica"/>
                        </a:rPr>
                        <a:t>/requirements </a:t>
                      </a:r>
                      <a:endParaRPr sz="1400" dirty="0">
                        <a:solidFill>
                          <a:srgbClr val="FFFFFF"/>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1336096">
                <a:tc>
                  <a:txBody>
                    <a:bodyPr/>
                    <a:lstStyle/>
                    <a:p>
                      <a:pPr algn="l">
                        <a:defRPr sz="1800"/>
                      </a:pPr>
                      <a:r>
                        <a:rPr lang="en-US" sz="1400" dirty="0">
                          <a:solidFill>
                            <a:srgbClr val="FFFFFF"/>
                          </a:solidFill>
                          <a:latin typeface="Politica"/>
                          <a:ea typeface="Politica"/>
                          <a:cs typeface="Politica"/>
                          <a:sym typeface="Politica"/>
                        </a:rPr>
                        <a:t>5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Share the class code with participants and show them how to enter to the class through co-spaces website. </a:t>
                      </a:r>
                    </a:p>
                    <a:p>
                      <a:pPr algn="l">
                        <a:defRPr sz="1800"/>
                      </a:pPr>
                      <a:r>
                        <a:rPr lang="en-US" sz="1400" dirty="0">
                          <a:solidFill>
                            <a:srgbClr val="FFFFFF"/>
                          </a:solidFill>
                          <a:latin typeface="Politica"/>
                          <a:ea typeface="Politica"/>
                          <a:cs typeface="Politica"/>
                          <a:sym typeface="Politica"/>
                        </a:rPr>
                        <a:t>2- Guide the participant to enter to the correct scene, based on their country.</a:t>
                      </a:r>
                    </a:p>
                    <a:p>
                      <a:pPr algn="l">
                        <a:defRPr sz="1800"/>
                      </a:pPr>
                      <a:r>
                        <a:rPr lang="en-US" sz="1400" dirty="0">
                          <a:solidFill>
                            <a:srgbClr val="FFFFFF"/>
                          </a:solidFill>
                          <a:latin typeface="Politica"/>
                          <a:ea typeface="Politica"/>
                          <a:cs typeface="Politica"/>
                          <a:sym typeface="Politica"/>
                        </a:rPr>
                        <a:t>3- Explain the interface of Co-spaces, the different sections of the platform, and how you can move around it.</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dirty="0">
                          <a:solidFill>
                            <a:srgbClr val="FFFFFF"/>
                          </a:solidFill>
                          <a:latin typeface="Politica"/>
                          <a:ea typeface="Politica"/>
                          <a:cs typeface="Politica"/>
                          <a:sym typeface="Politica"/>
                        </a:rPr>
                        <a:t>20 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Design your own character.</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Drag and drop the character model from the library  (people section).</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Show how you can change the scale and position of the character.</a:t>
                      </a:r>
                    </a:p>
                    <a:p>
                      <a:pPr marL="285750" indent="-285750" algn="l">
                        <a:buFont typeface="Arial" panose="020B0604020202020204" pitchFamily="34" charset="0"/>
                        <a:buChar char="•"/>
                        <a:defRPr sz="1800"/>
                      </a:pPr>
                      <a:r>
                        <a:rPr lang="en-US" sz="1400" dirty="0">
                          <a:solidFill>
                            <a:srgbClr val="FFFFFF"/>
                          </a:solidFill>
                          <a:latin typeface="Politica"/>
                          <a:ea typeface="Politica"/>
                          <a:cs typeface="Politica"/>
                          <a:sym typeface="Politica"/>
                        </a:rPr>
                        <a:t>Change the material properties (hair, pants, skin, sweater) of the character to represent your looks.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rgbClr val="FFFFFF"/>
                          </a:solidFill>
                          <a:latin typeface="Politica"/>
                          <a:ea typeface="Politica"/>
                          <a:cs typeface="Politica"/>
                          <a:sym typeface="Politica"/>
                        </a:rPr>
                        <a:t>Select an appropriate animation(posture, action) for that character.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rgbClr val="FFFFFF"/>
                          </a:solidFill>
                          <a:latin typeface="Politica"/>
                          <a:ea typeface="Politica"/>
                          <a:cs typeface="Politica"/>
                          <a:sym typeface="Politica"/>
                        </a:rPr>
                        <a:t>Add speech box to the character, saying a message about the future of education.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rgbClr val="FFFFFF"/>
                          </a:solidFill>
                          <a:latin typeface="Politica"/>
                          <a:ea typeface="Politica"/>
                          <a:cs typeface="Politica"/>
                          <a:sym typeface="Politica"/>
                        </a:rPr>
                        <a:t>Enable the co-blocks property of the character, so you can program it from the co-blocks section.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rgbClr val="FFFFFF"/>
                          </a:solidFill>
                          <a:latin typeface="Politica"/>
                          <a:ea typeface="Politica"/>
                          <a:cs typeface="Politica"/>
                          <a:sym typeface="Politica"/>
                        </a:rPr>
                        <a:t>Explain how you can use co-blocks to program the character to perform different actions (ex: when character is clicked, change the speech box text).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r h="378951">
                <a:tc>
                  <a:txBody>
                    <a:bodyPr/>
                    <a:lstStyle/>
                    <a:p>
                      <a:pPr algn="l">
                        <a:defRPr sz="1800"/>
                      </a:pPr>
                      <a:r>
                        <a:rPr lang="en-US" sz="1400" dirty="0">
                          <a:solidFill>
                            <a:srgbClr val="FFFFFF"/>
                          </a:solidFill>
                          <a:latin typeface="Politica"/>
                          <a:ea typeface="Politica"/>
                          <a:cs typeface="Politica"/>
                          <a:sym typeface="Politica"/>
                        </a:rPr>
                        <a:t>30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pPr>
                      <a:r>
                        <a:rPr lang="en-US" sz="1400" dirty="0">
                          <a:solidFill>
                            <a:srgbClr val="FFFFFF"/>
                          </a:solidFill>
                          <a:latin typeface="Politica"/>
                          <a:ea typeface="Politica"/>
                          <a:cs typeface="Politica"/>
                          <a:sym typeface="Politica"/>
                        </a:rPr>
                        <a:t>1- Guide the participants to move to separate virtual rooms, divided based on the country they are attending from.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800"/>
                      </a:pPr>
                      <a:r>
                        <a:rPr lang="en-US" sz="1400" dirty="0">
                          <a:solidFill>
                            <a:srgbClr val="FFFFFF"/>
                          </a:solidFill>
                          <a:latin typeface="Politica"/>
                          <a:ea typeface="Politica"/>
                          <a:cs typeface="Politica"/>
                          <a:sym typeface="Politica"/>
                        </a:rPr>
                        <a:t>2- Design the environment around the character.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rgbClr val="FFFFFF"/>
                          </a:solidFill>
                          <a:latin typeface="Politica"/>
                          <a:ea typeface="Politica"/>
                          <a:cs typeface="Politica"/>
                          <a:sym typeface="Politica"/>
                        </a:rPr>
                        <a:t>Select the appropriate environment from the built-in environments in Co-spaces.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rgbClr val="FFFFFF"/>
                          </a:solidFill>
                          <a:latin typeface="Politica"/>
                          <a:ea typeface="Politica"/>
                          <a:cs typeface="Politica"/>
                          <a:sym typeface="Politica"/>
                        </a:rPr>
                        <a:t>Add different components from the library to represent your home country.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rgbClr val="FFFFFF"/>
                          </a:solidFill>
                          <a:latin typeface="Politica"/>
                          <a:ea typeface="Politica"/>
                          <a:cs typeface="Politica"/>
                          <a:sym typeface="Politica"/>
                        </a:rPr>
                        <a:t>Change the scale/position of the components.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rgbClr val="FFFFFF"/>
                          </a:solidFill>
                          <a:latin typeface="Politica"/>
                          <a:ea typeface="Politica"/>
                          <a:cs typeface="Politica"/>
                          <a:sym typeface="Politica"/>
                        </a:rPr>
                        <a:t>Upload 3D models, images, videos to the environment.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sz="1800"/>
                      </a:pPr>
                      <a:r>
                        <a:rPr lang="en-US" sz="1400" dirty="0">
                          <a:solidFill>
                            <a:srgbClr val="FFFFFF"/>
                          </a:solidFill>
                          <a:latin typeface="Politica"/>
                          <a:ea typeface="Politica"/>
                          <a:cs typeface="Politica"/>
                          <a:sym typeface="Politica"/>
                        </a:rPr>
                        <a:t>Show how you can attach the images to the components.</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sz="1400" dirty="0">
                        <a:solidFill>
                          <a:srgbClr val="FFFFFF"/>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4572094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131067171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graphicFrame>
        <p:nvGraphicFramePr>
          <p:cNvPr id="122" name="Google Shape;73;p14"/>
          <p:cNvGraphicFramePr/>
          <p:nvPr>
            <p:extLst>
              <p:ext uri="{D42A27DB-BD31-4B8C-83A1-F6EECF244321}">
                <p14:modId xmlns:p14="http://schemas.microsoft.com/office/powerpoint/2010/main" val="2574451181"/>
              </p:ext>
            </p:extLst>
          </p:nvPr>
        </p:nvGraphicFramePr>
        <p:xfrm>
          <a:off x="1495758" y="684651"/>
          <a:ext cx="9624375" cy="2042070"/>
        </p:xfrm>
        <a:graphic>
          <a:graphicData uri="http://schemas.openxmlformats.org/drawingml/2006/table">
            <a:tbl>
              <a:tblPr>
                <a:tableStyleId>{4C3C2611-4C71-4FC5-86AE-919BDF0F9419}</a:tableStyleId>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FFFFFF"/>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dirty="0">
                          <a:solidFill>
                            <a:srgbClr val="FFFFFF"/>
                          </a:solidFill>
                          <a:latin typeface="Politica"/>
                          <a:ea typeface="Politica"/>
                          <a:cs typeface="Politica"/>
                          <a:sym typeface="Politica"/>
                        </a:rPr>
                        <a:t>Materials</a:t>
                      </a:r>
                      <a:r>
                        <a:rPr lang="en-US" sz="1400" dirty="0">
                          <a:solidFill>
                            <a:srgbClr val="FFFFFF"/>
                          </a:solidFill>
                          <a:latin typeface="Politica"/>
                          <a:ea typeface="Politica"/>
                          <a:cs typeface="Politica"/>
                          <a:sym typeface="Politica"/>
                        </a:rPr>
                        <a:t>/requirements </a:t>
                      </a:r>
                      <a:endParaRPr sz="1400" dirty="0">
                        <a:solidFill>
                          <a:srgbClr val="FFFFFF"/>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803079">
                <a:tc>
                  <a:txBody>
                    <a:bodyPr/>
                    <a:lstStyle/>
                    <a:p>
                      <a:pPr algn="l">
                        <a:defRPr sz="1800"/>
                      </a:pPr>
                      <a:r>
                        <a:rPr lang="en-US" sz="1400" dirty="0">
                          <a:solidFill>
                            <a:srgbClr val="FFFFFF"/>
                          </a:solidFill>
                          <a:latin typeface="Politica"/>
                          <a:ea typeface="Politica"/>
                          <a:cs typeface="Politica"/>
                          <a:sym typeface="Politica"/>
                        </a:rPr>
                        <a:t>10 min</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Ask the participants to move back to the general room.</a:t>
                      </a:r>
                    </a:p>
                    <a:p>
                      <a:pPr algn="l">
                        <a:defRPr sz="1800"/>
                      </a:pPr>
                      <a:r>
                        <a:rPr lang="en-US" sz="1400" dirty="0">
                          <a:solidFill>
                            <a:srgbClr val="FFFFFF"/>
                          </a:solidFill>
                          <a:latin typeface="Politica"/>
                          <a:ea typeface="Politica"/>
                          <a:cs typeface="Politica"/>
                          <a:sym typeface="Politica"/>
                        </a:rPr>
                        <a:t>2- Ask the participants to move around the project, discovering the scenes of the other countries.</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p>
                      <a:pPr algn="l">
                        <a:defRPr sz="1800"/>
                      </a:pPr>
                      <a:endParaRPr sz="1400" dirty="0">
                        <a:solidFill>
                          <a:srgbClr val="FFFFFF"/>
                        </a:solidFill>
                        <a:latin typeface="Lato"/>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378951">
                <a:tc>
                  <a:txBody>
                    <a:bodyPr/>
                    <a:lstStyle/>
                    <a:p>
                      <a:pPr algn="l">
                        <a:defRPr sz="1800"/>
                      </a:pPr>
                      <a:r>
                        <a:rPr lang="en-US" sz="1400">
                          <a:solidFill>
                            <a:srgbClr val="FFFFFF"/>
                          </a:solidFill>
                          <a:latin typeface="Politica"/>
                          <a:ea typeface="Politica"/>
                          <a:cs typeface="Politica"/>
                          <a:sym typeface="Politica"/>
                        </a:rPr>
                        <a:t>10 </a:t>
                      </a:r>
                      <a:r>
                        <a:rPr lang="en-US" sz="1400" dirty="0">
                          <a:solidFill>
                            <a:srgbClr val="FFFFFF"/>
                          </a:solidFill>
                          <a:latin typeface="Politica"/>
                          <a:ea typeface="Politica"/>
                          <a:cs typeface="Politica"/>
                          <a:sym typeface="Politica"/>
                        </a:rPr>
                        <a:t>min </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FFFFFF"/>
                          </a:solidFill>
                          <a:latin typeface="Politica"/>
                          <a:ea typeface="Politica"/>
                          <a:cs typeface="Politica"/>
                          <a:sym typeface="Politica"/>
                        </a:rPr>
                        <a:t>1- The instructor will go through each character from the different scenes, showing the character, reading the text speech, and asking general questions.</a:t>
                      </a:r>
                    </a:p>
                    <a:p>
                      <a:pPr algn="l">
                        <a:defRPr sz="1800"/>
                      </a:pPr>
                      <a:r>
                        <a:rPr lang="en-US" sz="1400" dirty="0">
                          <a:solidFill>
                            <a:srgbClr val="FFFFFF"/>
                          </a:solidFill>
                          <a:latin typeface="Politica"/>
                          <a:ea typeface="Politica"/>
                          <a:cs typeface="Politica"/>
                          <a:sym typeface="Politica"/>
                        </a:rPr>
                        <a:t>2- Show how you can export the project and test it on the phone.</a:t>
                      </a:r>
                      <a:endParaRPr sz="1400" dirty="0">
                        <a:solidFill>
                          <a:srgbClr val="FFFFFF"/>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FFFFFF"/>
                          </a:solidFill>
                          <a:latin typeface="Politica" panose="02000506060000020004" pitchFamily="2" charset="0"/>
                          <a:ea typeface="Lato"/>
                          <a:cs typeface="Lato"/>
                          <a:sym typeface="Lato"/>
                        </a:rPr>
                        <a:t>Computer, internet access.</a:t>
                      </a:r>
                    </a:p>
                  </a:txBody>
                  <a:tcPr marL="91425" marR="91425" marT="91425" marB="91425" horzOverflow="overflow"/>
                </a:tc>
                <a:extLst>
                  <a:ext uri="{0D108BD9-81ED-4DB2-BD59-A6C34878D82A}">
                    <a16:rowId xmlns:a16="http://schemas.microsoft.com/office/drawing/2014/main" val="2677463817"/>
                  </a:ext>
                </a:extLst>
              </a:tr>
            </a:tbl>
          </a:graphicData>
        </a:graphic>
      </p:graphicFrame>
      <p:pic>
        <p:nvPicPr>
          <p:cNvPr id="123" name="Picture 7" descr="Picture 7"/>
          <p:cNvPicPr>
            <a:picLocks noChangeAspect="1"/>
          </p:cNvPicPr>
          <p:nvPr/>
        </p:nvPicPr>
        <p:blipFill>
          <a:blip r:embed="rId2"/>
          <a:stretch>
            <a:fillRect/>
          </a:stretch>
        </p:blipFill>
        <p:spPr>
          <a:xfrm>
            <a:off x="9618961" y="6413529"/>
            <a:ext cx="1044681" cy="369333"/>
          </a:xfrm>
          <a:prstGeom prst="rect">
            <a:avLst/>
          </a:prstGeom>
          <a:ln w="12700">
            <a:miter lim="400000"/>
          </a:ln>
        </p:spPr>
      </p:pic>
      <p:sp>
        <p:nvSpPr>
          <p:cNvPr id="124" name="TextBox 2"/>
          <p:cNvSpPr txBox="1"/>
          <p:nvPr/>
        </p:nvSpPr>
        <p:spPr>
          <a:xfrm>
            <a:off x="10663642" y="6464329"/>
            <a:ext cx="1226567" cy="3186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800">
                <a:solidFill>
                  <a:srgbClr val="FFFFFF"/>
                </a:solidFill>
                <a:latin typeface="Politica"/>
                <a:ea typeface="Politica"/>
                <a:cs typeface="Politica"/>
                <a:sym typeface="Politica"/>
              </a:defRPr>
            </a:lvl1pPr>
          </a:lstStyle>
          <a:p>
            <a:r>
              <a:t>Studio56.qa</a:t>
            </a:r>
          </a:p>
        </p:txBody>
      </p:sp>
    </p:spTree>
    <p:extLst>
      <p:ext uri="{BB962C8B-B14F-4D97-AF65-F5344CB8AC3E}">
        <p14:creationId xmlns:p14="http://schemas.microsoft.com/office/powerpoint/2010/main" val="1973345838"/>
      </p:ext>
    </p:extLst>
  </p:cSld>
  <p:clrMapOvr>
    <a:masterClrMapping/>
  </p:clrMapOvr>
  <mc:AlternateContent xmlns:mc="http://schemas.openxmlformats.org/markup-compatibility/2006" xmlns:p14="http://schemas.microsoft.com/office/powerpoint/2010/main">
    <mc:Choice Requires="p14">
      <p:transition spd="slow" p14:dur="1200">
        <p:fade thruBlk="1"/>
      </p:transition>
    </mc:Choice>
    <mc:Fallback xmlns="">
      <p:transition spd="slow">
        <p:fade thruBlk="1"/>
      </p:transition>
    </mc:Fallback>
  </mc:AlternateContent>
</p:sld>
</file>

<file path=ppt/theme/theme1.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A7A7A7"/>
      </a:dk2>
      <a:lt2>
        <a:srgbClr val="535353"/>
      </a:lt2>
      <a:accent1>
        <a:srgbClr val="FFAB40"/>
      </a:accent1>
      <a:accent2>
        <a:srgbClr val="212121"/>
      </a:accent2>
      <a:accent3>
        <a:srgbClr val="78909C"/>
      </a:accent3>
      <a:accent4>
        <a:srgbClr val="8F6024"/>
      </a:accent4>
      <a:accent5>
        <a:srgbClr val="0097A7"/>
      </a:accent5>
      <a:accent6>
        <a:srgbClr val="EEFF41"/>
      </a:accent6>
      <a:hlink>
        <a:srgbClr val="0000FF"/>
      </a:hlink>
      <a:folHlink>
        <a:srgbClr val="FF00FF"/>
      </a:folHlink>
    </a:clrScheme>
    <a:fontScheme name="Simple Light">
      <a:majorFont>
        <a:latin typeface="Arial"/>
        <a:ea typeface="Arial"/>
        <a:cs typeface="Arial"/>
      </a:majorFont>
      <a:minorFont>
        <a:latin typeface="Helvetica"/>
        <a:ea typeface="Helvetica"/>
        <a:cs typeface="Helvetica"/>
      </a:minorFont>
    </a:fontScheme>
    <a:fmtScheme name="Simple 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j-lt"/>
            <a:ea typeface="+mj-ea"/>
            <a:cs typeface="+mj-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16392</TotalTime>
  <Words>798</Words>
  <Application>Microsoft Office PowerPoint</Application>
  <PresentationFormat>Custom</PresentationFormat>
  <Paragraphs>74</Paragraphs>
  <Slides>5</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Lato</vt:lpstr>
      <vt:lpstr>Politica</vt:lpstr>
      <vt:lpstr>Simple Light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Sarah-studio56@outlook.com</cp:lastModifiedBy>
  <cp:revision>109</cp:revision>
  <dcterms:modified xsi:type="dcterms:W3CDTF">2021-12-29T09:07:49Z</dcterms:modified>
</cp:coreProperties>
</file>