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9" r:id="rId4"/>
    <p:sldId id="260" r:id="rId5"/>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D281D0-3526-4BCD-83D5-98429182A7DB}" v="36" dt="2021-07-27T05:46:13.55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8A4CDFA0-D424-4625-B21C-4E10EC16BC3D}"/>
    <pc:docChg chg="custSel modSld">
      <pc:chgData name="moath momani" userId="720708e143949568" providerId="LiveId" clId="{8A4CDFA0-D424-4625-B21C-4E10EC16BC3D}" dt="2020-10-20T14:54:20.279" v="3106"/>
      <pc:docMkLst>
        <pc:docMk/>
      </pc:docMkLst>
      <pc:sldChg chg="modSp mod">
        <pc:chgData name="moath momani" userId="720708e143949568" providerId="LiveId" clId="{8A4CDFA0-D424-4625-B21C-4E10EC16BC3D}" dt="2020-10-20T14:54:15.014" v="3104"/>
        <pc:sldMkLst>
          <pc:docMk/>
          <pc:sldMk cId="0" sldId="257"/>
        </pc:sldMkLst>
        <pc:spChg chg="mod">
          <ac:chgData name="moath momani" userId="720708e143949568" providerId="LiveId" clId="{8A4CDFA0-D424-4625-B21C-4E10EC16BC3D}" dt="2020-10-20T14:54:15.014" v="3104"/>
          <ac:spMkLst>
            <pc:docMk/>
            <pc:sldMk cId="0" sldId="257"/>
            <ac:spMk id="110" creationId="{00000000-0000-0000-0000-000000000000}"/>
          </ac:spMkLst>
        </pc:spChg>
        <pc:spChg chg="mod">
          <ac:chgData name="moath momani" userId="720708e143949568" providerId="LiveId" clId="{8A4CDFA0-D424-4625-B21C-4E10EC16BC3D}" dt="2020-10-06T15:44:31.243" v="391" actId="20577"/>
          <ac:spMkLst>
            <pc:docMk/>
            <pc:sldMk cId="0" sldId="257"/>
            <ac:spMk id="111" creationId="{00000000-0000-0000-0000-000000000000}"/>
          </ac:spMkLst>
        </pc:spChg>
      </pc:sldChg>
      <pc:sldChg chg="modSp mod">
        <pc:chgData name="moath momani" userId="720708e143949568" providerId="LiveId" clId="{8A4CDFA0-D424-4625-B21C-4E10EC16BC3D}" dt="2020-10-07T10:11:11.418" v="1669" actId="21"/>
        <pc:sldMkLst>
          <pc:docMk/>
          <pc:sldMk cId="1368490105" sldId="258"/>
        </pc:sldMkLst>
        <pc:spChg chg="mod">
          <ac:chgData name="moath momani" userId="720708e143949568" providerId="LiveId" clId="{8A4CDFA0-D424-4625-B21C-4E10EC16BC3D}" dt="2020-10-06T16:11:11.005" v="872" actId="20577"/>
          <ac:spMkLst>
            <pc:docMk/>
            <pc:sldMk cId="1368490105" sldId="258"/>
            <ac:spMk id="111" creationId="{00000000-0000-0000-0000-000000000000}"/>
          </ac:spMkLst>
        </pc:spChg>
        <pc:graphicFrameChg chg="mod modGraphic">
          <ac:chgData name="moath momani" userId="720708e143949568" providerId="LiveId" clId="{8A4CDFA0-D424-4625-B21C-4E10EC16BC3D}" dt="2020-10-07T10:11:11.418" v="1669" actId="21"/>
          <ac:graphicFrameMkLst>
            <pc:docMk/>
            <pc:sldMk cId="1368490105" sldId="258"/>
            <ac:graphicFrameMk id="9" creationId="{D924ADDC-0FC0-4E07-9A6E-A6392502FFAB}"/>
          </ac:graphicFrameMkLst>
        </pc:graphicFrameChg>
      </pc:sldChg>
      <pc:sldChg chg="modSp mod">
        <pc:chgData name="moath momani" userId="720708e143949568" providerId="LiveId" clId="{8A4CDFA0-D424-4625-B21C-4E10EC16BC3D}" dt="2020-10-20T14:54:17.894" v="3105"/>
        <pc:sldMkLst>
          <pc:docMk/>
          <pc:sldMk cId="1051649133" sldId="259"/>
        </pc:sldMkLst>
        <pc:spChg chg="mod">
          <ac:chgData name="moath momani" userId="720708e143949568" providerId="LiveId" clId="{8A4CDFA0-D424-4625-B21C-4E10EC16BC3D}" dt="2020-10-20T14:54:17.894" v="3105"/>
          <ac:spMkLst>
            <pc:docMk/>
            <pc:sldMk cId="1051649133" sldId="259"/>
            <ac:spMk id="10" creationId="{EF7D5529-E01F-40C4-9628-C79A2F2BE828}"/>
          </ac:spMkLst>
        </pc:spChg>
        <pc:spChg chg="mod">
          <ac:chgData name="moath momani" userId="720708e143949568" providerId="LiveId" clId="{8A4CDFA0-D424-4625-B21C-4E10EC16BC3D}" dt="2020-10-07T09:22:06.062" v="926" actId="20577"/>
          <ac:spMkLst>
            <pc:docMk/>
            <pc:sldMk cId="1051649133" sldId="259"/>
            <ac:spMk id="111" creationId="{00000000-0000-0000-0000-000000000000}"/>
          </ac:spMkLst>
        </pc:spChg>
      </pc:sldChg>
      <pc:sldChg chg="modSp mod">
        <pc:chgData name="moath momani" userId="720708e143949568" providerId="LiveId" clId="{8A4CDFA0-D424-4625-B21C-4E10EC16BC3D}" dt="2020-10-07T10:13:01.645" v="1808" actId="20577"/>
        <pc:sldMkLst>
          <pc:docMk/>
          <pc:sldMk cId="3704995808" sldId="260"/>
        </pc:sldMkLst>
        <pc:spChg chg="mod">
          <ac:chgData name="moath momani" userId="720708e143949568" providerId="LiveId" clId="{8A4CDFA0-D424-4625-B21C-4E10EC16BC3D}" dt="2020-10-07T09:21:52.126" v="924" actId="20577"/>
          <ac:spMkLst>
            <pc:docMk/>
            <pc:sldMk cId="3704995808" sldId="260"/>
            <ac:spMk id="111" creationId="{00000000-0000-0000-0000-000000000000}"/>
          </ac:spMkLst>
        </pc:spChg>
        <pc:graphicFrameChg chg="mod modGraphic">
          <ac:chgData name="moath momani" userId="720708e143949568" providerId="LiveId" clId="{8A4CDFA0-D424-4625-B21C-4E10EC16BC3D}" dt="2020-10-07T10:13:01.645" v="1808" actId="20577"/>
          <ac:graphicFrameMkLst>
            <pc:docMk/>
            <pc:sldMk cId="3704995808" sldId="260"/>
            <ac:graphicFrameMk id="9" creationId="{AFF9E331-2F6D-4237-9C3A-352475C82492}"/>
          </ac:graphicFrameMkLst>
        </pc:graphicFrameChg>
      </pc:sldChg>
      <pc:sldChg chg="modSp mod">
        <pc:chgData name="moath momani" userId="720708e143949568" providerId="LiveId" clId="{8A4CDFA0-D424-4625-B21C-4E10EC16BC3D}" dt="2020-10-08T08:42:27.394" v="2636" actId="255"/>
        <pc:sldMkLst>
          <pc:docMk/>
          <pc:sldMk cId="2975555803" sldId="261"/>
        </pc:sldMkLst>
        <pc:spChg chg="mod">
          <ac:chgData name="moath momani" userId="720708e143949568" providerId="LiveId" clId="{8A4CDFA0-D424-4625-B21C-4E10EC16BC3D}" dt="2020-10-06T15:41:28.460" v="353" actId="20577"/>
          <ac:spMkLst>
            <pc:docMk/>
            <pc:sldMk cId="2975555803" sldId="261"/>
            <ac:spMk id="10" creationId="{D7A87FB4-AB01-424A-A7EF-A9F633313350}"/>
          </ac:spMkLst>
        </pc:spChg>
        <pc:graphicFrameChg chg="mod modGraphic">
          <ac:chgData name="moath momani" userId="720708e143949568" providerId="LiveId" clId="{8A4CDFA0-D424-4625-B21C-4E10EC16BC3D}" dt="2020-10-08T08:42:27.394" v="2636" actId="255"/>
          <ac:graphicFrameMkLst>
            <pc:docMk/>
            <pc:sldMk cId="2975555803" sldId="261"/>
            <ac:graphicFrameMk id="16" creationId="{19F4B6FB-F246-464D-8F74-C3493134C0E4}"/>
          </ac:graphicFrameMkLst>
        </pc:graphicFrameChg>
      </pc:sldChg>
      <pc:sldChg chg="modSp mod">
        <pc:chgData name="moath momani" userId="720708e143949568" providerId="LiveId" clId="{8A4CDFA0-D424-4625-B21C-4E10EC16BC3D}" dt="2020-10-20T14:54:12.370" v="3103"/>
        <pc:sldMkLst>
          <pc:docMk/>
          <pc:sldMk cId="3395007616" sldId="262"/>
        </pc:sldMkLst>
        <pc:spChg chg="mod">
          <ac:chgData name="moath momani" userId="720708e143949568" providerId="LiveId" clId="{8A4CDFA0-D424-4625-B21C-4E10EC16BC3D}" dt="2020-10-20T14:54:12.370" v="3103"/>
          <ac:spMkLst>
            <pc:docMk/>
            <pc:sldMk cId="3395007616" sldId="262"/>
            <ac:spMk id="10" creationId="{CA2989F7-5D56-441E-9E1C-B92A7AC5048D}"/>
          </ac:spMkLst>
        </pc:spChg>
        <pc:spChg chg="mod">
          <ac:chgData name="moath momani" userId="720708e143949568" providerId="LiveId" clId="{8A4CDFA0-D424-4625-B21C-4E10EC16BC3D}" dt="2020-10-06T15:42:05.766" v="364" actId="20577"/>
          <ac:spMkLst>
            <pc:docMk/>
            <pc:sldMk cId="3395007616" sldId="262"/>
            <ac:spMk id="11" creationId="{C33DD1E7-E79F-4DFA-80FA-C346FD1F051B}"/>
          </ac:spMkLst>
        </pc:spChg>
      </pc:sldChg>
      <pc:sldChg chg="modSp mod">
        <pc:chgData name="moath momani" userId="720708e143949568" providerId="LiveId" clId="{8A4CDFA0-D424-4625-B21C-4E10EC16BC3D}" dt="2020-10-19T07:07:29.719" v="3081"/>
        <pc:sldMkLst>
          <pc:docMk/>
          <pc:sldMk cId="3299758773" sldId="264"/>
        </pc:sldMkLst>
        <pc:spChg chg="mod">
          <ac:chgData name="moath momani" userId="720708e143949568" providerId="LiveId" clId="{8A4CDFA0-D424-4625-B21C-4E10EC16BC3D}" dt="2020-10-06T15:41:58.808" v="358" actId="20577"/>
          <ac:spMkLst>
            <pc:docMk/>
            <pc:sldMk cId="3299758773" sldId="264"/>
            <ac:spMk id="17" creationId="{3491E9C2-141A-47B4-8AF8-20871943362C}"/>
          </ac:spMkLst>
        </pc:spChg>
        <pc:graphicFrameChg chg="mod modGraphic">
          <ac:chgData name="moath momani" userId="720708e143949568" providerId="LiveId" clId="{8A4CDFA0-D424-4625-B21C-4E10EC16BC3D}" dt="2020-10-19T07:07:29.719" v="3081"/>
          <ac:graphicFrameMkLst>
            <pc:docMk/>
            <pc:sldMk cId="3299758773" sldId="264"/>
            <ac:graphicFrameMk id="23" creationId="{6C6CF4B0-4757-42B9-88DC-6C219C26B495}"/>
          </ac:graphicFrameMkLst>
        </pc:graphicFrameChg>
      </pc:sldChg>
      <pc:sldChg chg="modSp mod">
        <pc:chgData name="moath momani" userId="720708e143949568" providerId="LiveId" clId="{8A4CDFA0-D424-4625-B21C-4E10EC16BC3D}" dt="2020-10-20T14:54:07.857" v="3102" actId="20577"/>
        <pc:sldMkLst>
          <pc:docMk/>
          <pc:sldMk cId="2396038251" sldId="265"/>
        </pc:sldMkLst>
        <pc:spChg chg="mod">
          <ac:chgData name="moath momani" userId="720708e143949568" providerId="LiveId" clId="{8A4CDFA0-D424-4625-B21C-4E10EC16BC3D}" dt="2020-10-20T14:54:07.857" v="3102" actId="20577"/>
          <ac:spMkLst>
            <pc:docMk/>
            <pc:sldMk cId="2396038251" sldId="265"/>
            <ac:spMk id="2" creationId="{FC84119A-9C00-4A4D-B8A1-A3CEF39C8A71}"/>
          </ac:spMkLst>
        </pc:spChg>
        <pc:spChg chg="mod">
          <ac:chgData name="moath momani" userId="720708e143949568" providerId="LiveId" clId="{8A4CDFA0-D424-4625-B21C-4E10EC16BC3D}" dt="2020-10-06T15:41:50.467" v="356" actId="20577"/>
          <ac:spMkLst>
            <pc:docMk/>
            <pc:sldMk cId="2396038251" sldId="265"/>
            <ac:spMk id="3" creationId="{315EFD2C-9D32-4E66-B641-9629E89EEF30}"/>
          </ac:spMkLst>
        </pc:spChg>
      </pc:sldChg>
      <pc:sldChg chg="modSp mod">
        <pc:chgData name="moath momani" userId="720708e143949568" providerId="LiveId" clId="{8A4CDFA0-D424-4625-B21C-4E10EC16BC3D}" dt="2020-10-20T14:54:20.279" v="3106"/>
        <pc:sldMkLst>
          <pc:docMk/>
          <pc:sldMk cId="4027102162" sldId="266"/>
        </pc:sldMkLst>
        <pc:spChg chg="mod">
          <ac:chgData name="moath momani" userId="720708e143949568" providerId="LiveId" clId="{8A4CDFA0-D424-4625-B21C-4E10EC16BC3D}" dt="2020-10-20T14:54:20.279" v="3106"/>
          <ac:spMkLst>
            <pc:docMk/>
            <pc:sldMk cId="4027102162" sldId="266"/>
            <ac:spMk id="10" creationId="{9D7E174E-AFFB-4815-93E6-758F1C7F88AB}"/>
          </ac:spMkLst>
        </pc:spChg>
        <pc:spChg chg="mod">
          <ac:chgData name="moath momani" userId="720708e143949568" providerId="LiveId" clId="{8A4CDFA0-D424-4625-B21C-4E10EC16BC3D}" dt="2020-10-07T09:23:38.695" v="941" actId="20577"/>
          <ac:spMkLst>
            <pc:docMk/>
            <pc:sldMk cId="4027102162" sldId="266"/>
            <ac:spMk id="16" creationId="{79F93827-5C9D-46E5-AC23-4889FBFC9122}"/>
          </ac:spMkLst>
        </pc:spChg>
      </pc:sldChg>
      <pc:sldChg chg="modSp mod">
        <pc:chgData name="moath momani" userId="720708e143949568" providerId="LiveId" clId="{8A4CDFA0-D424-4625-B21C-4E10EC16BC3D}" dt="2020-10-07T10:15:48.129" v="1998" actId="20577"/>
        <pc:sldMkLst>
          <pc:docMk/>
          <pc:sldMk cId="2983114971" sldId="267"/>
        </pc:sldMkLst>
        <pc:spChg chg="mod">
          <ac:chgData name="moath momani" userId="720708e143949568" providerId="LiveId" clId="{8A4CDFA0-D424-4625-B21C-4E10EC16BC3D}" dt="2020-10-07T09:23:51.390" v="955" actId="20577"/>
          <ac:spMkLst>
            <pc:docMk/>
            <pc:sldMk cId="2983114971" sldId="267"/>
            <ac:spMk id="10" creationId="{4520B65B-FB47-4A30-821D-E86797BB747B}"/>
          </ac:spMkLst>
        </pc:spChg>
        <pc:graphicFrameChg chg="modGraphic">
          <ac:chgData name="moath momani" userId="720708e143949568" providerId="LiveId" clId="{8A4CDFA0-D424-4625-B21C-4E10EC16BC3D}" dt="2020-10-07T10:15:48.129" v="1998" actId="20577"/>
          <ac:graphicFrameMkLst>
            <pc:docMk/>
            <pc:sldMk cId="2983114971" sldId="267"/>
            <ac:graphicFrameMk id="16" creationId="{8A0EDEE8-F79A-4E20-8E6F-D0692D2840F8}"/>
          </ac:graphicFrameMkLst>
        </pc:graphicFrameChg>
      </pc:sldChg>
    </pc:docChg>
  </pc:docChgLst>
  <pc:docChgLst>
    <pc:chgData name="moath momani" userId="720708e143949568" providerId="LiveId" clId="{0F7E49B7-4401-481C-BB39-EE638D2530BE}"/>
    <pc:docChg chg="custSel modSld">
      <pc:chgData name="moath momani" userId="720708e143949568" providerId="LiveId" clId="{0F7E49B7-4401-481C-BB39-EE638D2530BE}" dt="2020-05-03T09:22:25.752" v="0" actId="207"/>
      <pc:docMkLst>
        <pc:docMk/>
      </pc:docMkLst>
      <pc:sldChg chg="modSp mod">
        <pc:chgData name="moath momani" userId="720708e143949568" providerId="LiveId" clId="{0F7E49B7-4401-481C-BB39-EE638D2530BE}" dt="2020-05-03T09:22:25.752" v="0" actId="207"/>
        <pc:sldMkLst>
          <pc:docMk/>
          <pc:sldMk cId="1368490105" sldId="258"/>
        </pc:sldMkLst>
        <pc:graphicFrameChg chg="modGraphic">
          <ac:chgData name="moath momani" userId="720708e143949568" providerId="LiveId" clId="{0F7E49B7-4401-481C-BB39-EE638D2530BE}" dt="2020-05-03T09:22:25.752" v="0" actId="207"/>
          <ac:graphicFrameMkLst>
            <pc:docMk/>
            <pc:sldMk cId="1368490105" sldId="258"/>
            <ac:graphicFrameMk id="9" creationId="{D924ADDC-0FC0-4E07-9A6E-A6392502FFAB}"/>
          </ac:graphicFrameMkLst>
        </pc:graphicFrameChg>
      </pc:sldChg>
    </pc:docChg>
  </pc:docChgLst>
  <pc:docChgLst>
    <pc:chgData name="moath momani" userId="720708e143949568" providerId="LiveId" clId="{DEAECB89-4850-490E-82CD-9A2F9E1A6F01}"/>
    <pc:docChg chg="modSld">
      <pc:chgData name="moath momani" userId="720708e143949568" providerId="LiveId" clId="{DEAECB89-4850-490E-82CD-9A2F9E1A6F01}" dt="2021-02-07T19:41:39.490" v="5" actId="207"/>
      <pc:docMkLst>
        <pc:docMk/>
      </pc:docMkLst>
      <pc:sldChg chg="modSp mod">
        <pc:chgData name="moath momani" userId="720708e143949568" providerId="LiveId" clId="{DEAECB89-4850-490E-82CD-9A2F9E1A6F01}" dt="2021-02-07T19:31:05.123" v="3" actId="207"/>
        <pc:sldMkLst>
          <pc:docMk/>
          <pc:sldMk cId="0" sldId="257"/>
        </pc:sldMkLst>
        <pc:spChg chg="mod">
          <ac:chgData name="moath momani" userId="720708e143949568" providerId="LiveId" clId="{DEAECB89-4850-490E-82CD-9A2F9E1A6F01}" dt="2021-02-07T19:31:05.123" v="3" actId="207"/>
          <ac:spMkLst>
            <pc:docMk/>
            <pc:sldMk cId="0" sldId="257"/>
            <ac:spMk id="110" creationId="{00000000-0000-0000-0000-000000000000}"/>
          </ac:spMkLst>
        </pc:spChg>
        <pc:spChg chg="mod">
          <ac:chgData name="moath momani" userId="720708e143949568" providerId="LiveId" clId="{DEAECB89-4850-490E-82CD-9A2F9E1A6F01}" dt="2021-02-07T19:30:50.073" v="2" actId="207"/>
          <ac:spMkLst>
            <pc:docMk/>
            <pc:sldMk cId="0" sldId="257"/>
            <ac:spMk id="111" creationId="{00000000-0000-0000-0000-000000000000}"/>
          </ac:spMkLst>
        </pc:spChg>
      </pc:sldChg>
      <pc:sldChg chg="modSp mod">
        <pc:chgData name="moath momani" userId="720708e143949568" providerId="LiveId" clId="{DEAECB89-4850-490E-82CD-9A2F9E1A6F01}" dt="2021-02-07T19:39:18.494" v="4" actId="207"/>
        <pc:sldMkLst>
          <pc:docMk/>
          <pc:sldMk cId="1051649133" sldId="259"/>
        </pc:sldMkLst>
        <pc:spChg chg="mod">
          <ac:chgData name="moath momani" userId="720708e143949568" providerId="LiveId" clId="{DEAECB89-4850-490E-82CD-9A2F9E1A6F01}" dt="2021-02-07T19:39:18.494" v="4" actId="207"/>
          <ac:spMkLst>
            <pc:docMk/>
            <pc:sldMk cId="1051649133" sldId="259"/>
            <ac:spMk id="10" creationId="{EF7D5529-E01F-40C4-9628-C79A2F2BE828}"/>
          </ac:spMkLst>
        </pc:spChg>
      </pc:sldChg>
      <pc:sldChg chg="modSp mod">
        <pc:chgData name="moath momani" userId="720708e143949568" providerId="LiveId" clId="{DEAECB89-4850-490E-82CD-9A2F9E1A6F01}" dt="2021-02-07T18:32:44.569" v="1" actId="207"/>
        <pc:sldMkLst>
          <pc:docMk/>
          <pc:sldMk cId="3395007616" sldId="262"/>
        </pc:sldMkLst>
        <pc:spChg chg="mod">
          <ac:chgData name="moath momani" userId="720708e143949568" providerId="LiveId" clId="{DEAECB89-4850-490E-82CD-9A2F9E1A6F01}" dt="2021-02-07T18:32:44.569" v="1" actId="207"/>
          <ac:spMkLst>
            <pc:docMk/>
            <pc:sldMk cId="3395007616" sldId="262"/>
            <ac:spMk id="10" creationId="{CA2989F7-5D56-441E-9E1C-B92A7AC5048D}"/>
          </ac:spMkLst>
        </pc:spChg>
      </pc:sldChg>
      <pc:sldChg chg="modSp mod">
        <pc:chgData name="moath momani" userId="720708e143949568" providerId="LiveId" clId="{DEAECB89-4850-490E-82CD-9A2F9E1A6F01}" dt="2021-02-07T12:50:00.247" v="0" actId="207"/>
        <pc:sldMkLst>
          <pc:docMk/>
          <pc:sldMk cId="2396038251" sldId="265"/>
        </pc:sldMkLst>
        <pc:spChg chg="mod">
          <ac:chgData name="moath momani" userId="720708e143949568" providerId="LiveId" clId="{DEAECB89-4850-490E-82CD-9A2F9E1A6F01}" dt="2021-02-07T12:50:00.247" v="0" actId="207"/>
          <ac:spMkLst>
            <pc:docMk/>
            <pc:sldMk cId="2396038251" sldId="265"/>
            <ac:spMk id="2" creationId="{FC84119A-9C00-4A4D-B8A1-A3CEF39C8A71}"/>
          </ac:spMkLst>
        </pc:spChg>
      </pc:sldChg>
      <pc:sldChg chg="modSp mod">
        <pc:chgData name="moath momani" userId="720708e143949568" providerId="LiveId" clId="{DEAECB89-4850-490E-82CD-9A2F9E1A6F01}" dt="2021-02-07T19:41:39.490" v="5" actId="207"/>
        <pc:sldMkLst>
          <pc:docMk/>
          <pc:sldMk cId="4027102162" sldId="266"/>
        </pc:sldMkLst>
        <pc:spChg chg="mod">
          <ac:chgData name="moath momani" userId="720708e143949568" providerId="LiveId" clId="{DEAECB89-4850-490E-82CD-9A2F9E1A6F01}" dt="2021-02-07T19:41:39.490" v="5" actId="207"/>
          <ac:spMkLst>
            <pc:docMk/>
            <pc:sldMk cId="4027102162" sldId="266"/>
            <ac:spMk id="10" creationId="{9D7E174E-AFFB-4815-93E6-758F1C7F88AB}"/>
          </ac:spMkLst>
        </pc:spChg>
      </pc:sldChg>
    </pc:docChg>
  </pc:docChgLst>
  <pc:docChgLst>
    <pc:chgData name="moath momani" userId="720708e143949568" providerId="LiveId" clId="{753F1A8C-7C78-4539-AE81-57D98E2FB03F}"/>
    <pc:docChg chg="sldOrd">
      <pc:chgData name="moath momani" userId="720708e143949568" providerId="LiveId" clId="{753F1A8C-7C78-4539-AE81-57D98E2FB03F}" dt="2020-04-09T10:21:27.359" v="0" actId="20578"/>
      <pc:docMkLst>
        <pc:docMk/>
      </pc:docMkLst>
      <pc:sldChg chg="ord">
        <pc:chgData name="moath momani" userId="720708e143949568" providerId="LiveId" clId="{753F1A8C-7C78-4539-AE81-57D98E2FB03F}" dt="2020-04-09T10:21:27.359" v="0" actId="20578"/>
        <pc:sldMkLst>
          <pc:docMk/>
          <pc:sldMk cId="3542123355" sldId="258"/>
        </pc:sldMkLst>
      </pc:sldChg>
    </pc:docChg>
  </pc:docChgLst>
  <pc:docChgLst>
    <pc:chgData name="moath.m.momani@gmail.com" userId="720708e143949568" providerId="LiveId" clId="{FE5826E5-A6BA-4563-AB24-EF690DC54DD9}"/>
    <pc:docChg chg="custSel modSld">
      <pc:chgData name="moath.m.momani@gmail.com" userId="720708e143949568" providerId="LiveId" clId="{FE5826E5-A6BA-4563-AB24-EF690DC54DD9}" dt="2020-03-23T10:23:09.298" v="144" actId="113"/>
      <pc:docMkLst>
        <pc:docMk/>
      </pc:docMkLst>
      <pc:sldChg chg="modSp">
        <pc:chgData name="moath.m.momani@gmail.com" userId="720708e143949568" providerId="LiveId" clId="{FE5826E5-A6BA-4563-AB24-EF690DC54DD9}" dt="2020-03-23T10:23:09.298" v="144" actId="113"/>
        <pc:sldMkLst>
          <pc:docMk/>
          <pc:sldMk cId="0" sldId="257"/>
        </pc:sldMkLst>
        <pc:spChg chg="mod">
          <ac:chgData name="moath.m.momani@gmail.com" userId="720708e143949568" providerId="LiveId" clId="{FE5826E5-A6BA-4563-AB24-EF690DC54DD9}" dt="2020-03-23T10:23:09.298" v="144" actId="113"/>
          <ac:spMkLst>
            <pc:docMk/>
            <pc:sldMk cId="0" sldId="257"/>
            <ac:spMk id="110" creationId="{00000000-0000-0000-0000-000000000000}"/>
          </ac:spMkLst>
        </pc:spChg>
      </pc:sldChg>
      <pc:sldChg chg="modSp">
        <pc:chgData name="moath.m.momani@gmail.com" userId="720708e143949568" providerId="LiveId" clId="{FE5826E5-A6BA-4563-AB24-EF690DC54DD9}" dt="2020-03-23T10:11:55.155" v="141" actId="207"/>
        <pc:sldMkLst>
          <pc:docMk/>
          <pc:sldMk cId="3542123355" sldId="258"/>
        </pc:sldMkLst>
        <pc:graphicFrameChg chg="mod modGraphic">
          <ac:chgData name="moath.m.momani@gmail.com" userId="720708e143949568" providerId="LiveId" clId="{FE5826E5-A6BA-4563-AB24-EF690DC54DD9}" dt="2020-03-23T10:11:55.155" v="141" actId="207"/>
          <ac:graphicFrameMkLst>
            <pc:docMk/>
            <pc:sldMk cId="3542123355" sldId="258"/>
            <ac:graphicFrameMk id="122" creationId="{00000000-0000-0000-0000-000000000000}"/>
          </ac:graphicFrameMkLst>
        </pc:graphicFrameChg>
      </pc:sldChg>
      <pc:sldChg chg="modSp">
        <pc:chgData name="moath.m.momani@gmail.com" userId="720708e143949568" providerId="LiveId" clId="{FE5826E5-A6BA-4563-AB24-EF690DC54DD9}" dt="2020-03-23T10:11:34.443" v="138"/>
        <pc:sldMkLst>
          <pc:docMk/>
          <pc:sldMk cId="1051649133" sldId="259"/>
        </pc:sldMkLst>
        <pc:graphicFrameChg chg="mod modGraphic">
          <ac:chgData name="moath.m.momani@gmail.com" userId="720708e143949568" providerId="LiveId" clId="{FE5826E5-A6BA-4563-AB24-EF690DC54DD9}" dt="2020-03-23T10:11:34.443" v="138"/>
          <ac:graphicFrameMkLst>
            <pc:docMk/>
            <pc:sldMk cId="1051649133" sldId="259"/>
            <ac:graphicFrameMk id="130" creationId="{00000000-0000-0000-0000-000000000000}"/>
          </ac:graphicFrameMkLst>
        </pc:graphicFrameChg>
      </pc:sldChg>
    </pc:docChg>
  </pc:docChgLst>
  <pc:docChgLst>
    <pc:chgData name="moath momani" userId="720708e143949568" providerId="LiveId" clId="{F1A4974B-54A6-4BD7-98DC-9B13C4AFCE5A}"/>
    <pc:docChg chg="undo custSel modSld">
      <pc:chgData name="moath momani" userId="720708e143949568" providerId="LiveId" clId="{F1A4974B-54A6-4BD7-98DC-9B13C4AFCE5A}" dt="2020-06-24T09:45:40.198" v="924" actId="20577"/>
      <pc:docMkLst>
        <pc:docMk/>
      </pc:docMkLst>
      <pc:sldChg chg="modSp mod">
        <pc:chgData name="moath momani" userId="720708e143949568" providerId="LiveId" clId="{F1A4974B-54A6-4BD7-98DC-9B13C4AFCE5A}" dt="2020-06-24T09:26:35.676" v="315"/>
        <pc:sldMkLst>
          <pc:docMk/>
          <pc:sldMk cId="0" sldId="257"/>
        </pc:sldMkLst>
        <pc:spChg chg="mod">
          <ac:chgData name="moath momani" userId="720708e143949568" providerId="LiveId" clId="{F1A4974B-54A6-4BD7-98DC-9B13C4AFCE5A}" dt="2020-06-24T09:25:55.887" v="312" actId="20577"/>
          <ac:spMkLst>
            <pc:docMk/>
            <pc:sldMk cId="0" sldId="257"/>
            <ac:spMk id="110" creationId="{00000000-0000-0000-0000-000000000000}"/>
          </ac:spMkLst>
        </pc:spChg>
        <pc:spChg chg="mod">
          <ac:chgData name="moath momani" userId="720708e143949568" providerId="LiveId" clId="{F1A4974B-54A6-4BD7-98DC-9B13C4AFCE5A}" dt="2020-06-24T09:26:35.676" v="315"/>
          <ac:spMkLst>
            <pc:docMk/>
            <pc:sldMk cId="0" sldId="257"/>
            <ac:spMk id="111" creationId="{00000000-0000-0000-0000-000000000000}"/>
          </ac:spMkLst>
        </pc:spChg>
      </pc:sldChg>
      <pc:sldChg chg="modSp mod">
        <pc:chgData name="moath momani" userId="720708e143949568" providerId="LiveId" clId="{F1A4974B-54A6-4BD7-98DC-9B13C4AFCE5A}" dt="2020-06-24T09:45:40.198" v="924" actId="20577"/>
        <pc:sldMkLst>
          <pc:docMk/>
          <pc:sldMk cId="1368490105" sldId="258"/>
        </pc:sldMkLst>
        <pc:spChg chg="mod">
          <ac:chgData name="moath momani" userId="720708e143949568" providerId="LiveId" clId="{F1A4974B-54A6-4BD7-98DC-9B13C4AFCE5A}" dt="2020-06-24T09:26:46.800" v="316"/>
          <ac:spMkLst>
            <pc:docMk/>
            <pc:sldMk cId="1368490105" sldId="258"/>
            <ac:spMk id="111" creationId="{00000000-0000-0000-0000-000000000000}"/>
          </ac:spMkLst>
        </pc:spChg>
        <pc:graphicFrameChg chg="modGraphic">
          <ac:chgData name="moath momani" userId="720708e143949568" providerId="LiveId" clId="{F1A4974B-54A6-4BD7-98DC-9B13C4AFCE5A}" dt="2020-06-24T09:45:40.198" v="924" actId="20577"/>
          <ac:graphicFrameMkLst>
            <pc:docMk/>
            <pc:sldMk cId="1368490105" sldId="258"/>
            <ac:graphicFrameMk id="9" creationId="{D924ADDC-0FC0-4E07-9A6E-A6392502FFAB}"/>
          </ac:graphicFrameMkLst>
        </pc:graphicFrameChg>
      </pc:sldChg>
    </pc:docChg>
  </pc:docChgLst>
  <pc:docChgLst>
    <pc:chgData name="moath momani" userId="720708e143949568" providerId="LiveId" clId="{383EE336-0517-4E2A-8698-78CF9FE0EB5E}"/>
    <pc:docChg chg="modSld">
      <pc:chgData name="moath momani" userId="720708e143949568" providerId="LiveId" clId="{383EE336-0517-4E2A-8698-78CF9FE0EB5E}" dt="2020-06-24T10:49:02.476" v="6" actId="20577"/>
      <pc:docMkLst>
        <pc:docMk/>
      </pc:docMkLst>
      <pc:sldChg chg="modSp mod">
        <pc:chgData name="moath momani" userId="720708e143949568" providerId="LiveId" clId="{383EE336-0517-4E2A-8698-78CF9FE0EB5E}" dt="2020-06-24T10:49:02.476" v="6" actId="20577"/>
        <pc:sldMkLst>
          <pc:docMk/>
          <pc:sldMk cId="1368490105" sldId="258"/>
        </pc:sldMkLst>
        <pc:graphicFrameChg chg="modGraphic">
          <ac:chgData name="moath momani" userId="720708e143949568" providerId="LiveId" clId="{383EE336-0517-4E2A-8698-78CF9FE0EB5E}" dt="2020-06-24T10:49:02.476" v="6" actId="20577"/>
          <ac:graphicFrameMkLst>
            <pc:docMk/>
            <pc:sldMk cId="1368490105" sldId="258"/>
            <ac:graphicFrameMk id="9" creationId="{D924ADDC-0FC0-4E07-9A6E-A6392502FFAB}"/>
          </ac:graphicFrameMkLst>
        </pc:graphicFrameChg>
      </pc:sldChg>
    </pc:docChg>
  </pc:docChgLst>
  <pc:docChgLst>
    <pc:chgData name="moath momani" userId="720708e143949568" providerId="LiveId" clId="{BF92555B-D453-4F32-99B2-E06E230181E1}"/>
    <pc:docChg chg="undo custSel modSld">
      <pc:chgData name="moath momani" userId="720708e143949568" providerId="LiveId" clId="{BF92555B-D453-4F32-99B2-E06E230181E1}" dt="2020-06-25T09:37:38.182" v="106" actId="1037"/>
      <pc:docMkLst>
        <pc:docMk/>
      </pc:docMkLst>
      <pc:sldChg chg="modSp mod">
        <pc:chgData name="moath momani" userId="720708e143949568" providerId="LiveId" clId="{BF92555B-D453-4F32-99B2-E06E230181E1}" dt="2020-06-25T09:37:38.182" v="106" actId="1037"/>
        <pc:sldMkLst>
          <pc:docMk/>
          <pc:sldMk cId="0" sldId="256"/>
        </pc:sldMkLst>
        <pc:spChg chg="mod">
          <ac:chgData name="moath momani" userId="720708e143949568" providerId="LiveId" clId="{BF92555B-D453-4F32-99B2-E06E230181E1}" dt="2020-06-25T09:36:50.435" v="51" actId="20577"/>
          <ac:spMkLst>
            <pc:docMk/>
            <pc:sldMk cId="0" sldId="256"/>
            <ac:spMk id="101" creationId="{00000000-0000-0000-0000-000000000000}"/>
          </ac:spMkLst>
        </pc:spChg>
        <pc:grpChg chg="mod">
          <ac:chgData name="moath momani" userId="720708e143949568" providerId="LiveId" clId="{BF92555B-D453-4F32-99B2-E06E230181E1}" dt="2020-06-25T09:37:33.513" v="104" actId="14100"/>
          <ac:grpSpMkLst>
            <pc:docMk/>
            <pc:sldMk cId="0" sldId="256"/>
            <ac:grpSpMk id="104" creationId="{00000000-0000-0000-0000-000000000000}"/>
          </ac:grpSpMkLst>
        </pc:grpChg>
        <pc:picChg chg="mod">
          <ac:chgData name="moath momani" userId="720708e143949568" providerId="LiveId" clId="{BF92555B-D453-4F32-99B2-E06E230181E1}" dt="2020-06-25T09:37:38.182" v="106" actId="1037"/>
          <ac:picMkLst>
            <pc:docMk/>
            <pc:sldMk cId="0" sldId="256"/>
            <ac:picMk id="106" creationId="{00000000-0000-0000-0000-000000000000}"/>
          </ac:picMkLst>
        </pc:picChg>
        <pc:picChg chg="mod">
          <ac:chgData name="moath momani" userId="720708e143949568" providerId="LiveId" clId="{BF92555B-D453-4F32-99B2-E06E230181E1}" dt="2020-06-25T09:37:16.025" v="99" actId="1037"/>
          <ac:picMkLst>
            <pc:docMk/>
            <pc:sldMk cId="0" sldId="256"/>
            <ac:picMk id="107" creationId="{00000000-0000-0000-0000-000000000000}"/>
          </ac:picMkLst>
        </pc:picChg>
        <pc:picChg chg="mod">
          <ac:chgData name="moath momani" userId="720708e143949568" providerId="LiveId" clId="{BF92555B-D453-4F32-99B2-E06E230181E1}" dt="2020-06-25T09:37:06.943" v="62" actId="1036"/>
          <ac:picMkLst>
            <pc:docMk/>
            <pc:sldMk cId="0" sldId="256"/>
            <ac:picMk id="108" creationId="{00000000-0000-0000-0000-000000000000}"/>
          </ac:picMkLst>
        </pc:picChg>
      </pc:sldChg>
    </pc:docChg>
  </pc:docChgLst>
  <pc:docChgLst>
    <pc:chgData name="moath momani" userId="720708e143949568" providerId="LiveId" clId="{69C388A9-4848-43C2-8793-A2B6F2CDDE39}"/>
    <pc:docChg chg="custSel addSld modSld">
      <pc:chgData name="moath momani" userId="720708e143949568" providerId="LiveId" clId="{69C388A9-4848-43C2-8793-A2B6F2CDDE39}" dt="2020-06-25T12:35:41.045" v="84" actId="11"/>
      <pc:docMkLst>
        <pc:docMk/>
      </pc:docMkLst>
      <pc:sldChg chg="modSp mod">
        <pc:chgData name="moath momani" userId="720708e143949568" providerId="LiveId" clId="{69C388A9-4848-43C2-8793-A2B6F2CDDE39}" dt="2020-06-25T12:34:26.803" v="54" actId="20577"/>
        <pc:sldMkLst>
          <pc:docMk/>
          <pc:sldMk cId="1368490105" sldId="258"/>
        </pc:sldMkLst>
        <pc:graphicFrameChg chg="modGraphic">
          <ac:chgData name="moath momani" userId="720708e143949568" providerId="LiveId" clId="{69C388A9-4848-43C2-8793-A2B6F2CDDE39}" dt="2020-06-25T12:34:26.803" v="54" actId="20577"/>
          <ac:graphicFrameMkLst>
            <pc:docMk/>
            <pc:sldMk cId="1368490105" sldId="258"/>
            <ac:graphicFrameMk id="9" creationId="{D924ADDC-0FC0-4E07-9A6E-A6392502FFAB}"/>
          </ac:graphicFrameMkLst>
        </pc:graphicFrameChg>
      </pc:sldChg>
      <pc:sldChg chg="modSp mod">
        <pc:chgData name="moath momani" userId="720708e143949568" providerId="LiveId" clId="{69C388A9-4848-43C2-8793-A2B6F2CDDE39}" dt="2020-06-25T12:35:02.945" v="83" actId="20577"/>
        <pc:sldMkLst>
          <pc:docMk/>
          <pc:sldMk cId="3704995808" sldId="260"/>
        </pc:sldMkLst>
        <pc:graphicFrameChg chg="modGraphic">
          <ac:chgData name="moath momani" userId="720708e143949568" providerId="LiveId" clId="{69C388A9-4848-43C2-8793-A2B6F2CDDE39}" dt="2020-06-25T12:35:02.945" v="83" actId="20577"/>
          <ac:graphicFrameMkLst>
            <pc:docMk/>
            <pc:sldMk cId="3704995808" sldId="260"/>
            <ac:graphicFrameMk id="9" creationId="{AFF9E331-2F6D-4237-9C3A-352475C82492}"/>
          </ac:graphicFrameMkLst>
        </pc:graphicFrameChg>
      </pc:sldChg>
      <pc:sldChg chg="addSp delSp modSp add mod">
        <pc:chgData name="moath momani" userId="720708e143949568" providerId="LiveId" clId="{69C388A9-4848-43C2-8793-A2B6F2CDDE39}" dt="2020-06-25T12:32:30.248" v="6"/>
        <pc:sldMkLst>
          <pc:docMk/>
          <pc:sldMk cId="4027102162" sldId="266"/>
        </pc:sldMkLst>
        <pc:spChg chg="add mod">
          <ac:chgData name="moath momani" userId="720708e143949568" providerId="LiveId" clId="{69C388A9-4848-43C2-8793-A2B6F2CDDE39}" dt="2020-06-25T12:32:09.792" v="4"/>
          <ac:spMkLst>
            <pc:docMk/>
            <pc:sldMk cId="4027102162" sldId="266"/>
            <ac:spMk id="10" creationId="{9D7E174E-AFFB-4815-93E6-758F1C7F88AB}"/>
          </ac:spMkLst>
        </pc:spChg>
        <pc:spChg chg="add mod">
          <ac:chgData name="moath momani" userId="720708e143949568" providerId="LiveId" clId="{69C388A9-4848-43C2-8793-A2B6F2CDDE39}" dt="2020-06-25T12:32:09.792" v="4"/>
          <ac:spMkLst>
            <pc:docMk/>
            <pc:sldMk cId="4027102162" sldId="266"/>
            <ac:spMk id="12" creationId="{EAA786CF-BDF9-4604-921C-1F1DE4C1C29D}"/>
          </ac:spMkLst>
        </pc:spChg>
        <pc:spChg chg="mod">
          <ac:chgData name="moath momani" userId="720708e143949568" providerId="LiveId" clId="{69C388A9-4848-43C2-8793-A2B6F2CDDE39}" dt="2020-06-25T12:32:19.832" v="5"/>
          <ac:spMkLst>
            <pc:docMk/>
            <pc:sldMk cId="4027102162" sldId="266"/>
            <ac:spMk id="14" creationId="{B5AC5E12-24AB-4606-8335-AEB2970CA2DD}"/>
          </ac:spMkLst>
        </pc:spChg>
        <pc:spChg chg="mod">
          <ac:chgData name="moath momani" userId="720708e143949568" providerId="LiveId" clId="{69C388A9-4848-43C2-8793-A2B6F2CDDE39}" dt="2020-06-25T12:32:19.832" v="5"/>
          <ac:spMkLst>
            <pc:docMk/>
            <pc:sldMk cId="4027102162" sldId="266"/>
            <ac:spMk id="15" creationId="{8671E96A-BF37-41FB-92B8-0C37A4E93A72}"/>
          </ac:spMkLst>
        </pc:spChg>
        <pc:spChg chg="add mod">
          <ac:chgData name="moath momani" userId="720708e143949568" providerId="LiveId" clId="{69C388A9-4848-43C2-8793-A2B6F2CDDE39}" dt="2020-06-25T12:32:30.248" v="6"/>
          <ac:spMkLst>
            <pc:docMk/>
            <pc:sldMk cId="4027102162" sldId="266"/>
            <ac:spMk id="16" creationId="{79F93827-5C9D-46E5-AC23-4889FBFC9122}"/>
          </ac:spMkLst>
        </pc:spChg>
        <pc:spChg chg="del">
          <ac:chgData name="moath momani" userId="720708e143949568" providerId="LiveId" clId="{69C388A9-4848-43C2-8793-A2B6F2CDDE39}" dt="2020-06-25T12:31:57.904" v="3" actId="478"/>
          <ac:spMkLst>
            <pc:docMk/>
            <pc:sldMk cId="4027102162" sldId="266"/>
            <ac:spMk id="111" creationId="{00000000-0000-0000-0000-000000000000}"/>
          </ac:spMkLst>
        </pc:spChg>
        <pc:spChg chg="del">
          <ac:chgData name="moath momani" userId="720708e143949568" providerId="LiveId" clId="{69C388A9-4848-43C2-8793-A2B6F2CDDE39}" dt="2020-06-25T12:31:57.904" v="3" actId="478"/>
          <ac:spMkLst>
            <pc:docMk/>
            <pc:sldMk cId="4027102162" sldId="266"/>
            <ac:spMk id="116" creationId="{00000000-0000-0000-0000-000000000000}"/>
          </ac:spMkLst>
        </pc:spChg>
        <pc:grpChg chg="add mod">
          <ac:chgData name="moath momani" userId="720708e143949568" providerId="LiveId" clId="{69C388A9-4848-43C2-8793-A2B6F2CDDE39}" dt="2020-06-25T12:32:19.832" v="5"/>
          <ac:grpSpMkLst>
            <pc:docMk/>
            <pc:sldMk cId="4027102162" sldId="266"/>
            <ac:grpSpMk id="13" creationId="{AD781103-0814-41FD-B7F8-2A810A23A6BF}"/>
          </ac:grpSpMkLst>
        </pc:grpChg>
        <pc:grpChg chg="del">
          <ac:chgData name="moath momani" userId="720708e143949568" providerId="LiveId" clId="{69C388A9-4848-43C2-8793-A2B6F2CDDE39}" dt="2020-06-25T12:31:57.904" v="3" actId="478"/>
          <ac:grpSpMkLst>
            <pc:docMk/>
            <pc:sldMk cId="4027102162" sldId="266"/>
            <ac:grpSpMk id="114" creationId="{00000000-0000-0000-0000-000000000000}"/>
          </ac:grpSpMkLst>
        </pc:grpChg>
        <pc:graphicFrameChg chg="del">
          <ac:chgData name="moath momani" userId="720708e143949568" providerId="LiveId" clId="{69C388A9-4848-43C2-8793-A2B6F2CDDE39}" dt="2020-06-25T12:31:57.904" v="3" actId="478"/>
          <ac:graphicFrameMkLst>
            <pc:docMk/>
            <pc:sldMk cId="4027102162" sldId="266"/>
            <ac:graphicFrameMk id="9" creationId="{AFF9E331-2F6D-4237-9C3A-352475C82492}"/>
          </ac:graphicFrameMkLst>
        </pc:graphicFrameChg>
        <pc:picChg chg="add mod">
          <ac:chgData name="moath momani" userId="720708e143949568" providerId="LiveId" clId="{69C388A9-4848-43C2-8793-A2B6F2CDDE39}" dt="2020-06-25T12:32:09.792" v="4"/>
          <ac:picMkLst>
            <pc:docMk/>
            <pc:sldMk cId="4027102162" sldId="266"/>
            <ac:picMk id="11" creationId="{78A25FA2-5138-48F5-A37E-A4A006086A5D}"/>
          </ac:picMkLst>
        </pc:picChg>
        <pc:picChg chg="del">
          <ac:chgData name="moath momani" userId="720708e143949568" providerId="LiveId" clId="{69C388A9-4848-43C2-8793-A2B6F2CDDE39}" dt="2020-06-25T12:31:57.904" v="3" actId="478"/>
          <ac:picMkLst>
            <pc:docMk/>
            <pc:sldMk cId="4027102162" sldId="266"/>
            <ac:picMk id="115" creationId="{00000000-0000-0000-0000-000000000000}"/>
          </ac:picMkLst>
        </pc:picChg>
      </pc:sldChg>
      <pc:sldChg chg="addSp delSp modSp add mod">
        <pc:chgData name="moath momani" userId="720708e143949568" providerId="LiveId" clId="{69C388A9-4848-43C2-8793-A2B6F2CDDE39}" dt="2020-06-25T12:35:41.045" v="84" actId="11"/>
        <pc:sldMkLst>
          <pc:docMk/>
          <pc:sldMk cId="2983114971" sldId="267"/>
        </pc:sldMkLst>
        <pc:spChg chg="add mod">
          <ac:chgData name="moath momani" userId="720708e143949568" providerId="LiveId" clId="{69C388A9-4848-43C2-8793-A2B6F2CDDE39}" dt="2020-06-25T12:32:42.792" v="7"/>
          <ac:spMkLst>
            <pc:docMk/>
            <pc:sldMk cId="2983114971" sldId="267"/>
            <ac:spMk id="10" creationId="{4520B65B-FB47-4A30-821D-E86797BB747B}"/>
          </ac:spMkLst>
        </pc:spChg>
        <pc:spChg chg="mod">
          <ac:chgData name="moath momani" userId="720708e143949568" providerId="LiveId" clId="{69C388A9-4848-43C2-8793-A2B6F2CDDE39}" dt="2020-06-25T12:32:42.792" v="7"/>
          <ac:spMkLst>
            <pc:docMk/>
            <pc:sldMk cId="2983114971" sldId="267"/>
            <ac:spMk id="12" creationId="{5056E231-171D-4483-8900-6A802D160699}"/>
          </ac:spMkLst>
        </pc:spChg>
        <pc:spChg chg="mod">
          <ac:chgData name="moath momani" userId="720708e143949568" providerId="LiveId" clId="{69C388A9-4848-43C2-8793-A2B6F2CDDE39}" dt="2020-06-25T12:32:42.792" v="7"/>
          <ac:spMkLst>
            <pc:docMk/>
            <pc:sldMk cId="2983114971" sldId="267"/>
            <ac:spMk id="13" creationId="{4F3E5250-AAB2-487F-9416-DA996CC17C11}"/>
          </ac:spMkLst>
        </pc:spChg>
        <pc:spChg chg="add mod">
          <ac:chgData name="moath momani" userId="720708e143949568" providerId="LiveId" clId="{69C388A9-4848-43C2-8793-A2B6F2CDDE39}" dt="2020-06-25T12:32:42.792" v="7"/>
          <ac:spMkLst>
            <pc:docMk/>
            <pc:sldMk cId="2983114971" sldId="267"/>
            <ac:spMk id="15" creationId="{AD13471E-04CD-428C-ABF4-62B28D5C3016}"/>
          </ac:spMkLst>
        </pc:spChg>
        <pc:spChg chg="del">
          <ac:chgData name="moath momani" userId="720708e143949568" providerId="LiveId" clId="{69C388A9-4848-43C2-8793-A2B6F2CDDE39}" dt="2020-06-25T12:31:54.222" v="2" actId="478"/>
          <ac:spMkLst>
            <pc:docMk/>
            <pc:sldMk cId="2983114971" sldId="267"/>
            <ac:spMk id="111" creationId="{00000000-0000-0000-0000-000000000000}"/>
          </ac:spMkLst>
        </pc:spChg>
        <pc:spChg chg="del">
          <ac:chgData name="moath momani" userId="720708e143949568" providerId="LiveId" clId="{69C388A9-4848-43C2-8793-A2B6F2CDDE39}" dt="2020-06-25T12:31:54.222" v="2" actId="478"/>
          <ac:spMkLst>
            <pc:docMk/>
            <pc:sldMk cId="2983114971" sldId="267"/>
            <ac:spMk id="116" creationId="{00000000-0000-0000-0000-000000000000}"/>
          </ac:spMkLst>
        </pc:spChg>
        <pc:grpChg chg="add mod">
          <ac:chgData name="moath momani" userId="720708e143949568" providerId="LiveId" clId="{69C388A9-4848-43C2-8793-A2B6F2CDDE39}" dt="2020-06-25T12:32:42.792" v="7"/>
          <ac:grpSpMkLst>
            <pc:docMk/>
            <pc:sldMk cId="2983114971" sldId="267"/>
            <ac:grpSpMk id="11" creationId="{DCC475F0-962E-46A0-ADF2-BD6B14A68A68}"/>
          </ac:grpSpMkLst>
        </pc:grpChg>
        <pc:grpChg chg="del">
          <ac:chgData name="moath momani" userId="720708e143949568" providerId="LiveId" clId="{69C388A9-4848-43C2-8793-A2B6F2CDDE39}" dt="2020-06-25T12:31:54.222" v="2" actId="478"/>
          <ac:grpSpMkLst>
            <pc:docMk/>
            <pc:sldMk cId="2983114971" sldId="267"/>
            <ac:grpSpMk id="114" creationId="{00000000-0000-0000-0000-000000000000}"/>
          </ac:grpSpMkLst>
        </pc:grpChg>
        <pc:graphicFrameChg chg="del">
          <ac:chgData name="moath momani" userId="720708e143949568" providerId="LiveId" clId="{69C388A9-4848-43C2-8793-A2B6F2CDDE39}" dt="2020-06-25T12:31:54.222" v="2" actId="478"/>
          <ac:graphicFrameMkLst>
            <pc:docMk/>
            <pc:sldMk cId="2983114971" sldId="267"/>
            <ac:graphicFrameMk id="9" creationId="{AFF9E331-2F6D-4237-9C3A-352475C82492}"/>
          </ac:graphicFrameMkLst>
        </pc:graphicFrameChg>
        <pc:graphicFrameChg chg="add mod modGraphic">
          <ac:chgData name="moath momani" userId="720708e143949568" providerId="LiveId" clId="{69C388A9-4848-43C2-8793-A2B6F2CDDE39}" dt="2020-06-25T12:35:41.045" v="84" actId="11"/>
          <ac:graphicFrameMkLst>
            <pc:docMk/>
            <pc:sldMk cId="2983114971" sldId="267"/>
            <ac:graphicFrameMk id="16" creationId="{8A0EDEE8-F79A-4E20-8E6F-D0692D2840F8}"/>
          </ac:graphicFrameMkLst>
        </pc:graphicFrameChg>
        <pc:picChg chg="add mod">
          <ac:chgData name="moath momani" userId="720708e143949568" providerId="LiveId" clId="{69C388A9-4848-43C2-8793-A2B6F2CDDE39}" dt="2020-06-25T12:32:42.792" v="7"/>
          <ac:picMkLst>
            <pc:docMk/>
            <pc:sldMk cId="2983114971" sldId="267"/>
            <ac:picMk id="14" creationId="{6E7AB1BB-AB3E-44C8-AF15-4BFB4D2FE053}"/>
          </ac:picMkLst>
        </pc:picChg>
        <pc:picChg chg="del">
          <ac:chgData name="moath momani" userId="720708e143949568" providerId="LiveId" clId="{69C388A9-4848-43C2-8793-A2B6F2CDDE39}" dt="2020-06-25T12:31:54.222" v="2" actId="478"/>
          <ac:picMkLst>
            <pc:docMk/>
            <pc:sldMk cId="2983114971" sldId="267"/>
            <ac:picMk id="115" creationId="{00000000-0000-0000-0000-000000000000}"/>
          </ac:picMkLst>
        </pc:picChg>
      </pc:sldChg>
    </pc:docChg>
  </pc:docChgLst>
  <pc:docChgLst>
    <pc:chgData name="moath momani" userId="720708e143949568" providerId="LiveId" clId="{5B2AAE73-3AC5-4A2B-9D78-1D34603AF273}"/>
    <pc:docChg chg="modSld">
      <pc:chgData name="moath momani" userId="720708e143949568" providerId="LiveId" clId="{5B2AAE73-3AC5-4A2B-9D78-1D34603AF273}" dt="2020-06-24T10:23:42.054" v="40" actId="255"/>
      <pc:docMkLst>
        <pc:docMk/>
      </pc:docMkLst>
      <pc:sldChg chg="modSp mod">
        <pc:chgData name="moath momani" userId="720708e143949568" providerId="LiveId" clId="{5B2AAE73-3AC5-4A2B-9D78-1D34603AF273}" dt="2020-06-24T10:23:42.054" v="40" actId="255"/>
        <pc:sldMkLst>
          <pc:docMk/>
          <pc:sldMk cId="0" sldId="257"/>
        </pc:sldMkLst>
        <pc:spChg chg="mod">
          <ac:chgData name="moath momani" userId="720708e143949568" providerId="LiveId" clId="{5B2AAE73-3AC5-4A2B-9D78-1D34603AF273}" dt="2020-06-24T10:23:42.054" v="40" actId="255"/>
          <ac:spMkLst>
            <pc:docMk/>
            <pc:sldMk cId="0" sldId="257"/>
            <ac:spMk id="110" creationId="{00000000-0000-0000-0000-000000000000}"/>
          </ac:spMkLst>
        </pc:spChg>
      </pc:sldChg>
    </pc:docChg>
  </pc:docChgLst>
  <pc:docChgLst>
    <pc:chgData name="moath momani" userId="720708e143949568" providerId="LiveId" clId="{7A736DBF-5AC3-4463-8F7B-ACA07C834241}"/>
    <pc:docChg chg="undo custSel addSld delSld modSld">
      <pc:chgData name="moath momani" userId="720708e143949568" providerId="LiveId" clId="{7A736DBF-5AC3-4463-8F7B-ACA07C834241}" dt="2020-04-19T11:06:42.405" v="114"/>
      <pc:docMkLst>
        <pc:docMk/>
      </pc:docMkLst>
      <pc:sldChg chg="addSp delSp modSp add">
        <pc:chgData name="moath momani" userId="720708e143949568" providerId="LiveId" clId="{7A736DBF-5AC3-4463-8F7B-ACA07C834241}" dt="2020-04-19T11:06:42.405" v="114"/>
        <pc:sldMkLst>
          <pc:docMk/>
          <pc:sldMk cId="1368490105" sldId="258"/>
        </pc:sldMkLst>
        <pc:spChg chg="del">
          <ac:chgData name="moath momani" userId="720708e143949568" providerId="LiveId" clId="{7A736DBF-5AC3-4463-8F7B-ACA07C834241}" dt="2020-04-19T10:53:39.386" v="2" actId="478"/>
          <ac:spMkLst>
            <pc:docMk/>
            <pc:sldMk cId="1368490105" sldId="258"/>
            <ac:spMk id="110" creationId="{00000000-0000-0000-0000-000000000000}"/>
          </ac:spMkLst>
        </pc:spChg>
        <pc:graphicFrameChg chg="add mod modGraphic">
          <ac:chgData name="moath momani" userId="720708e143949568" providerId="LiveId" clId="{7A736DBF-5AC3-4463-8F7B-ACA07C834241}" dt="2020-04-19T11:06:42.405" v="114"/>
          <ac:graphicFrameMkLst>
            <pc:docMk/>
            <pc:sldMk cId="1368490105" sldId="258"/>
            <ac:graphicFrameMk id="9" creationId="{D924ADDC-0FC0-4E07-9A6E-A6392502FFAB}"/>
          </ac:graphicFrameMkLst>
        </pc:graphicFrameChg>
      </pc:sldChg>
      <pc:sldChg chg="del">
        <pc:chgData name="moath momani" userId="720708e143949568" providerId="LiveId" clId="{7A736DBF-5AC3-4463-8F7B-ACA07C834241}" dt="2020-04-19T10:53:31.824" v="0" actId="47"/>
        <pc:sldMkLst>
          <pc:docMk/>
          <pc:sldMk cId="3542123355" sldId="258"/>
        </pc:sldMkLst>
      </pc:sldChg>
    </pc:docChg>
  </pc:docChgLst>
  <pc:docChgLst>
    <pc:chgData name="moath momani" userId="720708e143949568" providerId="LiveId" clId="{77310440-B0E1-49DB-AA2D-7BED0FB21575}"/>
    <pc:docChg chg="undo custSel addSld delSld modSld sldOrd">
      <pc:chgData name="moath momani" userId="720708e143949568" providerId="LiveId" clId="{77310440-B0E1-49DB-AA2D-7BED0FB21575}" dt="2020-06-24T12:26:49.561" v="104"/>
      <pc:docMkLst>
        <pc:docMk/>
      </pc:docMkLst>
      <pc:sldChg chg="addSp delSp modSp add mod">
        <pc:chgData name="moath momani" userId="720708e143949568" providerId="LiveId" clId="{77310440-B0E1-49DB-AA2D-7BED0FB21575}" dt="2020-06-24T12:20:23.218" v="12"/>
        <pc:sldMkLst>
          <pc:docMk/>
          <pc:sldMk cId="1051649133" sldId="259"/>
        </pc:sldMkLst>
        <pc:spChg chg="add mod">
          <ac:chgData name="moath momani" userId="720708e143949568" providerId="LiveId" clId="{77310440-B0E1-49DB-AA2D-7BED0FB21575}" dt="2020-06-24T12:20:02.621" v="9"/>
          <ac:spMkLst>
            <pc:docMk/>
            <pc:sldMk cId="1051649133" sldId="259"/>
            <ac:spMk id="10" creationId="{EF7D5529-E01F-40C4-9628-C79A2F2BE828}"/>
          </ac:spMkLst>
        </pc:spChg>
        <pc:spChg chg="mod">
          <ac:chgData name="moath momani" userId="720708e143949568" providerId="LiveId" clId="{77310440-B0E1-49DB-AA2D-7BED0FB21575}" dt="2020-06-24T12:19:33.634" v="5" actId="207"/>
          <ac:spMkLst>
            <pc:docMk/>
            <pc:sldMk cId="1051649133" sldId="259"/>
            <ac:spMk id="110" creationId="{00000000-0000-0000-0000-000000000000}"/>
          </ac:spMkLst>
        </pc:spChg>
        <pc:spChg chg="mod">
          <ac:chgData name="moath momani" userId="720708e143949568" providerId="LiveId" clId="{77310440-B0E1-49DB-AA2D-7BED0FB21575}" dt="2020-06-24T12:20:23.218" v="12"/>
          <ac:spMkLst>
            <pc:docMk/>
            <pc:sldMk cId="1051649133" sldId="259"/>
            <ac:spMk id="111" creationId="{00000000-0000-0000-0000-000000000000}"/>
          </ac:spMkLst>
        </pc:spChg>
        <pc:graphicFrameChg chg="del">
          <ac:chgData name="moath momani" userId="720708e143949568" providerId="LiveId" clId="{77310440-B0E1-49DB-AA2D-7BED0FB21575}" dt="2020-06-24T12:19:53.690" v="8" actId="478"/>
          <ac:graphicFrameMkLst>
            <pc:docMk/>
            <pc:sldMk cId="1051649133" sldId="259"/>
            <ac:graphicFrameMk id="9" creationId="{D924ADDC-0FC0-4E07-9A6E-A6392502FFAB}"/>
          </ac:graphicFrameMkLst>
        </pc:graphicFrameChg>
      </pc:sldChg>
      <pc:sldChg chg="add del setBg">
        <pc:chgData name="moath momani" userId="720708e143949568" providerId="LiveId" clId="{77310440-B0E1-49DB-AA2D-7BED0FB21575}" dt="2020-06-24T12:19:17.027" v="3"/>
        <pc:sldMkLst>
          <pc:docMk/>
          <pc:sldMk cId="184621246" sldId="260"/>
        </pc:sldMkLst>
      </pc:sldChg>
      <pc:sldChg chg="add del setBg">
        <pc:chgData name="moath momani" userId="720708e143949568" providerId="LiveId" clId="{77310440-B0E1-49DB-AA2D-7BED0FB21575}" dt="2020-06-24T12:19:09.330" v="1"/>
        <pc:sldMkLst>
          <pc:docMk/>
          <pc:sldMk cId="2273473089" sldId="260"/>
        </pc:sldMkLst>
      </pc:sldChg>
      <pc:sldChg chg="add del setBg">
        <pc:chgData name="moath momani" userId="720708e143949568" providerId="LiveId" clId="{77310440-B0E1-49DB-AA2D-7BED0FB21575}" dt="2020-06-24T12:20:47.277" v="14"/>
        <pc:sldMkLst>
          <pc:docMk/>
          <pc:sldMk cId="3196849208" sldId="260"/>
        </pc:sldMkLst>
      </pc:sldChg>
      <pc:sldChg chg="addSp delSp modSp add mod">
        <pc:chgData name="moath momani" userId="720708e143949568" providerId="LiveId" clId="{77310440-B0E1-49DB-AA2D-7BED0FB21575}" dt="2020-06-24T12:21:30.233" v="18" actId="1076"/>
        <pc:sldMkLst>
          <pc:docMk/>
          <pc:sldMk cId="3704995808" sldId="260"/>
        </pc:sldMkLst>
        <pc:spChg chg="del">
          <ac:chgData name="moath momani" userId="720708e143949568" providerId="LiveId" clId="{77310440-B0E1-49DB-AA2D-7BED0FB21575}" dt="2020-06-24T12:20:58.244" v="16" actId="478"/>
          <ac:spMkLst>
            <pc:docMk/>
            <pc:sldMk cId="3704995808" sldId="260"/>
            <ac:spMk id="10" creationId="{EF7D5529-E01F-40C4-9628-C79A2F2BE828}"/>
          </ac:spMkLst>
        </pc:spChg>
        <pc:graphicFrameChg chg="add mod">
          <ac:chgData name="moath momani" userId="720708e143949568" providerId="LiveId" clId="{77310440-B0E1-49DB-AA2D-7BED0FB21575}" dt="2020-06-24T12:21:30.233" v="18" actId="1076"/>
          <ac:graphicFrameMkLst>
            <pc:docMk/>
            <pc:sldMk cId="3704995808" sldId="260"/>
            <ac:graphicFrameMk id="9" creationId="{AFF9E331-2F6D-4237-9C3A-352475C82492}"/>
          </ac:graphicFrameMkLst>
        </pc:graphicFrameChg>
      </pc:sldChg>
      <pc:sldChg chg="addSp delSp modSp add mod ord">
        <pc:chgData name="moath momani" userId="720708e143949568" providerId="LiveId" clId="{77310440-B0E1-49DB-AA2D-7BED0FB21575}" dt="2020-06-24T12:24:00.976" v="55" actId="20577"/>
        <pc:sldMkLst>
          <pc:docMk/>
          <pc:sldMk cId="2975555803" sldId="261"/>
        </pc:sldMkLst>
        <pc:spChg chg="add mod">
          <ac:chgData name="moath momani" userId="720708e143949568" providerId="LiveId" clId="{77310440-B0E1-49DB-AA2D-7BED0FB21575}" dt="2020-06-24T12:24:00.976" v="55" actId="20577"/>
          <ac:spMkLst>
            <pc:docMk/>
            <pc:sldMk cId="2975555803" sldId="261"/>
            <ac:spMk id="10" creationId="{D7A87FB4-AB01-424A-A7EF-A9F633313350}"/>
          </ac:spMkLst>
        </pc:spChg>
        <pc:spChg chg="mod">
          <ac:chgData name="moath momani" userId="720708e143949568" providerId="LiveId" clId="{77310440-B0E1-49DB-AA2D-7BED0FB21575}" dt="2020-06-24T12:23:22.344" v="36"/>
          <ac:spMkLst>
            <pc:docMk/>
            <pc:sldMk cId="2975555803" sldId="261"/>
            <ac:spMk id="12" creationId="{C7A02477-A55C-462D-8FD4-6F3DB880F6D4}"/>
          </ac:spMkLst>
        </pc:spChg>
        <pc:spChg chg="mod">
          <ac:chgData name="moath momani" userId="720708e143949568" providerId="LiveId" clId="{77310440-B0E1-49DB-AA2D-7BED0FB21575}" dt="2020-06-24T12:23:22.344" v="36"/>
          <ac:spMkLst>
            <pc:docMk/>
            <pc:sldMk cId="2975555803" sldId="261"/>
            <ac:spMk id="13" creationId="{0F4FC5E7-72C5-4739-A99D-384169D60A43}"/>
          </ac:spMkLst>
        </pc:spChg>
        <pc:spChg chg="add del mod">
          <ac:chgData name="moath momani" userId="720708e143949568" providerId="LiveId" clId="{77310440-B0E1-49DB-AA2D-7BED0FB21575}" dt="2020-06-24T12:23:34.447" v="39" actId="478"/>
          <ac:spMkLst>
            <pc:docMk/>
            <pc:sldMk cId="2975555803" sldId="261"/>
            <ac:spMk id="15" creationId="{9D63C563-12D2-4BCF-AC66-C1BD12F07A98}"/>
          </ac:spMkLst>
        </pc:spChg>
        <pc:spChg chg="del">
          <ac:chgData name="moath momani" userId="720708e143949568" providerId="LiveId" clId="{77310440-B0E1-49DB-AA2D-7BED0FB21575}" dt="2020-06-24T12:22:24.552" v="29" actId="478"/>
          <ac:spMkLst>
            <pc:docMk/>
            <pc:sldMk cId="2975555803" sldId="261"/>
            <ac:spMk id="101" creationId="{00000000-0000-0000-0000-000000000000}"/>
          </ac:spMkLst>
        </pc:spChg>
        <pc:grpChg chg="add mod">
          <ac:chgData name="moath momani" userId="720708e143949568" providerId="LiveId" clId="{77310440-B0E1-49DB-AA2D-7BED0FB21575}" dt="2020-06-24T12:23:22.344" v="36"/>
          <ac:grpSpMkLst>
            <pc:docMk/>
            <pc:sldMk cId="2975555803" sldId="261"/>
            <ac:grpSpMk id="11" creationId="{DD40D670-B5F0-498E-A587-9EE600551682}"/>
          </ac:grpSpMkLst>
        </pc:grpChg>
        <pc:grpChg chg="del">
          <ac:chgData name="moath momani" userId="720708e143949568" providerId="LiveId" clId="{77310440-B0E1-49DB-AA2D-7BED0FB21575}" dt="2020-06-24T12:22:15.045" v="24" actId="478"/>
          <ac:grpSpMkLst>
            <pc:docMk/>
            <pc:sldMk cId="2975555803" sldId="261"/>
            <ac:grpSpMk id="104" creationId="{00000000-0000-0000-0000-000000000000}"/>
          </ac:grpSpMkLst>
        </pc:grpChg>
        <pc:graphicFrameChg chg="add mod">
          <ac:chgData name="moath momani" userId="720708e143949568" providerId="LiveId" clId="{77310440-B0E1-49DB-AA2D-7BED0FB21575}" dt="2020-06-24T12:23:22.344" v="36"/>
          <ac:graphicFrameMkLst>
            <pc:docMk/>
            <pc:sldMk cId="2975555803" sldId="261"/>
            <ac:graphicFrameMk id="16" creationId="{19F4B6FB-F246-464D-8F74-C3493134C0E4}"/>
          </ac:graphicFrameMkLst>
        </pc:graphicFrameChg>
        <pc:picChg chg="add del mod">
          <ac:chgData name="moath momani" userId="720708e143949568" providerId="LiveId" clId="{77310440-B0E1-49DB-AA2D-7BED0FB21575}" dt="2020-06-24T12:23:34.447" v="39" actId="478"/>
          <ac:picMkLst>
            <pc:docMk/>
            <pc:sldMk cId="2975555803" sldId="261"/>
            <ac:picMk id="14" creationId="{387B677F-205A-4AAA-96FA-13060C2C8E5A}"/>
          </ac:picMkLst>
        </pc:picChg>
        <pc:picChg chg="del">
          <ac:chgData name="moath momani" userId="720708e143949568" providerId="LiveId" clId="{77310440-B0E1-49DB-AA2D-7BED0FB21575}" dt="2020-06-24T12:23:27.931" v="37" actId="478"/>
          <ac:picMkLst>
            <pc:docMk/>
            <pc:sldMk cId="2975555803" sldId="261"/>
            <ac:picMk id="105" creationId="{00000000-0000-0000-0000-000000000000}"/>
          </ac:picMkLst>
        </pc:picChg>
        <pc:picChg chg="del">
          <ac:chgData name="moath momani" userId="720708e143949568" providerId="LiveId" clId="{77310440-B0E1-49DB-AA2D-7BED0FB21575}" dt="2020-06-24T12:22:25.321" v="30" actId="478"/>
          <ac:picMkLst>
            <pc:docMk/>
            <pc:sldMk cId="2975555803" sldId="261"/>
            <ac:picMk id="106" creationId="{00000000-0000-0000-0000-000000000000}"/>
          </ac:picMkLst>
        </pc:picChg>
        <pc:picChg chg="del mod">
          <ac:chgData name="moath momani" userId="720708e143949568" providerId="LiveId" clId="{77310440-B0E1-49DB-AA2D-7BED0FB21575}" dt="2020-06-24T12:22:12.952" v="22" actId="478"/>
          <ac:picMkLst>
            <pc:docMk/>
            <pc:sldMk cId="2975555803" sldId="261"/>
            <ac:picMk id="107" creationId="{00000000-0000-0000-0000-000000000000}"/>
          </ac:picMkLst>
        </pc:picChg>
        <pc:picChg chg="del">
          <ac:chgData name="moath momani" userId="720708e143949568" providerId="LiveId" clId="{77310440-B0E1-49DB-AA2D-7BED0FB21575}" dt="2020-06-24T12:22:13.970" v="23" actId="478"/>
          <ac:picMkLst>
            <pc:docMk/>
            <pc:sldMk cId="2975555803" sldId="261"/>
            <ac:picMk id="108" creationId="{00000000-0000-0000-0000-000000000000}"/>
          </ac:picMkLst>
        </pc:picChg>
      </pc:sldChg>
      <pc:sldChg chg="addSp delSp modSp add mod">
        <pc:chgData name="moath momani" userId="720708e143949568" providerId="LiveId" clId="{77310440-B0E1-49DB-AA2D-7BED0FB21575}" dt="2020-06-24T12:24:11.452" v="56"/>
        <pc:sldMkLst>
          <pc:docMk/>
          <pc:sldMk cId="3395007616" sldId="262"/>
        </pc:sldMkLst>
        <pc:spChg chg="add mod">
          <ac:chgData name="moath momani" userId="720708e143949568" providerId="LiveId" clId="{77310440-B0E1-49DB-AA2D-7BED0FB21575}" dt="2020-06-24T12:22:48.521" v="32"/>
          <ac:spMkLst>
            <pc:docMk/>
            <pc:sldMk cId="3395007616" sldId="262"/>
            <ac:spMk id="10" creationId="{CA2989F7-5D56-441E-9E1C-B92A7AC5048D}"/>
          </ac:spMkLst>
        </pc:spChg>
        <pc:spChg chg="add mod">
          <ac:chgData name="moath momani" userId="720708e143949568" providerId="LiveId" clId="{77310440-B0E1-49DB-AA2D-7BED0FB21575}" dt="2020-06-24T12:24:11.452" v="56"/>
          <ac:spMkLst>
            <pc:docMk/>
            <pc:sldMk cId="3395007616" sldId="262"/>
            <ac:spMk id="11" creationId="{C33DD1E7-E79F-4DFA-80FA-C346FD1F051B}"/>
          </ac:spMkLst>
        </pc:spChg>
        <pc:spChg chg="mod">
          <ac:chgData name="moath momani" userId="720708e143949568" providerId="LiveId" clId="{77310440-B0E1-49DB-AA2D-7BED0FB21575}" dt="2020-06-24T12:23:02.663" v="33"/>
          <ac:spMkLst>
            <pc:docMk/>
            <pc:sldMk cId="3395007616" sldId="262"/>
            <ac:spMk id="13" creationId="{0EADB2AE-0BFF-436A-9F5E-13031E94AFC0}"/>
          </ac:spMkLst>
        </pc:spChg>
        <pc:spChg chg="mod">
          <ac:chgData name="moath momani" userId="720708e143949568" providerId="LiveId" clId="{77310440-B0E1-49DB-AA2D-7BED0FB21575}" dt="2020-06-24T12:23:02.663" v="33"/>
          <ac:spMkLst>
            <pc:docMk/>
            <pc:sldMk cId="3395007616" sldId="262"/>
            <ac:spMk id="14" creationId="{0687433D-8FE9-4B18-9E70-2CD4E976F6A7}"/>
          </ac:spMkLst>
        </pc:spChg>
        <pc:spChg chg="del">
          <ac:chgData name="moath momani" userId="720708e143949568" providerId="LiveId" clId="{77310440-B0E1-49DB-AA2D-7BED0FB21575}" dt="2020-06-24T12:22:20.690" v="28" actId="478"/>
          <ac:spMkLst>
            <pc:docMk/>
            <pc:sldMk cId="3395007616" sldId="262"/>
            <ac:spMk id="101" creationId="{00000000-0000-0000-0000-000000000000}"/>
          </ac:spMkLst>
        </pc:spChg>
        <pc:grpChg chg="add mod">
          <ac:chgData name="moath momani" userId="720708e143949568" providerId="LiveId" clId="{77310440-B0E1-49DB-AA2D-7BED0FB21575}" dt="2020-06-24T12:23:02.663" v="33"/>
          <ac:grpSpMkLst>
            <pc:docMk/>
            <pc:sldMk cId="3395007616" sldId="262"/>
            <ac:grpSpMk id="12" creationId="{A84067D7-4FAC-4975-9C7B-C6655B04ED9E}"/>
          </ac:grpSpMkLst>
        </pc:grpChg>
        <pc:grpChg chg="del">
          <ac:chgData name="moath momani" userId="720708e143949568" providerId="LiveId" clId="{77310440-B0E1-49DB-AA2D-7BED0FB21575}" dt="2020-06-24T12:22:17.742" v="26" actId="478"/>
          <ac:grpSpMkLst>
            <pc:docMk/>
            <pc:sldMk cId="3395007616" sldId="262"/>
            <ac:grpSpMk id="104" creationId="{00000000-0000-0000-0000-000000000000}"/>
          </ac:grpSpMkLst>
        </pc:grpChg>
        <pc:picChg chg="del">
          <ac:chgData name="moath momani" userId="720708e143949568" providerId="LiveId" clId="{77310440-B0E1-49DB-AA2D-7BED0FB21575}" dt="2020-06-24T12:23:38.308" v="40" actId="478"/>
          <ac:picMkLst>
            <pc:docMk/>
            <pc:sldMk cId="3395007616" sldId="262"/>
            <ac:picMk id="105" creationId="{00000000-0000-0000-0000-000000000000}"/>
          </ac:picMkLst>
        </pc:picChg>
        <pc:picChg chg="del">
          <ac:chgData name="moath momani" userId="720708e143949568" providerId="LiveId" clId="{77310440-B0E1-49DB-AA2D-7BED0FB21575}" dt="2020-06-24T12:22:27.520" v="31" actId="478"/>
          <ac:picMkLst>
            <pc:docMk/>
            <pc:sldMk cId="3395007616" sldId="262"/>
            <ac:picMk id="106" creationId="{00000000-0000-0000-0000-000000000000}"/>
          </ac:picMkLst>
        </pc:picChg>
        <pc:picChg chg="del">
          <ac:chgData name="moath momani" userId="720708e143949568" providerId="LiveId" clId="{77310440-B0E1-49DB-AA2D-7BED0FB21575}" dt="2020-06-24T12:22:18.614" v="27" actId="478"/>
          <ac:picMkLst>
            <pc:docMk/>
            <pc:sldMk cId="3395007616" sldId="262"/>
            <ac:picMk id="107" creationId="{00000000-0000-0000-0000-000000000000}"/>
          </ac:picMkLst>
        </pc:picChg>
        <pc:picChg chg="del">
          <ac:chgData name="moath momani" userId="720708e143949568" providerId="LiveId" clId="{77310440-B0E1-49DB-AA2D-7BED0FB21575}" dt="2020-06-24T12:22:16.943" v="25" actId="478"/>
          <ac:picMkLst>
            <pc:docMk/>
            <pc:sldMk cId="3395007616" sldId="262"/>
            <ac:picMk id="108" creationId="{00000000-0000-0000-0000-000000000000}"/>
          </ac:picMkLst>
        </pc:picChg>
      </pc:sldChg>
      <pc:sldChg chg="add del">
        <pc:chgData name="moath momani" userId="720708e143949568" providerId="LiveId" clId="{77310440-B0E1-49DB-AA2D-7BED0FB21575}" dt="2020-06-24T12:24:46.040" v="63" actId="47"/>
        <pc:sldMkLst>
          <pc:docMk/>
          <pc:sldMk cId="2426762762" sldId="263"/>
        </pc:sldMkLst>
      </pc:sldChg>
      <pc:sldChg chg="addSp delSp modSp add mod">
        <pc:chgData name="moath momani" userId="720708e143949568" providerId="LiveId" clId="{77310440-B0E1-49DB-AA2D-7BED0FB21575}" dt="2020-06-24T12:26:30.268" v="102" actId="20577"/>
        <pc:sldMkLst>
          <pc:docMk/>
          <pc:sldMk cId="3299758773" sldId="264"/>
        </pc:sldMkLst>
        <pc:spChg chg="add del mod">
          <ac:chgData name="moath momani" userId="720708e143949568" providerId="LiveId" clId="{77310440-B0E1-49DB-AA2D-7BED0FB21575}" dt="2020-06-24T12:26:14.237" v="85" actId="478"/>
          <ac:spMkLst>
            <pc:docMk/>
            <pc:sldMk cId="3299758773" sldId="264"/>
            <ac:spMk id="10" creationId="{8469C344-59FE-4DE3-888E-FAB19A6FFECE}"/>
          </ac:spMkLst>
        </pc:spChg>
        <pc:spChg chg="mod">
          <ac:chgData name="moath momani" userId="720708e143949568" providerId="LiveId" clId="{77310440-B0E1-49DB-AA2D-7BED0FB21575}" dt="2020-06-24T12:25:11.478" v="66"/>
          <ac:spMkLst>
            <pc:docMk/>
            <pc:sldMk cId="3299758773" sldId="264"/>
            <ac:spMk id="12" creationId="{FC8C137D-0047-4C68-94DE-B4FF030489A2}"/>
          </ac:spMkLst>
        </pc:spChg>
        <pc:spChg chg="mod">
          <ac:chgData name="moath momani" userId="720708e143949568" providerId="LiveId" clId="{77310440-B0E1-49DB-AA2D-7BED0FB21575}" dt="2020-06-24T12:25:11.478" v="66"/>
          <ac:spMkLst>
            <pc:docMk/>
            <pc:sldMk cId="3299758773" sldId="264"/>
            <ac:spMk id="13" creationId="{7FC5EBD3-A501-4E9A-8D05-99AD5FF35602}"/>
          </ac:spMkLst>
        </pc:spChg>
        <pc:spChg chg="add del mod">
          <ac:chgData name="moath momani" userId="720708e143949568" providerId="LiveId" clId="{77310440-B0E1-49DB-AA2D-7BED0FB21575}" dt="2020-06-24T12:26:14.237" v="85" actId="478"/>
          <ac:spMkLst>
            <pc:docMk/>
            <pc:sldMk cId="3299758773" sldId="264"/>
            <ac:spMk id="15" creationId="{DFC08B4F-8A55-4152-9006-C889D0CD5AEE}"/>
          </ac:spMkLst>
        </pc:spChg>
        <pc:spChg chg="add mod">
          <ac:chgData name="moath momani" userId="720708e143949568" providerId="LiveId" clId="{77310440-B0E1-49DB-AA2D-7BED0FB21575}" dt="2020-06-24T12:26:30.268" v="102" actId="20577"/>
          <ac:spMkLst>
            <pc:docMk/>
            <pc:sldMk cId="3299758773" sldId="264"/>
            <ac:spMk id="17" creationId="{3491E9C2-141A-47B4-8AF8-20871943362C}"/>
          </ac:spMkLst>
        </pc:spChg>
        <pc:spChg chg="mod">
          <ac:chgData name="moath momani" userId="720708e143949568" providerId="LiveId" clId="{77310440-B0E1-49DB-AA2D-7BED0FB21575}" dt="2020-06-24T12:26:15.045" v="86"/>
          <ac:spMkLst>
            <pc:docMk/>
            <pc:sldMk cId="3299758773" sldId="264"/>
            <ac:spMk id="19" creationId="{DE76BCF3-94C0-435C-AD0C-2CAEBCD02074}"/>
          </ac:spMkLst>
        </pc:spChg>
        <pc:spChg chg="mod">
          <ac:chgData name="moath momani" userId="720708e143949568" providerId="LiveId" clId="{77310440-B0E1-49DB-AA2D-7BED0FB21575}" dt="2020-06-24T12:26:15.045" v="86"/>
          <ac:spMkLst>
            <pc:docMk/>
            <pc:sldMk cId="3299758773" sldId="264"/>
            <ac:spMk id="20" creationId="{00A21D34-67D7-479F-BB68-20B805A08721}"/>
          </ac:spMkLst>
        </pc:spChg>
        <pc:spChg chg="add mod">
          <ac:chgData name="moath momani" userId="720708e143949568" providerId="LiveId" clId="{77310440-B0E1-49DB-AA2D-7BED0FB21575}" dt="2020-06-24T12:26:15.045" v="86"/>
          <ac:spMkLst>
            <pc:docMk/>
            <pc:sldMk cId="3299758773" sldId="264"/>
            <ac:spMk id="22" creationId="{DD61AAE1-2E64-4ABD-877C-7899B186CE9A}"/>
          </ac:spMkLst>
        </pc:spChg>
        <pc:spChg chg="del">
          <ac:chgData name="moath momani" userId="720708e143949568" providerId="LiveId" clId="{77310440-B0E1-49DB-AA2D-7BED0FB21575}" dt="2020-06-24T12:24:38.292" v="59" actId="478"/>
          <ac:spMkLst>
            <pc:docMk/>
            <pc:sldMk cId="3299758773" sldId="264"/>
            <ac:spMk id="101" creationId="{00000000-0000-0000-0000-000000000000}"/>
          </ac:spMkLst>
        </pc:spChg>
        <pc:grpChg chg="add del mod">
          <ac:chgData name="moath momani" userId="720708e143949568" providerId="LiveId" clId="{77310440-B0E1-49DB-AA2D-7BED0FB21575}" dt="2020-06-24T12:26:14.237" v="85" actId="478"/>
          <ac:grpSpMkLst>
            <pc:docMk/>
            <pc:sldMk cId="3299758773" sldId="264"/>
            <ac:grpSpMk id="11" creationId="{8CC0C15C-125D-48CC-B151-F3338535383C}"/>
          </ac:grpSpMkLst>
        </pc:grpChg>
        <pc:grpChg chg="add mod">
          <ac:chgData name="moath momani" userId="720708e143949568" providerId="LiveId" clId="{77310440-B0E1-49DB-AA2D-7BED0FB21575}" dt="2020-06-24T12:26:15.045" v="86"/>
          <ac:grpSpMkLst>
            <pc:docMk/>
            <pc:sldMk cId="3299758773" sldId="264"/>
            <ac:grpSpMk id="18" creationId="{82C87080-1F36-471E-9EE2-93A9445BA970}"/>
          </ac:grpSpMkLst>
        </pc:grpChg>
        <pc:grpChg chg="del">
          <ac:chgData name="moath momani" userId="720708e143949568" providerId="LiveId" clId="{77310440-B0E1-49DB-AA2D-7BED0FB21575}" dt="2020-06-24T12:24:38.292" v="59" actId="478"/>
          <ac:grpSpMkLst>
            <pc:docMk/>
            <pc:sldMk cId="3299758773" sldId="264"/>
            <ac:grpSpMk id="104" creationId="{00000000-0000-0000-0000-000000000000}"/>
          </ac:grpSpMkLst>
        </pc:grpChg>
        <pc:graphicFrameChg chg="add del mod">
          <ac:chgData name="moath momani" userId="720708e143949568" providerId="LiveId" clId="{77310440-B0E1-49DB-AA2D-7BED0FB21575}" dt="2020-06-24T12:26:14.237" v="85" actId="478"/>
          <ac:graphicFrameMkLst>
            <pc:docMk/>
            <pc:sldMk cId="3299758773" sldId="264"/>
            <ac:graphicFrameMk id="16" creationId="{F5752BFB-F688-4672-B034-427F7FEB1EB8}"/>
          </ac:graphicFrameMkLst>
        </pc:graphicFrameChg>
        <pc:graphicFrameChg chg="add mod">
          <ac:chgData name="moath momani" userId="720708e143949568" providerId="LiveId" clId="{77310440-B0E1-49DB-AA2D-7BED0FB21575}" dt="2020-06-24T12:26:15.045" v="86"/>
          <ac:graphicFrameMkLst>
            <pc:docMk/>
            <pc:sldMk cId="3299758773" sldId="264"/>
            <ac:graphicFrameMk id="23" creationId="{6C6CF4B0-4757-42B9-88DC-6C219C26B495}"/>
          </ac:graphicFrameMkLst>
        </pc:graphicFrameChg>
        <pc:picChg chg="add del mod">
          <ac:chgData name="moath momani" userId="720708e143949568" providerId="LiveId" clId="{77310440-B0E1-49DB-AA2D-7BED0FB21575}" dt="2020-06-24T12:26:14.237" v="85" actId="478"/>
          <ac:picMkLst>
            <pc:docMk/>
            <pc:sldMk cId="3299758773" sldId="264"/>
            <ac:picMk id="14" creationId="{2C925D47-9325-4D10-BDB1-13533CF71ECF}"/>
          </ac:picMkLst>
        </pc:picChg>
        <pc:picChg chg="add mod">
          <ac:chgData name="moath momani" userId="720708e143949568" providerId="LiveId" clId="{77310440-B0E1-49DB-AA2D-7BED0FB21575}" dt="2020-06-24T12:26:15.045" v="86"/>
          <ac:picMkLst>
            <pc:docMk/>
            <pc:sldMk cId="3299758773" sldId="264"/>
            <ac:picMk id="21" creationId="{87EACC26-5BEC-466C-93BA-0FC93503BA33}"/>
          </ac:picMkLst>
        </pc:picChg>
        <pc:picChg chg="del">
          <ac:chgData name="moath momani" userId="720708e143949568" providerId="LiveId" clId="{77310440-B0E1-49DB-AA2D-7BED0FB21575}" dt="2020-06-24T12:24:38.292" v="59" actId="478"/>
          <ac:picMkLst>
            <pc:docMk/>
            <pc:sldMk cId="3299758773" sldId="264"/>
            <ac:picMk id="105" creationId="{00000000-0000-0000-0000-000000000000}"/>
          </ac:picMkLst>
        </pc:picChg>
        <pc:picChg chg="del">
          <ac:chgData name="moath momani" userId="720708e143949568" providerId="LiveId" clId="{77310440-B0E1-49DB-AA2D-7BED0FB21575}" dt="2020-06-24T12:24:41.124" v="61" actId="478"/>
          <ac:picMkLst>
            <pc:docMk/>
            <pc:sldMk cId="3299758773" sldId="264"/>
            <ac:picMk id="106" creationId="{00000000-0000-0000-0000-000000000000}"/>
          </ac:picMkLst>
        </pc:picChg>
        <pc:picChg chg="del">
          <ac:chgData name="moath momani" userId="720708e143949568" providerId="LiveId" clId="{77310440-B0E1-49DB-AA2D-7BED0FB21575}" dt="2020-06-24T12:24:38.292" v="59" actId="478"/>
          <ac:picMkLst>
            <pc:docMk/>
            <pc:sldMk cId="3299758773" sldId="264"/>
            <ac:picMk id="107" creationId="{00000000-0000-0000-0000-000000000000}"/>
          </ac:picMkLst>
        </pc:picChg>
        <pc:picChg chg="del">
          <ac:chgData name="moath momani" userId="720708e143949568" providerId="LiveId" clId="{77310440-B0E1-49DB-AA2D-7BED0FB21575}" dt="2020-06-24T12:24:39.823" v="60" actId="478"/>
          <ac:picMkLst>
            <pc:docMk/>
            <pc:sldMk cId="3299758773" sldId="264"/>
            <ac:picMk id="108" creationId="{00000000-0000-0000-0000-000000000000}"/>
          </ac:picMkLst>
        </pc:picChg>
      </pc:sldChg>
      <pc:sldChg chg="addSp modSp add mod ord">
        <pc:chgData name="moath momani" userId="720708e143949568" providerId="LiveId" clId="{77310440-B0E1-49DB-AA2D-7BED0FB21575}" dt="2020-06-24T12:26:49.561" v="104"/>
        <pc:sldMkLst>
          <pc:docMk/>
          <pc:sldMk cId="2396038251" sldId="265"/>
        </pc:sldMkLst>
        <pc:spChg chg="add mod">
          <ac:chgData name="moath momani" userId="720708e143949568" providerId="LiveId" clId="{77310440-B0E1-49DB-AA2D-7BED0FB21575}" dt="2020-06-24T12:26:42.346" v="103"/>
          <ac:spMkLst>
            <pc:docMk/>
            <pc:sldMk cId="2396038251" sldId="265"/>
            <ac:spMk id="2" creationId="{FC84119A-9C00-4A4D-B8A1-A3CEF39C8A71}"/>
          </ac:spMkLst>
        </pc:spChg>
        <pc:spChg chg="add mod">
          <ac:chgData name="moath momani" userId="720708e143949568" providerId="LiveId" clId="{77310440-B0E1-49DB-AA2D-7BED0FB21575}" dt="2020-06-24T12:26:49.561" v="104"/>
          <ac:spMkLst>
            <pc:docMk/>
            <pc:sldMk cId="2396038251" sldId="265"/>
            <ac:spMk id="3" creationId="{315EFD2C-9D32-4E66-B641-9629E89EEF30}"/>
          </ac:spMkLst>
        </pc:spChg>
        <pc:spChg chg="mod">
          <ac:chgData name="moath momani" userId="720708e143949568" providerId="LiveId" clId="{77310440-B0E1-49DB-AA2D-7BED0FB21575}" dt="2020-06-24T12:26:42.346" v="103"/>
          <ac:spMkLst>
            <pc:docMk/>
            <pc:sldMk cId="2396038251" sldId="265"/>
            <ac:spMk id="5" creationId="{3EC52141-38F5-4574-851F-53C977C6C376}"/>
          </ac:spMkLst>
        </pc:spChg>
        <pc:spChg chg="mod">
          <ac:chgData name="moath momani" userId="720708e143949568" providerId="LiveId" clId="{77310440-B0E1-49DB-AA2D-7BED0FB21575}" dt="2020-06-24T12:26:42.346" v="103"/>
          <ac:spMkLst>
            <pc:docMk/>
            <pc:sldMk cId="2396038251" sldId="265"/>
            <ac:spMk id="6" creationId="{D6B761B1-1020-4181-B906-C9495B6AFAE3}"/>
          </ac:spMkLst>
        </pc:spChg>
        <pc:spChg chg="add mod">
          <ac:chgData name="moath momani" userId="720708e143949568" providerId="LiveId" clId="{77310440-B0E1-49DB-AA2D-7BED0FB21575}" dt="2020-06-24T12:26:42.346" v="103"/>
          <ac:spMkLst>
            <pc:docMk/>
            <pc:sldMk cId="2396038251" sldId="265"/>
            <ac:spMk id="8" creationId="{EB7DF314-2ECC-48D3-B735-DC91BB4F0C4F}"/>
          </ac:spMkLst>
        </pc:spChg>
        <pc:grpChg chg="add mod">
          <ac:chgData name="moath momani" userId="720708e143949568" providerId="LiveId" clId="{77310440-B0E1-49DB-AA2D-7BED0FB21575}" dt="2020-06-24T12:26:42.346" v="103"/>
          <ac:grpSpMkLst>
            <pc:docMk/>
            <pc:sldMk cId="2396038251" sldId="265"/>
            <ac:grpSpMk id="4" creationId="{6DBA73C4-A3BF-4C58-82B8-4640F15FB341}"/>
          </ac:grpSpMkLst>
        </pc:grpChg>
        <pc:picChg chg="add mod">
          <ac:chgData name="moath momani" userId="720708e143949568" providerId="LiveId" clId="{77310440-B0E1-49DB-AA2D-7BED0FB21575}" dt="2020-06-24T12:26:42.346" v="103"/>
          <ac:picMkLst>
            <pc:docMk/>
            <pc:sldMk cId="2396038251" sldId="265"/>
            <ac:picMk id="7" creationId="{7ED6BC1B-5636-4733-A24C-4AAC094E04AC}"/>
          </ac:picMkLst>
        </pc:picChg>
      </pc:sldChg>
      <pc:sldChg chg="add del setBg">
        <pc:chgData name="moath momani" userId="720708e143949568" providerId="LiveId" clId="{77310440-B0E1-49DB-AA2D-7BED0FB21575}" dt="2020-06-24T12:25:05.813" v="65"/>
        <pc:sldMkLst>
          <pc:docMk/>
          <pc:sldMk cId="831755398" sldId="266"/>
        </pc:sldMkLst>
      </pc:sldChg>
    </pc:docChg>
  </pc:docChgLst>
  <pc:docChgLst>
    <pc:chgData name="moath momani" userId="720708e143949568" providerId="LiveId" clId="{E2900F80-DF3C-407D-AE3D-681D102F2033}"/>
    <pc:docChg chg="custSel modSld">
      <pc:chgData name="moath momani" userId="720708e143949568" providerId="LiveId" clId="{E2900F80-DF3C-407D-AE3D-681D102F2033}" dt="2020-06-18T08:03:27.382" v="59" actId="20577"/>
      <pc:docMkLst>
        <pc:docMk/>
      </pc:docMkLst>
      <pc:sldChg chg="modSp mod">
        <pc:chgData name="moath momani" userId="720708e143949568" providerId="LiveId" clId="{E2900F80-DF3C-407D-AE3D-681D102F2033}" dt="2020-06-18T08:03:27.382" v="59" actId="20577"/>
        <pc:sldMkLst>
          <pc:docMk/>
          <pc:sldMk cId="0" sldId="257"/>
        </pc:sldMkLst>
        <pc:spChg chg="mod">
          <ac:chgData name="moath momani" userId="720708e143949568" providerId="LiveId" clId="{E2900F80-DF3C-407D-AE3D-681D102F2033}" dt="2020-06-18T08:03:27.382" v="59" actId="20577"/>
          <ac:spMkLst>
            <pc:docMk/>
            <pc:sldMk cId="0" sldId="257"/>
            <ac:spMk id="110" creationId="{00000000-0000-0000-0000-000000000000}"/>
          </ac:spMkLst>
        </pc:spChg>
      </pc:sldChg>
    </pc:docChg>
  </pc:docChgLst>
  <pc:docChgLst>
    <pc:chgData name="moath.m.momani@gmail.com" userId="720708e143949568" providerId="LiveId" clId="{3FC583A6-6FBC-483B-B94E-85193486E04D}"/>
    <pc:docChg chg="undo custSel addSld delSld modSld">
      <pc:chgData name="moath.m.momani@gmail.com" userId="720708e143949568" providerId="LiveId" clId="{3FC583A6-6FBC-483B-B94E-85193486E04D}" dt="2020-03-25T07:37:08.687" v="618" actId="20577"/>
      <pc:docMkLst>
        <pc:docMk/>
      </pc:docMkLst>
      <pc:sldChg chg="modSp">
        <pc:chgData name="moath.m.momani@gmail.com" userId="720708e143949568" providerId="LiveId" clId="{3FC583A6-6FBC-483B-B94E-85193486E04D}" dt="2020-03-25T07:05:17.952" v="7" actId="1036"/>
        <pc:sldMkLst>
          <pc:docMk/>
          <pc:sldMk cId="0" sldId="256"/>
        </pc:sldMkLst>
        <pc:grpChg chg="mod">
          <ac:chgData name="moath.m.momani@gmail.com" userId="720708e143949568" providerId="LiveId" clId="{3FC583A6-6FBC-483B-B94E-85193486E04D}" dt="2020-03-25T07:05:17.952" v="7" actId="1036"/>
          <ac:grpSpMkLst>
            <pc:docMk/>
            <pc:sldMk cId="0" sldId="256"/>
            <ac:grpSpMk id="104" creationId="{00000000-0000-0000-0000-000000000000}"/>
          </ac:grpSpMkLst>
        </pc:grpChg>
        <pc:picChg chg="mod">
          <ac:chgData name="moath.m.momani@gmail.com" userId="720708e143949568" providerId="LiveId" clId="{3FC583A6-6FBC-483B-B94E-85193486E04D}" dt="2020-03-25T07:05:10.738" v="3" actId="1076"/>
          <ac:picMkLst>
            <pc:docMk/>
            <pc:sldMk cId="0" sldId="256"/>
            <ac:picMk id="106" creationId="{00000000-0000-0000-0000-000000000000}"/>
          </ac:picMkLst>
        </pc:picChg>
        <pc:picChg chg="mod">
          <ac:chgData name="moath.m.momani@gmail.com" userId="720708e143949568" providerId="LiveId" clId="{3FC583A6-6FBC-483B-B94E-85193486E04D}" dt="2020-03-25T07:05:03.977" v="1" actId="1076"/>
          <ac:picMkLst>
            <pc:docMk/>
            <pc:sldMk cId="0" sldId="256"/>
            <ac:picMk id="108" creationId="{00000000-0000-0000-0000-000000000000}"/>
          </ac:picMkLst>
        </pc:picChg>
      </pc:sldChg>
      <pc:sldChg chg="modSp">
        <pc:chgData name="moath.m.momani@gmail.com" userId="720708e143949568" providerId="LiveId" clId="{3FC583A6-6FBC-483B-B94E-85193486E04D}" dt="2020-03-25T07:34:13.829" v="599" actId="20577"/>
        <pc:sldMkLst>
          <pc:docMk/>
          <pc:sldMk cId="0" sldId="257"/>
        </pc:sldMkLst>
        <pc:spChg chg="mod">
          <ac:chgData name="moath.m.momani@gmail.com" userId="720708e143949568" providerId="LiveId" clId="{3FC583A6-6FBC-483B-B94E-85193486E04D}" dt="2020-03-25T07:25:48.941" v="436" actId="20577"/>
          <ac:spMkLst>
            <pc:docMk/>
            <pc:sldMk cId="0" sldId="257"/>
            <ac:spMk id="110" creationId="{00000000-0000-0000-0000-000000000000}"/>
          </ac:spMkLst>
        </pc:spChg>
        <pc:spChg chg="mod">
          <ac:chgData name="moath.m.momani@gmail.com" userId="720708e143949568" providerId="LiveId" clId="{3FC583A6-6FBC-483B-B94E-85193486E04D}" dt="2020-03-25T07:34:13.829" v="599" actId="20577"/>
          <ac:spMkLst>
            <pc:docMk/>
            <pc:sldMk cId="0" sldId="257"/>
            <ac:spMk id="111" creationId="{00000000-0000-0000-0000-000000000000}"/>
          </ac:spMkLst>
        </pc:spChg>
      </pc:sldChg>
      <pc:sldChg chg="modSp add">
        <pc:chgData name="moath.m.momani@gmail.com" userId="720708e143949568" providerId="LiveId" clId="{3FC583A6-6FBC-483B-B94E-85193486E04D}" dt="2020-03-25T07:37:08.687" v="618" actId="20577"/>
        <pc:sldMkLst>
          <pc:docMk/>
          <pc:sldMk cId="3542123355" sldId="258"/>
        </pc:sldMkLst>
        <pc:spChg chg="mod">
          <ac:chgData name="moath.m.momani@gmail.com" userId="720708e143949568" providerId="LiveId" clId="{3FC583A6-6FBC-483B-B94E-85193486E04D}" dt="2020-03-25T07:37:08.687" v="618" actId="20577"/>
          <ac:spMkLst>
            <pc:docMk/>
            <pc:sldMk cId="3542123355" sldId="258"/>
            <ac:spMk id="110" creationId="{00000000-0000-0000-0000-000000000000}"/>
          </ac:spMkLst>
        </pc:spChg>
        <pc:spChg chg="mod">
          <ac:chgData name="moath.m.momani@gmail.com" userId="720708e143949568" providerId="LiveId" clId="{3FC583A6-6FBC-483B-B94E-85193486E04D}" dt="2020-03-25T07:36:49.596" v="614" actId="20577"/>
          <ac:spMkLst>
            <pc:docMk/>
            <pc:sldMk cId="3542123355" sldId="258"/>
            <ac:spMk id="111" creationId="{00000000-0000-0000-0000-000000000000}"/>
          </ac:spMkLst>
        </pc:spChg>
      </pc:sldChg>
      <pc:sldChg chg="del">
        <pc:chgData name="moath.m.momani@gmail.com" userId="720708e143949568" providerId="LiveId" clId="{3FC583A6-6FBC-483B-B94E-85193486E04D}" dt="2020-03-25T07:26:04.405" v="438" actId="47"/>
        <pc:sldMkLst>
          <pc:docMk/>
          <pc:sldMk cId="1051649133" sldId="259"/>
        </pc:sldMkLst>
      </pc:sldChg>
    </pc:docChg>
  </pc:docChgLst>
  <pc:docChgLst>
    <pc:chgData name="moath momani" userId="720708e143949568" providerId="LiveId" clId="{87D63477-FDDF-41DB-8DA1-9711F19DDCA4}"/>
    <pc:docChg chg="modSld">
      <pc:chgData name="moath momani" userId="720708e143949568" providerId="LiveId" clId="{87D63477-FDDF-41DB-8DA1-9711F19DDCA4}" dt="2020-06-25T09:13:08.776" v="19" actId="14100"/>
      <pc:docMkLst>
        <pc:docMk/>
      </pc:docMkLst>
      <pc:sldChg chg="modSp mod">
        <pc:chgData name="moath momani" userId="720708e143949568" providerId="LiveId" clId="{87D63477-FDDF-41DB-8DA1-9711F19DDCA4}" dt="2020-06-25T09:13:08.776" v="19" actId="14100"/>
        <pc:sldMkLst>
          <pc:docMk/>
          <pc:sldMk cId="0" sldId="256"/>
        </pc:sldMkLst>
        <pc:spChg chg="mod">
          <ac:chgData name="moath momani" userId="720708e143949568" providerId="LiveId" clId="{87D63477-FDDF-41DB-8DA1-9711F19DDCA4}" dt="2020-06-25T09:13:00.116" v="18" actId="20577"/>
          <ac:spMkLst>
            <pc:docMk/>
            <pc:sldMk cId="0" sldId="256"/>
            <ac:spMk id="101" creationId="{00000000-0000-0000-0000-000000000000}"/>
          </ac:spMkLst>
        </pc:spChg>
        <pc:grpChg chg="mod">
          <ac:chgData name="moath momani" userId="720708e143949568" providerId="LiveId" clId="{87D63477-FDDF-41DB-8DA1-9711F19DDCA4}" dt="2020-06-25T09:13:08.776" v="19" actId="14100"/>
          <ac:grpSpMkLst>
            <pc:docMk/>
            <pc:sldMk cId="0" sldId="256"/>
            <ac:grpSpMk id="104" creationId="{00000000-0000-0000-0000-000000000000}"/>
          </ac:grpSpMkLst>
        </pc:grpChg>
      </pc:sldChg>
    </pc:docChg>
  </pc:docChgLst>
  <pc:docChgLst>
    <pc:chgData name="Moath Almomani" userId="ff116c73-3ed4-4407-a8d2-899e4a260434" providerId="ADAL" clId="{47D281D0-3526-4BCD-83D5-98429182A7DB}"/>
    <pc:docChg chg="undo custSel addSld delSld modSld sldOrd">
      <pc:chgData name="Moath Almomani" userId="ff116c73-3ed4-4407-a8d2-899e4a260434" providerId="ADAL" clId="{47D281D0-3526-4BCD-83D5-98429182A7DB}" dt="2021-12-26T12:40:07.195" v="1693" actId="207"/>
      <pc:docMkLst>
        <pc:docMk/>
      </pc:docMkLst>
      <pc:sldChg chg="modSp mod">
        <pc:chgData name="Moath Almomani" userId="ff116c73-3ed4-4407-a8d2-899e4a260434" providerId="ADAL" clId="{47D281D0-3526-4BCD-83D5-98429182A7DB}" dt="2021-07-12T09:45:24.194" v="16" actId="20577"/>
        <pc:sldMkLst>
          <pc:docMk/>
          <pc:sldMk cId="0" sldId="256"/>
        </pc:sldMkLst>
        <pc:spChg chg="mod">
          <ac:chgData name="Moath Almomani" userId="ff116c73-3ed4-4407-a8d2-899e4a260434" providerId="ADAL" clId="{47D281D0-3526-4BCD-83D5-98429182A7DB}" dt="2021-07-12T09:45:24.194" v="16" actId="20577"/>
          <ac:spMkLst>
            <pc:docMk/>
            <pc:sldMk cId="0" sldId="256"/>
            <ac:spMk id="101" creationId="{00000000-0000-0000-0000-000000000000}"/>
          </ac:spMkLst>
        </pc:spChg>
      </pc:sldChg>
      <pc:sldChg chg="modSp mod">
        <pc:chgData name="Moath Almomani" userId="ff116c73-3ed4-4407-a8d2-899e4a260434" providerId="ADAL" clId="{47D281D0-3526-4BCD-83D5-98429182A7DB}" dt="2021-12-26T12:40:07.195" v="1693" actId="207"/>
        <pc:sldMkLst>
          <pc:docMk/>
          <pc:sldMk cId="0" sldId="257"/>
        </pc:sldMkLst>
        <pc:spChg chg="mod">
          <ac:chgData name="Moath Almomani" userId="ff116c73-3ed4-4407-a8d2-899e4a260434" providerId="ADAL" clId="{47D281D0-3526-4BCD-83D5-98429182A7DB}" dt="2021-12-26T12:40:07.195" v="1693" actId="207"/>
          <ac:spMkLst>
            <pc:docMk/>
            <pc:sldMk cId="0" sldId="257"/>
            <ac:spMk id="110" creationId="{00000000-0000-0000-0000-000000000000}"/>
          </ac:spMkLst>
        </pc:spChg>
        <pc:spChg chg="mod">
          <ac:chgData name="Moath Almomani" userId="ff116c73-3ed4-4407-a8d2-899e4a260434" providerId="ADAL" clId="{47D281D0-3526-4BCD-83D5-98429182A7DB}" dt="2021-07-12T10:04:14.511" v="725"/>
          <ac:spMkLst>
            <pc:docMk/>
            <pc:sldMk cId="0" sldId="257"/>
            <ac:spMk id="111" creationId="{00000000-0000-0000-0000-000000000000}"/>
          </ac:spMkLst>
        </pc:spChg>
      </pc:sldChg>
      <pc:sldChg chg="modSp del mod ord">
        <pc:chgData name="Moath Almomani" userId="ff116c73-3ed4-4407-a8d2-899e4a260434" providerId="ADAL" clId="{47D281D0-3526-4BCD-83D5-98429182A7DB}" dt="2021-07-27T05:47:30.632" v="1607" actId="47"/>
        <pc:sldMkLst>
          <pc:docMk/>
          <pc:sldMk cId="1368490105" sldId="258"/>
        </pc:sldMkLst>
        <pc:spChg chg="mod">
          <ac:chgData name="Moath Almomani" userId="ff116c73-3ed4-4407-a8d2-899e4a260434" providerId="ADAL" clId="{47D281D0-3526-4BCD-83D5-98429182A7DB}" dt="2021-07-12T10:04:17.796" v="726"/>
          <ac:spMkLst>
            <pc:docMk/>
            <pc:sldMk cId="1368490105" sldId="258"/>
            <ac:spMk id="111" creationId="{00000000-0000-0000-0000-000000000000}"/>
          </ac:spMkLst>
        </pc:spChg>
        <pc:graphicFrameChg chg="mod modGraphic">
          <ac:chgData name="Moath Almomani" userId="ff116c73-3ed4-4407-a8d2-899e4a260434" providerId="ADAL" clId="{47D281D0-3526-4BCD-83D5-98429182A7DB}" dt="2021-07-27T05:43:50.869" v="1540" actId="20577"/>
          <ac:graphicFrameMkLst>
            <pc:docMk/>
            <pc:sldMk cId="1368490105" sldId="258"/>
            <ac:graphicFrameMk id="9" creationId="{D924ADDC-0FC0-4E07-9A6E-A6392502FFAB}"/>
          </ac:graphicFrameMkLst>
        </pc:graphicFrameChg>
      </pc:sldChg>
      <pc:sldChg chg="modSp add mod">
        <pc:chgData name="Moath Almomani" userId="ff116c73-3ed4-4407-a8d2-899e4a260434" providerId="ADAL" clId="{47D281D0-3526-4BCD-83D5-98429182A7DB}" dt="2021-07-27T06:48:36.570" v="1672" actId="20577"/>
        <pc:sldMkLst>
          <pc:docMk/>
          <pc:sldMk cId="612299392" sldId="259"/>
        </pc:sldMkLst>
        <pc:graphicFrameChg chg="mod modGraphic">
          <ac:chgData name="Moath Almomani" userId="ff116c73-3ed4-4407-a8d2-899e4a260434" providerId="ADAL" clId="{47D281D0-3526-4BCD-83D5-98429182A7DB}" dt="2021-07-27T06:48:36.570" v="1672" actId="20577"/>
          <ac:graphicFrameMkLst>
            <pc:docMk/>
            <pc:sldMk cId="612299392" sldId="259"/>
            <ac:graphicFrameMk id="9" creationId="{D924ADDC-0FC0-4E07-9A6E-A6392502FFAB}"/>
          </ac:graphicFrameMkLst>
        </pc:graphicFrameChg>
      </pc:sldChg>
      <pc:sldChg chg="del">
        <pc:chgData name="Moath Almomani" userId="ff116c73-3ed4-4407-a8d2-899e4a260434" providerId="ADAL" clId="{47D281D0-3526-4BCD-83D5-98429182A7DB}" dt="2021-07-12T10:03:49.494" v="721" actId="47"/>
        <pc:sldMkLst>
          <pc:docMk/>
          <pc:sldMk cId="1051649133" sldId="259"/>
        </pc:sldMkLst>
      </pc:sldChg>
      <pc:sldChg chg="modSp add mod">
        <pc:chgData name="Moath Almomani" userId="ff116c73-3ed4-4407-a8d2-899e4a260434" providerId="ADAL" clId="{47D281D0-3526-4BCD-83D5-98429182A7DB}" dt="2021-08-02T09:51:09.818" v="1690" actId="20577"/>
        <pc:sldMkLst>
          <pc:docMk/>
          <pc:sldMk cId="434109302" sldId="260"/>
        </pc:sldMkLst>
        <pc:graphicFrameChg chg="mod modGraphic">
          <ac:chgData name="Moath Almomani" userId="ff116c73-3ed4-4407-a8d2-899e4a260434" providerId="ADAL" clId="{47D281D0-3526-4BCD-83D5-98429182A7DB}" dt="2021-08-02T09:51:09.818" v="1690" actId="20577"/>
          <ac:graphicFrameMkLst>
            <pc:docMk/>
            <pc:sldMk cId="434109302" sldId="260"/>
            <ac:graphicFrameMk id="9" creationId="{D924ADDC-0FC0-4E07-9A6E-A6392502FFAB}"/>
          </ac:graphicFrameMkLst>
        </pc:graphicFrameChg>
      </pc:sldChg>
      <pc:sldChg chg="del">
        <pc:chgData name="Moath Almomani" userId="ff116c73-3ed4-4407-a8d2-899e4a260434" providerId="ADAL" clId="{47D281D0-3526-4BCD-83D5-98429182A7DB}" dt="2021-07-12T10:03:54.706" v="722" actId="47"/>
        <pc:sldMkLst>
          <pc:docMk/>
          <pc:sldMk cId="3704995808" sldId="260"/>
        </pc:sldMkLst>
      </pc:sldChg>
      <pc:sldChg chg="del">
        <pc:chgData name="Moath Almomani" userId="ff116c73-3ed4-4407-a8d2-899e4a260434" providerId="ADAL" clId="{47D281D0-3526-4BCD-83D5-98429182A7DB}" dt="2021-07-12T09:45:43.902" v="19" actId="47"/>
        <pc:sldMkLst>
          <pc:docMk/>
          <pc:sldMk cId="2975555803" sldId="261"/>
        </pc:sldMkLst>
      </pc:sldChg>
      <pc:sldChg chg="del">
        <pc:chgData name="Moath Almomani" userId="ff116c73-3ed4-4407-a8d2-899e4a260434" providerId="ADAL" clId="{47D281D0-3526-4BCD-83D5-98429182A7DB}" dt="2021-07-12T09:45:42.611" v="18" actId="47"/>
        <pc:sldMkLst>
          <pc:docMk/>
          <pc:sldMk cId="3395007616" sldId="262"/>
        </pc:sldMkLst>
      </pc:sldChg>
      <pc:sldChg chg="del">
        <pc:chgData name="Moath Almomani" userId="ff116c73-3ed4-4407-a8d2-899e4a260434" providerId="ADAL" clId="{47D281D0-3526-4BCD-83D5-98429182A7DB}" dt="2021-07-12T09:49:31.226" v="20" actId="47"/>
        <pc:sldMkLst>
          <pc:docMk/>
          <pc:sldMk cId="3299758773" sldId="264"/>
        </pc:sldMkLst>
      </pc:sldChg>
      <pc:sldChg chg="del">
        <pc:chgData name="Moath Almomani" userId="ff116c73-3ed4-4407-a8d2-899e4a260434" providerId="ADAL" clId="{47D281D0-3526-4BCD-83D5-98429182A7DB}" dt="2021-07-12T09:45:33.655" v="17" actId="47"/>
        <pc:sldMkLst>
          <pc:docMk/>
          <pc:sldMk cId="2396038251" sldId="265"/>
        </pc:sldMkLst>
      </pc:sldChg>
      <pc:sldChg chg="del">
        <pc:chgData name="Moath Almomani" userId="ff116c73-3ed4-4407-a8d2-899e4a260434" providerId="ADAL" clId="{47D281D0-3526-4BCD-83D5-98429182A7DB}" dt="2021-07-12T10:03:56.679" v="723" actId="47"/>
        <pc:sldMkLst>
          <pc:docMk/>
          <pc:sldMk cId="4027102162" sldId="266"/>
        </pc:sldMkLst>
      </pc:sldChg>
      <pc:sldChg chg="del">
        <pc:chgData name="Moath Almomani" userId="ff116c73-3ed4-4407-a8d2-899e4a260434" providerId="ADAL" clId="{47D281D0-3526-4BCD-83D5-98429182A7DB}" dt="2021-07-12T10:04:02.200" v="724" actId="47"/>
        <pc:sldMkLst>
          <pc:docMk/>
          <pc:sldMk cId="2983114971"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9330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1694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t>LESSON PLAN</a:t>
            </a:r>
            <a:endParaRPr lang="en-US"/>
          </a:p>
          <a:p>
            <a:r>
              <a:rPr lang="en-US"/>
              <a:t>3D Print Bow Tie </a:t>
            </a:r>
            <a:endParaRPr sz="2000"/>
          </a:p>
        </p:txBody>
      </p:sp>
      <p:grpSp>
        <p:nvGrpSpPr>
          <p:cNvPr id="104" name="Google Shape;52;p12"/>
          <p:cNvGrpSpPr/>
          <p:nvPr/>
        </p:nvGrpSpPr>
        <p:grpSpPr>
          <a:xfrm>
            <a:off x="3391297" y="3270852"/>
            <a:ext cx="5676385" cy="1090796"/>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3"/>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4"/>
          <a:srcRect r="50000"/>
          <a:stretch>
            <a:fillRect/>
          </a:stretch>
        </p:blipFill>
        <p:spPr>
          <a:xfrm>
            <a:off x="8778224" y="721921"/>
            <a:ext cx="3403996" cy="6354124"/>
          </a:xfrm>
          <a:prstGeom prst="rect">
            <a:avLst/>
          </a:prstGeom>
          <a:ln w="12700">
            <a:miter lim="400000"/>
          </a:ln>
        </p:spPr>
      </p:pic>
      <p:pic>
        <p:nvPicPr>
          <p:cNvPr id="107" name="Picture 9" descr="Picture 9"/>
          <p:cNvPicPr>
            <a:picLocks noChangeAspect="1"/>
          </p:cNvPicPr>
          <p:nvPr/>
        </p:nvPicPr>
        <p:blipFill>
          <a:blip r:embed="rId5"/>
          <a:srcRect l="3178" r="48363" b="8832"/>
          <a:stretch>
            <a:fillRect/>
          </a:stretch>
        </p:blipFill>
        <p:spPr>
          <a:xfrm rot="16200000">
            <a:off x="2197304" y="-1297576"/>
            <a:ext cx="2308691" cy="4903841"/>
          </a:xfrm>
          <a:prstGeom prst="rect">
            <a:avLst/>
          </a:prstGeom>
          <a:ln w="12700">
            <a:miter lim="400000"/>
          </a:ln>
        </p:spPr>
      </p:pic>
      <p:pic>
        <p:nvPicPr>
          <p:cNvPr id="108" name="Picture 10" descr="Picture 10"/>
          <p:cNvPicPr>
            <a:picLocks noChangeAspect="1"/>
          </p:cNvPicPr>
          <p:nvPr/>
        </p:nvPicPr>
        <p:blipFill>
          <a:blip r:embed="rId6"/>
          <a:srcRect r="45129"/>
          <a:stretch>
            <a:fillRect/>
          </a:stretch>
        </p:blipFill>
        <p:spPr>
          <a:xfrm rot="5400000">
            <a:off x="807216" y="1918942"/>
            <a:ext cx="3498670" cy="637618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52399" y="842623"/>
            <a:ext cx="10284002" cy="55091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lang="en-US" dirty="0"/>
              <a:t>ZONE: Technology 	AGE: 7-10 </a:t>
            </a:r>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sz="1600" dirty="0"/>
              <a:t>DESCRIPTION</a:t>
            </a:r>
            <a:r>
              <a:rPr sz="1600" b="1" dirty="0"/>
              <a:t>:</a:t>
            </a:r>
            <a:endParaRPr lang="en-US" sz="1600" b="1" dirty="0"/>
          </a:p>
          <a:p>
            <a:pPr marL="0" indent="0">
              <a:buFont typeface="+mj-lt"/>
              <a:buNone/>
            </a:pPr>
            <a:r>
              <a:rPr lang="en-US" sz="1400" b="0" i="0" kern="1200" dirty="0">
                <a:solidFill>
                  <a:schemeClr val="tx1"/>
                </a:solidFill>
                <a:effectLst/>
                <a:latin typeface="Politica" panose="02000506060000020004"/>
                <a:ea typeface="+mn-ea"/>
                <a:cs typeface="+mn-cs"/>
              </a:rPr>
              <a:t>In this session, participants will get introduced to a </a:t>
            </a:r>
            <a:r>
              <a:rPr lang="en-US" kern="1200" dirty="0">
                <a:solidFill>
                  <a:schemeClr val="tx1"/>
                </a:solidFill>
                <a:latin typeface="Politica" panose="02000506060000020004"/>
                <a:ea typeface="+mn-ea"/>
                <a:cs typeface="+mn-cs"/>
              </a:rPr>
              <a:t>new modern 3d modeling tool (</a:t>
            </a:r>
            <a:r>
              <a:rPr lang="en-US" sz="1400" b="0" i="0" kern="1200" dirty="0">
                <a:solidFill>
                  <a:schemeClr val="tx1"/>
                </a:solidFill>
                <a:effectLst/>
                <a:latin typeface="Politica" panose="02000506060000020004"/>
                <a:ea typeface="+mn-ea"/>
                <a:cs typeface="+mn-cs"/>
              </a:rPr>
              <a:t>SolidWork App for kids), to create and customize </a:t>
            </a:r>
            <a:r>
              <a:rPr lang="en-US" sz="1400" b="0" i="0" dirty="0">
                <a:solidFill>
                  <a:schemeClr val="tx1"/>
                </a:solidFill>
                <a:effectLst/>
                <a:latin typeface="Politica" panose="02000506060000020004"/>
              </a:rPr>
              <a:t>3D Bow tie.</a:t>
            </a:r>
          </a:p>
          <a:p>
            <a:pPr marL="0" indent="0">
              <a:buFont typeface="+mj-lt"/>
              <a:buNone/>
            </a:pPr>
            <a:r>
              <a:rPr lang="en-US" kern="1200" dirty="0">
                <a:solidFill>
                  <a:schemeClr val="tx1"/>
                </a:solidFill>
                <a:latin typeface="Politica" panose="02000506060000020004"/>
                <a:ea typeface="+mn-ea"/>
                <a:cs typeface="+mn-cs"/>
              </a:rPr>
              <a:t>P</a:t>
            </a:r>
            <a:r>
              <a:rPr lang="en-US" sz="1400" b="0" i="0" kern="1200" dirty="0">
                <a:solidFill>
                  <a:schemeClr val="tx1"/>
                </a:solidFill>
                <a:effectLst/>
                <a:latin typeface="Politica" panose="02000506060000020004"/>
                <a:ea typeface="+mn-ea"/>
                <a:cs typeface="+mn-cs"/>
              </a:rPr>
              <a:t>articipants will be introduced to 3D printing and learn more about SWAPP and create more 3D models of bow tie and use the 3D printer machine to print their models.</a:t>
            </a:r>
          </a:p>
          <a:p>
            <a:pPr marL="0" indent="0">
              <a:buFont typeface="+mj-lt"/>
              <a:buNone/>
            </a:pPr>
            <a:endParaRPr lang="en-US" kern="1200" dirty="0">
              <a:solidFill>
                <a:schemeClr val="bg1"/>
              </a:solidFill>
              <a:latin typeface="Politica" panose="02000506060000020004"/>
              <a:ea typeface="+mn-ea"/>
              <a:cs typeface="+mn-cs"/>
            </a:endParaRPr>
          </a:p>
          <a:p>
            <a:pPr marL="0" indent="0">
              <a:buFont typeface="+mj-lt"/>
              <a:buNone/>
            </a:pPr>
            <a:r>
              <a:rPr lang="en-US" sz="1600" i="0" kern="1200" dirty="0">
                <a:solidFill>
                  <a:schemeClr val="bg1"/>
                </a:solidFill>
                <a:effectLst/>
                <a:latin typeface="Politica" panose="02000506060000020004"/>
                <a:ea typeface="+mn-ea"/>
                <a:cs typeface="+mn-cs"/>
              </a:rPr>
              <a:t>Engineering design challenge: </a:t>
            </a:r>
            <a:endParaRPr lang="en-US" sz="1600" i="0" dirty="0">
              <a:solidFill>
                <a:schemeClr val="bg1"/>
              </a:solidFill>
              <a:effectLst/>
              <a:latin typeface="Politica" panose="02000506060000020004"/>
            </a:endParaRPr>
          </a:p>
          <a:p>
            <a:r>
              <a:rPr lang="en-US" sz="1400" dirty="0">
                <a:solidFill>
                  <a:schemeClr val="bg1"/>
                </a:solidFill>
                <a:latin typeface="Politica" panose="02000506060000020004" pitchFamily="2" charset="0"/>
                <a:cs typeface="Arial" panose="020B0604020202020204" pitchFamily="34" charset="0"/>
              </a:rPr>
              <a:t>Maha is planning to enter a competition in fashion design, and she thinks to create unique and special bow tie by integrate modern design with technology, and she is asking for your help to provide her with modern designs of bow tie.</a:t>
            </a:r>
          </a:p>
          <a:p>
            <a:pPr marL="0" indent="0">
              <a:buFont typeface="+mj-lt"/>
              <a:buNone/>
            </a:pPr>
            <a:endParaRPr dirty="0">
              <a:solidFill>
                <a:schemeClr val="bg1"/>
              </a:solidFill>
              <a:latin typeface="Politica" panose="02000506060000020004" pitchFamily="2" charset="0"/>
            </a:endParaRPr>
          </a:p>
          <a:p>
            <a:pPr>
              <a:defRPr>
                <a:solidFill>
                  <a:srgbClr val="FFFFFF"/>
                </a:solidFill>
                <a:latin typeface="Politica"/>
                <a:ea typeface="Politica"/>
                <a:cs typeface="Politica"/>
                <a:sym typeface="Politica"/>
              </a:defRPr>
            </a:pPr>
            <a:r>
              <a:rPr lang="en-US" sz="1600" b="1" dirty="0"/>
              <a:t>LESSON</a:t>
            </a:r>
            <a:r>
              <a:rPr sz="1600" b="1" dirty="0"/>
              <a:t> OBJECTIVES:</a:t>
            </a:r>
          </a:p>
          <a:p>
            <a:r>
              <a:rPr lang="en-US" sz="1600" dirty="0">
                <a:solidFill>
                  <a:schemeClr val="tx1"/>
                </a:solidFill>
                <a:latin typeface="Politica"/>
              </a:rPr>
              <a:t>After the session participants will be able to:</a:t>
            </a:r>
          </a:p>
          <a:p>
            <a:endParaRPr lang="en-US" sz="1600" dirty="0">
              <a:solidFill>
                <a:schemeClr val="tx1"/>
              </a:solidFill>
              <a:latin typeface="Politica"/>
            </a:endParaRPr>
          </a:p>
          <a:p>
            <a:pPr marL="285750" marR="0" lvl="0" indent="-285750" algn="l" rtl="0">
              <a:lnSpc>
                <a:spcPct val="100000"/>
              </a:lnSpc>
              <a:spcBef>
                <a:spcPts val="0"/>
              </a:spcBef>
              <a:spcAft>
                <a:spcPts val="0"/>
              </a:spcAft>
              <a:buClr>
                <a:schemeClr val="bg1"/>
              </a:buClr>
              <a:buSzPts val="1600"/>
              <a:buFont typeface="Arial"/>
              <a:buChar char="•"/>
            </a:pPr>
            <a:r>
              <a:rPr lang="en-US" sz="1400" b="0" i="0" u="none" strike="noStrike" cap="none" dirty="0">
                <a:solidFill>
                  <a:schemeClr val="tx1"/>
                </a:solidFill>
                <a:latin typeface="Politica" panose="02000506060000020004" pitchFamily="2" charset="0"/>
                <a:ea typeface="Lato"/>
                <a:cs typeface="Lato"/>
                <a:sym typeface="Lato"/>
              </a:rPr>
              <a:t>Explain what 3D modelling and printing are</a:t>
            </a:r>
            <a:endParaRPr lang="en-US" dirty="0">
              <a:solidFill>
                <a:schemeClr val="tx1"/>
              </a:solidFill>
              <a:latin typeface="Politica" panose="02000506060000020004" pitchFamily="2" charset="0"/>
            </a:endParaRPr>
          </a:p>
          <a:p>
            <a:pPr marL="285750" marR="0" lvl="0" indent="-285750" algn="l" rtl="0">
              <a:lnSpc>
                <a:spcPct val="100000"/>
              </a:lnSpc>
              <a:spcBef>
                <a:spcPts val="0"/>
              </a:spcBef>
              <a:spcAft>
                <a:spcPts val="0"/>
              </a:spcAft>
              <a:buClr>
                <a:schemeClr val="bg1"/>
              </a:buClr>
              <a:buSzPts val="1600"/>
              <a:buFont typeface="Arial"/>
              <a:buChar char="•"/>
            </a:pPr>
            <a:r>
              <a:rPr lang="en-US" sz="1400" b="0" i="0" u="none" strike="noStrike" cap="none" dirty="0">
                <a:solidFill>
                  <a:schemeClr val="tx1"/>
                </a:solidFill>
                <a:latin typeface="Politica" panose="02000506060000020004" pitchFamily="2" charset="0"/>
                <a:ea typeface="Lato"/>
                <a:cs typeface="Lato"/>
                <a:sym typeface="Lato"/>
              </a:rPr>
              <a:t>Use the basic features of SWAPP to design 3D models.</a:t>
            </a:r>
            <a:endParaRPr lang="en-US" dirty="0">
              <a:solidFill>
                <a:schemeClr val="tx1"/>
              </a:solidFill>
              <a:latin typeface="Politica" panose="02000506060000020004" pitchFamily="2" charset="0"/>
            </a:endParaRPr>
          </a:p>
          <a:p>
            <a:pPr marL="285750" marR="0" lvl="0" indent="-285750" algn="l" rtl="0">
              <a:lnSpc>
                <a:spcPct val="100000"/>
              </a:lnSpc>
              <a:spcBef>
                <a:spcPts val="0"/>
              </a:spcBef>
              <a:spcAft>
                <a:spcPts val="0"/>
              </a:spcAft>
              <a:buClr>
                <a:schemeClr val="bg1"/>
              </a:buClr>
              <a:buSzPts val="1600"/>
              <a:buFont typeface="Arial"/>
              <a:buChar char="•"/>
            </a:pPr>
            <a:r>
              <a:rPr lang="en-US" sz="1400" b="0" i="0" u="none" strike="noStrike" cap="none" dirty="0">
                <a:solidFill>
                  <a:schemeClr val="tx1"/>
                </a:solidFill>
                <a:latin typeface="Politica" panose="02000506060000020004" pitchFamily="2" charset="0"/>
                <a:ea typeface="Lato"/>
                <a:cs typeface="Lato"/>
                <a:sym typeface="Lato"/>
              </a:rPr>
              <a:t>Operate a 3D printer.</a:t>
            </a:r>
            <a:endParaRPr lang="en-US" dirty="0">
              <a:solidFill>
                <a:schemeClr val="tx1"/>
              </a:solidFill>
              <a:latin typeface="Politica"/>
            </a:endParaRPr>
          </a:p>
          <a:p>
            <a:pPr marL="285750" indent="-285750">
              <a:buFont typeface="Arial" panose="020B0604020202020204" pitchFamily="34" charset="0"/>
              <a:buChar char="•"/>
            </a:pPr>
            <a:r>
              <a:rPr lang="en-US" dirty="0">
                <a:solidFill>
                  <a:schemeClr val="tx1"/>
                </a:solidFill>
                <a:latin typeface="Politica"/>
              </a:rPr>
              <a:t>Create 3D Bow Tie.</a:t>
            </a:r>
          </a:p>
          <a:p>
            <a:pPr marL="285750" indent="-285750">
              <a:buFont typeface="Arial" panose="020B0604020202020204" pitchFamily="34" charset="0"/>
              <a:buChar char="•"/>
            </a:pPr>
            <a:r>
              <a:rPr lang="en-US" dirty="0">
                <a:solidFill>
                  <a:schemeClr val="tx1"/>
                </a:solidFill>
                <a:latin typeface="Politica"/>
              </a:rPr>
              <a:t>Learn about Cura software.</a:t>
            </a:r>
          </a:p>
          <a:p>
            <a:pPr>
              <a:defRPr>
                <a:solidFill>
                  <a:srgbClr val="FFFFFF"/>
                </a:solidFill>
                <a:latin typeface="Politica"/>
                <a:ea typeface="Politica"/>
                <a:cs typeface="Politica"/>
                <a:sym typeface="Politica"/>
              </a:defRPr>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dirty="0">
                <a:solidFill>
                  <a:schemeClr val="tx1"/>
                </a:solidFill>
                <a:latin typeface="Politica"/>
                <a:ea typeface="Lato"/>
                <a:cs typeface="Lato"/>
                <a:sym typeface="Lato"/>
              </a:rPr>
              <a:t>Equipment</a:t>
            </a:r>
            <a:r>
              <a:rPr lang="en-US" sz="1400" dirty="0">
                <a:solidFill>
                  <a:schemeClr val="tx1"/>
                </a:solidFill>
                <a:latin typeface="Politica"/>
                <a:ea typeface="Lato"/>
                <a:cs typeface="Lato"/>
                <a:sym typeface="Lato"/>
              </a:rPr>
              <a:t>: Laptops, internet, 3D printers.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none" strike="noStrike" cap="none" dirty="0">
                <a:solidFill>
                  <a:schemeClr val="tx1"/>
                </a:solidFill>
                <a:latin typeface="Politica"/>
                <a:sym typeface="Lato"/>
              </a:rPr>
              <a:t>Materials</a:t>
            </a:r>
            <a:r>
              <a:rPr lang="en-US" dirty="0">
                <a:solidFill>
                  <a:schemeClr val="tx1"/>
                </a:solidFill>
                <a:latin typeface="Politica"/>
                <a:sym typeface="Lato"/>
              </a:rPr>
              <a:t>: Filaments, </a:t>
            </a:r>
            <a:r>
              <a:rPr lang="en-US" dirty="0">
                <a:solidFill>
                  <a:schemeClr val="tx1"/>
                </a:solidFill>
                <a:latin typeface="Politica"/>
                <a:ea typeface="Lato"/>
                <a:cs typeface="Lato"/>
                <a:sym typeface="Lato"/>
              </a:rPr>
              <a:t>3D printed parts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none" strike="noStrike" cap="none" dirty="0">
                <a:solidFill>
                  <a:schemeClr val="tx1"/>
                </a:solidFill>
                <a:latin typeface="Politica"/>
                <a:sym typeface="Lato"/>
              </a:rPr>
              <a:t>Software: SWAPP -  https://www.swappsforkids.com/educators/</a:t>
            </a:r>
            <a:endParaRPr lang="en-US" u="none" strike="noStrike" cap="none" dirty="0">
              <a:solidFill>
                <a:schemeClr val="tx1"/>
              </a:solidFill>
              <a:latin typeface="Politica"/>
            </a:endParaRPr>
          </a:p>
        </p:txBody>
      </p:sp>
      <p:sp>
        <p:nvSpPr>
          <p:cNvPr id="111" name="Google Shape;60;p13"/>
          <p:cNvSpPr txBox="1"/>
          <p:nvPr/>
        </p:nvSpPr>
        <p:spPr>
          <a:xfrm>
            <a:off x="1942288" y="408374"/>
            <a:ext cx="8304249" cy="86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a:t>3D Print Bow Tie </a:t>
            </a:r>
            <a:endParaRPr lang="en-US" sz="3200"/>
          </a:p>
          <a:p>
            <a:endParaRPr lang="en-US"/>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42288" y="408374"/>
            <a:ext cx="8304249" cy="86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a:t>3D Print Bow Tie </a:t>
            </a:r>
            <a:endParaRPr lang="en-US" sz="3200"/>
          </a:p>
          <a:p>
            <a:endParaRPr/>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9" name="Google Shape;76;p15">
            <a:extLst>
              <a:ext uri="{FF2B5EF4-FFF2-40B4-BE49-F238E27FC236}">
                <a16:creationId xmlns:a16="http://schemas.microsoft.com/office/drawing/2014/main" id="{D924ADDC-0FC0-4E07-9A6E-A6392502FFAB}"/>
              </a:ext>
            </a:extLst>
          </p:cNvPr>
          <p:cNvGraphicFramePr/>
          <p:nvPr>
            <p:extLst>
              <p:ext uri="{D42A27DB-BD31-4B8C-83A1-F6EECF244321}">
                <p14:modId xmlns:p14="http://schemas.microsoft.com/office/powerpoint/2010/main" val="1277276860"/>
              </p:ext>
            </p:extLst>
          </p:nvPr>
        </p:nvGraphicFramePr>
        <p:xfrm>
          <a:off x="642079" y="1239914"/>
          <a:ext cx="11054418" cy="5037604"/>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1032199">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 Time / Duration</a:t>
                      </a: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5 minutes</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Activity</a:t>
                      </a: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r>
                        <a:rPr lang="en-US" sz="1600" b="0" u="none" strike="noStrike" cap="none" dirty="0">
                          <a:solidFill>
                            <a:schemeClr val="lt1"/>
                          </a:solidFill>
                          <a:latin typeface="Politica"/>
                        </a:rPr>
                        <a:t>Welcoming and introduction </a:t>
                      </a:r>
                    </a:p>
                    <a:p>
                      <a:pPr marL="0" marR="0" lvl="0" indent="0" algn="l" rtl="0">
                        <a:lnSpc>
                          <a:spcPct val="100000"/>
                        </a:lnSpc>
                        <a:spcBef>
                          <a:spcPts val="0"/>
                        </a:spcBef>
                        <a:spcAft>
                          <a:spcPts val="0"/>
                        </a:spcAft>
                        <a:buClr>
                          <a:srgbClr val="000000"/>
                        </a:buClr>
                        <a:buSzPts val="1400"/>
                        <a:buFont typeface="Arial"/>
                        <a:buNone/>
                      </a:pPr>
                      <a:endParaRPr lang="en-US" sz="1400" b="1" u="none" strike="noStrike" cap="none" dirty="0">
                        <a:solidFill>
                          <a:schemeClr val="lt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Studio 56 and our zones.</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bg1"/>
                          </a:solidFill>
                          <a:latin typeface="Politica"/>
                        </a:rPr>
                        <a:t>Ice breaking activity </a:t>
                      </a: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Materials</a:t>
                      </a: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a:solidFill>
                          <a:schemeClr val="lt1"/>
                        </a:solidFill>
                        <a:latin typeface="Politica"/>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a:solidFill>
                            <a:schemeClr val="lt1"/>
                          </a:solidFill>
                          <a:latin typeface="Politica"/>
                          <a:ea typeface="Lato"/>
                          <a:cs typeface="Lato"/>
                          <a:sym typeface="Lato"/>
                        </a:rPr>
                        <a:t>Laptops, internet access, 3D printers, 3D printed parts</a:t>
                      </a:r>
                      <a:endParaRPr lang="en-US" sz="1600" u="none" strike="noStrike" cap="none">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669624">
                <a:tc>
                  <a:txBody>
                    <a:bodyPr/>
                    <a:lstStyle/>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10 mins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600" u="none" strike="noStrike" cap="none" dirty="0">
                          <a:solidFill>
                            <a:schemeClr val="lt1"/>
                          </a:solidFill>
                          <a:latin typeface="Politica" panose="02000506060000020004" pitchFamily="2" charset="0"/>
                        </a:rPr>
                        <a:t>Identify the Need &amp; Brainstorming :</a:t>
                      </a:r>
                      <a:endParaRPr lang="en-US" sz="1600" u="none" strike="noStrike" cap="none" dirty="0">
                        <a:solidFill>
                          <a:schemeClr val="tx1"/>
                        </a:solidFill>
                        <a:latin typeface="Politica" panose="02000506060000020004"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400" u="none" strike="noStrike" cap="none" dirty="0">
                        <a:solidFill>
                          <a:schemeClr val="bg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Present the client letter </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Give the participant time to go through the letter and identify the challenges.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Discuss with students the challenge, design specifications, and finally the best ideas to solve the challenge. </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lt1"/>
                          </a:solidFill>
                          <a:latin typeface="Politica" panose="02000506060000020004" pitchFamily="2" charset="0"/>
                        </a:rPr>
                        <a:t>Brainstorm possible</a:t>
                      </a:r>
                      <a:r>
                        <a:rPr lang="en-US" sz="1400" u="none" strike="noStrike" cap="none" baseline="0" dirty="0">
                          <a:solidFill>
                            <a:schemeClr val="lt1"/>
                          </a:solidFill>
                          <a:latin typeface="Politica" panose="02000506060000020004" pitchFamily="2" charset="0"/>
                        </a:rPr>
                        <a:t> solutions. </a:t>
                      </a:r>
                      <a:endParaRPr lang="en-US" sz="1400" u="none" strike="noStrike" cap="none" dirty="0">
                        <a:solidFill>
                          <a:schemeClr val="lt1"/>
                        </a:solidFill>
                        <a:latin typeface="Politica" panose="02000506060000020004" pitchFamily="2" charset="0"/>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endParaRPr lang="en-US">
                        <a:solidFill>
                          <a:schemeClr val="lt1"/>
                        </a:solidFill>
                        <a:latin typeface="Politica"/>
                        <a:ea typeface="Lato"/>
                        <a:cs typeface="Lato"/>
                        <a:sym typeface="Lato"/>
                      </a:endParaRPr>
                    </a:p>
                    <a:p>
                      <a:pPr marL="0" lvl="0" indent="0" algn="l" rtl="0">
                        <a:spcBef>
                          <a:spcPts val="0"/>
                        </a:spcBef>
                        <a:spcAft>
                          <a:spcPts val="0"/>
                        </a:spcAft>
                        <a:buClr>
                          <a:schemeClr val="dk1"/>
                        </a:buClr>
                        <a:buSzPts val="1400"/>
                        <a:buFont typeface="Arial"/>
                        <a:buNone/>
                      </a:pPr>
                      <a:endParaRPr lang="en-US">
                        <a:solidFill>
                          <a:schemeClr val="lt1"/>
                        </a:solidFill>
                        <a:latin typeface="Politica"/>
                        <a:ea typeface="Lato"/>
                        <a:cs typeface="Lato"/>
                        <a:sym typeface="Lato"/>
                      </a:endParaRPr>
                    </a:p>
                    <a:p>
                      <a:pPr marL="0" lvl="0" indent="0" algn="l" rtl="0">
                        <a:spcBef>
                          <a:spcPts val="0"/>
                        </a:spcBef>
                        <a:spcAft>
                          <a:spcPts val="0"/>
                        </a:spcAft>
                        <a:buClr>
                          <a:schemeClr val="dk1"/>
                        </a:buClr>
                        <a:buSzPts val="1400"/>
                        <a:buFont typeface="Arial"/>
                        <a:buNone/>
                      </a:pPr>
                      <a:r>
                        <a:rPr lang="en-US">
                          <a:solidFill>
                            <a:schemeClr val="lt1"/>
                          </a:solidFill>
                          <a:latin typeface="Politica"/>
                          <a:ea typeface="Lato"/>
                          <a:cs typeface="Lato"/>
                          <a:sym typeface="Lato"/>
                        </a:rPr>
                        <a:t>Laptops, internet access, 3D printers, 3D printed parts</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877584">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10 mins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panose="02000506060000020004" pitchFamily="2" charset="0"/>
                        </a:rPr>
                        <a:t>Introduction to 3D Printing Technology:</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bg1"/>
                          </a:solidFill>
                          <a:latin typeface="Politica"/>
                        </a:rPr>
                        <a:t>Introduce participant about digital manufacturing</a:t>
                      </a:r>
                      <a:r>
                        <a:rPr lang="en-US" sz="1400" u="none" strike="noStrike" cap="none" baseline="0" dirty="0">
                          <a:solidFill>
                            <a:schemeClr val="lt1"/>
                          </a:solidFill>
                          <a:latin typeface="Politica"/>
                        </a:rPr>
                        <a:t> and </a:t>
                      </a:r>
                      <a:r>
                        <a:rPr lang="en-US" sz="1400" u="none" strike="noStrike" cap="none" baseline="0" dirty="0">
                          <a:solidFill>
                            <a:schemeClr val="lt1"/>
                          </a:solidFill>
                          <a:latin typeface="Politica" panose="02000506060000020004" pitchFamily="2" charset="0"/>
                        </a:rPr>
                        <a:t>how we will fabricate the bow tie step by step. </a:t>
                      </a:r>
                      <a:endParaRPr lang="en-US" sz="1400" u="none" strike="noStrike" cap="none" dirty="0">
                        <a:solidFill>
                          <a:schemeClr val="bg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panose="02000506060000020004" pitchFamily="2" charset="0"/>
                        </a:rPr>
                        <a:t>Engage students in discussions</a:t>
                      </a:r>
                      <a:r>
                        <a:rPr lang="en-US" sz="1400" dirty="0">
                          <a:solidFill>
                            <a:schemeClr val="lt1"/>
                          </a:solidFill>
                          <a:latin typeface="Politica" panose="02000506060000020004" pitchFamily="2" charset="0"/>
                        </a:rPr>
                        <a:t>. </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dirty="0">
                          <a:solidFill>
                            <a:schemeClr val="lt1"/>
                          </a:solidFill>
                          <a:latin typeface="Politica" panose="02000506060000020004" pitchFamily="2" charset="0"/>
                        </a:rPr>
                        <a:t>( What is 3D printer? / Have you ever seen a 3D printer? ) </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panose="02000506060000020004" pitchFamily="2" charset="0"/>
                        </a:rPr>
                        <a:t>Display a short video about 3D printing . </a:t>
                      </a:r>
                      <a:endParaRPr lang="en-US" sz="1400" dirty="0">
                        <a:latin typeface="Politica" panose="02000506060000020004" pitchFamily="2" charset="0"/>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panose="02000506060000020004" pitchFamily="2" charset="0"/>
                        </a:rPr>
                        <a:t>Show participants different 3D projects. </a:t>
                      </a:r>
                      <a:endParaRPr lang="en-US" sz="1400" dirty="0">
                        <a:latin typeface="Politica" panose="02000506060000020004" pitchFamily="2" charset="0"/>
                      </a:endParaRP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en-US"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r>
                        <a:rPr lang="en-US" dirty="0">
                          <a:solidFill>
                            <a:schemeClr val="lt1"/>
                          </a:solidFill>
                          <a:latin typeface="Politica"/>
                          <a:ea typeface="Lato"/>
                          <a:cs typeface="Lato"/>
                          <a:sym typeface="Lato"/>
                        </a:rPr>
                        <a:t>Laptops, internet access, 3D printers, 3D printed parts</a:t>
                      </a: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12299392"/>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42288" y="408374"/>
            <a:ext cx="8304249" cy="86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a:t>3D Print Bow Tie </a:t>
            </a:r>
            <a:endParaRPr lang="en-US" sz="3200"/>
          </a:p>
          <a:p>
            <a:endParaRPr/>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9" name="Google Shape;76;p15">
            <a:extLst>
              <a:ext uri="{FF2B5EF4-FFF2-40B4-BE49-F238E27FC236}">
                <a16:creationId xmlns:a16="http://schemas.microsoft.com/office/drawing/2014/main" id="{D924ADDC-0FC0-4E07-9A6E-A6392502FFAB}"/>
              </a:ext>
            </a:extLst>
          </p:cNvPr>
          <p:cNvGraphicFramePr/>
          <p:nvPr>
            <p:extLst>
              <p:ext uri="{D42A27DB-BD31-4B8C-83A1-F6EECF244321}">
                <p14:modId xmlns:p14="http://schemas.microsoft.com/office/powerpoint/2010/main" val="708200667"/>
              </p:ext>
            </p:extLst>
          </p:nvPr>
        </p:nvGraphicFramePr>
        <p:xfrm>
          <a:off x="642079" y="1239914"/>
          <a:ext cx="11054418" cy="4922430"/>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1032199">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15 minutes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Activity</a:t>
                      </a: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r>
                        <a:rPr lang="en-US" sz="1600" u="none" strike="noStrike" cap="none" dirty="0">
                          <a:solidFill>
                            <a:schemeClr val="lt1"/>
                          </a:solidFill>
                          <a:latin typeface="Politica" panose="02000506060000020004" pitchFamily="2" charset="0"/>
                        </a:rPr>
                        <a:t>Introduction to 3D CAD Modelling  and  SWAPP</a:t>
                      </a:r>
                    </a:p>
                    <a:p>
                      <a:pPr marL="0" marR="0" lvl="0" indent="0" algn="l" rtl="0">
                        <a:lnSpc>
                          <a:spcPct val="100000"/>
                        </a:lnSpc>
                        <a:spcBef>
                          <a:spcPts val="0"/>
                        </a:spcBef>
                        <a:spcAft>
                          <a:spcPts val="0"/>
                        </a:spcAft>
                        <a:buClr>
                          <a:srgbClr val="000000"/>
                        </a:buClr>
                        <a:buSzPts val="1400"/>
                        <a:buFont typeface="Arial"/>
                        <a:buNone/>
                      </a:pPr>
                      <a:endParaRPr lang="en-US" sz="1400" dirty="0">
                        <a:latin typeface="Politica" panose="02000506060000020004" pitchFamily="2" charset="0"/>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panose="02000506060000020004" pitchFamily="2" charset="0"/>
                        </a:rPr>
                        <a:t>Introduce students to SWAPP.</a:t>
                      </a:r>
                      <a:endParaRPr lang="en-US" sz="1400" dirty="0">
                        <a:latin typeface="Politica" panose="02000506060000020004" pitchFamily="2" charset="0"/>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panose="02000506060000020004" pitchFamily="2" charset="0"/>
                        </a:rPr>
                        <a:t>Explain to students the basic features. </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how to create objects and modify them.</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How to sharpen, select, and clone object.</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Materials</a:t>
                      </a: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a:solidFill>
                          <a:schemeClr val="lt1"/>
                        </a:solidFill>
                        <a:latin typeface="Politica"/>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a:solidFill>
                            <a:schemeClr val="lt1"/>
                          </a:solidFill>
                          <a:latin typeface="Politica"/>
                          <a:ea typeface="Lato"/>
                          <a:cs typeface="Lato"/>
                          <a:sym typeface="Lato"/>
                        </a:rPr>
                        <a:t>Laptops, internet access, 3D printers, 3D printed parts</a:t>
                      </a:r>
                      <a:endParaRPr lang="en-US" sz="1600" u="none" strike="noStrike" cap="none">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669624">
                <a:tc>
                  <a:txBody>
                    <a:bodyPr/>
                    <a:lstStyle/>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40 mins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dirty="0">
                          <a:solidFill>
                            <a:schemeClr val="lt1"/>
                          </a:solidFill>
                          <a:latin typeface="Politica" panose="02000506060000020004" pitchFamily="2" charset="0"/>
                        </a:rPr>
                        <a:t>3D Designing the Bow tie:</a:t>
                      </a:r>
                    </a:p>
                    <a:p>
                      <a:pPr marL="0" marR="0" lvl="0" indent="0" algn="l" rtl="0">
                        <a:lnSpc>
                          <a:spcPct val="100000"/>
                        </a:lnSpc>
                        <a:spcBef>
                          <a:spcPts val="0"/>
                        </a:spcBef>
                        <a:spcAft>
                          <a:spcPts val="0"/>
                        </a:spcAft>
                        <a:buClr>
                          <a:srgbClr val="000000"/>
                        </a:buClr>
                        <a:buSzPts val="1400"/>
                        <a:buFont typeface="Arial"/>
                        <a:buNone/>
                      </a:pPr>
                      <a:endParaRPr lang="en-US" sz="1600" dirty="0">
                        <a:latin typeface="Politica" panose="02000506060000020004" pitchFamily="2" charset="0"/>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panose="02000506060000020004" pitchFamily="2" charset="0"/>
                        </a:rPr>
                        <a:t>Guide the participants through designing part step by step to design the bow tie.</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panose="02000506060000020004" pitchFamily="2" charset="0"/>
                        </a:rPr>
                        <a:t>Challenge the students to complete the 3D design indepe</a:t>
                      </a:r>
                      <a:r>
                        <a:rPr lang="en-US" sz="1400" dirty="0">
                          <a:solidFill>
                            <a:schemeClr val="lt1"/>
                          </a:solidFill>
                          <a:latin typeface="Politica" panose="02000506060000020004" pitchFamily="2" charset="0"/>
                        </a:rPr>
                        <a:t>ndently.</a:t>
                      </a:r>
                      <a:r>
                        <a:rPr lang="en-US" sz="1400" u="none" strike="noStrike" cap="none" dirty="0">
                          <a:solidFill>
                            <a:schemeClr val="lt1"/>
                          </a:solidFill>
                          <a:latin typeface="Politica" panose="02000506060000020004" pitchFamily="2" charset="0"/>
                        </a:rPr>
                        <a:t> </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lt1"/>
                          </a:solidFill>
                          <a:latin typeface="Politica"/>
                        </a:rPr>
                        <a:t>Introduce other integrated apps in SWAPP such as style it.</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lt1"/>
                          </a:solidFill>
                          <a:latin typeface="Politica"/>
                        </a:rPr>
                        <a:t>Introduce how to prepare a file for 3D printing and export the STL file.</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lang="en-US" sz="1400" u="none" strike="noStrike" cap="none" dirty="0">
                        <a:solidFill>
                          <a:schemeClr val="lt1"/>
                        </a:solidFill>
                        <a:latin typeface="Politica" panose="02000506060000020004" pitchFamily="2" charset="0"/>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endParaRPr lang="en-US">
                        <a:solidFill>
                          <a:schemeClr val="lt1"/>
                        </a:solidFill>
                        <a:latin typeface="Politica"/>
                        <a:ea typeface="Lato"/>
                        <a:cs typeface="Lato"/>
                        <a:sym typeface="Lato"/>
                      </a:endParaRPr>
                    </a:p>
                    <a:p>
                      <a:pPr marL="0" lvl="0" indent="0" algn="l" rtl="0">
                        <a:spcBef>
                          <a:spcPts val="0"/>
                        </a:spcBef>
                        <a:spcAft>
                          <a:spcPts val="0"/>
                        </a:spcAft>
                        <a:buClr>
                          <a:schemeClr val="dk1"/>
                        </a:buClr>
                        <a:buSzPts val="1400"/>
                        <a:buFont typeface="Arial"/>
                        <a:buNone/>
                      </a:pPr>
                      <a:endParaRPr lang="en-US">
                        <a:solidFill>
                          <a:schemeClr val="lt1"/>
                        </a:solidFill>
                        <a:latin typeface="Politica"/>
                        <a:ea typeface="Lato"/>
                        <a:cs typeface="Lato"/>
                        <a:sym typeface="Lato"/>
                      </a:endParaRPr>
                    </a:p>
                    <a:p>
                      <a:pPr marL="0" lvl="0" indent="0" algn="l" rtl="0">
                        <a:spcBef>
                          <a:spcPts val="0"/>
                        </a:spcBef>
                        <a:spcAft>
                          <a:spcPts val="0"/>
                        </a:spcAft>
                        <a:buClr>
                          <a:schemeClr val="dk1"/>
                        </a:buClr>
                        <a:buSzPts val="1400"/>
                        <a:buFont typeface="Arial"/>
                        <a:buNone/>
                      </a:pPr>
                      <a:r>
                        <a:rPr lang="en-US">
                          <a:solidFill>
                            <a:schemeClr val="lt1"/>
                          </a:solidFill>
                          <a:latin typeface="Politica"/>
                          <a:ea typeface="Lato"/>
                          <a:cs typeface="Lato"/>
                          <a:sym typeface="Lato"/>
                        </a:rPr>
                        <a:t>Laptops, internet access, 3D printers, 3D printed parts</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877584">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40 mins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dirty="0">
                          <a:solidFill>
                            <a:schemeClr val="lt1"/>
                          </a:solidFill>
                          <a:latin typeface="Politica" panose="02000506060000020004" pitchFamily="2" charset="0"/>
                        </a:rPr>
                        <a:t>Introduction to Cura:</a:t>
                      </a:r>
                      <a:endParaRPr lang="en-US" sz="1600" dirty="0">
                        <a:latin typeface="Politica" panose="02000506060000020004" pitchFamily="2" charset="0"/>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panose="02000506060000020004" pitchFamily="2" charset="0"/>
                        </a:rPr>
                        <a:t>Introduce students to Cura.</a:t>
                      </a:r>
                      <a:endParaRPr lang="en-US" sz="1400" dirty="0">
                        <a:latin typeface="Politica" panose="02000506060000020004" pitchFamily="2" charset="0"/>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panose="02000506060000020004" pitchFamily="2" charset="0"/>
                        </a:rPr>
                        <a:t>Explain to students how to prepare the model for printing using Cura. </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panose="02000506060000020004" pitchFamily="2" charset="0"/>
                        </a:rPr>
                        <a:t>Let the participant 3D print their models. </a:t>
                      </a:r>
                      <a:endParaRPr lang="en-US" sz="1400" dirty="0">
                        <a:latin typeface="Politica" panose="02000506060000020004" pitchFamily="2" charset="0"/>
                      </a:endParaRP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en-US"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r>
                        <a:rPr lang="en-US" dirty="0">
                          <a:solidFill>
                            <a:schemeClr val="lt1"/>
                          </a:solidFill>
                          <a:latin typeface="Politica"/>
                          <a:ea typeface="Lato"/>
                          <a:cs typeface="Lato"/>
                          <a:sym typeface="Lato"/>
                        </a:rPr>
                        <a:t>Laptops, internet access, 3D printers, 3D printed parts</a:t>
                      </a: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34109302"/>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TotalTime>
  <Words>552</Words>
  <Application>Microsoft Office PowerPoint</Application>
  <PresentationFormat>Custom</PresentationFormat>
  <Paragraphs>93</Paragraphs>
  <Slides>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Politica</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Moath Almomani</cp:lastModifiedBy>
  <cp:revision>1</cp:revision>
  <dcterms:modified xsi:type="dcterms:W3CDTF">2021-12-26T12:40:17Z</dcterms:modified>
</cp:coreProperties>
</file>