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51966-7FDD-4451-A999-311C12CFC58A}" v="11" dt="2022-05-17T11:27:11.1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1" autoAdjust="0"/>
  </p:normalViewPr>
  <p:slideViewPr>
    <p:cSldViewPr snapToGrid="0">
      <p:cViewPr varScale="1">
        <p:scale>
          <a:sx n="105" d="100"/>
          <a:sy n="10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saaa" userId="58f6ff4a-88f0-4e77-b973-26fe61bce22c" providerId="ADAL" clId="{36F51966-7FDD-4451-A999-311C12CFC58A}"/>
    <pc:docChg chg="undo custSel delSld modSld sldOrd">
      <pc:chgData name="Sarah Busaaa" userId="58f6ff4a-88f0-4e77-b973-26fe61bce22c" providerId="ADAL" clId="{36F51966-7FDD-4451-A999-311C12CFC58A}" dt="2022-05-17T11:28:23.857" v="1768" actId="20577"/>
      <pc:docMkLst>
        <pc:docMk/>
      </pc:docMkLst>
      <pc:sldChg chg="modSp mod">
        <pc:chgData name="Sarah Busaaa" userId="58f6ff4a-88f0-4e77-b973-26fe61bce22c" providerId="ADAL" clId="{36F51966-7FDD-4451-A999-311C12CFC58A}" dt="2022-05-17T11:23:16.370" v="1495" actId="20577"/>
        <pc:sldMkLst>
          <pc:docMk/>
          <pc:sldMk cId="0" sldId="257"/>
        </pc:sldMkLst>
        <pc:spChg chg="mod">
          <ac:chgData name="Sarah Busaaa" userId="58f6ff4a-88f0-4e77-b973-26fe61bce22c" providerId="ADAL" clId="{36F51966-7FDD-4451-A999-311C12CFC58A}" dt="2022-05-17T11:23:16.370" v="1495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Sarah Busaaa" userId="58f6ff4a-88f0-4e77-b973-26fe61bce22c" providerId="ADAL" clId="{36F51966-7FDD-4451-A999-311C12CFC58A}" dt="2022-05-17T08:15:50.409" v="1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Sarah Busaaa" userId="58f6ff4a-88f0-4e77-b973-26fe61bce22c" providerId="ADAL" clId="{36F51966-7FDD-4451-A999-311C12CFC58A}" dt="2022-05-17T11:28:23.857" v="1768" actId="20577"/>
        <pc:sldMkLst>
          <pc:docMk/>
          <pc:sldMk cId="0" sldId="258"/>
        </pc:sldMkLst>
        <pc:graphicFrameChg chg="mod modGraphic">
          <ac:chgData name="Sarah Busaaa" userId="58f6ff4a-88f0-4e77-b973-26fe61bce22c" providerId="ADAL" clId="{36F51966-7FDD-4451-A999-311C12CFC58A}" dt="2022-05-17T11:28:23.857" v="1768" actId="20577"/>
          <ac:graphicFrameMkLst>
            <pc:docMk/>
            <pc:sldMk cId="0" sldId="258"/>
            <ac:graphicFrameMk id="122" creationId="{00000000-0000-0000-0000-000000000000}"/>
          </ac:graphicFrameMkLst>
        </pc:graphicFrameChg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59"/>
        </pc:sldMkLst>
      </pc:sldChg>
      <pc:sldChg chg="modSp mod ord">
        <pc:chgData name="Sarah Busaaa" userId="58f6ff4a-88f0-4e77-b973-26fe61bce22c" providerId="ADAL" clId="{36F51966-7FDD-4451-A999-311C12CFC58A}" dt="2022-05-17T11:28:19.778" v="1766" actId="20577"/>
        <pc:sldMkLst>
          <pc:docMk/>
          <pc:sldMk cId="0" sldId="260"/>
        </pc:sldMkLst>
        <pc:graphicFrameChg chg="mod modGraphic">
          <ac:chgData name="Sarah Busaaa" userId="58f6ff4a-88f0-4e77-b973-26fe61bce22c" providerId="ADAL" clId="{36F51966-7FDD-4451-A999-311C12CFC58A}" dt="2022-05-17T11:28:19.778" v="1766" actId="20577"/>
          <ac:graphicFrameMkLst>
            <pc:docMk/>
            <pc:sldMk cId="0" sldId="260"/>
            <ac:graphicFrameMk id="122" creationId="{00000000-0000-0000-0000-000000000000}"/>
          </ac:graphicFrameMkLst>
        </pc:graphicFrameChg>
      </pc:sldChg>
      <pc:sldChg chg="modSp del mod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61"/>
        </pc:sldMkLst>
        <pc:spChg chg="mod">
          <ac:chgData name="Sarah Busaaa" userId="58f6ff4a-88f0-4e77-b973-26fe61bce22c" providerId="ADAL" clId="{36F51966-7FDD-4451-A999-311C12CFC58A}" dt="2022-05-17T10:40:48.897" v="24" actId="21"/>
          <ac:spMkLst>
            <pc:docMk/>
            <pc:sldMk cId="0" sldId="261"/>
            <ac:spMk id="110" creationId="{00000000-0000-0000-0000-000000000000}"/>
          </ac:spMkLst>
        </pc:spChg>
      </pc:sldChg>
      <pc:sldChg chg="del ord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62"/>
        </pc:sldMkLst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63"/>
        </pc:sldMkLst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64"/>
        </pc:sldMkLst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967473867" sldId="265"/>
        </pc:sldMkLst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173093022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935702"/>
            <a:ext cx="10284002" cy="573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15-18 		Duration: 2 hours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be introduced to the basics of the Augmented Reality and image tracking, through building an AR experience to augment small micro-scaled movement. Also, they will be introduced to the Unity software interface and how to import AR tools, then use it to build the AR experience.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--</a:t>
            </a: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b="1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Understand the concept of Augmented Reality and the tools used to create the experience.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Create an account on Vuforia.com to add the AR tools in Unity.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Understand the interface of Unity and how it works.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Understand and use the image tracking technology.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sym typeface="Lato"/>
            </a:endParaRPr>
          </a:p>
          <a:p>
            <a:pPr marL="139700">
              <a:lnSpc>
                <a:spcPct val="150000"/>
              </a:lnSpc>
              <a:buClr>
                <a:srgbClr val="FFFFFF"/>
              </a:buClr>
              <a:buSzPts val="1400"/>
            </a:pP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Unity software, target images (hardcopy), mobile phones/tablets.</a:t>
            </a: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AR Microscope 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343058520"/>
              </p:ext>
            </p:extLst>
          </p:nvPr>
        </p:nvGraphicFramePr>
        <p:xfrm>
          <a:off x="1277462" y="676656"/>
          <a:ext cx="9624375" cy="502911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/requirements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Introduce yourself.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Introduce students to </a:t>
                      </a:r>
                      <a:r>
                        <a:rPr lang="en-US" dirty="0"/>
                        <a:t>each other  (Ice breaking).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Explain what we are going to do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15 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Who are we and what we do in Studio 56.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Intro to Microsoft Teams interface.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Introduce the client letter.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is Augmented Reality.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Video about basics of AR.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What is a Target image.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Tips on how to select the best target image.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8-  Uses of target images in AR applications.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9- AR &amp; Microscopy.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Video about an example of how AR is used in microscopy.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10-Software we will be using (Unity).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Video about Unity software.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11- Steps to create an account on Vuforia.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12- Steps to create a database on Vuforia and add target images.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13- Steps to develop and build the project.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14- Discuss the further improvement they can do on their prototypes.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311803228"/>
              </p:ext>
            </p:extLst>
          </p:nvPr>
        </p:nvGraphicFramePr>
        <p:xfrm>
          <a:off x="972952" y="513271"/>
          <a:ext cx="10561500" cy="62482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Materials/requirements 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Explore: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Open new Unity project.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Explore the user-interface of Unity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Introduction to make an account on Vuforia for the AR tools.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8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Develop the project: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Import the Vuforia AR package to Unity.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Adjust the Unity settings to import the AR tools.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 Add AR Camera component.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Create a database on Vuforia.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Search for the appropriate target image (input image to be read by the computer).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Import the output video (video to be played on-top of the image) to Unity assets.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Add target image component to the database.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8- Add target image component in Unity and select the desired picture from the database.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9- Add the Quad component under the target image component.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10- Add a video player component to the Quad component and set the video clip property to the desired output video.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11- Fix any issues found.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15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Build the project: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Make sure the project is working correctly.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Open the Build Settings and select the output platform (PC, Android, IOS, …etc.).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Build the project.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2132371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15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Explore: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Test the final application on the target images.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Fix any issues found.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3377935124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12537</TotalTime>
  <Words>611</Words>
  <Application>Microsoft Office PowerPoint</Application>
  <PresentationFormat>Custom</PresentationFormat>
  <Paragraphs>76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Busaaa</cp:lastModifiedBy>
  <cp:revision>101</cp:revision>
  <dcterms:modified xsi:type="dcterms:W3CDTF">2022-05-17T11:28:24Z</dcterms:modified>
</cp:coreProperties>
</file>