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EBF79-9ED5-4B2F-B838-D3C3C149BAEE}" v="6" dt="2022-05-17T06:57:06.30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0" autoAdjust="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saaa" userId="58f6ff4a-88f0-4e77-b973-26fe61bce22c" providerId="ADAL" clId="{688EBF79-9ED5-4B2F-B838-D3C3C149BAEE}"/>
    <pc:docChg chg="undo custSel modSld">
      <pc:chgData name="Sarah Busaaa" userId="58f6ff4a-88f0-4e77-b973-26fe61bce22c" providerId="ADAL" clId="{688EBF79-9ED5-4B2F-B838-D3C3C149BAEE}" dt="2022-05-17T09:19:05.334" v="3150" actId="20577"/>
      <pc:docMkLst>
        <pc:docMk/>
      </pc:docMkLst>
      <pc:sldChg chg="modSp mod">
        <pc:chgData name="Sarah Busaaa" userId="58f6ff4a-88f0-4e77-b973-26fe61bce22c" providerId="ADAL" clId="{688EBF79-9ED5-4B2F-B838-D3C3C149BAEE}" dt="2022-05-17T09:18:04.359" v="3102" actId="20577"/>
        <pc:sldMkLst>
          <pc:docMk/>
          <pc:sldMk cId="0" sldId="257"/>
        </pc:sldMkLst>
        <pc:spChg chg="mod">
          <ac:chgData name="Sarah Busaaa" userId="58f6ff4a-88f0-4e77-b973-26fe61bce22c" providerId="ADAL" clId="{688EBF79-9ED5-4B2F-B838-D3C3C149BAEE}" dt="2022-05-17T09:18:04.359" v="3102" actId="20577"/>
          <ac:spMkLst>
            <pc:docMk/>
            <pc:sldMk cId="0" sldId="257"/>
            <ac:spMk id="110" creationId="{00000000-0000-0000-0000-000000000000}"/>
          </ac:spMkLst>
        </pc:spChg>
        <pc:spChg chg="mod">
          <ac:chgData name="Sarah Busaaa" userId="58f6ff4a-88f0-4e77-b973-26fe61bce22c" providerId="ADAL" clId="{688EBF79-9ED5-4B2F-B838-D3C3C149BAEE}" dt="2022-05-15T05:56:15.054" v="128" actId="20577"/>
          <ac:spMkLst>
            <pc:docMk/>
            <pc:sldMk cId="0" sldId="257"/>
            <ac:spMk id="111" creationId="{00000000-0000-0000-0000-000000000000}"/>
          </ac:spMkLst>
        </pc:spChg>
      </pc:sldChg>
      <pc:sldChg chg="modSp mod">
        <pc:chgData name="Sarah Busaaa" userId="58f6ff4a-88f0-4e77-b973-26fe61bce22c" providerId="ADAL" clId="{688EBF79-9ED5-4B2F-B838-D3C3C149BAEE}" dt="2022-05-17T06:57:10.265" v="3073" actId="20577"/>
        <pc:sldMkLst>
          <pc:docMk/>
          <pc:sldMk cId="0" sldId="258"/>
        </pc:sldMkLst>
        <pc:graphicFrameChg chg="mod modGraphic">
          <ac:chgData name="Sarah Busaaa" userId="58f6ff4a-88f0-4e77-b973-26fe61bce22c" providerId="ADAL" clId="{688EBF79-9ED5-4B2F-B838-D3C3C149BAEE}" dt="2022-05-17T06:57:10.265" v="3073" actId="20577"/>
          <ac:graphicFrameMkLst>
            <pc:docMk/>
            <pc:sldMk cId="0" sldId="258"/>
            <ac:graphicFrameMk id="122" creationId="{00000000-0000-0000-0000-000000000000}"/>
          </ac:graphicFrameMkLst>
        </pc:graphicFrameChg>
      </pc:sldChg>
      <pc:sldChg chg="modSp mod">
        <pc:chgData name="Sarah Busaaa" userId="58f6ff4a-88f0-4e77-b973-26fe61bce22c" providerId="ADAL" clId="{688EBF79-9ED5-4B2F-B838-D3C3C149BAEE}" dt="2022-05-17T09:19:05.334" v="3150" actId="20577"/>
        <pc:sldMkLst>
          <pc:docMk/>
          <pc:sldMk cId="426630343" sldId="259"/>
        </pc:sldMkLst>
        <pc:graphicFrameChg chg="mod modGraphic">
          <ac:chgData name="Sarah Busaaa" userId="58f6ff4a-88f0-4e77-b973-26fe61bce22c" providerId="ADAL" clId="{688EBF79-9ED5-4B2F-B838-D3C3C149BAEE}" dt="2022-05-17T09:19:05.334" v="3150" actId="20577"/>
          <ac:graphicFrameMkLst>
            <pc:docMk/>
            <pc:sldMk cId="426630343" sldId="259"/>
            <ac:graphicFrameMk id="12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550224"/>
            <a:ext cx="10284002" cy="6481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Software zone</a:t>
            </a:r>
            <a:r>
              <a:rPr sz="1600" dirty="0"/>
              <a:t>	AGE GROUP: </a:t>
            </a:r>
            <a:r>
              <a:rPr lang="en-US" sz="1600" dirty="0"/>
              <a:t>11</a:t>
            </a:r>
            <a:r>
              <a:rPr sz="1600" dirty="0"/>
              <a:t>-1</a:t>
            </a:r>
            <a:r>
              <a:rPr lang="en-US" sz="1600" dirty="0"/>
              <a:t>4</a:t>
            </a:r>
            <a:r>
              <a:rPr sz="1600" dirty="0"/>
              <a:t> </a:t>
            </a:r>
            <a:r>
              <a:rPr lang="en-US" sz="1600" dirty="0"/>
              <a:t>	DURATION: 2 hours            </a:t>
            </a: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In this workshop, participants are going to learn about mobile app development and how can they use it in the benefit of neuroscience. They will learn about concepts related to coding such as variables, loops, function and the different types of components that are used in mobile app development. The participant are going to use Thinkable platform to create their mobile app that is intended to train the memory of the brain. By the end of the workshop participants are going to have a fully functioning prototype.</a:t>
            </a:r>
          </a:p>
          <a:p>
            <a:pPr>
              <a:lnSpc>
                <a:spcPct val="150000"/>
              </a:lnSpc>
              <a:defRPr>
                <a:solidFill>
                  <a:srgbClr val="FFFFFF"/>
                </a:solidFill>
                <a:latin typeface="Politica"/>
                <a:ea typeface="Politica"/>
                <a:cs typeface="Politica"/>
                <a:sym typeface="Politica"/>
              </a:defRPr>
            </a:pPr>
            <a:r>
              <a:rPr sz="1600" dirty="0"/>
              <a:t>ENGINEERING DESIGN CHALLENGE:  </a:t>
            </a:r>
          </a:p>
          <a:p>
            <a:pPr>
              <a:defRPr>
                <a:solidFill>
                  <a:srgbClr val="FFFFFF"/>
                </a:solidFill>
                <a:latin typeface="Politica"/>
                <a:ea typeface="Politica"/>
                <a:cs typeface="Politica"/>
                <a:sym typeface="Politica"/>
              </a:defRPr>
            </a:pPr>
            <a:r>
              <a:rPr lang="en-US" sz="1600" dirty="0"/>
              <a:t>Dr. Ahmed at Hamad Hospital has discovered that mobile phones caused us to depend on it in saving our information, and therefore we have started to depend less on our brain memory, and this affects our brain’s memory performance making it less performing than before and because of that we tend to forget things.</a:t>
            </a:r>
            <a:br>
              <a:rPr lang="en-US" sz="1600" dirty="0"/>
            </a:br>
            <a:r>
              <a:rPr lang="en-US" sz="1600" dirty="0"/>
              <a:t>Therefore Dr. Ahmed contacted us and have selected you all to be the scientists that will help him in developing a mobile phone application to train our memory.</a:t>
            </a:r>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Create their own mobile app. </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Understand Neuroscience and the memory of the brain. </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Use the app that they have created in order to train their memory.</a:t>
            </a:r>
          </a:p>
          <a:p>
            <a:pPr marL="285750" indent="-285750">
              <a:buFont typeface="Arial" panose="020B0604020202020204" pitchFamily="34" charset="0"/>
              <a:buChar cha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Laptops, internet access.		</a:t>
            </a:r>
          </a:p>
        </p:txBody>
      </p:sp>
      <p:sp>
        <p:nvSpPr>
          <p:cNvPr id="111" name="Google Shape;60;p13"/>
          <p:cNvSpPr txBox="1"/>
          <p:nvPr/>
        </p:nvSpPr>
        <p:spPr>
          <a:xfrm>
            <a:off x="1937525" y="170507"/>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dirty="0"/>
              <a:t>Memory Game Using </a:t>
            </a:r>
            <a:r>
              <a:rPr lang="en-US" dirty="0" err="1"/>
              <a:t>Thunkable</a:t>
            </a:r>
            <a:endParaRPr dirty="0"/>
          </a:p>
        </p:txBody>
      </p:sp>
      <p:grpSp>
        <p:nvGrpSpPr>
          <p:cNvPr id="114" name="Google Shape;61;p13"/>
          <p:cNvGrpSpPr/>
          <p:nvPr/>
        </p:nvGrpSpPr>
        <p:grpSpPr>
          <a:xfrm>
            <a:off x="2070323" y="17050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358876"/>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77537"/>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1680788846"/>
              </p:ext>
            </p:extLst>
          </p:nvPr>
        </p:nvGraphicFramePr>
        <p:xfrm>
          <a:off x="944359" y="922989"/>
          <a:ext cx="10561500" cy="438903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FFFFFF"/>
                          </a:solidFill>
                          <a:latin typeface="Politica"/>
                          <a:ea typeface="Politica"/>
                          <a:cs typeface="Politica"/>
                          <a:sym typeface="Politica"/>
                        </a:rPr>
                        <a:t>5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students to </a:t>
                      </a:r>
                      <a:r>
                        <a:rPr lang="en-US" b="0"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b="0" dirty="0"/>
                        <a:t>Explain what we are going to do today.</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2419611">
                <a:tc>
                  <a:txBody>
                    <a:bodyPr/>
                    <a:lstStyle/>
                    <a:p>
                      <a:pPr algn="l">
                        <a:defRPr sz="1800"/>
                      </a:pPr>
                      <a:r>
                        <a:rPr lang="en-US" sz="1400" b="0" dirty="0">
                          <a:solidFill>
                            <a:srgbClr val="FFFFFF"/>
                          </a:solidFill>
                          <a:latin typeface="Politica"/>
                          <a:ea typeface="Politica"/>
                          <a:cs typeface="Politica"/>
                          <a:sym typeface="Politica"/>
                        </a:rPr>
                        <a:t>15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FFFFFF"/>
                          </a:solidFill>
                          <a:latin typeface="Politica"/>
                          <a:ea typeface="Politica"/>
                          <a:cs typeface="Politica"/>
                          <a:sym typeface="Politica"/>
                        </a:rPr>
                        <a:t>Presentation: </a:t>
                      </a:r>
                    </a:p>
                    <a:p>
                      <a:pPr algn="l">
                        <a:defRPr sz="1800"/>
                      </a:pPr>
                      <a:r>
                        <a:rPr lang="en-US" sz="1400" b="0" dirty="0">
                          <a:solidFill>
                            <a:srgbClr val="FFFFFF"/>
                          </a:solidFill>
                          <a:latin typeface="Politica"/>
                          <a:ea typeface="Politica"/>
                          <a:cs typeface="Politica"/>
                          <a:sym typeface="Politica"/>
                        </a:rPr>
                        <a:t>1- Who are we and what we do in Studio 56.</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2- Introduce the Client letter of the workshop.</a:t>
                      </a:r>
                    </a:p>
                    <a:p>
                      <a:pPr algn="l">
                        <a:defRPr sz="1800"/>
                      </a:pPr>
                      <a:r>
                        <a:rPr lang="en-US" sz="1400" dirty="0">
                          <a:solidFill>
                            <a:srgbClr val="FFFFFF"/>
                          </a:solidFill>
                          <a:latin typeface="Politica"/>
                          <a:ea typeface="Politica"/>
                          <a:cs typeface="Politica"/>
                          <a:sym typeface="Politica"/>
                        </a:rPr>
                        <a:t>3- Open Question: What is Neuroscience?</a:t>
                      </a:r>
                    </a:p>
                    <a:p>
                      <a:pPr algn="l">
                        <a:defRPr sz="1800"/>
                      </a:pPr>
                      <a:r>
                        <a:rPr lang="en-US" sz="1400" dirty="0">
                          <a:solidFill>
                            <a:srgbClr val="FFFFFF"/>
                          </a:solidFill>
                          <a:latin typeface="Politica"/>
                          <a:ea typeface="Politica"/>
                          <a:cs typeface="Politica"/>
                          <a:sym typeface="Politica"/>
                        </a:rPr>
                        <a:t>4- </a:t>
                      </a:r>
                      <a:r>
                        <a:rPr lang="en-US" sz="1400" b="0" dirty="0">
                          <a:solidFill>
                            <a:srgbClr val="FFFFFF"/>
                          </a:solidFill>
                          <a:latin typeface="Politica"/>
                          <a:ea typeface="Politica"/>
                          <a:cs typeface="Politica"/>
                          <a:sym typeface="Politica"/>
                        </a:rPr>
                        <a:t>What are the different parts of the brain?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Explain the different parts.</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Explain the memory part of the brain.</a:t>
                      </a:r>
                      <a:endParaRPr lang="en-US" sz="1400" dirty="0">
                        <a:solidFill>
                          <a:srgbClr val="FFFFFF"/>
                        </a:solidFill>
                        <a:latin typeface="Politica"/>
                        <a:ea typeface="Politica"/>
                        <a:cs typeface="Politica"/>
                        <a:sym typeface="Politica"/>
                      </a:endParaRPr>
                    </a:p>
                    <a:p>
                      <a:pPr algn="l">
                        <a:defRPr sz="1800"/>
                      </a:pPr>
                      <a:r>
                        <a:rPr lang="en-US" sz="1400" dirty="0">
                          <a:solidFill>
                            <a:srgbClr val="FFFFFF"/>
                          </a:solidFill>
                          <a:latin typeface="Politica"/>
                          <a:ea typeface="Politica"/>
                          <a:cs typeface="Politica"/>
                          <a:sym typeface="Politica"/>
                        </a:rPr>
                        <a:t>5- Show a video of Neuroscience in action. </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Discuss with the participants the video.</a:t>
                      </a:r>
                    </a:p>
                    <a:p>
                      <a:pPr algn="l">
                        <a:defRPr sz="1800"/>
                      </a:pPr>
                      <a:r>
                        <a:rPr lang="ar-DZ" sz="1400" b="0" dirty="0">
                          <a:solidFill>
                            <a:srgbClr val="FFFFFF"/>
                          </a:solidFill>
                          <a:latin typeface="Politica"/>
                          <a:ea typeface="Politica"/>
                          <a:cs typeface="Politica"/>
                          <a:sym typeface="Politica"/>
                        </a:rPr>
                        <a:t>6</a:t>
                      </a:r>
                      <a:r>
                        <a:rPr lang="en-US" sz="1400" b="0" dirty="0">
                          <a:solidFill>
                            <a:srgbClr val="FFFFFF"/>
                          </a:solidFill>
                          <a:latin typeface="Politica"/>
                          <a:ea typeface="Politica"/>
                          <a:cs typeface="Politica"/>
                          <a:sym typeface="Politica"/>
                        </a:rPr>
                        <a:t>- </a:t>
                      </a:r>
                      <a:r>
                        <a:rPr lang="en-US" sz="1400" dirty="0">
                          <a:solidFill>
                            <a:srgbClr val="FFFFFF"/>
                          </a:solidFill>
                          <a:latin typeface="Politica"/>
                          <a:ea typeface="Politica"/>
                          <a:cs typeface="Politica"/>
                          <a:sym typeface="Politica"/>
                        </a:rPr>
                        <a:t>Open Question: Can you think of ways to use Neuroscience?</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ar-DZ" sz="1400" b="0" dirty="0">
                          <a:solidFill>
                            <a:srgbClr val="FFFFFF"/>
                          </a:solidFill>
                          <a:latin typeface="Politica"/>
                          <a:ea typeface="Politica"/>
                          <a:cs typeface="Politica"/>
                          <a:sym typeface="Politica"/>
                        </a:rPr>
                        <a:t>7</a:t>
                      </a:r>
                      <a:r>
                        <a:rPr lang="en-US" sz="1400" b="0" dirty="0">
                          <a:solidFill>
                            <a:srgbClr val="FFFFFF"/>
                          </a:solidFill>
                          <a:latin typeface="Politica"/>
                          <a:ea typeface="Politica"/>
                          <a:cs typeface="Politica"/>
                          <a:sym typeface="Politica"/>
                        </a:rPr>
                        <a:t>- Explain </a:t>
                      </a:r>
                      <a:r>
                        <a:rPr lang="en-US" sz="1400" b="0" dirty="0" err="1">
                          <a:solidFill>
                            <a:srgbClr val="FFFFFF"/>
                          </a:solidFill>
                          <a:latin typeface="Politica"/>
                          <a:ea typeface="Politica"/>
                          <a:cs typeface="Politica"/>
                          <a:sym typeface="Politica"/>
                        </a:rPr>
                        <a:t>Thunkable</a:t>
                      </a:r>
                      <a:r>
                        <a:rPr lang="en-US" sz="1400" b="0" dirty="0">
                          <a:solidFill>
                            <a:srgbClr val="FFFFFF"/>
                          </a:solidFill>
                          <a:latin typeface="Politica"/>
                          <a:ea typeface="Politica"/>
                          <a:cs typeface="Politica"/>
                          <a:sym typeface="Politica"/>
                        </a:rPr>
                        <a:t> platform and what it is used for.</a:t>
                      </a:r>
                    </a:p>
                    <a:p>
                      <a:pPr algn="l">
                        <a:defRPr sz="1800"/>
                      </a:pPr>
                      <a:r>
                        <a:rPr lang="en-US" sz="1400" b="0" dirty="0">
                          <a:solidFill>
                            <a:srgbClr val="FFFFFF"/>
                          </a:solidFill>
                          <a:latin typeface="Politica"/>
                          <a:ea typeface="Politica"/>
                          <a:cs typeface="Politica"/>
                          <a:sym typeface="Politica"/>
                        </a:rPr>
                        <a:t>8- What is mobile app </a:t>
                      </a:r>
                      <a:r>
                        <a:rPr lang="en-US" sz="1400" b="0">
                          <a:solidFill>
                            <a:srgbClr val="FFFFFF"/>
                          </a:solidFill>
                          <a:latin typeface="Politica"/>
                          <a:ea typeface="Politica"/>
                          <a:cs typeface="Politica"/>
                          <a:sym typeface="Politica"/>
                        </a:rPr>
                        <a:t>development?.</a:t>
                      </a:r>
                      <a:endParaRPr lang="en-US" sz="1400" b="0" dirty="0">
                        <a:solidFill>
                          <a:srgbClr val="FFFFFF"/>
                        </a:solidFill>
                        <a:latin typeface="Politica"/>
                        <a:ea typeface="Politica"/>
                        <a:cs typeface="Politica"/>
                        <a:sym typeface="Politica"/>
                      </a:endParaRP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9- What are we going to develop?.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b="0" dirty="0">
                          <a:solidFill>
                            <a:srgbClr val="FFFFFF"/>
                          </a:solidFill>
                          <a:latin typeface="Politica"/>
                          <a:ea typeface="Politica"/>
                          <a:cs typeface="Politica"/>
                          <a:sym typeface="Politica"/>
                        </a:rPr>
                        <a:t>Explain the memory game idea.</a:t>
                      </a: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p>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3938094640"/>
              </p:ext>
            </p:extLst>
          </p:nvPr>
        </p:nvGraphicFramePr>
        <p:xfrm>
          <a:off x="1017198" y="891773"/>
          <a:ext cx="10561500" cy="478524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FFFFFF"/>
                          </a:solidFill>
                          <a:latin typeface="Politica"/>
                          <a:ea typeface="Politica"/>
                          <a:cs typeface="Politica"/>
                          <a:sym typeface="Politica"/>
                        </a:rPr>
                        <a:t>20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FFFFFF"/>
                          </a:solidFill>
                          <a:latin typeface="Politica"/>
                          <a:ea typeface="Politica"/>
                          <a:cs typeface="Politica"/>
                          <a:sym typeface="Politica"/>
                        </a:rPr>
                        <a:t>Interface:</a:t>
                      </a:r>
                    </a:p>
                    <a:p>
                      <a:pPr algn="l">
                        <a:defRPr sz="1800"/>
                      </a:pPr>
                      <a:r>
                        <a:rPr lang="en-US" sz="1400" b="0" dirty="0">
                          <a:solidFill>
                            <a:srgbClr val="FFFFFF"/>
                          </a:solidFill>
                          <a:latin typeface="Politica"/>
                          <a:ea typeface="Politica"/>
                          <a:cs typeface="Politica"/>
                          <a:sym typeface="Politica"/>
                        </a:rPr>
                        <a:t>1- Explain </a:t>
                      </a:r>
                      <a:r>
                        <a:rPr lang="en-US" sz="1400" b="0" dirty="0" err="1">
                          <a:solidFill>
                            <a:srgbClr val="FFFFFF"/>
                          </a:solidFill>
                          <a:latin typeface="Politica"/>
                          <a:ea typeface="Politica"/>
                          <a:cs typeface="Politica"/>
                          <a:sym typeface="Politica"/>
                        </a:rPr>
                        <a:t>Thunkable</a:t>
                      </a:r>
                      <a:r>
                        <a:rPr lang="en-US" sz="1400" b="0" dirty="0">
                          <a:solidFill>
                            <a:srgbClr val="FFFFFF"/>
                          </a:solidFill>
                          <a:latin typeface="Politica"/>
                          <a:ea typeface="Politica"/>
                          <a:cs typeface="Politica"/>
                          <a:sym typeface="Politica"/>
                        </a:rPr>
                        <a:t> platform and how to use it.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2- Show the interface of the app for the participants and let them design it.</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3- Design the interface of the app with the participants.</a:t>
                      </a:r>
                    </a:p>
                    <a:p>
                      <a:pPr algn="l">
                        <a:defRPr sz="1800"/>
                      </a:pPr>
                      <a:r>
                        <a:rPr lang="en-US" sz="1400" b="0" dirty="0">
                          <a:solidFill>
                            <a:srgbClr val="FFFFFF"/>
                          </a:solidFill>
                          <a:latin typeface="Politica"/>
                          <a:ea typeface="Politica"/>
                          <a:cs typeface="Politica"/>
                          <a:sym typeface="Politica"/>
                        </a:rPr>
                        <a:t>4- Code the welcome screen to be functioning and navigating to the game screen.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Laptops, internet access.</a:t>
                      </a:r>
                    </a:p>
                  </a:txBody>
                  <a:tcPr marL="91425" marR="91425" marT="91425" marB="91425" horzOverflow="overflow"/>
                </a:tc>
                <a:extLst>
                  <a:ext uri="{0D108BD9-81ED-4DB2-BD59-A6C34878D82A}">
                    <a16:rowId xmlns:a16="http://schemas.microsoft.com/office/drawing/2014/main" val="2630138281"/>
                  </a:ext>
                </a:extLst>
              </a:tr>
              <a:tr h="787083">
                <a:tc>
                  <a:txBody>
                    <a:bodyPr/>
                    <a:lstStyle/>
                    <a:p>
                      <a:pPr algn="l">
                        <a:defRPr sz="1800"/>
                      </a:pPr>
                      <a:r>
                        <a:rPr lang="en-US" sz="1400" dirty="0">
                          <a:solidFill>
                            <a:srgbClr val="FFFFFF"/>
                          </a:solidFill>
                          <a:latin typeface="Politica"/>
                          <a:ea typeface="Politica"/>
                          <a:cs typeface="Politica"/>
                          <a:sym typeface="Politica"/>
                        </a:rPr>
                        <a:t>80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dirty="0"/>
                        <a:t>App Functionality:</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1-  Explain the terms variables, functions, conditions and loops.</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2- Initialize variables and code the logic of the screen starting.</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3- Explain the logic behind the shuffle function and code it.</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4- Explain the logic behind any button handler and start coding it.</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5- Explain the logic behind disable other buttons function and code it.</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6- Explain the logic behind enable all buttons function and code it.</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7- Explain the logic behind when variable changes functionality and code it.</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8- Code the play again button in finishing screen.</a:t>
                      </a:r>
                    </a:p>
                  </a:txBody>
                  <a:tcPr marL="91425" marR="91425" marT="91425" marB="91425" horzOverflow="overflow"/>
                </a:tc>
                <a:tc>
                  <a:txBody>
                    <a:bodyPr/>
                    <a:lstStyle/>
                    <a:p>
                      <a:pPr algn="l">
                        <a:defRPr sz="1800"/>
                      </a:pPr>
                      <a:r>
                        <a:rPr lang="en-US" sz="1400" b="0" dirty="0">
                          <a:solidFill>
                            <a:srgbClr val="FFFFFF"/>
                          </a:solidFill>
                          <a:latin typeface="Politica" panose="02000506060000020004" pitchFamily="2" charset="0"/>
                          <a:ea typeface="Lato"/>
                          <a:cs typeface="Lato"/>
                          <a:sym typeface="Lato"/>
                        </a:rPr>
                        <a:t>Laptops</a:t>
                      </a:r>
                      <a:r>
                        <a:rPr sz="1400" dirty="0">
                          <a:solidFill>
                            <a:srgbClr val="FFFFFF"/>
                          </a:solidFill>
                          <a:latin typeface="Politica" panose="02000506060000020004" pitchFamily="2" charset="0"/>
                          <a:ea typeface="Lato"/>
                          <a:cs typeface="Lato"/>
                          <a:sym typeface="Lato"/>
                        </a:rPr>
                        <a:t>, internet access.</a:t>
                      </a:r>
                    </a:p>
                  </a:txBody>
                  <a:tcPr marL="91425" marR="91425" marT="91425" marB="91425" horzOverflow="overflow"/>
                </a:tc>
                <a:extLst>
                  <a:ext uri="{0D108BD9-81ED-4DB2-BD59-A6C34878D82A}">
                    <a16:rowId xmlns:a16="http://schemas.microsoft.com/office/drawing/2014/main" val="10001"/>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Testing and Sharing: </a:t>
                      </a:r>
                    </a:p>
                    <a:p>
                      <a:pPr algn="l">
                        <a:defRPr sz="1800"/>
                      </a:pPr>
                      <a:r>
                        <a:rPr lang="en-US" sz="1400" dirty="0">
                          <a:solidFill>
                            <a:srgbClr val="FFFFFF"/>
                          </a:solidFill>
                          <a:latin typeface="Politica"/>
                          <a:ea typeface="Politica"/>
                          <a:cs typeface="Politica"/>
                          <a:sym typeface="Politica"/>
                        </a:rPr>
                        <a:t>1- Testing the app and make sure it is functioning as intended.</a:t>
                      </a:r>
                    </a:p>
                    <a:p>
                      <a:pPr algn="l">
                        <a:defRPr sz="1800"/>
                      </a:pPr>
                      <a:r>
                        <a:rPr lang="en-US" sz="1400" dirty="0">
                          <a:solidFill>
                            <a:srgbClr val="FFFFFF"/>
                          </a:solidFill>
                          <a:latin typeface="Politica"/>
                          <a:ea typeface="Politica"/>
                          <a:cs typeface="Politica"/>
                          <a:sym typeface="Politica"/>
                        </a:rPr>
                        <a:t>2- Discuss with participants what can be improved?</a:t>
                      </a:r>
                    </a:p>
                    <a:p>
                      <a:pPr algn="l">
                        <a:defRPr sz="1800"/>
                      </a:pPr>
                      <a:r>
                        <a:rPr lang="en-US" sz="1400" dirty="0">
                          <a:solidFill>
                            <a:srgbClr val="FFFFFF"/>
                          </a:solidFill>
                          <a:latin typeface="Politica"/>
                          <a:ea typeface="Politica"/>
                          <a:cs typeface="Politica"/>
                          <a:sym typeface="Politica"/>
                        </a:rPr>
                        <a:t>3-  Participants will share each other’s results.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Laptops</a:t>
                      </a:r>
                      <a:r>
                        <a:rPr lang="en-US" sz="1400" dirty="0">
                          <a:solidFill>
                            <a:srgbClr val="FFFFFF"/>
                          </a:solidFill>
                          <a:latin typeface="Politica" panose="02000506060000020004" pitchFamily="2" charset="0"/>
                          <a:ea typeface="Lato"/>
                          <a:cs typeface="Lato"/>
                          <a:sym typeface="Lato"/>
                        </a:rPr>
                        <a:t>, internet access.</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FFFFFF"/>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42663034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11235</TotalTime>
  <Words>655</Words>
  <Application>Microsoft Office PowerPoint</Application>
  <PresentationFormat>Custom</PresentationFormat>
  <Paragraphs>71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Lato</vt:lpstr>
      <vt:lpstr>Politica</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Mohammed Mohammed</cp:lastModifiedBy>
  <cp:revision>31</cp:revision>
  <dcterms:modified xsi:type="dcterms:W3CDTF">2022-08-09T06:49:22Z</dcterms:modified>
</cp:coreProperties>
</file>