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EBF79-9ED5-4B2F-B838-D3C3C149BAEE}" v="6" dt="2022-05-17T06:57:06.3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0" autoAdjust="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saaa" userId="58f6ff4a-88f0-4e77-b973-26fe61bce22c" providerId="ADAL" clId="{688EBF79-9ED5-4B2F-B838-D3C3C149BAEE}"/>
    <pc:docChg chg="undo custSel modSld">
      <pc:chgData name="Sarah Busaaa" userId="58f6ff4a-88f0-4e77-b973-26fe61bce22c" providerId="ADAL" clId="{688EBF79-9ED5-4B2F-B838-D3C3C149BAEE}" dt="2022-05-17T09:19:05.334" v="3150" actId="20577"/>
      <pc:docMkLst>
        <pc:docMk/>
      </pc:docMkLst>
      <pc:sldChg chg="modSp mod">
        <pc:chgData name="Sarah Busaaa" userId="58f6ff4a-88f0-4e77-b973-26fe61bce22c" providerId="ADAL" clId="{688EBF79-9ED5-4B2F-B838-D3C3C149BAEE}" dt="2022-05-17T09:18:04.359" v="3102" actId="20577"/>
        <pc:sldMkLst>
          <pc:docMk/>
          <pc:sldMk cId="0" sldId="257"/>
        </pc:sldMkLst>
        <pc:spChg chg="mod">
          <ac:chgData name="Sarah Busaaa" userId="58f6ff4a-88f0-4e77-b973-26fe61bce22c" providerId="ADAL" clId="{688EBF79-9ED5-4B2F-B838-D3C3C149BAEE}" dt="2022-05-17T09:18:04.359" v="3102" actId="20577"/>
          <ac:spMkLst>
            <pc:docMk/>
            <pc:sldMk cId="0" sldId="257"/>
            <ac:spMk id="110" creationId="{00000000-0000-0000-0000-000000000000}"/>
          </ac:spMkLst>
        </pc:spChg>
        <pc:spChg chg="mod">
          <ac:chgData name="Sarah Busaaa" userId="58f6ff4a-88f0-4e77-b973-26fe61bce22c" providerId="ADAL" clId="{688EBF79-9ED5-4B2F-B838-D3C3C149BAEE}" dt="2022-05-15T05:56:15.054" v="128" actId="20577"/>
          <ac:spMkLst>
            <pc:docMk/>
            <pc:sldMk cId="0" sldId="257"/>
            <ac:spMk id="111" creationId="{00000000-0000-0000-0000-000000000000}"/>
          </ac:spMkLst>
        </pc:spChg>
      </pc:sldChg>
      <pc:sldChg chg="modSp mod">
        <pc:chgData name="Sarah Busaaa" userId="58f6ff4a-88f0-4e77-b973-26fe61bce22c" providerId="ADAL" clId="{688EBF79-9ED5-4B2F-B838-D3C3C149BAEE}" dt="2022-05-17T06:57:10.265" v="3073" actId="20577"/>
        <pc:sldMkLst>
          <pc:docMk/>
          <pc:sldMk cId="0" sldId="258"/>
        </pc:sldMkLst>
        <pc:graphicFrameChg chg="mod modGraphic">
          <ac:chgData name="Sarah Busaaa" userId="58f6ff4a-88f0-4e77-b973-26fe61bce22c" providerId="ADAL" clId="{688EBF79-9ED5-4B2F-B838-D3C3C149BAEE}" dt="2022-05-17T06:57:10.265" v="3073" actId="20577"/>
          <ac:graphicFrameMkLst>
            <pc:docMk/>
            <pc:sldMk cId="0" sldId="258"/>
            <ac:graphicFrameMk id="122" creationId="{00000000-0000-0000-0000-000000000000}"/>
          </ac:graphicFrameMkLst>
        </pc:graphicFrameChg>
      </pc:sldChg>
      <pc:sldChg chg="modSp mod">
        <pc:chgData name="Sarah Busaaa" userId="58f6ff4a-88f0-4e77-b973-26fe61bce22c" providerId="ADAL" clId="{688EBF79-9ED5-4B2F-B838-D3C3C149BAEE}" dt="2022-05-17T09:19:05.334" v="3150" actId="20577"/>
        <pc:sldMkLst>
          <pc:docMk/>
          <pc:sldMk cId="426630343" sldId="259"/>
        </pc:sldMkLst>
        <pc:graphicFrameChg chg="mod modGraphic">
          <ac:chgData name="Sarah Busaaa" userId="58f6ff4a-88f0-4e77-b973-26fe61bce22c" providerId="ADAL" clId="{688EBF79-9ED5-4B2F-B838-D3C3C149BAEE}" dt="2022-05-17T09:19:05.334" v="3150" actId="20577"/>
          <ac:graphicFrameMkLst>
            <pc:docMk/>
            <pc:sldMk cId="426630343" sldId="259"/>
            <ac:graphicFrameMk id="12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981111"/>
            <a:ext cx="10284002" cy="5619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7</a:t>
            </a:r>
            <a:r>
              <a:rPr sz="1600" dirty="0"/>
              <a:t>-1</a:t>
            </a:r>
            <a:r>
              <a:rPr lang="en-US" sz="1600" dirty="0"/>
              <a:t>0</a:t>
            </a:r>
            <a:r>
              <a:rPr sz="1600" dirty="0"/>
              <a:t> </a:t>
            </a:r>
            <a:r>
              <a:rPr lang="en-US" sz="1600" dirty="0"/>
              <a:t>	DURATION: 2 hours            </a:t>
            </a: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In this workshop, participants are going to learn about storytelling using scratch, scratch combines creativity and block coding empowering the participants with the needed skills to create their experience of the past two days and represent it as an animated story that has multiple scenes and conversations between characters of their choice.</a:t>
            </a:r>
          </a:p>
          <a:p>
            <a:pPr>
              <a:lnSpc>
                <a:spcPct val="150000"/>
              </a:lnSpc>
              <a:defRPr>
                <a:solidFill>
                  <a:srgbClr val="FFFFFF"/>
                </a:solidFill>
                <a:latin typeface="Politica"/>
                <a:ea typeface="Politica"/>
                <a:cs typeface="Politica"/>
                <a:sym typeface="Politica"/>
              </a:defRPr>
            </a:pPr>
            <a:r>
              <a:rPr sz="1600" dirty="0"/>
              <a:t>ENGINEERING DESIGN CHALLENGE:  </a:t>
            </a:r>
          </a:p>
          <a:p>
            <a:pPr>
              <a:defRPr>
                <a:solidFill>
                  <a:srgbClr val="FFFFFF"/>
                </a:solidFill>
                <a:latin typeface="Politica"/>
                <a:ea typeface="Politica"/>
                <a:cs typeface="Politica"/>
                <a:sym typeface="Politica"/>
              </a:defRPr>
            </a:pPr>
            <a:r>
              <a:rPr lang="en-US" sz="1600" dirty="0"/>
              <a:t>Eolim came from space and spent 3 days on earth in studio 5/6 labs to learn about earth, </a:t>
            </a:r>
            <a:r>
              <a:rPr lang="en-US" sz="1600" dirty="0" err="1"/>
              <a:t>eolim</a:t>
            </a:r>
            <a:r>
              <a:rPr lang="en-US" sz="1600" dirty="0"/>
              <a:t> was able to learn a lot and he wants to spread the knowledge of what he learned to the people of the land that he came from, </a:t>
            </a:r>
            <a:r>
              <a:rPr lang="en-US" sz="1600" dirty="0" err="1"/>
              <a:t>eolim</a:t>
            </a:r>
            <a:r>
              <a:rPr lang="en-US" sz="1600" dirty="0"/>
              <a:t> wants your help in creating a story from the 3 days that he spent on earth, can you do it?!</a:t>
            </a:r>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Understand the art of storytelling.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Use scratch and understand how to code in it.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Create a full interactive story that can be told using scratch.</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r>
              <a:rPr lang="en-US" sz="1600">
                <a:solidFill>
                  <a:schemeClr val="bg1"/>
                </a:solidFill>
              </a:rPr>
              <a:t>scratch platform</a:t>
            </a:r>
            <a:r>
              <a:rPr lang="en-US" sz="1600" dirty="0">
                <a:solidFill>
                  <a:schemeClr val="bg1"/>
                </a:solidFill>
              </a:rPr>
              <a:t>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Storytelling with Eolim	</a:t>
            </a:r>
            <a:endParaRPr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480450227"/>
              </p:ext>
            </p:extLst>
          </p:nvPr>
        </p:nvGraphicFramePr>
        <p:xfrm>
          <a:off x="944359" y="922989"/>
          <a:ext cx="10561500" cy="481575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students to </a:t>
                      </a:r>
                      <a:r>
                        <a:rPr lang="en-US" b="0"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0" dirty="0"/>
                        <a:t>Explain what we are going to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2419611">
                <a:tc>
                  <a:txBody>
                    <a:bodyPr/>
                    <a:lstStyle/>
                    <a:p>
                      <a:pPr algn="l">
                        <a:defRPr sz="1800"/>
                      </a:pPr>
                      <a:r>
                        <a:rPr lang="en-US" sz="1400" b="0" dirty="0">
                          <a:solidFill>
                            <a:srgbClr val="FFFFFF"/>
                          </a:solidFill>
                          <a:latin typeface="Politica"/>
                          <a:ea typeface="Politica"/>
                          <a:cs typeface="Politica"/>
                          <a:sym typeface="Politica"/>
                        </a:rPr>
                        <a:t>15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Presentation: </a:t>
                      </a:r>
                    </a:p>
                    <a:p>
                      <a:pPr algn="l">
                        <a:defRPr sz="1800"/>
                      </a:pPr>
                      <a:r>
                        <a:rPr lang="en-US" sz="1400" b="0" dirty="0">
                          <a:solidFill>
                            <a:srgbClr val="FFFFFF"/>
                          </a:solidFill>
                          <a:latin typeface="Politica"/>
                          <a:ea typeface="Politica"/>
                          <a:cs typeface="Politica"/>
                          <a:sym typeface="Politica"/>
                        </a:rPr>
                        <a:t>1- Who are we and what we do in Studio 56.</a:t>
                      </a:r>
                    </a:p>
                    <a:p>
                      <a:pPr algn="l">
                        <a:defRPr sz="1800"/>
                      </a:pPr>
                      <a:r>
                        <a:rPr lang="en-US" sz="1400" b="0" dirty="0">
                          <a:solidFill>
                            <a:srgbClr val="FFFFFF"/>
                          </a:solidFill>
                          <a:latin typeface="Politica"/>
                          <a:ea typeface="Politica"/>
                          <a:cs typeface="Politica"/>
                          <a:sym typeface="Politica"/>
                        </a:rPr>
                        <a:t>2- Which zone we will be in today.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3- Introduce the Client letter of the workshop.</a:t>
                      </a:r>
                    </a:p>
                    <a:p>
                      <a:pPr algn="l">
                        <a:defRPr sz="1800"/>
                      </a:pPr>
                      <a:r>
                        <a:rPr lang="en-US" sz="1400" dirty="0">
                          <a:solidFill>
                            <a:srgbClr val="FFFFFF"/>
                          </a:solidFill>
                          <a:latin typeface="Politica"/>
                          <a:ea typeface="Politica"/>
                          <a:cs typeface="Politica"/>
                          <a:sym typeface="Politica"/>
                        </a:rPr>
                        <a:t>4- What is Storytelling?</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Show a video that explains what is storytelling.</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Discuss with the participants the video and the definition of storytelling.</a:t>
                      </a:r>
                    </a:p>
                    <a:p>
                      <a:pPr algn="l">
                        <a:defRPr sz="1800"/>
                      </a:pPr>
                      <a:r>
                        <a:rPr lang="en-US" sz="1400" dirty="0">
                          <a:solidFill>
                            <a:srgbClr val="FFFFFF"/>
                          </a:solidFill>
                          <a:latin typeface="Politica"/>
                          <a:ea typeface="Politica"/>
                          <a:cs typeface="Politica"/>
                          <a:sym typeface="Politica"/>
                        </a:rPr>
                        <a:t>5- </a:t>
                      </a:r>
                      <a:r>
                        <a:rPr lang="en-US" sz="1400" b="0" dirty="0">
                          <a:solidFill>
                            <a:srgbClr val="FFFFFF"/>
                          </a:solidFill>
                          <a:latin typeface="Politica"/>
                          <a:ea typeface="Politica"/>
                          <a:cs typeface="Politica"/>
                          <a:sym typeface="Politica"/>
                        </a:rPr>
                        <a:t>What is the importance of storytelling?</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Show a video that explains the importance of storytelling.</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Discuss the importance of storytelling with the participants.</a:t>
                      </a:r>
                      <a:endParaRPr lang="en-US" sz="1400" dirty="0">
                        <a:solidFill>
                          <a:srgbClr val="FFFFFF"/>
                        </a:solidFill>
                        <a:latin typeface="Politica"/>
                        <a:ea typeface="Politica"/>
                        <a:cs typeface="Politica"/>
                        <a:sym typeface="Politica"/>
                      </a:endParaRPr>
                    </a:p>
                    <a:p>
                      <a:pPr algn="l">
                        <a:defRPr sz="1800"/>
                      </a:pPr>
                      <a:r>
                        <a:rPr lang="en-US" sz="1400" dirty="0">
                          <a:solidFill>
                            <a:srgbClr val="FFFFFF"/>
                          </a:solidFill>
                          <a:latin typeface="Politica"/>
                          <a:ea typeface="Politica"/>
                          <a:cs typeface="Politica"/>
                          <a:sym typeface="Politica"/>
                        </a:rPr>
                        <a:t>6- Open Question: Tell us a story you like.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Give a participant 1-2 min to tell us a story they like.</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7- Explain Scratch platform and see if any participant used it before.</a:t>
                      </a:r>
                    </a:p>
                    <a:p>
                      <a:pPr algn="l">
                        <a:defRPr sz="1800"/>
                      </a:pPr>
                      <a:r>
                        <a:rPr lang="en-US" sz="1400" b="0" dirty="0">
                          <a:solidFill>
                            <a:srgbClr val="FFFFFF"/>
                          </a:solidFill>
                          <a:latin typeface="Politica"/>
                          <a:ea typeface="Politica"/>
                          <a:cs typeface="Politica"/>
                          <a:sym typeface="Politica"/>
                        </a:rPr>
                        <a:t>8- Show a video about scratch platform.</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9- What are we going to develop?.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Explain the storytelling idea.</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1743014750"/>
              </p:ext>
            </p:extLst>
          </p:nvPr>
        </p:nvGraphicFramePr>
        <p:xfrm>
          <a:off x="1017198" y="891773"/>
          <a:ext cx="10561500" cy="542532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20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Interface:</a:t>
                      </a:r>
                    </a:p>
                    <a:p>
                      <a:pPr algn="l">
                        <a:defRPr sz="1800"/>
                      </a:pPr>
                      <a:r>
                        <a:rPr lang="en-US" sz="1400" b="0" dirty="0">
                          <a:solidFill>
                            <a:srgbClr val="FFFFFF"/>
                          </a:solidFill>
                          <a:latin typeface="Politica"/>
                          <a:ea typeface="Politica"/>
                          <a:cs typeface="Politica"/>
                          <a:sym typeface="Politica"/>
                        </a:rPr>
                        <a:t>1- Explain Scratch platform and how to use it.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2- Create the first scene with the participants.</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3- Give participants time to create several scenes and design them.</a:t>
                      </a:r>
                    </a:p>
                    <a:p>
                      <a:pPr algn="l">
                        <a:defRPr sz="1800"/>
                      </a:pPr>
                      <a:r>
                        <a:rPr lang="en-US" sz="1400" b="0" dirty="0">
                          <a:solidFill>
                            <a:srgbClr val="FFFFFF"/>
                          </a:solidFill>
                          <a:latin typeface="Politica"/>
                          <a:ea typeface="Politica"/>
                          <a:cs typeface="Politica"/>
                          <a:sym typeface="Politica"/>
                        </a:rPr>
                        <a:t>4- Show participants how to add several sprites to the project and choose an avatar. </a:t>
                      </a:r>
                    </a:p>
                    <a:p>
                      <a:pPr algn="l">
                        <a:defRPr sz="1800"/>
                      </a:pPr>
                      <a:r>
                        <a:rPr lang="en-US" sz="1400" b="0" dirty="0">
                          <a:solidFill>
                            <a:srgbClr val="FFFFFF"/>
                          </a:solidFill>
                          <a:latin typeface="Politica"/>
                          <a:ea typeface="Politica"/>
                          <a:cs typeface="Politica"/>
                          <a:sym typeface="Politica"/>
                        </a:rPr>
                        <a:t>5- give participant time to add the number of characters they want for their story.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Laptops, internet access.</a:t>
                      </a:r>
                    </a:p>
                  </a:txBody>
                  <a:tcPr marL="91425" marR="91425" marT="91425" marB="91425" horzOverflow="overflow"/>
                </a:tc>
                <a:extLst>
                  <a:ext uri="{0D108BD9-81ED-4DB2-BD59-A6C34878D82A}">
                    <a16:rowId xmlns:a16="http://schemas.microsoft.com/office/drawing/2014/main" val="2630138281"/>
                  </a:ext>
                </a:extLst>
              </a:tr>
              <a:tr h="787083">
                <a:tc>
                  <a:txBody>
                    <a:bodyPr/>
                    <a:lstStyle/>
                    <a:p>
                      <a:pPr algn="l">
                        <a:defRPr sz="1800"/>
                      </a:pPr>
                      <a:r>
                        <a:rPr lang="en-US" sz="1400" dirty="0">
                          <a:solidFill>
                            <a:srgbClr val="FFFFFF"/>
                          </a:solidFill>
                          <a:latin typeface="Politica"/>
                          <a:ea typeface="Politica"/>
                          <a:cs typeface="Politica"/>
                          <a:sym typeface="Politica"/>
                        </a:rPr>
                        <a:t>70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dirty="0"/>
                        <a:t>App Functionality:</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1-  Explain how to move from one scene to another and code it.</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2- Explain how to hide and show characters depending on scenes that are being changed.</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3- Explain how to control sprites to wait until certain amount of time.</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4- Explain the motion functionality by having a car glide from one position to another in a certain amount of time.</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5- Explain how to add and record sounds and import them to scenes and how to use them.</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6-Explain the broadcast and receive events to control conversation in a better way.</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7- Give time for participants to get creative and create their own story.</a:t>
                      </a:r>
                    </a:p>
                  </a:txBody>
                  <a:tcPr marL="91425" marR="91425" marT="91425" marB="91425" horzOverflow="overflow"/>
                </a:tc>
                <a:tc>
                  <a:txBody>
                    <a:bodyPr/>
                    <a:lstStyle/>
                    <a:p>
                      <a:pPr algn="l">
                        <a:defRPr sz="1800"/>
                      </a:pPr>
                      <a:r>
                        <a:rPr lang="en-US" sz="1400" b="0" dirty="0">
                          <a:solidFill>
                            <a:srgbClr val="FFFFFF"/>
                          </a:solidFill>
                          <a:latin typeface="Politica" panose="02000506060000020004" pitchFamily="2" charset="0"/>
                          <a:ea typeface="Lato"/>
                          <a:cs typeface="Lato"/>
                          <a:sym typeface="Lato"/>
                        </a:rPr>
                        <a:t>Laptops</a:t>
                      </a:r>
                      <a:r>
                        <a:rPr sz="1400" dirty="0">
                          <a:solidFill>
                            <a:srgbClr val="FFFFFF"/>
                          </a:solidFill>
                          <a:latin typeface="Politica" panose="02000506060000020004" pitchFamily="2" charset="0"/>
                          <a:ea typeface="Lato"/>
                          <a:cs typeface="Lato"/>
                          <a:sym typeface="Lato"/>
                        </a:rPr>
                        <a:t>, internet access.</a:t>
                      </a:r>
                    </a:p>
                  </a:txBody>
                  <a:tcPr marL="91425" marR="91425" marT="91425" marB="91425" horzOverflow="overflow"/>
                </a:tc>
                <a:extLst>
                  <a:ext uri="{0D108BD9-81ED-4DB2-BD59-A6C34878D82A}">
                    <a16:rowId xmlns:a16="http://schemas.microsoft.com/office/drawing/2014/main" val="10001"/>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Sharing: </a:t>
                      </a:r>
                    </a:p>
                    <a:p>
                      <a:pPr algn="l">
                        <a:defRPr sz="1800"/>
                      </a:pPr>
                      <a:r>
                        <a:rPr lang="en-US" sz="1400" dirty="0">
                          <a:solidFill>
                            <a:srgbClr val="FFFFFF"/>
                          </a:solidFill>
                          <a:latin typeface="Politica"/>
                          <a:ea typeface="Politica"/>
                          <a:cs typeface="Politica"/>
                          <a:sym typeface="Politica"/>
                        </a:rPr>
                        <a:t>1- Participants will come and present their story for everyone.</a:t>
                      </a:r>
                    </a:p>
                    <a:p>
                      <a:pPr algn="l">
                        <a:defRPr sz="1800"/>
                      </a:pPr>
                      <a:r>
                        <a:rPr lang="en-US" sz="1400" dirty="0">
                          <a:solidFill>
                            <a:srgbClr val="FFFFFF"/>
                          </a:solidFill>
                          <a:latin typeface="Politica"/>
                          <a:ea typeface="Politica"/>
                          <a:cs typeface="Politica"/>
                          <a:sym typeface="Politica"/>
                        </a:rPr>
                        <a:t>2-  Discuss with participants what they have learned today.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Laptops</a:t>
                      </a:r>
                      <a:r>
                        <a:rPr lang="en-US" sz="1400" dirty="0">
                          <a:solidFill>
                            <a:srgbClr val="FFFFFF"/>
                          </a:solidFill>
                          <a:latin typeface="Politica" panose="02000506060000020004" pitchFamily="2" charset="0"/>
                          <a:ea typeface="Lato"/>
                          <a:cs typeface="Lato"/>
                          <a:sym typeface="Lato"/>
                        </a:rPr>
                        <a:t>, internet access.</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FFFFFF"/>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42663034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11380</TotalTime>
  <Words>641</Words>
  <Application>Microsoft Office PowerPoint</Application>
  <PresentationFormat>Custom</PresentationFormat>
  <Paragraphs>72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Lato</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Mohammed Mohammed</cp:lastModifiedBy>
  <cp:revision>38</cp:revision>
  <dcterms:modified xsi:type="dcterms:W3CDTF">2022-08-14T04:58:58Z</dcterms:modified>
</cp:coreProperties>
</file>