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tif" ContentType="image/ti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8" r:id="rId4"/>
    <p:sldId id="260" r:id="rId5"/>
    <p:sldId id="261" r:id="rId6"/>
  </p:sldIdLst>
  <p:sldSz cx="121793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B01A9BD-E4AA-40BE-8FA3-AD1945B21ADE}" v="2" dt="2022-05-19T10:19:32.124"/>
  </p1510:revLst>
</p1510:revInfo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9525" cap="flat">
              <a:solidFill>
                <a:srgbClr val="9E9E9E"/>
              </a:solidFill>
              <a:prstDash val="solid"/>
              <a:round/>
            </a:ln>
          </a:left>
          <a:right>
            <a:ln w="9525" cap="flat">
              <a:solidFill>
                <a:srgbClr val="9E9E9E"/>
              </a:solidFill>
              <a:prstDash val="solid"/>
              <a:round/>
            </a:ln>
          </a:right>
          <a:top>
            <a:ln w="9525" cap="flat">
              <a:solidFill>
                <a:srgbClr val="9E9E9E"/>
              </a:solidFill>
              <a:prstDash val="solid"/>
              <a:round/>
            </a:ln>
          </a:top>
          <a:bottom>
            <a:ln w="9525" cap="flat">
              <a:solidFill>
                <a:srgbClr val="9E9E9E"/>
              </a:solidFill>
              <a:prstDash val="solid"/>
              <a:round/>
            </a:ln>
          </a:bottom>
          <a:insideH>
            <a:ln w="9525" cap="flat">
              <a:solidFill>
                <a:srgbClr val="9E9E9E"/>
              </a:solidFill>
              <a:prstDash val="solid"/>
              <a:round/>
            </a:ln>
          </a:insideH>
          <a:insideV>
            <a:ln w="9525" cap="flat">
              <a:solidFill>
                <a:srgbClr val="9E9E9E"/>
              </a:solidFill>
              <a:prstDash val="solid"/>
              <a:round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ff" i="off">
        <a:fontRef idx="major">
          <a:srgbClr val="000000"/>
        </a:fontRef>
        <a:srgbClr val="000000"/>
      </a:tcTxStyle>
      <a:tcStyle>
        <a:tcBdr>
          <a:left>
            <a:ln w="9525" cap="flat">
              <a:solidFill>
                <a:srgbClr val="9E9E9E"/>
              </a:solidFill>
              <a:prstDash val="solid"/>
              <a:round/>
            </a:ln>
          </a:left>
          <a:right>
            <a:ln w="9525" cap="flat">
              <a:solidFill>
                <a:srgbClr val="9E9E9E"/>
              </a:solidFill>
              <a:prstDash val="solid"/>
              <a:round/>
            </a:ln>
          </a:right>
          <a:top>
            <a:ln w="9525" cap="flat">
              <a:solidFill>
                <a:srgbClr val="9E9E9E"/>
              </a:solidFill>
              <a:prstDash val="solid"/>
              <a:round/>
            </a:ln>
          </a:top>
          <a:bottom>
            <a:ln w="9525" cap="flat">
              <a:solidFill>
                <a:srgbClr val="9E9E9E"/>
              </a:solidFill>
              <a:prstDash val="solid"/>
              <a:round/>
            </a:ln>
          </a:bottom>
          <a:insideH>
            <a:ln w="9525" cap="flat">
              <a:solidFill>
                <a:srgbClr val="9E9E9E"/>
              </a:solidFill>
              <a:prstDash val="solid"/>
              <a:round/>
            </a:ln>
          </a:insideH>
          <a:insideV>
            <a:ln w="9525" cap="flat">
              <a:solidFill>
                <a:srgbClr val="9E9E9E"/>
              </a:solidFill>
              <a:prstDash val="solid"/>
              <a:round/>
            </a:ln>
          </a:insideV>
        </a:tcBdr>
        <a:fill>
          <a:noFill/>
        </a:fill>
      </a:tcStyle>
    </a:firstCol>
    <a:lastRow>
      <a:tcTxStyle b="off" i="off">
        <a:fontRef idx="major">
          <a:srgbClr val="000000"/>
        </a:fontRef>
        <a:srgbClr val="000000"/>
      </a:tcTxStyle>
      <a:tcStyle>
        <a:tcBdr>
          <a:left>
            <a:ln w="9525" cap="flat">
              <a:solidFill>
                <a:srgbClr val="9E9E9E"/>
              </a:solidFill>
              <a:prstDash val="solid"/>
              <a:round/>
            </a:ln>
          </a:left>
          <a:right>
            <a:ln w="9525" cap="flat">
              <a:solidFill>
                <a:srgbClr val="9E9E9E"/>
              </a:solidFill>
              <a:prstDash val="solid"/>
              <a:round/>
            </a:ln>
          </a:right>
          <a:top>
            <a:ln w="9525" cap="flat">
              <a:solidFill>
                <a:srgbClr val="9E9E9E"/>
              </a:solidFill>
              <a:prstDash val="solid"/>
              <a:round/>
            </a:ln>
          </a:top>
          <a:bottom>
            <a:ln w="9525" cap="flat">
              <a:solidFill>
                <a:srgbClr val="9E9E9E"/>
              </a:solidFill>
              <a:prstDash val="solid"/>
              <a:round/>
            </a:ln>
          </a:bottom>
          <a:insideH>
            <a:ln w="9525" cap="flat">
              <a:solidFill>
                <a:srgbClr val="9E9E9E"/>
              </a:solidFill>
              <a:prstDash val="solid"/>
              <a:round/>
            </a:ln>
          </a:insideH>
          <a:insideV>
            <a:ln w="9525" cap="flat">
              <a:solidFill>
                <a:srgbClr val="9E9E9E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ff" i="off">
        <a:fontRef idx="major">
          <a:srgbClr val="000000"/>
        </a:fontRef>
        <a:srgbClr val="000000"/>
      </a:tcTxStyle>
      <a:tcStyle>
        <a:tcBdr>
          <a:left>
            <a:ln w="9525" cap="flat">
              <a:solidFill>
                <a:srgbClr val="9E9E9E"/>
              </a:solidFill>
              <a:prstDash val="solid"/>
              <a:round/>
            </a:ln>
          </a:left>
          <a:right>
            <a:ln w="9525" cap="flat">
              <a:solidFill>
                <a:srgbClr val="9E9E9E"/>
              </a:solidFill>
              <a:prstDash val="solid"/>
              <a:round/>
            </a:ln>
          </a:right>
          <a:top>
            <a:ln w="9525" cap="flat">
              <a:solidFill>
                <a:srgbClr val="9E9E9E"/>
              </a:solidFill>
              <a:prstDash val="solid"/>
              <a:round/>
            </a:ln>
          </a:top>
          <a:bottom>
            <a:ln w="9525" cap="flat">
              <a:solidFill>
                <a:srgbClr val="9E9E9E"/>
              </a:solidFill>
              <a:prstDash val="solid"/>
              <a:round/>
            </a:ln>
          </a:bottom>
          <a:insideH>
            <a:ln w="9525" cap="flat">
              <a:solidFill>
                <a:srgbClr val="9E9E9E"/>
              </a:solidFill>
              <a:prstDash val="solid"/>
              <a:round/>
            </a:ln>
          </a:insideH>
          <a:insideV>
            <a:ln w="9525" cap="flat">
              <a:solidFill>
                <a:srgbClr val="9E9E9E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E2CD"/>
          </a:solidFill>
        </a:fill>
      </a:tcStyle>
    </a:wholeTbl>
    <a:band2H>
      <a:tcTxStyle/>
      <a:tcStyle>
        <a:tcBdr/>
        <a:fill>
          <a:solidFill>
            <a:srgbClr val="FFF1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5DBDE"/>
          </a:solidFill>
        </a:fill>
      </a:tcStyle>
    </a:wholeTbl>
    <a:band2H>
      <a:tcTxStyle/>
      <a:tcStyle>
        <a:tcBdr/>
        <a:fill>
          <a:solidFill>
            <a:srgbClr val="EBEEE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8FFCD"/>
          </a:solidFill>
        </a:fill>
      </a:tcStyle>
    </a:wholeTbl>
    <a:band2H>
      <a:tcTxStyle/>
      <a:tcStyle>
        <a:tcBdr/>
        <a:fill>
          <a:solidFill>
            <a:srgbClr val="FCFF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181" autoAdjust="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rah Busaaa" userId="58f6ff4a-88f0-4e77-b973-26fe61bce22c" providerId="ADAL" clId="{CB01A9BD-E4AA-40BE-8FA3-AD1945B21ADE}"/>
    <pc:docChg chg="undo custSel addSld modSld">
      <pc:chgData name="Sarah Busaaa" userId="58f6ff4a-88f0-4e77-b973-26fe61bce22c" providerId="ADAL" clId="{CB01A9BD-E4AA-40BE-8FA3-AD1945B21ADE}" dt="2022-05-22T11:06:15.802" v="3820" actId="20577"/>
      <pc:docMkLst>
        <pc:docMk/>
      </pc:docMkLst>
      <pc:sldChg chg="modSp mod">
        <pc:chgData name="Sarah Busaaa" userId="58f6ff4a-88f0-4e77-b973-26fe61bce22c" providerId="ADAL" clId="{CB01A9BD-E4AA-40BE-8FA3-AD1945B21ADE}" dt="2022-05-22T10:58:30.770" v="2967" actId="1076"/>
        <pc:sldMkLst>
          <pc:docMk/>
          <pc:sldMk cId="0" sldId="256"/>
        </pc:sldMkLst>
        <pc:picChg chg="mod">
          <ac:chgData name="Sarah Busaaa" userId="58f6ff4a-88f0-4e77-b973-26fe61bce22c" providerId="ADAL" clId="{CB01A9BD-E4AA-40BE-8FA3-AD1945B21ADE}" dt="2022-05-22T10:58:30.770" v="2967" actId="1076"/>
          <ac:picMkLst>
            <pc:docMk/>
            <pc:sldMk cId="0" sldId="256"/>
            <ac:picMk id="108" creationId="{00000000-0000-0000-0000-000000000000}"/>
          </ac:picMkLst>
        </pc:picChg>
      </pc:sldChg>
      <pc:sldChg chg="modSp mod">
        <pc:chgData name="Sarah Busaaa" userId="58f6ff4a-88f0-4e77-b973-26fe61bce22c" providerId="ADAL" clId="{CB01A9BD-E4AA-40BE-8FA3-AD1945B21ADE}" dt="2022-05-19T10:15:02.876" v="779" actId="20577"/>
        <pc:sldMkLst>
          <pc:docMk/>
          <pc:sldMk cId="0" sldId="257"/>
        </pc:sldMkLst>
        <pc:spChg chg="mod">
          <ac:chgData name="Sarah Busaaa" userId="58f6ff4a-88f0-4e77-b973-26fe61bce22c" providerId="ADAL" clId="{CB01A9BD-E4AA-40BE-8FA3-AD1945B21ADE}" dt="2022-05-19T10:15:02.876" v="779" actId="20577"/>
          <ac:spMkLst>
            <pc:docMk/>
            <pc:sldMk cId="0" sldId="257"/>
            <ac:spMk id="110" creationId="{00000000-0000-0000-0000-000000000000}"/>
          </ac:spMkLst>
        </pc:spChg>
        <pc:spChg chg="mod">
          <ac:chgData name="Sarah Busaaa" userId="58f6ff4a-88f0-4e77-b973-26fe61bce22c" providerId="ADAL" clId="{CB01A9BD-E4AA-40BE-8FA3-AD1945B21ADE}" dt="2022-05-19T09:50:18.299" v="23" actId="20577"/>
          <ac:spMkLst>
            <pc:docMk/>
            <pc:sldMk cId="0" sldId="257"/>
            <ac:spMk id="111" creationId="{00000000-0000-0000-0000-000000000000}"/>
          </ac:spMkLst>
        </pc:spChg>
      </pc:sldChg>
      <pc:sldChg chg="modSp mod">
        <pc:chgData name="Sarah Busaaa" userId="58f6ff4a-88f0-4e77-b973-26fe61bce22c" providerId="ADAL" clId="{CB01A9BD-E4AA-40BE-8FA3-AD1945B21ADE}" dt="2022-05-22T11:06:15.802" v="3820" actId="20577"/>
        <pc:sldMkLst>
          <pc:docMk/>
          <pc:sldMk cId="0" sldId="258"/>
        </pc:sldMkLst>
        <pc:graphicFrameChg chg="modGraphic">
          <ac:chgData name="Sarah Busaaa" userId="58f6ff4a-88f0-4e77-b973-26fe61bce22c" providerId="ADAL" clId="{CB01A9BD-E4AA-40BE-8FA3-AD1945B21ADE}" dt="2022-05-22T11:06:15.802" v="3820" actId="20577"/>
          <ac:graphicFrameMkLst>
            <pc:docMk/>
            <pc:sldMk cId="0" sldId="258"/>
            <ac:graphicFrameMk id="122" creationId="{00000000-0000-0000-0000-000000000000}"/>
          </ac:graphicFrameMkLst>
        </pc:graphicFrameChg>
      </pc:sldChg>
      <pc:sldChg chg="modSp mod">
        <pc:chgData name="Sarah Busaaa" userId="58f6ff4a-88f0-4e77-b973-26fe61bce22c" providerId="ADAL" clId="{CB01A9BD-E4AA-40BE-8FA3-AD1945B21ADE}" dt="2022-05-19T10:33:27.795" v="2638" actId="1076"/>
        <pc:sldMkLst>
          <pc:docMk/>
          <pc:sldMk cId="0" sldId="260"/>
        </pc:sldMkLst>
        <pc:graphicFrameChg chg="mod modGraphic">
          <ac:chgData name="Sarah Busaaa" userId="58f6ff4a-88f0-4e77-b973-26fe61bce22c" providerId="ADAL" clId="{CB01A9BD-E4AA-40BE-8FA3-AD1945B21ADE}" dt="2022-05-19T10:33:27.795" v="2638" actId="1076"/>
          <ac:graphicFrameMkLst>
            <pc:docMk/>
            <pc:sldMk cId="0" sldId="260"/>
            <ac:graphicFrameMk id="122" creationId="{00000000-0000-0000-0000-000000000000}"/>
          </ac:graphicFrameMkLst>
        </pc:graphicFrameChg>
      </pc:sldChg>
      <pc:sldChg chg="modSp add mod">
        <pc:chgData name="Sarah Busaaa" userId="58f6ff4a-88f0-4e77-b973-26fe61bce22c" providerId="ADAL" clId="{CB01A9BD-E4AA-40BE-8FA3-AD1945B21ADE}" dt="2022-05-19T11:13:03.680" v="2965" actId="20577"/>
        <pc:sldMkLst>
          <pc:docMk/>
          <pc:sldMk cId="451861636" sldId="261"/>
        </pc:sldMkLst>
        <pc:graphicFrameChg chg="mod modGraphic">
          <ac:chgData name="Sarah Busaaa" userId="58f6ff4a-88f0-4e77-b973-26fe61bce22c" providerId="ADAL" clId="{CB01A9BD-E4AA-40BE-8FA3-AD1945B21ADE}" dt="2022-05-19T11:13:03.680" v="2965" actId="20577"/>
          <ac:graphicFrameMkLst>
            <pc:docMk/>
            <pc:sldMk cId="451861636" sldId="261"/>
            <ac:graphicFrameMk id="122" creationId="{00000000-0000-0000-0000-000000000000}"/>
          </ac:graphicFrameMkLst>
        </pc:graphicFrameChg>
      </pc:sldChg>
    </pc:docChg>
  </pc:docChgLst>
  <pc:docChgLst>
    <pc:chgData name="Sarah Busaaa" userId="58f6ff4a-88f0-4e77-b973-26fe61bce22c" providerId="ADAL" clId="{36F51966-7FDD-4451-A999-311C12CFC58A}"/>
    <pc:docChg chg="undo custSel delSld modSld sldOrd">
      <pc:chgData name="Sarah Busaaa" userId="58f6ff4a-88f0-4e77-b973-26fe61bce22c" providerId="ADAL" clId="{36F51966-7FDD-4451-A999-311C12CFC58A}" dt="2022-05-17T11:28:23.857" v="1768" actId="20577"/>
      <pc:docMkLst>
        <pc:docMk/>
      </pc:docMkLst>
      <pc:sldChg chg="modSp mod">
        <pc:chgData name="Sarah Busaaa" userId="58f6ff4a-88f0-4e77-b973-26fe61bce22c" providerId="ADAL" clId="{36F51966-7FDD-4451-A999-311C12CFC58A}" dt="2022-05-17T11:23:16.370" v="1495" actId="20577"/>
        <pc:sldMkLst>
          <pc:docMk/>
          <pc:sldMk cId="0" sldId="257"/>
        </pc:sldMkLst>
        <pc:spChg chg="mod">
          <ac:chgData name="Sarah Busaaa" userId="58f6ff4a-88f0-4e77-b973-26fe61bce22c" providerId="ADAL" clId="{36F51966-7FDD-4451-A999-311C12CFC58A}" dt="2022-05-17T11:23:16.370" v="1495" actId="20577"/>
          <ac:spMkLst>
            <pc:docMk/>
            <pc:sldMk cId="0" sldId="257"/>
            <ac:spMk id="110" creationId="{00000000-0000-0000-0000-000000000000}"/>
          </ac:spMkLst>
        </pc:spChg>
        <pc:spChg chg="mod">
          <ac:chgData name="Sarah Busaaa" userId="58f6ff4a-88f0-4e77-b973-26fe61bce22c" providerId="ADAL" clId="{36F51966-7FDD-4451-A999-311C12CFC58A}" dt="2022-05-17T08:15:50.409" v="19" actId="20577"/>
          <ac:spMkLst>
            <pc:docMk/>
            <pc:sldMk cId="0" sldId="257"/>
            <ac:spMk id="111" creationId="{00000000-0000-0000-0000-000000000000}"/>
          </ac:spMkLst>
        </pc:spChg>
      </pc:sldChg>
      <pc:sldChg chg="modSp mod">
        <pc:chgData name="Sarah Busaaa" userId="58f6ff4a-88f0-4e77-b973-26fe61bce22c" providerId="ADAL" clId="{36F51966-7FDD-4451-A999-311C12CFC58A}" dt="2022-05-17T11:28:23.857" v="1768" actId="20577"/>
        <pc:sldMkLst>
          <pc:docMk/>
          <pc:sldMk cId="0" sldId="258"/>
        </pc:sldMkLst>
        <pc:graphicFrameChg chg="mod modGraphic">
          <ac:chgData name="Sarah Busaaa" userId="58f6ff4a-88f0-4e77-b973-26fe61bce22c" providerId="ADAL" clId="{36F51966-7FDD-4451-A999-311C12CFC58A}" dt="2022-05-17T11:28:23.857" v="1768" actId="20577"/>
          <ac:graphicFrameMkLst>
            <pc:docMk/>
            <pc:sldMk cId="0" sldId="258"/>
            <ac:graphicFrameMk id="122" creationId="{00000000-0000-0000-0000-000000000000}"/>
          </ac:graphicFrameMkLst>
        </pc:graphicFrameChg>
      </pc:sldChg>
      <pc:sldChg chg="del">
        <pc:chgData name="Sarah Busaaa" userId="58f6ff4a-88f0-4e77-b973-26fe61bce22c" providerId="ADAL" clId="{36F51966-7FDD-4451-A999-311C12CFC58A}" dt="2022-05-17T11:18:50.309" v="1305" actId="47"/>
        <pc:sldMkLst>
          <pc:docMk/>
          <pc:sldMk cId="0" sldId="259"/>
        </pc:sldMkLst>
      </pc:sldChg>
      <pc:sldChg chg="modSp mod ord">
        <pc:chgData name="Sarah Busaaa" userId="58f6ff4a-88f0-4e77-b973-26fe61bce22c" providerId="ADAL" clId="{36F51966-7FDD-4451-A999-311C12CFC58A}" dt="2022-05-17T11:28:19.778" v="1766" actId="20577"/>
        <pc:sldMkLst>
          <pc:docMk/>
          <pc:sldMk cId="0" sldId="260"/>
        </pc:sldMkLst>
        <pc:graphicFrameChg chg="mod modGraphic">
          <ac:chgData name="Sarah Busaaa" userId="58f6ff4a-88f0-4e77-b973-26fe61bce22c" providerId="ADAL" clId="{36F51966-7FDD-4451-A999-311C12CFC58A}" dt="2022-05-17T11:28:19.778" v="1766" actId="20577"/>
          <ac:graphicFrameMkLst>
            <pc:docMk/>
            <pc:sldMk cId="0" sldId="260"/>
            <ac:graphicFrameMk id="122" creationId="{00000000-0000-0000-0000-000000000000}"/>
          </ac:graphicFrameMkLst>
        </pc:graphicFrameChg>
      </pc:sldChg>
      <pc:sldChg chg="modSp del mod">
        <pc:chgData name="Sarah Busaaa" userId="58f6ff4a-88f0-4e77-b973-26fe61bce22c" providerId="ADAL" clId="{36F51966-7FDD-4451-A999-311C12CFC58A}" dt="2022-05-17T11:18:50.309" v="1305" actId="47"/>
        <pc:sldMkLst>
          <pc:docMk/>
          <pc:sldMk cId="451861636" sldId="261"/>
        </pc:sldMkLst>
        <pc:spChg chg="mod">
          <ac:chgData name="Sarah Busaaa" userId="58f6ff4a-88f0-4e77-b973-26fe61bce22c" providerId="ADAL" clId="{36F51966-7FDD-4451-A999-311C12CFC58A}" dt="2022-05-17T10:40:48.897" v="24" actId="21"/>
          <ac:spMkLst>
            <pc:docMk/>
            <pc:sldMk cId="451861636" sldId="261"/>
            <ac:spMk id="110" creationId="{00000000-0000-0000-0000-000000000000}"/>
          </ac:spMkLst>
        </pc:spChg>
      </pc:sldChg>
      <pc:sldChg chg="del ord">
        <pc:chgData name="Sarah Busaaa" userId="58f6ff4a-88f0-4e77-b973-26fe61bce22c" providerId="ADAL" clId="{36F51966-7FDD-4451-A999-311C12CFC58A}" dt="2022-05-17T11:18:50.309" v="1305" actId="47"/>
        <pc:sldMkLst>
          <pc:docMk/>
          <pc:sldMk cId="0" sldId="262"/>
        </pc:sldMkLst>
      </pc:sldChg>
      <pc:sldChg chg="del">
        <pc:chgData name="Sarah Busaaa" userId="58f6ff4a-88f0-4e77-b973-26fe61bce22c" providerId="ADAL" clId="{36F51966-7FDD-4451-A999-311C12CFC58A}" dt="2022-05-17T11:18:50.309" v="1305" actId="47"/>
        <pc:sldMkLst>
          <pc:docMk/>
          <pc:sldMk cId="0" sldId="263"/>
        </pc:sldMkLst>
      </pc:sldChg>
      <pc:sldChg chg="del">
        <pc:chgData name="Sarah Busaaa" userId="58f6ff4a-88f0-4e77-b973-26fe61bce22c" providerId="ADAL" clId="{36F51966-7FDD-4451-A999-311C12CFC58A}" dt="2022-05-17T11:18:50.309" v="1305" actId="47"/>
        <pc:sldMkLst>
          <pc:docMk/>
          <pc:sldMk cId="0" sldId="264"/>
        </pc:sldMkLst>
      </pc:sldChg>
      <pc:sldChg chg="del">
        <pc:chgData name="Sarah Busaaa" userId="58f6ff4a-88f0-4e77-b973-26fe61bce22c" providerId="ADAL" clId="{36F51966-7FDD-4451-A999-311C12CFC58A}" dt="2022-05-17T11:18:50.309" v="1305" actId="47"/>
        <pc:sldMkLst>
          <pc:docMk/>
          <pc:sldMk cId="967473867" sldId="265"/>
        </pc:sldMkLst>
      </pc:sldChg>
      <pc:sldChg chg="del">
        <pc:chgData name="Sarah Busaaa" userId="58f6ff4a-88f0-4e77-b973-26fe61bce22c" providerId="ADAL" clId="{36F51966-7FDD-4451-A999-311C12CFC58A}" dt="2022-05-17T11:18:50.309" v="1305" actId="47"/>
        <pc:sldMkLst>
          <pc:docMk/>
          <pc:sldMk cId="1730930229" sldId="266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9" name="Shape 9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400">
        <a:latin typeface="+mj-lt"/>
        <a:ea typeface="+mj-ea"/>
        <a:cs typeface="+mj-cs"/>
        <a:sym typeface="Arial"/>
      </a:defRPr>
    </a:lvl1pPr>
    <a:lvl2pPr indent="228600" latinLnBrk="0">
      <a:defRPr sz="1400">
        <a:latin typeface="+mj-lt"/>
        <a:ea typeface="+mj-ea"/>
        <a:cs typeface="+mj-cs"/>
        <a:sym typeface="Arial"/>
      </a:defRPr>
    </a:lvl2pPr>
    <a:lvl3pPr indent="457200" latinLnBrk="0">
      <a:defRPr sz="1400">
        <a:latin typeface="+mj-lt"/>
        <a:ea typeface="+mj-ea"/>
        <a:cs typeface="+mj-cs"/>
        <a:sym typeface="Arial"/>
      </a:defRPr>
    </a:lvl3pPr>
    <a:lvl4pPr indent="685800" latinLnBrk="0">
      <a:defRPr sz="1400">
        <a:latin typeface="+mj-lt"/>
        <a:ea typeface="+mj-ea"/>
        <a:cs typeface="+mj-cs"/>
        <a:sym typeface="Arial"/>
      </a:defRPr>
    </a:lvl4pPr>
    <a:lvl5pPr indent="914400" latinLnBrk="0">
      <a:defRPr sz="1400">
        <a:latin typeface="+mj-lt"/>
        <a:ea typeface="+mj-ea"/>
        <a:cs typeface="+mj-cs"/>
        <a:sym typeface="Arial"/>
      </a:defRPr>
    </a:lvl5pPr>
    <a:lvl6pPr indent="1143000" latinLnBrk="0">
      <a:defRPr sz="1400">
        <a:latin typeface="+mj-lt"/>
        <a:ea typeface="+mj-ea"/>
        <a:cs typeface="+mj-cs"/>
        <a:sym typeface="Arial"/>
      </a:defRPr>
    </a:lvl6pPr>
    <a:lvl7pPr indent="1371600" latinLnBrk="0">
      <a:defRPr sz="1400">
        <a:latin typeface="+mj-lt"/>
        <a:ea typeface="+mj-ea"/>
        <a:cs typeface="+mj-cs"/>
        <a:sym typeface="Arial"/>
      </a:defRPr>
    </a:lvl7pPr>
    <a:lvl8pPr indent="1600200" latinLnBrk="0">
      <a:defRPr sz="1400">
        <a:latin typeface="+mj-lt"/>
        <a:ea typeface="+mj-ea"/>
        <a:cs typeface="+mj-cs"/>
        <a:sym typeface="Arial"/>
      </a:defRPr>
    </a:lvl8pPr>
    <a:lvl9pPr indent="1828800" latinLnBrk="0">
      <a:defRPr sz="1400">
        <a:latin typeface="+mj-lt"/>
        <a:ea typeface="+mj-ea"/>
        <a:cs typeface="+mj-cs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415507" y="992767"/>
            <a:ext cx="11358000" cy="2736901"/>
          </a:xfrm>
          <a:prstGeom prst="rect">
            <a:avLst/>
          </a:prstGeom>
        </p:spPr>
        <p:txBody>
          <a:bodyPr anchor="b"/>
          <a:lstStyle>
            <a:lvl1pPr algn="ctr">
              <a:defRPr sz="6900"/>
            </a:lvl1pPr>
          </a:lstStyle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15496" y="3778832"/>
            <a:ext cx="11358000" cy="1056901"/>
          </a:xfrm>
          <a:prstGeom prst="rect">
            <a:avLst/>
          </a:prstGeom>
        </p:spPr>
        <p:txBody>
          <a:bodyPr/>
          <a:lstStyle>
            <a:lvl1pPr marL="381000" indent="-304800" algn="ctr">
              <a:lnSpc>
                <a:spcPct val="100000"/>
              </a:lnSpc>
              <a:buClrTx/>
              <a:buSzTx/>
              <a:buFontTx/>
              <a:buNone/>
              <a:defRPr sz="3700"/>
            </a:lvl1pPr>
            <a:lvl2pPr marL="381000" indent="184150" algn="ctr">
              <a:lnSpc>
                <a:spcPct val="100000"/>
              </a:lnSpc>
              <a:buClrTx/>
              <a:buSzTx/>
              <a:buFontTx/>
              <a:buNone/>
              <a:defRPr sz="3700"/>
            </a:lvl2pPr>
            <a:lvl3pPr marL="381000" indent="641350" algn="ctr">
              <a:lnSpc>
                <a:spcPct val="100000"/>
              </a:lnSpc>
              <a:buClrTx/>
              <a:buSzTx/>
              <a:buFontTx/>
              <a:buNone/>
              <a:defRPr sz="3700"/>
            </a:lvl3pPr>
            <a:lvl4pPr marL="381000" indent="1098550" algn="ctr">
              <a:lnSpc>
                <a:spcPct val="100000"/>
              </a:lnSpc>
              <a:buClrTx/>
              <a:buSzTx/>
              <a:buFontTx/>
              <a:buNone/>
              <a:defRPr sz="3700"/>
            </a:lvl4pPr>
            <a:lvl5pPr marL="381000" indent="1555750" algn="ctr">
              <a:lnSpc>
                <a:spcPct val="100000"/>
              </a:lnSpc>
              <a:buClrTx/>
              <a:buSzTx/>
              <a:buFontTx/>
              <a:buNone/>
              <a:defRPr sz="37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_AND_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1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_AND_TWO_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0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415496" y="1536633"/>
            <a:ext cx="5331901" cy="4555200"/>
          </a:xfrm>
          <a:prstGeom prst="rect">
            <a:avLst/>
          </a:prstGeom>
        </p:spPr>
        <p:txBody>
          <a:bodyPr/>
          <a:lstStyle>
            <a:lvl1pPr indent="-349250">
              <a:buSzPts val="1900"/>
              <a:defRPr sz="1900"/>
            </a:lvl1pPr>
            <a:lvl2pPr marL="976312" indent="-392112">
              <a:buSzPts val="1900"/>
              <a:defRPr sz="1900"/>
            </a:lvl2pPr>
            <a:lvl3pPr marL="1433512" indent="-392112">
              <a:buSzPts val="1900"/>
              <a:defRPr sz="1900"/>
            </a:lvl3pPr>
            <a:lvl4pPr marL="1890712" indent="-392112">
              <a:buSzPts val="1900"/>
              <a:defRPr sz="1900"/>
            </a:lvl4pPr>
            <a:lvl5pPr marL="2347912" indent="-392112">
              <a:buSzPts val="1900"/>
              <a:defRPr sz="19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Google Shape;20;p4"/>
          <p:cNvSpPr txBox="1">
            <a:spLocks noGrp="1"/>
          </p:cNvSpPr>
          <p:nvPr>
            <p:ph type="body" sz="half" idx="13"/>
          </p:nvPr>
        </p:nvSpPr>
        <p:spPr>
          <a:xfrm>
            <a:off x="6441587" y="1536632"/>
            <a:ext cx="5331901" cy="4555202"/>
          </a:xfrm>
          <a:prstGeom prst="rect">
            <a:avLst/>
          </a:prstGeom>
        </p:spPr>
        <p:txBody>
          <a:bodyPr/>
          <a:lstStyle/>
          <a:p>
            <a:pPr indent="-349250">
              <a:buSzPts val="1900"/>
              <a:defRPr sz="1900"/>
            </a:pPr>
            <a:endParaRPr/>
          </a:p>
        </p:txBody>
      </p:sp>
      <p:sp>
        <p:nvSpPr>
          <p:cNvPr id="3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ONE_COLUMN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Text"/>
          <p:cNvSpPr txBox="1">
            <a:spLocks noGrp="1"/>
          </p:cNvSpPr>
          <p:nvPr>
            <p:ph type="title"/>
          </p:nvPr>
        </p:nvSpPr>
        <p:spPr>
          <a:xfrm>
            <a:off x="415496" y="740799"/>
            <a:ext cx="3743100" cy="1007702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Title Text</a:t>
            </a:r>
          </a:p>
        </p:txBody>
      </p:sp>
      <p:sp>
        <p:nvSpPr>
          <p:cNvPr id="4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15496" y="1852800"/>
            <a:ext cx="3743100" cy="4239301"/>
          </a:xfrm>
          <a:prstGeom prst="rect">
            <a:avLst/>
          </a:prstGeom>
        </p:spPr>
        <p:txBody>
          <a:bodyPr/>
          <a:lstStyle>
            <a:lvl1pPr indent="-330200">
              <a:buSzPts val="1600"/>
              <a:defRPr sz="1600"/>
            </a:lvl1pPr>
            <a:lvl2pPr marL="914400" indent="-330200">
              <a:buSzPts val="1600"/>
              <a:defRPr sz="1600"/>
            </a:lvl2pPr>
            <a:lvl3pPr marL="1371600" indent="-330200">
              <a:buSzPts val="1600"/>
              <a:defRPr sz="1600"/>
            </a:lvl3pPr>
            <a:lvl4pPr marL="1828800" indent="-330200">
              <a:buSzPts val="1600"/>
              <a:defRPr sz="1600"/>
            </a:lvl4pPr>
            <a:lvl5pPr marL="2286000" indent="-330200">
              <a:buSzPts val="1600"/>
              <a:defRPr sz="16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MAIN_PO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>
            <a:spLocks noGrp="1"/>
          </p:cNvSpPr>
          <p:nvPr>
            <p:ph type="title"/>
          </p:nvPr>
        </p:nvSpPr>
        <p:spPr>
          <a:xfrm>
            <a:off x="653502" y="600199"/>
            <a:ext cx="8488201" cy="5454302"/>
          </a:xfrm>
          <a:prstGeom prst="rect">
            <a:avLst/>
          </a:prstGeom>
        </p:spPr>
        <p:txBody>
          <a:bodyPr anchor="ctr"/>
          <a:lstStyle>
            <a:lvl1pPr>
              <a:defRPr sz="6400"/>
            </a:lvl1pPr>
          </a:lstStyle>
          <a:p>
            <a:r>
              <a:t>Title Text</a:t>
            </a:r>
          </a:p>
        </p:txBody>
      </p:sp>
      <p:sp>
        <p:nvSpPr>
          <p:cNvPr id="5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_TITLE_AND_DESCRI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33;p8"/>
          <p:cNvSpPr/>
          <p:nvPr/>
        </p:nvSpPr>
        <p:spPr>
          <a:xfrm>
            <a:off x="6094474" y="-167"/>
            <a:ext cx="6094501" cy="6858001"/>
          </a:xfrm>
          <a:prstGeom prst="rect">
            <a:avLst/>
          </a:prstGeom>
          <a:solidFill>
            <a:srgbClr val="EEEEEE"/>
          </a:solidFill>
          <a:ln w="12700">
            <a:miter lim="400000"/>
          </a:ln>
        </p:spPr>
        <p:txBody>
          <a:bodyPr lIns="45719" rIns="45719" anchor="ctr"/>
          <a:lstStyle/>
          <a:p>
            <a:endParaRPr/>
          </a:p>
        </p:txBody>
      </p:sp>
      <p:sp>
        <p:nvSpPr>
          <p:cNvPr id="65" name="Title Text"/>
          <p:cNvSpPr txBox="1">
            <a:spLocks noGrp="1"/>
          </p:cNvSpPr>
          <p:nvPr>
            <p:ph type="title"/>
          </p:nvPr>
        </p:nvSpPr>
        <p:spPr>
          <a:xfrm>
            <a:off x="353911" y="1644232"/>
            <a:ext cx="5392200" cy="1976401"/>
          </a:xfrm>
          <a:prstGeom prst="rect">
            <a:avLst/>
          </a:prstGeom>
        </p:spPr>
        <p:txBody>
          <a:bodyPr anchor="b"/>
          <a:lstStyle>
            <a:lvl1pPr algn="ctr">
              <a:defRPr sz="5600"/>
            </a:lvl1pPr>
          </a:lstStyle>
          <a:p>
            <a:r>
              <a:t>Title Text</a:t>
            </a:r>
          </a:p>
        </p:txBody>
      </p:sp>
      <p:sp>
        <p:nvSpPr>
          <p:cNvPr id="66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353911" y="3737433"/>
            <a:ext cx="5392200" cy="1646701"/>
          </a:xfrm>
          <a:prstGeom prst="rect">
            <a:avLst/>
          </a:prstGeom>
        </p:spPr>
        <p:txBody>
          <a:bodyPr/>
          <a:lstStyle>
            <a:lvl1pPr marL="381000" indent="-304800" algn="ctr">
              <a:lnSpc>
                <a:spcPct val="100000"/>
              </a:lnSpc>
              <a:buClrTx/>
              <a:buSzTx/>
              <a:buFontTx/>
              <a:buNone/>
              <a:defRPr sz="2800"/>
            </a:lvl1pPr>
            <a:lvl2pPr marL="381000" indent="184150" algn="ctr">
              <a:lnSpc>
                <a:spcPct val="100000"/>
              </a:lnSpc>
              <a:buClrTx/>
              <a:buSzTx/>
              <a:buFontTx/>
              <a:buNone/>
              <a:defRPr sz="2800"/>
            </a:lvl2pPr>
            <a:lvl3pPr marL="381000" indent="641350" algn="ctr">
              <a:lnSpc>
                <a:spcPct val="100000"/>
              </a:lnSpc>
              <a:buClrTx/>
              <a:buSzTx/>
              <a:buFontTx/>
              <a:buNone/>
              <a:defRPr sz="2800"/>
            </a:lvl3pPr>
            <a:lvl4pPr marL="381000" indent="1098550" algn="ctr">
              <a:lnSpc>
                <a:spcPct val="100000"/>
              </a:lnSpc>
              <a:buClrTx/>
              <a:buSzTx/>
              <a:buFontTx/>
              <a:buNone/>
              <a:defRPr sz="2800"/>
            </a:lvl4pPr>
            <a:lvl5pPr marL="381000" indent="1555750" algn="ctr">
              <a:lnSpc>
                <a:spcPct val="100000"/>
              </a:lnSpc>
              <a:buClrTx/>
              <a:buSzTx/>
              <a:buFontTx/>
              <a:buNone/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7" name="Google Shape;36;p8"/>
          <p:cNvSpPr txBox="1">
            <a:spLocks noGrp="1"/>
          </p:cNvSpPr>
          <p:nvPr>
            <p:ph type="body" sz="half" idx="13"/>
          </p:nvPr>
        </p:nvSpPr>
        <p:spPr>
          <a:xfrm>
            <a:off x="6584352" y="965433"/>
            <a:ext cx="5114700" cy="4926901"/>
          </a:xfrm>
          <a:prstGeom prst="rect">
            <a:avLst/>
          </a:prstGeom>
        </p:spPr>
        <p:txBody>
          <a:bodyPr anchor="ctr"/>
          <a:lstStyle/>
          <a:p>
            <a:endParaRPr/>
          </a:p>
        </p:txBody>
      </p:sp>
      <p:sp>
        <p:nvSpPr>
          <p:cNvPr id="6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APTION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15496" y="5640766"/>
            <a:ext cx="7996501" cy="806701"/>
          </a:xfrm>
          <a:prstGeom prst="rect">
            <a:avLst/>
          </a:prstGeom>
        </p:spPr>
        <p:txBody>
          <a:bodyPr anchor="ctr"/>
          <a:lstStyle>
            <a:lvl1pPr marL="228600" indent="0">
              <a:lnSpc>
                <a:spcPct val="100000"/>
              </a:lnSpc>
              <a:buClrTx/>
              <a:buSzTx/>
              <a:buFontTx/>
              <a:buNone/>
            </a:lvl1pPr>
            <a:lvl2pPr>
              <a:lnSpc>
                <a:spcPct val="100000"/>
              </a:lnSpc>
              <a:buClrTx/>
              <a:buFontTx/>
            </a:lvl2pPr>
            <a:lvl3pPr>
              <a:lnSpc>
                <a:spcPct val="100000"/>
              </a:lnSpc>
              <a:buClrTx/>
              <a:buFontTx/>
            </a:lvl3pPr>
            <a:lvl4pPr>
              <a:lnSpc>
                <a:spcPct val="100000"/>
              </a:lnSpc>
              <a:buClrTx/>
              <a:buFontTx/>
            </a:lvl4pPr>
            <a:lvl5pPr>
              <a:lnSpc>
                <a:spcPct val="100000"/>
              </a:lnSpc>
              <a:buClrTx/>
              <a:buFontTx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IG_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Title Text"/>
          <p:cNvSpPr txBox="1">
            <a:spLocks noGrp="1"/>
          </p:cNvSpPr>
          <p:nvPr>
            <p:ph type="title"/>
          </p:nvPr>
        </p:nvSpPr>
        <p:spPr>
          <a:xfrm>
            <a:off x="415496" y="1474833"/>
            <a:ext cx="11358000" cy="2618101"/>
          </a:xfrm>
          <a:prstGeom prst="rect">
            <a:avLst/>
          </a:prstGeom>
        </p:spPr>
        <p:txBody>
          <a:bodyPr anchor="b"/>
          <a:lstStyle>
            <a:lvl1pPr algn="ctr">
              <a:defRPr sz="16000"/>
            </a:lvl1pPr>
          </a:lstStyle>
          <a:p>
            <a:r>
              <a:t>Title Text</a:t>
            </a:r>
          </a:p>
        </p:txBody>
      </p:sp>
      <p:sp>
        <p:nvSpPr>
          <p:cNvPr id="84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415496" y="4202967"/>
            <a:ext cx="11358000" cy="1734301"/>
          </a:xfrm>
          <a:prstGeom prst="rect">
            <a:avLst/>
          </a:prstGeom>
        </p:spPr>
        <p:txBody>
          <a:bodyPr/>
          <a:lstStyle>
            <a:lvl1pPr algn="ctr"/>
            <a:lvl2pPr algn="ctr"/>
            <a:lvl3pPr algn="ctr"/>
            <a:lvl4pPr algn="ctr"/>
            <a:lvl5pPr algn="ctr"/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415496" y="593366"/>
            <a:ext cx="11358000" cy="763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121874" tIns="121874" rIns="121874" bIns="121874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415496" y="1536633"/>
            <a:ext cx="11358000" cy="4555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121874" tIns="121874" rIns="121874" bIns="121874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585093" y="6265547"/>
            <a:ext cx="440092" cy="428850"/>
          </a:xfrm>
          <a:prstGeom prst="rect">
            <a:avLst/>
          </a:prstGeom>
          <a:ln w="12700">
            <a:miter lim="400000"/>
          </a:ln>
        </p:spPr>
        <p:txBody>
          <a:bodyPr wrap="none" lIns="121874" tIns="121874" rIns="121874" bIns="121874" anchor="ctr">
            <a:spAutoFit/>
          </a:bodyPr>
          <a:lstStyle>
            <a:lvl1pPr algn="r">
              <a:defRPr sz="1300">
                <a:solidFill>
                  <a:schemeClr val="accent2">
                    <a:lumOff val="21764"/>
                  </a:schemeClr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ransition spd="med"/>
  <p:txStyles>
    <p:title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1pPr>
      <a:lvl2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2pPr>
      <a:lvl3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3pPr>
      <a:lvl4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4pPr>
      <a:lvl5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5pPr>
      <a:lvl6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6pPr>
      <a:lvl7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7pPr>
      <a:lvl8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8pPr>
      <a:lvl9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9pPr>
    </p:titleStyle>
    <p:bodyStyle>
      <a:lvl1pPr marL="457200" marR="0" indent="-381000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2400"/>
        <a:buFont typeface="Arial"/>
        <a:buChar char="●"/>
        <a:tabLst/>
        <a:defRPr sz="2400" b="0" i="0" u="none" strike="noStrike" cap="none" spc="0" baseline="0">
          <a:solidFill>
            <a:schemeClr val="accent2">
              <a:lumOff val="21764"/>
            </a:schemeClr>
          </a:solidFill>
          <a:uFillTx/>
          <a:latin typeface="+mj-lt"/>
          <a:ea typeface="+mj-ea"/>
          <a:cs typeface="+mj-cs"/>
          <a:sym typeface="Arial"/>
        </a:defRPr>
      </a:lvl1pPr>
      <a:lvl2pPr marL="1006307" marR="0" indent="-441157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2400"/>
        <a:buFont typeface="Arial"/>
        <a:buChar char="○"/>
        <a:tabLst/>
        <a:defRPr sz="2400" b="0" i="0" u="none" strike="noStrike" cap="none" spc="0" baseline="0">
          <a:solidFill>
            <a:schemeClr val="accent2">
              <a:lumOff val="21764"/>
            </a:schemeClr>
          </a:solidFill>
          <a:uFillTx/>
          <a:latin typeface="+mj-lt"/>
          <a:ea typeface="+mj-ea"/>
          <a:cs typeface="+mj-cs"/>
          <a:sym typeface="Arial"/>
        </a:defRPr>
      </a:lvl2pPr>
      <a:lvl3pPr marL="1463507" marR="0" indent="-441157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2400"/>
        <a:buFont typeface="Arial"/>
        <a:buChar char="■"/>
        <a:tabLst/>
        <a:defRPr sz="2400" b="0" i="0" u="none" strike="noStrike" cap="none" spc="0" baseline="0">
          <a:solidFill>
            <a:schemeClr val="accent2">
              <a:lumOff val="21764"/>
            </a:schemeClr>
          </a:solidFill>
          <a:uFillTx/>
          <a:latin typeface="+mj-lt"/>
          <a:ea typeface="+mj-ea"/>
          <a:cs typeface="+mj-cs"/>
          <a:sym typeface="Arial"/>
        </a:defRPr>
      </a:lvl3pPr>
      <a:lvl4pPr marL="1920707" marR="0" indent="-441157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2400"/>
        <a:buFont typeface="Arial"/>
        <a:buChar char="●"/>
        <a:tabLst/>
        <a:defRPr sz="2400" b="0" i="0" u="none" strike="noStrike" cap="none" spc="0" baseline="0">
          <a:solidFill>
            <a:schemeClr val="accent2">
              <a:lumOff val="21764"/>
            </a:schemeClr>
          </a:solidFill>
          <a:uFillTx/>
          <a:latin typeface="+mj-lt"/>
          <a:ea typeface="+mj-ea"/>
          <a:cs typeface="+mj-cs"/>
          <a:sym typeface="Arial"/>
        </a:defRPr>
      </a:lvl4pPr>
      <a:lvl5pPr marL="2377907" marR="0" indent="-441157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2400"/>
        <a:buFont typeface="Arial"/>
        <a:buChar char="○"/>
        <a:tabLst/>
        <a:defRPr sz="2400" b="0" i="0" u="none" strike="noStrike" cap="none" spc="0" baseline="0">
          <a:solidFill>
            <a:schemeClr val="accent2">
              <a:lumOff val="21764"/>
            </a:schemeClr>
          </a:solidFill>
          <a:uFillTx/>
          <a:latin typeface="+mj-lt"/>
          <a:ea typeface="+mj-ea"/>
          <a:cs typeface="+mj-cs"/>
          <a:sym typeface="Arial"/>
        </a:defRPr>
      </a:lvl5pPr>
      <a:lvl6pPr marL="2835107" marR="0" indent="-441157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2400"/>
        <a:buFont typeface="Arial"/>
        <a:buChar char="■"/>
        <a:tabLst/>
        <a:defRPr sz="2400" b="0" i="0" u="none" strike="noStrike" cap="none" spc="0" baseline="0">
          <a:solidFill>
            <a:schemeClr val="accent2">
              <a:lumOff val="21764"/>
            </a:schemeClr>
          </a:solidFill>
          <a:uFillTx/>
          <a:latin typeface="+mj-lt"/>
          <a:ea typeface="+mj-ea"/>
          <a:cs typeface="+mj-cs"/>
          <a:sym typeface="Arial"/>
        </a:defRPr>
      </a:lvl6pPr>
      <a:lvl7pPr marL="3292307" marR="0" indent="-441157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2400"/>
        <a:buFont typeface="Arial"/>
        <a:buChar char="●"/>
        <a:tabLst/>
        <a:defRPr sz="2400" b="0" i="0" u="none" strike="noStrike" cap="none" spc="0" baseline="0">
          <a:solidFill>
            <a:schemeClr val="accent2">
              <a:lumOff val="21764"/>
            </a:schemeClr>
          </a:solidFill>
          <a:uFillTx/>
          <a:latin typeface="+mj-lt"/>
          <a:ea typeface="+mj-ea"/>
          <a:cs typeface="+mj-cs"/>
          <a:sym typeface="Arial"/>
        </a:defRPr>
      </a:lvl7pPr>
      <a:lvl8pPr marL="3749507" marR="0" indent="-441157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2400"/>
        <a:buFont typeface="Arial"/>
        <a:buChar char="○"/>
        <a:tabLst/>
        <a:defRPr sz="2400" b="0" i="0" u="none" strike="noStrike" cap="none" spc="0" baseline="0">
          <a:solidFill>
            <a:schemeClr val="accent2">
              <a:lumOff val="21764"/>
            </a:schemeClr>
          </a:solidFill>
          <a:uFillTx/>
          <a:latin typeface="+mj-lt"/>
          <a:ea typeface="+mj-ea"/>
          <a:cs typeface="+mj-cs"/>
          <a:sym typeface="Arial"/>
        </a:defRPr>
      </a:lvl8pPr>
      <a:lvl9pPr marL="4206707" marR="0" indent="-441157" algn="l" defTabSz="914400" rtl="0" latinLnBrk="0">
        <a:lnSpc>
          <a:spcPct val="115000"/>
        </a:lnSpc>
        <a:spcBef>
          <a:spcPts val="0"/>
        </a:spcBef>
        <a:spcAft>
          <a:spcPts val="0"/>
        </a:spcAft>
        <a:buClr>
          <a:schemeClr val="accent2">
            <a:lumOff val="21764"/>
          </a:schemeClr>
        </a:buClr>
        <a:buSzPts val="2400"/>
        <a:buFont typeface="Arial"/>
        <a:buChar char="■"/>
        <a:tabLst/>
        <a:defRPr sz="2400" b="0" i="0" u="none" strike="noStrike" cap="none" spc="0" baseline="0">
          <a:solidFill>
            <a:schemeClr val="accent2">
              <a:lumOff val="21764"/>
            </a:schemeClr>
          </a:solidFill>
          <a:uFillTx/>
          <a:latin typeface="+mj-lt"/>
          <a:ea typeface="+mj-ea"/>
          <a:cs typeface="+mj-cs"/>
          <a:sym typeface="Arial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t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51;p12"/>
          <p:cNvSpPr txBox="1"/>
          <p:nvPr/>
        </p:nvSpPr>
        <p:spPr>
          <a:xfrm>
            <a:off x="2691500" y="3192190"/>
            <a:ext cx="7050300" cy="10324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121874" tIns="121874" rIns="121874" bIns="121874">
            <a:spAutoFit/>
          </a:bodyPr>
          <a:lstStyle>
            <a:lvl1pPr algn="ctr">
              <a:defRPr sz="3000">
                <a:solidFill>
                  <a:srgbClr val="FFFFFF"/>
                </a:solidFill>
                <a:latin typeface="Politica"/>
                <a:ea typeface="Politica"/>
                <a:cs typeface="Politica"/>
                <a:sym typeface="Politica"/>
              </a:defRPr>
            </a:lvl1pPr>
          </a:lstStyle>
          <a:p>
            <a:r>
              <a:t>LESSON PLAN </a:t>
            </a:r>
            <a:endParaRPr sz="2000"/>
          </a:p>
        </p:txBody>
      </p:sp>
      <p:grpSp>
        <p:nvGrpSpPr>
          <p:cNvPr id="104" name="Google Shape;52;p12"/>
          <p:cNvGrpSpPr/>
          <p:nvPr/>
        </p:nvGrpSpPr>
        <p:grpSpPr>
          <a:xfrm>
            <a:off x="3956246" y="3225200"/>
            <a:ext cx="4530449" cy="494651"/>
            <a:chOff x="0" y="0"/>
            <a:chExt cx="4530447" cy="494649"/>
          </a:xfrm>
        </p:grpSpPr>
        <p:sp>
          <p:nvSpPr>
            <p:cNvPr id="102" name="Google Shape;53;p12"/>
            <p:cNvSpPr/>
            <p:nvPr/>
          </p:nvSpPr>
          <p:spPr>
            <a:xfrm>
              <a:off x="0" y="-1"/>
              <a:ext cx="4530448" cy="1"/>
            </a:xfrm>
            <a:prstGeom prst="line">
              <a:avLst/>
            </a:prstGeom>
            <a:noFill/>
            <a:ln w="25400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03" name="Google Shape;54;p12"/>
            <p:cNvSpPr/>
            <p:nvPr/>
          </p:nvSpPr>
          <p:spPr>
            <a:xfrm>
              <a:off x="0" y="494649"/>
              <a:ext cx="4530448" cy="1"/>
            </a:xfrm>
            <a:prstGeom prst="line">
              <a:avLst/>
            </a:prstGeom>
            <a:noFill/>
            <a:ln w="1905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pic>
        <p:nvPicPr>
          <p:cNvPr id="105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73918" y="74868"/>
            <a:ext cx="2177431" cy="790928"/>
          </a:xfrm>
          <a:prstGeom prst="rect">
            <a:avLst/>
          </a:prstGeom>
          <a:ln w="12700">
            <a:miter lim="400000"/>
          </a:ln>
        </p:spPr>
      </p:pic>
      <p:pic>
        <p:nvPicPr>
          <p:cNvPr id="106" name="Picture 8" descr="Picture 8"/>
          <p:cNvPicPr>
            <a:picLocks noChangeAspect="1"/>
          </p:cNvPicPr>
          <p:nvPr/>
        </p:nvPicPr>
        <p:blipFill>
          <a:blip r:embed="rId3"/>
          <a:srcRect r="50000"/>
          <a:stretch>
            <a:fillRect/>
          </a:stretch>
        </p:blipFill>
        <p:spPr>
          <a:xfrm>
            <a:off x="8788004" y="721921"/>
            <a:ext cx="3403996" cy="6354124"/>
          </a:xfrm>
          <a:prstGeom prst="rect">
            <a:avLst/>
          </a:prstGeom>
          <a:ln w="12700">
            <a:miter lim="400000"/>
          </a:ln>
        </p:spPr>
      </p:pic>
      <p:pic>
        <p:nvPicPr>
          <p:cNvPr id="107" name="Picture 9" descr="Picture 9"/>
          <p:cNvPicPr>
            <a:picLocks noChangeAspect="1"/>
          </p:cNvPicPr>
          <p:nvPr/>
        </p:nvPicPr>
        <p:blipFill>
          <a:blip r:embed="rId4"/>
          <a:srcRect l="3178" r="48363" b="8832"/>
          <a:stretch>
            <a:fillRect/>
          </a:stretch>
        </p:blipFill>
        <p:spPr>
          <a:xfrm rot="16200000">
            <a:off x="-310174" y="-1521680"/>
            <a:ext cx="2781005" cy="5907074"/>
          </a:xfrm>
          <a:prstGeom prst="rect">
            <a:avLst/>
          </a:prstGeom>
          <a:ln w="12700">
            <a:miter lim="400000"/>
          </a:ln>
        </p:spPr>
      </p:pic>
      <p:pic>
        <p:nvPicPr>
          <p:cNvPr id="108" name="Picture 10" descr="Picture 10"/>
          <p:cNvPicPr>
            <a:picLocks noChangeAspect="1"/>
          </p:cNvPicPr>
          <p:nvPr/>
        </p:nvPicPr>
        <p:blipFill>
          <a:blip r:embed="rId5"/>
          <a:srcRect r="45129"/>
          <a:stretch>
            <a:fillRect/>
          </a:stretch>
        </p:blipFill>
        <p:spPr>
          <a:xfrm rot="5400000">
            <a:off x="940551" y="768138"/>
            <a:ext cx="4319274" cy="787169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59;p13"/>
          <p:cNvSpPr txBox="1"/>
          <p:nvPr/>
        </p:nvSpPr>
        <p:spPr>
          <a:xfrm>
            <a:off x="947649" y="930573"/>
            <a:ext cx="10284002" cy="57478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121874" tIns="121874" rIns="121874" bIns="121874" anchor="ctr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1600" dirty="0">
                <a:solidFill>
                  <a:srgbClr val="FFFFFF"/>
                </a:solidFill>
                <a:latin typeface="Politica" panose="02000506060000020004" pitchFamily="2" charset="0"/>
                <a:ea typeface="Lato"/>
                <a:cs typeface="Lato"/>
                <a:sym typeface="Lato"/>
              </a:rPr>
              <a:t>ZONE: Software Zone			AGE GROUP: 11-14		Duration: 2 hours</a:t>
            </a:r>
          </a:p>
          <a:p>
            <a:pPr lvl="0">
              <a:lnSpc>
                <a:spcPct val="150000"/>
              </a:lnSpc>
            </a:pPr>
            <a:endParaRPr lang="en-US" sz="1600" dirty="0">
              <a:solidFill>
                <a:srgbClr val="FFFFFF"/>
              </a:solidFill>
              <a:latin typeface="Politica" panose="02000506060000020004" pitchFamily="2" charset="0"/>
              <a:ea typeface="Lato"/>
              <a:cs typeface="Lato"/>
              <a:sym typeface="Lato"/>
            </a:endParaRPr>
          </a:p>
          <a:p>
            <a:pPr lvl="0">
              <a:lnSpc>
                <a:spcPct val="150000"/>
              </a:lnSpc>
            </a:pPr>
            <a:r>
              <a:rPr lang="en-US" sz="1600" dirty="0">
                <a:solidFill>
                  <a:srgbClr val="FFFFFF"/>
                </a:solidFill>
                <a:latin typeface="Politica" panose="02000506060000020004" pitchFamily="2" charset="0"/>
                <a:ea typeface="Lato"/>
                <a:cs typeface="Lato"/>
                <a:sym typeface="Lato"/>
              </a:rPr>
              <a:t>DESCRIPTION: </a:t>
            </a:r>
            <a:r>
              <a:rPr lang="en-US" sz="1600" dirty="0">
                <a:solidFill>
                  <a:srgbClr val="FFFFFF"/>
                </a:solidFill>
                <a:latin typeface="Politica" panose="02000506060000020004" pitchFamily="2" charset="0"/>
              </a:rPr>
              <a:t>Participants will be learning the meaning of Virtual Reality and the basics of making a VR reality experience. They will be using the art piece they made in Day 1 and Day 2 to design the VR environment. They will be using Co-spaces platform to create the VR experience. </a:t>
            </a:r>
            <a:br>
              <a:rPr lang="en-US" sz="1600" dirty="0">
                <a:solidFill>
                  <a:srgbClr val="FFFFFF"/>
                </a:solidFill>
                <a:latin typeface="Politica" panose="02000506060000020004" pitchFamily="2" charset="0"/>
                <a:ea typeface="Lato"/>
                <a:cs typeface="Lato"/>
                <a:sym typeface="Lato"/>
              </a:rPr>
            </a:br>
            <a:r>
              <a:rPr lang="en-US" sz="1600" b="1" dirty="0">
                <a:solidFill>
                  <a:srgbClr val="FFFFFF"/>
                </a:solidFill>
                <a:latin typeface="Politica" panose="02000506060000020004" pitchFamily="2" charset="0"/>
                <a:ea typeface="Lato"/>
                <a:cs typeface="Lato"/>
                <a:sym typeface="Lato"/>
              </a:rPr>
              <a:t>ENGINEERING DESIGN CHALLENGE: </a:t>
            </a:r>
          </a:p>
          <a:p>
            <a:pPr lvl="0">
              <a:lnSpc>
                <a:spcPct val="150000"/>
              </a:lnSpc>
            </a:pPr>
            <a:r>
              <a:rPr lang="en-US" sz="1600" b="1" dirty="0">
                <a:solidFill>
                  <a:srgbClr val="FFFFFF"/>
                </a:solidFill>
                <a:latin typeface="Politica" panose="02000506060000020004" pitchFamily="2" charset="0"/>
                <a:ea typeface="Lato"/>
                <a:cs typeface="Lato"/>
                <a:sym typeface="Lato"/>
              </a:rPr>
              <a:t>--</a:t>
            </a:r>
            <a:endParaRPr lang="en-US" sz="1600" dirty="0">
              <a:solidFill>
                <a:srgbClr val="FFFFFF"/>
              </a:solidFill>
              <a:latin typeface="Politica" panose="02000506060000020004" pitchFamily="2" charset="0"/>
              <a:ea typeface="Lato"/>
              <a:cs typeface="Lato"/>
              <a:sym typeface="Lato"/>
            </a:endParaRPr>
          </a:p>
          <a:p>
            <a:pPr lvl="0">
              <a:lnSpc>
                <a:spcPct val="150000"/>
              </a:lnSpc>
            </a:pPr>
            <a:r>
              <a:rPr lang="en-US" sz="1600" b="1" dirty="0">
                <a:solidFill>
                  <a:srgbClr val="FFFFFF"/>
                </a:solidFill>
                <a:latin typeface="Politica" panose="02000506060000020004" pitchFamily="2" charset="0"/>
                <a:ea typeface="Lato"/>
                <a:cs typeface="Lato"/>
                <a:sym typeface="Lato"/>
              </a:rPr>
              <a:t>LEARNING OBJECTIVES:</a:t>
            </a:r>
            <a:br>
              <a:rPr lang="en-US" sz="1600" b="1" dirty="0">
                <a:solidFill>
                  <a:srgbClr val="FFFFFF"/>
                </a:solidFill>
                <a:latin typeface="Politica" panose="02000506060000020004" pitchFamily="2" charset="0"/>
                <a:ea typeface="Lato"/>
                <a:cs typeface="Lato"/>
                <a:sym typeface="Lato"/>
              </a:rPr>
            </a:br>
            <a:r>
              <a:rPr lang="en-US" sz="1600" b="1" dirty="0">
                <a:solidFill>
                  <a:srgbClr val="FFFFFF"/>
                </a:solidFill>
                <a:latin typeface="Politica" panose="02000506060000020004" pitchFamily="2" charset="0"/>
                <a:ea typeface="Lato"/>
                <a:cs typeface="Lato"/>
                <a:sym typeface="Lato"/>
              </a:rPr>
              <a:t>After attending this session, participants will be able to:</a:t>
            </a:r>
            <a:endParaRPr lang="en-US" sz="1600" b="1" dirty="0">
              <a:latin typeface="Politica" panose="02000506060000020004" pitchFamily="2" charset="0"/>
            </a:endParaRPr>
          </a:p>
          <a:p>
            <a:pPr marL="457200" lvl="0" indent="-317500">
              <a:lnSpc>
                <a:spcPct val="150000"/>
              </a:lnSpc>
              <a:buClr>
                <a:srgbClr val="FFFFFF"/>
              </a:buClr>
              <a:buSzPts val="1400"/>
              <a:buFont typeface="Lato"/>
              <a:buChar char="●"/>
            </a:pPr>
            <a:r>
              <a:rPr lang="en-US" sz="1600" dirty="0">
                <a:solidFill>
                  <a:srgbClr val="FFFFFF"/>
                </a:solidFill>
                <a:latin typeface="Politica" panose="02000506060000020004" pitchFamily="2" charset="0"/>
                <a:sym typeface="Lato"/>
              </a:rPr>
              <a:t>Understand the Co-spaces platform structure and how it works.</a:t>
            </a:r>
          </a:p>
          <a:p>
            <a:pPr marL="457200" lvl="0" indent="-317500">
              <a:lnSpc>
                <a:spcPct val="150000"/>
              </a:lnSpc>
              <a:buClr>
                <a:srgbClr val="FFFFFF"/>
              </a:buClr>
              <a:buSzPts val="1400"/>
              <a:buFont typeface="Lato"/>
              <a:buChar char="●"/>
            </a:pPr>
            <a:r>
              <a:rPr lang="en-US" sz="1600" dirty="0">
                <a:solidFill>
                  <a:srgbClr val="FFFFFF"/>
                </a:solidFill>
                <a:latin typeface="Politica" panose="02000506060000020004" pitchFamily="2" charset="0"/>
                <a:sym typeface="Lato"/>
              </a:rPr>
              <a:t>Import the 3D model of the art piece.  </a:t>
            </a:r>
          </a:p>
          <a:p>
            <a:pPr marL="457200" lvl="0" indent="-317500">
              <a:lnSpc>
                <a:spcPct val="150000"/>
              </a:lnSpc>
              <a:buClr>
                <a:srgbClr val="FFFFFF"/>
              </a:buClr>
              <a:buSzPts val="1400"/>
              <a:buFont typeface="Lato"/>
              <a:buChar char="●"/>
            </a:pPr>
            <a:r>
              <a:rPr lang="en-US" sz="1600" dirty="0">
                <a:solidFill>
                  <a:srgbClr val="FFFFFF"/>
                </a:solidFill>
                <a:latin typeface="Politica" panose="02000506060000020004" pitchFamily="2" charset="0"/>
                <a:sym typeface="Lato"/>
              </a:rPr>
              <a:t>Design the environment.</a:t>
            </a:r>
          </a:p>
          <a:p>
            <a:pPr marL="457200" lvl="0" indent="-317500">
              <a:lnSpc>
                <a:spcPct val="150000"/>
              </a:lnSpc>
              <a:buClr>
                <a:srgbClr val="FFFFFF"/>
              </a:buClr>
              <a:buSzPts val="1400"/>
              <a:buFont typeface="Lato"/>
              <a:buChar char="●"/>
            </a:pPr>
            <a:r>
              <a:rPr lang="en-US" sz="1600" dirty="0">
                <a:solidFill>
                  <a:srgbClr val="FFFFFF"/>
                </a:solidFill>
                <a:latin typeface="Politica" panose="02000506060000020004" pitchFamily="2" charset="0"/>
                <a:sym typeface="Lato"/>
              </a:rPr>
              <a:t>Add and edit component like characters, rocks, and buildings. </a:t>
            </a:r>
          </a:p>
          <a:p>
            <a:pPr marL="457200" lvl="0" indent="-317500">
              <a:lnSpc>
                <a:spcPct val="150000"/>
              </a:lnSpc>
              <a:buClr>
                <a:srgbClr val="FFFFFF"/>
              </a:buClr>
              <a:buSzPts val="1400"/>
              <a:buFont typeface="Lato"/>
              <a:buChar char="●"/>
            </a:pPr>
            <a:endParaRPr lang="en-US" sz="1600" dirty="0">
              <a:solidFill>
                <a:srgbClr val="FFFFFF"/>
              </a:solidFill>
              <a:latin typeface="Politica" panose="02000506060000020004" pitchFamily="2" charset="0"/>
              <a:sym typeface="Lato"/>
            </a:endParaRPr>
          </a:p>
          <a:p>
            <a:pPr marL="139700">
              <a:lnSpc>
                <a:spcPct val="150000"/>
              </a:lnSpc>
              <a:buClr>
                <a:srgbClr val="FFFFFF"/>
              </a:buClr>
              <a:buSzPts val="1400"/>
            </a:pPr>
            <a:r>
              <a:rPr lang="en-US" sz="1600" dirty="0">
                <a:solidFill>
                  <a:schemeClr val="lt1"/>
                </a:solidFill>
                <a:latin typeface="Politica" panose="02000506060000020004" pitchFamily="2" charset="0"/>
                <a:ea typeface="Lato"/>
                <a:cs typeface="Lato"/>
                <a:sym typeface="Lato"/>
              </a:rPr>
              <a:t>EQUIPMENT:  Computer, internet access, </a:t>
            </a:r>
            <a:r>
              <a:rPr lang="en-US" sz="1600" dirty="0">
                <a:solidFill>
                  <a:schemeClr val="bg1"/>
                </a:solidFill>
                <a:latin typeface="Politica" panose="02000506060000020004" pitchFamily="2" charset="0"/>
                <a:ea typeface="Lato"/>
                <a:cs typeface="Lato"/>
                <a:sym typeface="Lato"/>
              </a:rPr>
              <a:t>Co-spaces platform.</a:t>
            </a:r>
            <a:endParaRPr lang="en-US" sz="1600" dirty="0">
              <a:solidFill>
                <a:srgbClr val="FFFFFF"/>
              </a:solidFill>
              <a:latin typeface="Politica" panose="02000506060000020004" pitchFamily="2" charset="0"/>
              <a:ea typeface="Lato"/>
              <a:cs typeface="Lato"/>
              <a:sym typeface="Lato"/>
            </a:endParaRPr>
          </a:p>
        </p:txBody>
      </p:sp>
      <p:sp>
        <p:nvSpPr>
          <p:cNvPr id="111" name="Google Shape;60;p13"/>
          <p:cNvSpPr txBox="1"/>
          <p:nvPr/>
        </p:nvSpPr>
        <p:spPr>
          <a:xfrm>
            <a:off x="1942288" y="408374"/>
            <a:ext cx="8304249" cy="5539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121874" tIns="121874" rIns="121874" bIns="121874">
            <a:spAutoFit/>
          </a:bodyPr>
          <a:lstStyle>
            <a:lvl1pPr algn="ctr">
              <a:defRPr sz="2000">
                <a:solidFill>
                  <a:srgbClr val="FFFFFF"/>
                </a:solidFill>
                <a:latin typeface="Politica"/>
                <a:ea typeface="Politica"/>
                <a:cs typeface="Politica"/>
                <a:sym typeface="Politica"/>
              </a:defRPr>
            </a:lvl1pPr>
          </a:lstStyle>
          <a:p>
            <a:r>
              <a:rPr lang="en-US" dirty="0"/>
              <a:t>Virtualize your art piece</a:t>
            </a:r>
            <a:endParaRPr dirty="0"/>
          </a:p>
        </p:txBody>
      </p:sp>
      <p:grpSp>
        <p:nvGrpSpPr>
          <p:cNvPr id="114" name="Google Shape;61;p13"/>
          <p:cNvGrpSpPr/>
          <p:nvPr/>
        </p:nvGrpSpPr>
        <p:grpSpPr>
          <a:xfrm>
            <a:off x="2058922" y="448448"/>
            <a:ext cx="8070978" cy="494651"/>
            <a:chOff x="0" y="0"/>
            <a:chExt cx="8070977" cy="494649"/>
          </a:xfrm>
        </p:grpSpPr>
        <p:sp>
          <p:nvSpPr>
            <p:cNvPr id="112" name="Google Shape;62;p13"/>
            <p:cNvSpPr/>
            <p:nvPr/>
          </p:nvSpPr>
          <p:spPr>
            <a:xfrm>
              <a:off x="0" y="-1"/>
              <a:ext cx="8070978" cy="1"/>
            </a:xfrm>
            <a:prstGeom prst="line">
              <a:avLst/>
            </a:prstGeom>
            <a:noFill/>
            <a:ln w="1905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13" name="Google Shape;63;p13"/>
            <p:cNvSpPr/>
            <p:nvPr/>
          </p:nvSpPr>
          <p:spPr>
            <a:xfrm>
              <a:off x="0" y="494649"/>
              <a:ext cx="8070978" cy="1"/>
            </a:xfrm>
            <a:prstGeom prst="line">
              <a:avLst/>
            </a:prstGeom>
            <a:noFill/>
            <a:ln w="1905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pic>
        <p:nvPicPr>
          <p:cNvPr id="115" name="Picture 7" descr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18961" y="6413529"/>
            <a:ext cx="1044681" cy="369333"/>
          </a:xfrm>
          <a:prstGeom prst="rect">
            <a:avLst/>
          </a:prstGeom>
          <a:ln w="12700">
            <a:miter lim="400000"/>
          </a:ln>
        </p:spPr>
      </p:pic>
      <p:sp>
        <p:nvSpPr>
          <p:cNvPr id="116" name="TextBox 2"/>
          <p:cNvSpPr txBox="1"/>
          <p:nvPr/>
        </p:nvSpPr>
        <p:spPr>
          <a:xfrm>
            <a:off x="10663642" y="6464329"/>
            <a:ext cx="1226567" cy="3186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800">
                <a:solidFill>
                  <a:srgbClr val="FFFFFF"/>
                </a:solidFill>
                <a:latin typeface="Politica"/>
                <a:ea typeface="Politica"/>
                <a:cs typeface="Politica"/>
                <a:sym typeface="Politica"/>
              </a:defRPr>
            </a:lvl1pPr>
          </a:lstStyle>
          <a:p>
            <a:r>
              <a:t>Studio56.qa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 thruBlk="1"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2" name="Google Shape;73;p14"/>
          <p:cNvGraphicFramePr/>
          <p:nvPr>
            <p:extLst>
              <p:ext uri="{D42A27DB-BD31-4B8C-83A1-F6EECF244321}">
                <p14:modId xmlns:p14="http://schemas.microsoft.com/office/powerpoint/2010/main" val="1169019045"/>
              </p:ext>
            </p:extLst>
          </p:nvPr>
        </p:nvGraphicFramePr>
        <p:xfrm>
          <a:off x="1277462" y="676656"/>
          <a:ext cx="9624375" cy="5882550"/>
        </p:xfrm>
        <a:graphic>
          <a:graphicData uri="http://schemas.openxmlformats.org/drawingml/2006/table">
            <a:tbl>
              <a:tblPr>
                <a:tableStyleId>{4C3C2611-4C71-4FC5-86AE-919BDF0F9419}</a:tableStyleId>
              </a:tblPr>
              <a:tblGrid>
                <a:gridCol w="11321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872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049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8951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400" dirty="0">
                          <a:solidFill>
                            <a:srgbClr val="FFFFFF"/>
                          </a:solidFill>
                          <a:latin typeface="Politica"/>
                          <a:ea typeface="Politica"/>
                          <a:cs typeface="Politica"/>
                          <a:sym typeface="Politica"/>
                        </a:rPr>
                        <a:t> Time / Duration</a:t>
                      </a:r>
                    </a:p>
                  </a:txBody>
                  <a:tcPr marL="91425" marR="91425" marT="91425" marB="91425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400" dirty="0">
                          <a:solidFill>
                            <a:srgbClr val="FFFFFF"/>
                          </a:solidFill>
                          <a:latin typeface="Politica"/>
                          <a:ea typeface="Politica"/>
                          <a:cs typeface="Politica"/>
                          <a:sym typeface="Politica"/>
                        </a:rPr>
                        <a:t>Activity</a:t>
                      </a:r>
                    </a:p>
                  </a:txBody>
                  <a:tcPr marL="91425" marR="91425" marT="91425" marB="91425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400" dirty="0">
                          <a:solidFill>
                            <a:srgbClr val="FFFFFF"/>
                          </a:solidFill>
                          <a:latin typeface="Politica"/>
                          <a:ea typeface="Politica"/>
                          <a:cs typeface="Politica"/>
                          <a:sym typeface="Politica"/>
                        </a:rPr>
                        <a:t>Materials</a:t>
                      </a:r>
                      <a:r>
                        <a:rPr lang="en-US" sz="1400" dirty="0">
                          <a:solidFill>
                            <a:srgbClr val="FFFFFF"/>
                          </a:solidFill>
                          <a:latin typeface="Politica"/>
                          <a:ea typeface="Politica"/>
                          <a:cs typeface="Politica"/>
                          <a:sym typeface="Politica"/>
                        </a:rPr>
                        <a:t>/requirements </a:t>
                      </a:r>
                      <a:endParaRPr sz="1400" dirty="0">
                        <a:solidFill>
                          <a:srgbClr val="FFFFFF"/>
                        </a:solidFill>
                        <a:latin typeface="Politica"/>
                        <a:ea typeface="Politica"/>
                        <a:cs typeface="Politica"/>
                        <a:sym typeface="Politica"/>
                      </a:endParaRPr>
                    </a:p>
                  </a:txBody>
                  <a:tcPr marL="91425" marR="91425" marT="91425" marB="91425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87083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lang="en-US" sz="1400" dirty="0">
                          <a:solidFill>
                            <a:srgbClr val="FFFFFF"/>
                          </a:solidFill>
                          <a:latin typeface="Politica"/>
                          <a:ea typeface="Politica"/>
                          <a:cs typeface="Politica"/>
                          <a:sym typeface="Politica"/>
                        </a:rPr>
                        <a:t>5 </a:t>
                      </a:r>
                      <a:r>
                        <a:rPr sz="1400" dirty="0">
                          <a:solidFill>
                            <a:srgbClr val="FFFFFF"/>
                          </a:solidFill>
                          <a:latin typeface="Politica"/>
                          <a:ea typeface="Politica"/>
                          <a:cs typeface="Politica"/>
                          <a:sym typeface="Politica"/>
                        </a:rPr>
                        <a:t>min</a:t>
                      </a:r>
                    </a:p>
                  </a:txBody>
                  <a:tcPr marL="91425" marR="91425" marT="91425" marB="91425" horzOverflow="overflow"/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  <a:defRPr sz="1400">
                          <a:solidFill>
                            <a:srgbClr val="FFFFFF"/>
                          </a:solidFill>
                          <a:latin typeface="Politica"/>
                          <a:ea typeface="Politica"/>
                          <a:cs typeface="Politica"/>
                          <a:sym typeface="Politica"/>
                        </a:defRPr>
                      </a:pPr>
                      <a:r>
                        <a:rPr dirty="0"/>
                        <a:t>Introduce yourself. 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  <a:defRPr sz="1400">
                          <a:solidFill>
                            <a:srgbClr val="FFFFFF"/>
                          </a:solidFill>
                          <a:latin typeface="Politica"/>
                          <a:ea typeface="Politica"/>
                          <a:cs typeface="Politica"/>
                          <a:sym typeface="Politica"/>
                        </a:defRPr>
                      </a:pPr>
                      <a:r>
                        <a:rPr dirty="0"/>
                        <a:t>Introduce students to </a:t>
                      </a:r>
                      <a:r>
                        <a:rPr lang="en-US" dirty="0"/>
                        <a:t>each other  (Ice breaking).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  <a:defRPr sz="1400">
                          <a:solidFill>
                            <a:srgbClr val="FFFFFF"/>
                          </a:solidFill>
                          <a:latin typeface="Politica"/>
                          <a:ea typeface="Politica"/>
                          <a:cs typeface="Politica"/>
                          <a:sym typeface="Politica"/>
                        </a:defRPr>
                      </a:pPr>
                      <a:r>
                        <a:rPr lang="en-US" dirty="0"/>
                        <a:t>Explain what we are going to do today.</a:t>
                      </a:r>
                    </a:p>
                  </a:txBody>
                  <a:tcPr marL="91425" marR="91425" marT="91425" marB="91425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400" dirty="0">
                          <a:solidFill>
                            <a:srgbClr val="FFFFFF"/>
                          </a:solidFill>
                          <a:latin typeface="Politica" panose="02000506060000020004" pitchFamily="2" charset="0"/>
                          <a:ea typeface="Lato"/>
                          <a:cs typeface="Lato"/>
                          <a:sym typeface="Lato"/>
                        </a:rPr>
                        <a:t>Computer, internet access.</a:t>
                      </a:r>
                    </a:p>
                  </a:txBody>
                  <a:tcPr marL="91425" marR="91425" marT="91425" marB="91425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lang="en-US" sz="1400">
                          <a:solidFill>
                            <a:srgbClr val="FFFFFF"/>
                          </a:solidFill>
                          <a:latin typeface="Politica"/>
                          <a:ea typeface="Politica"/>
                          <a:cs typeface="Politica"/>
                          <a:sym typeface="Politica"/>
                        </a:rPr>
                        <a:t>15 </a:t>
                      </a:r>
                      <a:r>
                        <a:rPr lang="en-US" sz="1400" dirty="0">
                          <a:solidFill>
                            <a:srgbClr val="FFFFFF"/>
                          </a:solidFill>
                          <a:latin typeface="Politica"/>
                          <a:ea typeface="Politica"/>
                          <a:cs typeface="Politica"/>
                          <a:sym typeface="Politica"/>
                        </a:rPr>
                        <a:t>min</a:t>
                      </a:r>
                      <a:endParaRPr sz="1400" dirty="0">
                        <a:solidFill>
                          <a:srgbClr val="FFFFFF"/>
                        </a:solidFill>
                        <a:latin typeface="Politica"/>
                        <a:ea typeface="Politica"/>
                        <a:cs typeface="Politica"/>
                        <a:sym typeface="Politica"/>
                      </a:endParaRPr>
                    </a:p>
                  </a:txBody>
                  <a:tcPr marL="91425" marR="91425" marT="91425" marB="91425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lang="en-US" sz="1400" dirty="0">
                          <a:solidFill>
                            <a:srgbClr val="FFFFFF"/>
                          </a:solidFill>
                          <a:latin typeface="Politica"/>
                          <a:ea typeface="Politica"/>
                          <a:cs typeface="Politica"/>
                          <a:sym typeface="Politica"/>
                        </a:rPr>
                        <a:t>Presentation :</a:t>
                      </a:r>
                    </a:p>
                    <a:p>
                      <a:pPr algn="l">
                        <a:defRPr sz="1800"/>
                      </a:pPr>
                      <a:r>
                        <a:rPr lang="en-US" sz="1400" dirty="0">
                          <a:solidFill>
                            <a:srgbClr val="FFFFFF"/>
                          </a:solidFill>
                          <a:latin typeface="Politica"/>
                          <a:ea typeface="Politica"/>
                          <a:cs typeface="Politica"/>
                          <a:sym typeface="Politica"/>
                        </a:rPr>
                        <a:t>1- Who are we and what we do in Studio 56.</a:t>
                      </a:r>
                    </a:p>
                    <a:p>
                      <a:pPr algn="l">
                        <a:defRPr sz="1800"/>
                      </a:pPr>
                      <a:r>
                        <a:rPr lang="en-US" sz="1400" dirty="0">
                          <a:solidFill>
                            <a:srgbClr val="FFFFFF"/>
                          </a:solidFill>
                          <a:latin typeface="Politica"/>
                          <a:ea typeface="Politica"/>
                          <a:cs typeface="Politica"/>
                          <a:sym typeface="Politica"/>
                        </a:rPr>
                        <a:t>2- Introduce the client letter.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en-US" sz="1400" dirty="0">
                          <a:solidFill>
                            <a:srgbClr val="FFFFFF"/>
                          </a:solidFill>
                          <a:latin typeface="Politica"/>
                          <a:ea typeface="Politica"/>
                          <a:cs typeface="Politica"/>
                          <a:sym typeface="Politica"/>
                        </a:rPr>
                        <a:t>3- Question: What is Art?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 sz="1800"/>
                      </a:pPr>
                      <a:r>
                        <a:rPr lang="en-US" sz="1400" dirty="0">
                          <a:solidFill>
                            <a:srgbClr val="FFFFFF"/>
                          </a:solidFill>
                          <a:latin typeface="Politica"/>
                          <a:ea typeface="Politica"/>
                          <a:cs typeface="Politica"/>
                          <a:sym typeface="Politica"/>
                        </a:rPr>
                        <a:t>Explain the meaning of Art.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 sz="1800"/>
                      </a:pPr>
                      <a:r>
                        <a:rPr lang="en-US" sz="1400" dirty="0">
                          <a:solidFill>
                            <a:srgbClr val="FFFFFF"/>
                          </a:solidFill>
                          <a:latin typeface="Politica"/>
                          <a:ea typeface="Politica"/>
                          <a:cs typeface="Politica"/>
                          <a:sym typeface="Politica"/>
                        </a:rPr>
                        <a:t>Video about the meaning of Art.</a:t>
                      </a:r>
                    </a:p>
                    <a:p>
                      <a:pPr algn="l">
                        <a:defRPr sz="1800"/>
                      </a:pPr>
                      <a:r>
                        <a:rPr lang="en-US" sz="1400" dirty="0">
                          <a:solidFill>
                            <a:srgbClr val="FFFFFF"/>
                          </a:solidFill>
                          <a:latin typeface="Politica"/>
                          <a:ea typeface="Politica"/>
                          <a:cs typeface="Politica"/>
                          <a:sym typeface="Politica"/>
                        </a:rPr>
                        <a:t>4- What is Virtual Reality.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  <a:defRPr sz="1800"/>
                      </a:pPr>
                      <a:r>
                        <a:rPr lang="en-US" sz="1400" dirty="0">
                          <a:solidFill>
                            <a:srgbClr val="FFFFFF"/>
                          </a:solidFill>
                          <a:latin typeface="Politica"/>
                          <a:ea typeface="Politica"/>
                          <a:cs typeface="Politica"/>
                          <a:sym typeface="Politica"/>
                        </a:rPr>
                        <a:t>Examples of VR applications.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  <a:defRPr sz="1800"/>
                      </a:pPr>
                      <a:r>
                        <a:rPr lang="en-US" sz="1400" dirty="0">
                          <a:solidFill>
                            <a:srgbClr val="FFFFFF"/>
                          </a:solidFill>
                          <a:latin typeface="Politica"/>
                          <a:ea typeface="Politica"/>
                          <a:cs typeface="Politica"/>
                          <a:sym typeface="Politica"/>
                        </a:rPr>
                        <a:t>Video about Arts &amp; VR. </a:t>
                      </a:r>
                    </a:p>
                    <a:p>
                      <a:pPr algn="l">
                        <a:defRPr sz="1800"/>
                      </a:pPr>
                      <a:r>
                        <a:rPr lang="en-US" sz="1400" dirty="0">
                          <a:solidFill>
                            <a:srgbClr val="FFFFFF"/>
                          </a:solidFill>
                          <a:latin typeface="Politica"/>
                          <a:ea typeface="Politica"/>
                          <a:cs typeface="Politica"/>
                          <a:sym typeface="Politica"/>
                        </a:rPr>
                        <a:t>5- Question: Imagine you can draw in VR.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  <a:defRPr sz="1800"/>
                      </a:pPr>
                      <a:r>
                        <a:rPr lang="en-US" sz="1400" dirty="0">
                          <a:solidFill>
                            <a:srgbClr val="FFFFFF"/>
                          </a:solidFill>
                          <a:latin typeface="Politica"/>
                          <a:ea typeface="Politica"/>
                          <a:cs typeface="Politica"/>
                          <a:sym typeface="Politica"/>
                        </a:rPr>
                        <a:t>Ask the participants what would they draw in VR.</a:t>
                      </a:r>
                    </a:p>
                    <a:p>
                      <a:pPr algn="l">
                        <a:defRPr sz="1800"/>
                      </a:pPr>
                      <a:r>
                        <a:rPr lang="en-US" sz="1400" dirty="0">
                          <a:solidFill>
                            <a:srgbClr val="FFFFFF"/>
                          </a:solidFill>
                          <a:latin typeface="Politica"/>
                          <a:ea typeface="Politica"/>
                          <a:cs typeface="Politica"/>
                          <a:sym typeface="Politica"/>
                        </a:rPr>
                        <a:t>6- Used terms.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  <a:defRPr sz="1800"/>
                      </a:pPr>
                      <a:r>
                        <a:rPr lang="en-US" sz="1400" dirty="0">
                          <a:solidFill>
                            <a:srgbClr val="FFFFFF"/>
                          </a:solidFill>
                          <a:latin typeface="Politica"/>
                          <a:ea typeface="Politica"/>
                          <a:cs typeface="Politica"/>
                          <a:sym typeface="Politica"/>
                        </a:rPr>
                        <a:t>Explain the meaning of: Collision, Event, Physics, Mesh, Model.</a:t>
                      </a:r>
                    </a:p>
                    <a:p>
                      <a:pPr algn="l">
                        <a:defRPr sz="1800"/>
                      </a:pPr>
                      <a:r>
                        <a:rPr lang="en-US" sz="1400" dirty="0">
                          <a:solidFill>
                            <a:srgbClr val="FFFFFF"/>
                          </a:solidFill>
                          <a:latin typeface="Politica"/>
                          <a:ea typeface="Politica"/>
                          <a:cs typeface="Politica"/>
                          <a:sym typeface="Politica"/>
                        </a:rPr>
                        <a:t>7-  Which program we will be using today.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  <a:defRPr sz="1800"/>
                      </a:pPr>
                      <a:r>
                        <a:rPr lang="en-US" sz="1400" dirty="0">
                          <a:solidFill>
                            <a:srgbClr val="FFFFFF"/>
                          </a:solidFill>
                          <a:latin typeface="Politica"/>
                          <a:ea typeface="Politica"/>
                          <a:cs typeface="Politica"/>
                          <a:sym typeface="Politica"/>
                        </a:rPr>
                        <a:t>Co-spaces. </a:t>
                      </a:r>
                    </a:p>
                    <a:p>
                      <a:pPr algn="l">
                        <a:defRPr sz="1800"/>
                      </a:pPr>
                      <a:r>
                        <a:rPr lang="en-US" sz="1400" dirty="0">
                          <a:solidFill>
                            <a:srgbClr val="FFFFFF"/>
                          </a:solidFill>
                          <a:latin typeface="Politica"/>
                          <a:ea typeface="Politica"/>
                          <a:cs typeface="Politica"/>
                          <a:sym typeface="Politica"/>
                        </a:rPr>
                        <a:t>8- Explain how to join a classroom in Co-spaces.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en-US" sz="1400" dirty="0">
                          <a:solidFill>
                            <a:srgbClr val="FFFFFF"/>
                          </a:solidFill>
                          <a:latin typeface="Politica"/>
                          <a:ea typeface="Politica"/>
                          <a:cs typeface="Politica"/>
                          <a:sym typeface="Politica"/>
                        </a:rPr>
                        <a:t>9-Explain the UI of the program. </a:t>
                      </a:r>
                    </a:p>
                    <a:p>
                      <a:pPr algn="l">
                        <a:defRPr sz="1800"/>
                      </a:pPr>
                      <a:r>
                        <a:rPr lang="en-US" sz="1400" dirty="0">
                          <a:solidFill>
                            <a:srgbClr val="FFFFFF"/>
                          </a:solidFill>
                          <a:latin typeface="Politica"/>
                          <a:ea typeface="Politica"/>
                          <a:cs typeface="Politica"/>
                          <a:sym typeface="Politica"/>
                        </a:rPr>
                        <a:t>10- How to test the final project in VR using Google cardboard headsets.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  <a:defRPr sz="1800"/>
                      </a:pPr>
                      <a:r>
                        <a:rPr lang="en-US" sz="1400" dirty="0">
                          <a:solidFill>
                            <a:srgbClr val="FFFFFF"/>
                          </a:solidFill>
                          <a:latin typeface="Politica"/>
                          <a:ea typeface="Politica"/>
                          <a:cs typeface="Politica"/>
                          <a:sym typeface="Politica"/>
                        </a:rPr>
                        <a:t>They will be using VR cardboard headsets made by Studio 5/6 at the end of the day.</a:t>
                      </a:r>
                    </a:p>
                  </a:txBody>
                  <a:tcPr marL="91425" marR="91425" marT="91425" marB="91425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400" dirty="0">
                          <a:solidFill>
                            <a:srgbClr val="FFFFFF"/>
                          </a:solidFill>
                          <a:latin typeface="Politica" panose="02000506060000020004" pitchFamily="2" charset="0"/>
                          <a:ea typeface="Lato"/>
                          <a:cs typeface="Lato"/>
                          <a:sym typeface="Lato"/>
                        </a:rPr>
                        <a:t>Computer, internet access.</a:t>
                      </a:r>
                    </a:p>
                  </a:txBody>
                  <a:tcPr marL="91425" marR="91425" marT="91425" marB="91425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123" name="Picture 7" descr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18961" y="6413529"/>
            <a:ext cx="1044681" cy="369333"/>
          </a:xfrm>
          <a:prstGeom prst="rect">
            <a:avLst/>
          </a:prstGeom>
          <a:ln w="12700">
            <a:miter lim="400000"/>
          </a:ln>
        </p:spPr>
      </p:pic>
      <p:sp>
        <p:nvSpPr>
          <p:cNvPr id="124" name="TextBox 2"/>
          <p:cNvSpPr txBox="1"/>
          <p:nvPr/>
        </p:nvSpPr>
        <p:spPr>
          <a:xfrm>
            <a:off x="10663642" y="6464329"/>
            <a:ext cx="1226567" cy="3186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800">
                <a:solidFill>
                  <a:srgbClr val="FFFFFF"/>
                </a:solidFill>
                <a:latin typeface="Politica"/>
                <a:ea typeface="Politica"/>
                <a:cs typeface="Politica"/>
                <a:sym typeface="Politica"/>
              </a:defRPr>
            </a:lvl1pPr>
          </a:lstStyle>
          <a:p>
            <a:r>
              <a:t>Studio56.qa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 thruBlk="1"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68;p14"/>
          <p:cNvSpPr txBox="1"/>
          <p:nvPr/>
        </p:nvSpPr>
        <p:spPr>
          <a:xfrm>
            <a:off x="3865009" y="14251"/>
            <a:ext cx="4720201" cy="4990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121874" tIns="121874" rIns="121874" bIns="121874">
            <a:spAutoFit/>
          </a:bodyPr>
          <a:lstStyle>
            <a:lvl1pPr algn="ctr">
              <a:defRPr sz="2000">
                <a:solidFill>
                  <a:srgbClr val="FFFFFF"/>
                </a:solidFill>
                <a:latin typeface="Politica"/>
                <a:ea typeface="Politica"/>
                <a:cs typeface="Politica"/>
                <a:sym typeface="Politica"/>
              </a:defRPr>
            </a:lvl1pPr>
          </a:lstStyle>
          <a:p>
            <a:r>
              <a:rPr dirty="0"/>
              <a:t> LESSON PLAN (</a:t>
            </a:r>
            <a:r>
              <a:rPr dirty="0" err="1"/>
              <a:t>Pg</a:t>
            </a:r>
            <a:r>
              <a:rPr dirty="0"/>
              <a:t> 1)</a:t>
            </a:r>
          </a:p>
        </p:txBody>
      </p:sp>
      <p:grpSp>
        <p:nvGrpSpPr>
          <p:cNvPr id="121" name="Google Shape;69;p14"/>
          <p:cNvGrpSpPr/>
          <p:nvPr/>
        </p:nvGrpSpPr>
        <p:grpSpPr>
          <a:xfrm>
            <a:off x="5257524" y="32912"/>
            <a:ext cx="1992356" cy="494651"/>
            <a:chOff x="0" y="0"/>
            <a:chExt cx="1992354" cy="494649"/>
          </a:xfrm>
        </p:grpSpPr>
        <p:sp>
          <p:nvSpPr>
            <p:cNvPr id="119" name="Google Shape;70;p14"/>
            <p:cNvSpPr/>
            <p:nvPr/>
          </p:nvSpPr>
          <p:spPr>
            <a:xfrm>
              <a:off x="0" y="-1"/>
              <a:ext cx="1992355" cy="1"/>
            </a:xfrm>
            <a:prstGeom prst="line">
              <a:avLst/>
            </a:prstGeom>
            <a:noFill/>
            <a:ln w="1905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20" name="Google Shape;71;p14"/>
            <p:cNvSpPr/>
            <p:nvPr/>
          </p:nvSpPr>
          <p:spPr>
            <a:xfrm>
              <a:off x="0" y="494649"/>
              <a:ext cx="1992355" cy="1"/>
            </a:xfrm>
            <a:prstGeom prst="line">
              <a:avLst/>
            </a:prstGeom>
            <a:noFill/>
            <a:ln w="1905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graphicFrame>
        <p:nvGraphicFramePr>
          <p:cNvPr id="122" name="Google Shape;73;p14"/>
          <p:cNvGraphicFramePr/>
          <p:nvPr>
            <p:extLst>
              <p:ext uri="{D42A27DB-BD31-4B8C-83A1-F6EECF244321}">
                <p14:modId xmlns:p14="http://schemas.microsoft.com/office/powerpoint/2010/main" val="614150920"/>
              </p:ext>
            </p:extLst>
          </p:nvPr>
        </p:nvGraphicFramePr>
        <p:xfrm>
          <a:off x="944359" y="122010"/>
          <a:ext cx="10561500" cy="6949350"/>
        </p:xfrm>
        <a:graphic>
          <a:graphicData uri="http://schemas.openxmlformats.org/drawingml/2006/table">
            <a:tbl>
              <a:tblPr>
                <a:tableStyleId>{4C3C2611-4C71-4FC5-86AE-919BDF0F9419}</a:tableStyleId>
              </a:tblPr>
              <a:tblGrid>
                <a:gridCol w="2069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872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049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8951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400" dirty="0">
                          <a:solidFill>
                            <a:srgbClr val="FFFFFF"/>
                          </a:solidFill>
                          <a:latin typeface="Politica"/>
                          <a:ea typeface="Politica"/>
                          <a:cs typeface="Politica"/>
                          <a:sym typeface="Politica"/>
                        </a:rPr>
                        <a:t> Time / Duration</a:t>
                      </a:r>
                    </a:p>
                  </a:txBody>
                  <a:tcPr marL="91425" marR="91425" marT="91425" marB="91425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400">
                          <a:solidFill>
                            <a:srgbClr val="FFFFFF"/>
                          </a:solidFill>
                          <a:latin typeface="Politica"/>
                          <a:ea typeface="Politica"/>
                          <a:cs typeface="Politica"/>
                          <a:sym typeface="Politica"/>
                        </a:rPr>
                        <a:t>Activity</a:t>
                      </a:r>
                    </a:p>
                  </a:txBody>
                  <a:tcPr marL="91425" marR="91425" marT="91425" marB="91425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en-US" sz="1400" dirty="0">
                          <a:solidFill>
                            <a:srgbClr val="FFFFFF"/>
                          </a:solidFill>
                          <a:latin typeface="Politica"/>
                          <a:ea typeface="Politica"/>
                          <a:cs typeface="Politica"/>
                          <a:sym typeface="Politica"/>
                        </a:rPr>
                        <a:t>Materials/requirements </a:t>
                      </a:r>
                    </a:p>
                  </a:txBody>
                  <a:tcPr marL="91425" marR="91425" marT="91425" marB="91425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8951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lang="en-US" sz="1400" dirty="0">
                          <a:solidFill>
                            <a:srgbClr val="FFFFFF"/>
                          </a:solidFill>
                          <a:latin typeface="Politica"/>
                          <a:ea typeface="Politica"/>
                          <a:cs typeface="Politica"/>
                          <a:sym typeface="Politica"/>
                        </a:rPr>
                        <a:t>10 min</a:t>
                      </a:r>
                      <a:endParaRPr sz="1400" dirty="0">
                        <a:solidFill>
                          <a:srgbClr val="FFFFFF"/>
                        </a:solidFill>
                        <a:latin typeface="Politica"/>
                        <a:ea typeface="Politica"/>
                        <a:cs typeface="Politica"/>
                        <a:sym typeface="Politica"/>
                      </a:endParaRPr>
                    </a:p>
                  </a:txBody>
                  <a:tcPr marL="91425" marR="91425" marT="91425" marB="91425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en-US" sz="1400" dirty="0">
                          <a:solidFill>
                            <a:srgbClr val="FFFFFF"/>
                          </a:solidFill>
                          <a:latin typeface="Politica"/>
                          <a:ea typeface="Politica"/>
                          <a:cs typeface="Politica"/>
                          <a:sym typeface="Politica"/>
                        </a:rPr>
                        <a:t>Co-spaces: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en-US" sz="1400" dirty="0">
                          <a:solidFill>
                            <a:srgbClr val="FFFFFF"/>
                          </a:solidFill>
                          <a:latin typeface="Politica"/>
                          <a:ea typeface="Politica"/>
                          <a:cs typeface="Politica"/>
                          <a:sym typeface="Politica"/>
                        </a:rPr>
                        <a:t>1- Join the classroom using the class code.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en-US" sz="1400" dirty="0">
                          <a:solidFill>
                            <a:srgbClr val="FFFFFF"/>
                          </a:solidFill>
                          <a:latin typeface="Politica"/>
                          <a:ea typeface="Politica"/>
                          <a:cs typeface="Politica"/>
                          <a:sym typeface="Politica"/>
                        </a:rPr>
                        <a:t>2- Open new Co-spaces 3D empty project.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 sz="1800"/>
                      </a:pPr>
                      <a:r>
                        <a:rPr lang="en-US" sz="1400" dirty="0">
                          <a:solidFill>
                            <a:srgbClr val="FFFFFF"/>
                          </a:solidFill>
                          <a:latin typeface="Politica"/>
                          <a:ea typeface="Politica"/>
                          <a:cs typeface="Politica"/>
                          <a:sym typeface="Politica"/>
                        </a:rPr>
                        <a:t>Explore the user-interface of co-spaces platform.</a:t>
                      </a:r>
                    </a:p>
                  </a:txBody>
                  <a:tcPr marL="91425" marR="91425" marT="91425" marB="91425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400" dirty="0">
                          <a:solidFill>
                            <a:srgbClr val="FFFFFF"/>
                          </a:solidFill>
                          <a:latin typeface="Politica" panose="02000506060000020004" pitchFamily="2" charset="0"/>
                          <a:ea typeface="Lato"/>
                          <a:cs typeface="Lato"/>
                          <a:sym typeface="Lato"/>
                        </a:rPr>
                        <a:t>Computer, internet access.</a:t>
                      </a:r>
                    </a:p>
                  </a:txBody>
                  <a:tcPr marL="91425" marR="91425" marT="91425" marB="91425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69882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lang="en-US" sz="1400" dirty="0">
                          <a:solidFill>
                            <a:srgbClr val="FFFFFF"/>
                          </a:solidFill>
                          <a:latin typeface="Politica"/>
                          <a:ea typeface="Politica"/>
                          <a:cs typeface="Politica"/>
                          <a:sym typeface="Politica"/>
                        </a:rPr>
                        <a:t>60 min</a:t>
                      </a:r>
                      <a:endParaRPr sz="1400" dirty="0">
                        <a:solidFill>
                          <a:srgbClr val="FFFFFF"/>
                        </a:solidFill>
                        <a:latin typeface="Politica"/>
                        <a:ea typeface="Politica"/>
                        <a:cs typeface="Politica"/>
                        <a:sym typeface="Politica"/>
                      </a:endParaRPr>
                    </a:p>
                  </a:txBody>
                  <a:tcPr marL="91425" marR="91425" marT="91425" marB="91425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lang="en-US" sz="1400" dirty="0">
                          <a:solidFill>
                            <a:srgbClr val="FFFFFF"/>
                          </a:solidFill>
                          <a:latin typeface="Politica"/>
                          <a:ea typeface="Politica"/>
                          <a:cs typeface="Politica"/>
                          <a:sym typeface="Politica"/>
                        </a:rPr>
                        <a:t>Build the environment:</a:t>
                      </a:r>
                    </a:p>
                    <a:p>
                      <a:pPr algn="l">
                        <a:defRPr sz="1800"/>
                      </a:pPr>
                      <a:r>
                        <a:rPr lang="en-US" sz="1400" dirty="0">
                          <a:solidFill>
                            <a:srgbClr val="FFFFFF"/>
                          </a:solidFill>
                          <a:latin typeface="Politica"/>
                          <a:ea typeface="Politica"/>
                          <a:cs typeface="Politica"/>
                          <a:sym typeface="Politica"/>
                        </a:rPr>
                        <a:t>1- Introduction to Co-spaces platform.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  <a:defRPr sz="1800"/>
                      </a:pPr>
                      <a:r>
                        <a:rPr lang="en-US" sz="1400" dirty="0">
                          <a:solidFill>
                            <a:srgbClr val="FFFFFF"/>
                          </a:solidFill>
                          <a:latin typeface="Politica"/>
                          <a:ea typeface="Politica"/>
                          <a:cs typeface="Politica"/>
                          <a:sym typeface="Politica"/>
                        </a:rPr>
                        <a:t>Adding components from library.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  <a:defRPr sz="1800"/>
                      </a:pPr>
                      <a:r>
                        <a:rPr lang="en-US" sz="1400" dirty="0">
                          <a:solidFill>
                            <a:srgbClr val="FFFFFF"/>
                          </a:solidFill>
                          <a:latin typeface="Politica"/>
                          <a:ea typeface="Politica"/>
                          <a:cs typeface="Politica"/>
                          <a:sym typeface="Politica"/>
                        </a:rPr>
                        <a:t>Adding environment (forest, desert, …etc.). 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  <a:defRPr sz="1800"/>
                      </a:pPr>
                      <a:r>
                        <a:rPr lang="en-US" sz="1400" dirty="0">
                          <a:solidFill>
                            <a:srgbClr val="FFFFFF"/>
                          </a:solidFill>
                          <a:latin typeface="Politica"/>
                          <a:ea typeface="Politica"/>
                          <a:cs typeface="Politica"/>
                          <a:sym typeface="Politica"/>
                        </a:rPr>
                        <a:t>Movements in the 3D environment (keyboard arrows, mouse).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  <a:defRPr sz="1800"/>
                      </a:pPr>
                      <a:r>
                        <a:rPr lang="en-US" sz="1400" dirty="0">
                          <a:solidFill>
                            <a:srgbClr val="FFFFFF"/>
                          </a:solidFill>
                          <a:latin typeface="Politica"/>
                          <a:ea typeface="Politica"/>
                          <a:cs typeface="Politica"/>
                          <a:sym typeface="Politica"/>
                        </a:rPr>
                        <a:t>Camera movements.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  <a:defRPr sz="1800"/>
                      </a:pPr>
                      <a:r>
                        <a:rPr lang="en-US" sz="1400" dirty="0">
                          <a:solidFill>
                            <a:srgbClr val="FFFFFF"/>
                          </a:solidFill>
                          <a:latin typeface="Politica"/>
                          <a:ea typeface="Politica"/>
                          <a:cs typeface="Politica"/>
                          <a:sym typeface="Politica"/>
                        </a:rPr>
                        <a:t>Multiple scenes. </a:t>
                      </a:r>
                    </a:p>
                    <a:p>
                      <a:pPr marL="0" indent="0" algn="l">
                        <a:buFont typeface="Arial" panose="020B0604020202020204" pitchFamily="34" charset="0"/>
                        <a:buNone/>
                        <a:defRPr sz="1800"/>
                      </a:pPr>
                      <a:r>
                        <a:rPr lang="en-US" sz="1400" dirty="0">
                          <a:solidFill>
                            <a:srgbClr val="FFFFFF"/>
                          </a:solidFill>
                          <a:latin typeface="Politica"/>
                          <a:ea typeface="Politica"/>
                          <a:cs typeface="Politica"/>
                          <a:sym typeface="Politica"/>
                        </a:rPr>
                        <a:t>2- Import the 3D model of the art piece made in Day 2.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  <a:defRPr sz="1800"/>
                      </a:pPr>
                      <a:r>
                        <a:rPr lang="en-US" sz="1400" dirty="0">
                          <a:solidFill>
                            <a:srgbClr val="FFFFFF"/>
                          </a:solidFill>
                          <a:latin typeface="Politica"/>
                          <a:ea typeface="Politica"/>
                          <a:cs typeface="Politica"/>
                          <a:sym typeface="Politica"/>
                        </a:rPr>
                        <a:t>Import the 3D model (.obj file) then drag and drop the model to the environment. 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  <a:defRPr sz="1800"/>
                      </a:pPr>
                      <a:r>
                        <a:rPr lang="en-US" sz="1400" dirty="0">
                          <a:solidFill>
                            <a:srgbClr val="FFFFFF"/>
                          </a:solidFill>
                          <a:latin typeface="Politica"/>
                          <a:ea typeface="Politica"/>
                          <a:cs typeface="Politica"/>
                          <a:sym typeface="Politica"/>
                        </a:rPr>
                        <a:t>Change the material color of the model.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  <a:defRPr sz="1800"/>
                      </a:pPr>
                      <a:r>
                        <a:rPr lang="en-US" sz="1400" dirty="0">
                          <a:solidFill>
                            <a:srgbClr val="FFFFFF"/>
                          </a:solidFill>
                          <a:latin typeface="Politica"/>
                          <a:ea typeface="Politica"/>
                          <a:cs typeface="Politica"/>
                          <a:sym typeface="Politica"/>
                        </a:rPr>
                        <a:t>Alter the transform (size, position, rotation) of the model.</a:t>
                      </a:r>
                    </a:p>
                    <a:p>
                      <a:pPr marL="0" indent="0" algn="l">
                        <a:buFont typeface="Arial" panose="020B0604020202020204" pitchFamily="34" charset="0"/>
                        <a:buNone/>
                        <a:defRPr sz="1800"/>
                      </a:pPr>
                      <a:r>
                        <a:rPr lang="en-US" sz="1400" dirty="0">
                          <a:solidFill>
                            <a:srgbClr val="FFFFFF"/>
                          </a:solidFill>
                          <a:latin typeface="Politica"/>
                          <a:ea typeface="Politica"/>
                          <a:cs typeface="Politica"/>
                          <a:sym typeface="Politica"/>
                        </a:rPr>
                        <a:t>3- Design the environment around the 3D model.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  <a:defRPr sz="1800"/>
                      </a:pPr>
                      <a:r>
                        <a:rPr lang="en-US" sz="1400" dirty="0">
                          <a:solidFill>
                            <a:srgbClr val="FFFFFF"/>
                          </a:solidFill>
                          <a:latin typeface="Politica"/>
                          <a:ea typeface="Politica"/>
                          <a:cs typeface="Politica"/>
                          <a:sym typeface="Politica"/>
                        </a:rPr>
                        <a:t>Ask the participants to use the 3D model in creating a creative space, which can be a museum, art gallery, creative tower, maze, garden, …etc. 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  <a:defRPr sz="1800"/>
                      </a:pPr>
                      <a:r>
                        <a:rPr lang="en-US" sz="1400" dirty="0">
                          <a:solidFill>
                            <a:srgbClr val="FFFFFF"/>
                          </a:solidFill>
                          <a:latin typeface="Politica"/>
                          <a:ea typeface="Politica"/>
                          <a:cs typeface="Politica"/>
                          <a:sym typeface="Politica"/>
                        </a:rPr>
                        <a:t>Discuss with the participants what they want to create and let them choose their preferred venue. </a:t>
                      </a:r>
                    </a:p>
                    <a:p>
                      <a:pPr marL="0" indent="0" algn="l">
                        <a:buFont typeface="Arial" panose="020B0604020202020204" pitchFamily="34" charset="0"/>
                        <a:buNone/>
                        <a:defRPr sz="1800"/>
                      </a:pPr>
                      <a:r>
                        <a:rPr lang="en-US" sz="1400" dirty="0">
                          <a:solidFill>
                            <a:srgbClr val="FFFFFF"/>
                          </a:solidFill>
                          <a:latin typeface="Politica"/>
                          <a:ea typeface="Politica"/>
                          <a:cs typeface="Politica"/>
                          <a:sym typeface="Politica"/>
                        </a:rPr>
                        <a:t>4- Explain how to use the tools provided in Co-spaces.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  <a:defRPr sz="1800"/>
                      </a:pPr>
                      <a:r>
                        <a:rPr lang="en-US" sz="1400" dirty="0">
                          <a:solidFill>
                            <a:srgbClr val="FFFFFF"/>
                          </a:solidFill>
                          <a:latin typeface="Politica"/>
                          <a:ea typeface="Politica"/>
                          <a:cs typeface="Politica"/>
                          <a:sym typeface="Politica"/>
                        </a:rPr>
                        <a:t>Explain the lock, group, duplicate, and attach tools. 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  <a:defRPr sz="1800"/>
                      </a:pPr>
                      <a:r>
                        <a:rPr lang="en-US" sz="1400" dirty="0">
                          <a:solidFill>
                            <a:srgbClr val="FFFFFF"/>
                          </a:solidFill>
                          <a:latin typeface="Politica"/>
                          <a:ea typeface="Politica"/>
                          <a:cs typeface="Politica"/>
                          <a:sym typeface="Politica"/>
                        </a:rPr>
                        <a:t>Show how to add characters and alter their animation, looks, and text. </a:t>
                      </a:r>
                    </a:p>
                    <a:p>
                      <a:pPr marL="0" indent="0" algn="l">
                        <a:buFont typeface="Arial" panose="020B0604020202020204" pitchFamily="34" charset="0"/>
                        <a:buNone/>
                        <a:defRPr sz="1800"/>
                      </a:pPr>
                      <a:r>
                        <a:rPr lang="en-US" sz="1400" dirty="0">
                          <a:solidFill>
                            <a:srgbClr val="FFFFFF"/>
                          </a:solidFill>
                          <a:latin typeface="Politica"/>
                          <a:ea typeface="Politica"/>
                          <a:cs typeface="Politica"/>
                          <a:sym typeface="Politica"/>
                        </a:rPr>
                        <a:t>5- Explain the co-blocks.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  <a:defRPr sz="1800"/>
                      </a:pPr>
                      <a:r>
                        <a:rPr lang="en-US" sz="1400" dirty="0">
                          <a:solidFill>
                            <a:srgbClr val="FFFFFF"/>
                          </a:solidFill>
                          <a:latin typeface="Politica"/>
                          <a:ea typeface="Politica"/>
                          <a:cs typeface="Politica"/>
                          <a:sym typeface="Politica"/>
                        </a:rPr>
                        <a:t>Explore the coding section of Co-spaces. 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  <a:defRPr sz="1800"/>
                      </a:pPr>
                      <a:r>
                        <a:rPr lang="en-US" sz="1400" dirty="0">
                          <a:solidFill>
                            <a:srgbClr val="FFFFFF"/>
                          </a:solidFill>
                          <a:latin typeface="Politica"/>
                          <a:ea typeface="Politica"/>
                          <a:cs typeface="Politica"/>
                          <a:sym typeface="Politica"/>
                        </a:rPr>
                        <a:t>Explain the meaning of the different blocks and how they can be used to program actions in the VR environment.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en-US" sz="1400" dirty="0">
                          <a:solidFill>
                            <a:srgbClr val="FFFFFF"/>
                          </a:solidFill>
                          <a:latin typeface="Politica"/>
                          <a:ea typeface="Politica"/>
                          <a:cs typeface="Politica"/>
                          <a:sym typeface="Politica"/>
                        </a:rPr>
                        <a:t>6- Add background sound (.mp3) file. </a:t>
                      </a:r>
                    </a:p>
                  </a:txBody>
                  <a:tcPr marL="91425" marR="91425" marT="91425" marB="91425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en-US" sz="1400" dirty="0">
                          <a:solidFill>
                            <a:srgbClr val="FFFFFF"/>
                          </a:solidFill>
                          <a:latin typeface="Politica" panose="02000506060000020004" pitchFamily="2" charset="0"/>
                          <a:ea typeface="Lato"/>
                          <a:cs typeface="Lato"/>
                          <a:sym typeface="Lato"/>
                        </a:rPr>
                        <a:t>Computer, internet access.</a:t>
                      </a:r>
                    </a:p>
                  </a:txBody>
                  <a:tcPr marL="91425" marR="91425" marT="91425" marB="91425" horzOverflow="overflow"/>
                </a:tc>
                <a:extLst>
                  <a:ext uri="{0D108BD9-81ED-4DB2-BD59-A6C34878D82A}">
                    <a16:rowId xmlns:a16="http://schemas.microsoft.com/office/drawing/2014/main" val="1358293293"/>
                  </a:ext>
                </a:extLst>
              </a:tr>
            </a:tbl>
          </a:graphicData>
        </a:graphic>
      </p:graphicFrame>
      <p:pic>
        <p:nvPicPr>
          <p:cNvPr id="123" name="Picture 7" descr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18961" y="6413529"/>
            <a:ext cx="1044681" cy="369333"/>
          </a:xfrm>
          <a:prstGeom prst="rect">
            <a:avLst/>
          </a:prstGeom>
          <a:ln w="12700">
            <a:miter lim="400000"/>
          </a:ln>
        </p:spPr>
      </p:pic>
      <p:sp>
        <p:nvSpPr>
          <p:cNvPr id="124" name="TextBox 2"/>
          <p:cNvSpPr txBox="1"/>
          <p:nvPr/>
        </p:nvSpPr>
        <p:spPr>
          <a:xfrm>
            <a:off x="10663642" y="6464329"/>
            <a:ext cx="1226567" cy="3186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800">
                <a:solidFill>
                  <a:srgbClr val="FFFFFF"/>
                </a:solidFill>
                <a:latin typeface="Politica"/>
                <a:ea typeface="Politica"/>
                <a:cs typeface="Politica"/>
                <a:sym typeface="Politica"/>
              </a:defRPr>
            </a:lvl1pPr>
          </a:lstStyle>
          <a:p>
            <a:r>
              <a:t>Studio56.qa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 thruBlk="1"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68;p14"/>
          <p:cNvSpPr txBox="1"/>
          <p:nvPr/>
        </p:nvSpPr>
        <p:spPr>
          <a:xfrm>
            <a:off x="3865009" y="14251"/>
            <a:ext cx="4720201" cy="4990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121874" tIns="121874" rIns="121874" bIns="121874">
            <a:spAutoFit/>
          </a:bodyPr>
          <a:lstStyle>
            <a:lvl1pPr algn="ctr">
              <a:defRPr sz="2000">
                <a:solidFill>
                  <a:srgbClr val="FFFFFF"/>
                </a:solidFill>
                <a:latin typeface="Politica"/>
                <a:ea typeface="Politica"/>
                <a:cs typeface="Politica"/>
                <a:sym typeface="Politica"/>
              </a:defRPr>
            </a:lvl1pPr>
          </a:lstStyle>
          <a:p>
            <a:r>
              <a:rPr dirty="0"/>
              <a:t> LESSON PLAN (</a:t>
            </a:r>
            <a:r>
              <a:rPr dirty="0" err="1"/>
              <a:t>Pg</a:t>
            </a:r>
            <a:r>
              <a:rPr dirty="0"/>
              <a:t> 1)</a:t>
            </a:r>
          </a:p>
        </p:txBody>
      </p:sp>
      <p:grpSp>
        <p:nvGrpSpPr>
          <p:cNvPr id="121" name="Google Shape;69;p14"/>
          <p:cNvGrpSpPr/>
          <p:nvPr/>
        </p:nvGrpSpPr>
        <p:grpSpPr>
          <a:xfrm>
            <a:off x="5257524" y="32912"/>
            <a:ext cx="1992356" cy="494651"/>
            <a:chOff x="0" y="0"/>
            <a:chExt cx="1992354" cy="494649"/>
          </a:xfrm>
        </p:grpSpPr>
        <p:sp>
          <p:nvSpPr>
            <p:cNvPr id="119" name="Google Shape;70;p14"/>
            <p:cNvSpPr/>
            <p:nvPr/>
          </p:nvSpPr>
          <p:spPr>
            <a:xfrm>
              <a:off x="0" y="-1"/>
              <a:ext cx="1992355" cy="1"/>
            </a:xfrm>
            <a:prstGeom prst="line">
              <a:avLst/>
            </a:prstGeom>
            <a:noFill/>
            <a:ln w="1905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20" name="Google Shape;71;p14"/>
            <p:cNvSpPr/>
            <p:nvPr/>
          </p:nvSpPr>
          <p:spPr>
            <a:xfrm>
              <a:off x="0" y="494649"/>
              <a:ext cx="1992355" cy="1"/>
            </a:xfrm>
            <a:prstGeom prst="line">
              <a:avLst/>
            </a:prstGeom>
            <a:noFill/>
            <a:ln w="1905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graphicFrame>
        <p:nvGraphicFramePr>
          <p:cNvPr id="122" name="Google Shape;73;p14"/>
          <p:cNvGraphicFramePr/>
          <p:nvPr>
            <p:extLst>
              <p:ext uri="{D42A27DB-BD31-4B8C-83A1-F6EECF244321}">
                <p14:modId xmlns:p14="http://schemas.microsoft.com/office/powerpoint/2010/main" val="2224030218"/>
              </p:ext>
            </p:extLst>
          </p:nvPr>
        </p:nvGraphicFramePr>
        <p:xfrm>
          <a:off x="944359" y="943707"/>
          <a:ext cx="10561500" cy="2468790"/>
        </p:xfrm>
        <a:graphic>
          <a:graphicData uri="http://schemas.openxmlformats.org/drawingml/2006/table">
            <a:tbl>
              <a:tblPr>
                <a:tableStyleId>{4C3C2611-4C71-4FC5-86AE-919BDF0F9419}</a:tableStyleId>
              </a:tblPr>
              <a:tblGrid>
                <a:gridCol w="2069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872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049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8951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400" dirty="0">
                          <a:solidFill>
                            <a:srgbClr val="FFFFFF"/>
                          </a:solidFill>
                          <a:latin typeface="Politica"/>
                          <a:ea typeface="Politica"/>
                          <a:cs typeface="Politica"/>
                          <a:sym typeface="Politica"/>
                        </a:rPr>
                        <a:t> Time / Duration</a:t>
                      </a:r>
                    </a:p>
                  </a:txBody>
                  <a:tcPr marL="91425" marR="91425" marT="91425" marB="91425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400">
                          <a:solidFill>
                            <a:srgbClr val="FFFFFF"/>
                          </a:solidFill>
                          <a:latin typeface="Politica"/>
                          <a:ea typeface="Politica"/>
                          <a:cs typeface="Politica"/>
                          <a:sym typeface="Politica"/>
                        </a:rPr>
                        <a:t>Activity</a:t>
                      </a:r>
                    </a:p>
                  </a:txBody>
                  <a:tcPr marL="91425" marR="91425" marT="91425" marB="91425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en-US" sz="1400" dirty="0">
                          <a:solidFill>
                            <a:srgbClr val="FFFFFF"/>
                          </a:solidFill>
                          <a:latin typeface="Politica"/>
                          <a:ea typeface="Politica"/>
                          <a:cs typeface="Politica"/>
                          <a:sym typeface="Politica"/>
                        </a:rPr>
                        <a:t>Materials/requirements </a:t>
                      </a:r>
                    </a:p>
                  </a:txBody>
                  <a:tcPr marL="91425" marR="91425" marT="91425" marB="91425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8951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lang="en-US" sz="1400" dirty="0">
                          <a:solidFill>
                            <a:srgbClr val="FFFFFF"/>
                          </a:solidFill>
                          <a:latin typeface="Politica"/>
                          <a:ea typeface="Politica"/>
                          <a:cs typeface="Politica"/>
                          <a:sym typeface="Politica"/>
                        </a:rPr>
                        <a:t>15 min</a:t>
                      </a:r>
                      <a:endParaRPr sz="1400" dirty="0">
                        <a:solidFill>
                          <a:srgbClr val="FFFFFF"/>
                        </a:solidFill>
                        <a:latin typeface="Politica"/>
                        <a:ea typeface="Politica"/>
                        <a:cs typeface="Politica"/>
                        <a:sym typeface="Politica"/>
                      </a:endParaRPr>
                    </a:p>
                  </a:txBody>
                  <a:tcPr marL="91425" marR="91425" marT="91425" marB="91425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lang="en-US" sz="1400" dirty="0">
                          <a:solidFill>
                            <a:srgbClr val="FFFFFF"/>
                          </a:solidFill>
                          <a:latin typeface="Politica"/>
                          <a:ea typeface="Politica"/>
                          <a:cs typeface="Politica"/>
                          <a:sym typeface="Politica"/>
                        </a:rPr>
                        <a:t>Finalize the project:</a:t>
                      </a:r>
                    </a:p>
                    <a:p>
                      <a:pPr algn="l">
                        <a:defRPr sz="1800"/>
                      </a:pPr>
                      <a:r>
                        <a:rPr lang="en-US" sz="1400" dirty="0">
                          <a:solidFill>
                            <a:srgbClr val="FFFFFF"/>
                          </a:solidFill>
                          <a:latin typeface="Politica"/>
                          <a:ea typeface="Politica"/>
                          <a:cs typeface="Politica"/>
                          <a:sym typeface="Politica"/>
                        </a:rPr>
                        <a:t>1- Make sure the project is working correctly.</a:t>
                      </a:r>
                    </a:p>
                    <a:p>
                      <a:pPr algn="l">
                        <a:defRPr sz="1800"/>
                      </a:pPr>
                      <a:r>
                        <a:rPr lang="en-US" sz="1400" dirty="0">
                          <a:solidFill>
                            <a:srgbClr val="FFFFFF"/>
                          </a:solidFill>
                          <a:latin typeface="Politica"/>
                          <a:ea typeface="Politica"/>
                          <a:cs typeface="Politica"/>
                          <a:sym typeface="Politica"/>
                        </a:rPr>
                        <a:t>2- Share the project link. </a:t>
                      </a:r>
                    </a:p>
                  </a:txBody>
                  <a:tcPr marL="91425" marR="91425" marT="91425" marB="91425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endParaRPr lang="en-US" sz="1400" dirty="0">
                        <a:solidFill>
                          <a:srgbClr val="FFFFFF"/>
                        </a:solidFill>
                        <a:latin typeface="Politica" panose="02000506060000020004" pitchFamily="2" charset="0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 horzOverflow="overflow"/>
                </a:tc>
                <a:extLst>
                  <a:ext uri="{0D108BD9-81ED-4DB2-BD59-A6C34878D82A}">
                    <a16:rowId xmlns:a16="http://schemas.microsoft.com/office/drawing/2014/main" val="2213237101"/>
                  </a:ext>
                </a:extLst>
              </a:tr>
              <a:tr h="378951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lang="en-US" sz="1400" dirty="0">
                          <a:solidFill>
                            <a:srgbClr val="FFFFFF"/>
                          </a:solidFill>
                          <a:latin typeface="Politica"/>
                          <a:ea typeface="Politica"/>
                          <a:cs typeface="Politica"/>
                          <a:sym typeface="Politica"/>
                        </a:rPr>
                        <a:t>15 min </a:t>
                      </a:r>
                      <a:endParaRPr sz="1400" dirty="0">
                        <a:solidFill>
                          <a:srgbClr val="FFFFFF"/>
                        </a:solidFill>
                        <a:latin typeface="Politica"/>
                        <a:ea typeface="Politica"/>
                        <a:cs typeface="Politica"/>
                        <a:sym typeface="Politica"/>
                      </a:endParaRPr>
                    </a:p>
                  </a:txBody>
                  <a:tcPr marL="91425" marR="91425" marT="91425" marB="91425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lang="en-US" sz="1400" dirty="0">
                          <a:solidFill>
                            <a:srgbClr val="FFFFFF"/>
                          </a:solidFill>
                          <a:latin typeface="Politica"/>
                          <a:ea typeface="Politica"/>
                          <a:cs typeface="Politica"/>
                          <a:sym typeface="Politica"/>
                        </a:rPr>
                        <a:t>Explore:</a:t>
                      </a:r>
                    </a:p>
                    <a:p>
                      <a:pPr algn="l">
                        <a:defRPr sz="1800"/>
                      </a:pPr>
                      <a:r>
                        <a:rPr lang="en-US" sz="1400" dirty="0">
                          <a:solidFill>
                            <a:srgbClr val="FFFFFF"/>
                          </a:solidFill>
                          <a:latin typeface="Politica"/>
                          <a:ea typeface="Politica"/>
                          <a:cs typeface="Politica"/>
                          <a:sym typeface="Politica"/>
                        </a:rPr>
                        <a:t>1- Live the VR experience using the available VR cardboard headsets provided by Studio 5/6.</a:t>
                      </a:r>
                    </a:p>
                    <a:p>
                      <a:pPr algn="l">
                        <a:defRPr sz="1800"/>
                      </a:pPr>
                      <a:r>
                        <a:rPr lang="en-US" sz="1400" dirty="0">
                          <a:solidFill>
                            <a:srgbClr val="FFFFFF"/>
                          </a:solidFill>
                          <a:latin typeface="Politica"/>
                          <a:ea typeface="Politica"/>
                          <a:cs typeface="Politica"/>
                          <a:sym typeface="Politica"/>
                        </a:rPr>
                        <a:t>2- Share the projects among the participants.</a:t>
                      </a:r>
                    </a:p>
                    <a:p>
                      <a:pPr algn="l">
                        <a:defRPr sz="1800"/>
                      </a:pPr>
                      <a:r>
                        <a:rPr lang="en-US" sz="1400" dirty="0">
                          <a:solidFill>
                            <a:srgbClr val="FFFFFF"/>
                          </a:solidFill>
                          <a:latin typeface="Politica"/>
                          <a:ea typeface="Politica"/>
                          <a:cs typeface="Politica"/>
                          <a:sym typeface="Politica"/>
                        </a:rPr>
                        <a:t>3- Take pictures of the </a:t>
                      </a:r>
                      <a:r>
                        <a:rPr lang="en-US" sz="1400">
                          <a:solidFill>
                            <a:srgbClr val="FFFFFF"/>
                          </a:solidFill>
                          <a:latin typeface="Politica"/>
                          <a:ea typeface="Politica"/>
                          <a:cs typeface="Politica"/>
                          <a:sym typeface="Politica"/>
                        </a:rPr>
                        <a:t>final prototype. </a:t>
                      </a:r>
                      <a:endParaRPr lang="en-US" sz="1400" dirty="0">
                        <a:solidFill>
                          <a:srgbClr val="FFFFFF"/>
                        </a:solidFill>
                        <a:latin typeface="Politica"/>
                        <a:ea typeface="Politica"/>
                        <a:cs typeface="Politica"/>
                        <a:sym typeface="Politica"/>
                      </a:endParaRPr>
                    </a:p>
                  </a:txBody>
                  <a:tcPr marL="91425" marR="91425" marT="91425" marB="91425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endParaRPr lang="en-US" sz="1400" dirty="0">
                        <a:solidFill>
                          <a:srgbClr val="FFFFFF"/>
                        </a:solidFill>
                        <a:latin typeface="Politica" panose="02000506060000020004" pitchFamily="2" charset="0"/>
                        <a:ea typeface="Lato"/>
                        <a:cs typeface="Lato"/>
                        <a:sym typeface="Lato"/>
                      </a:endParaRPr>
                    </a:p>
                  </a:txBody>
                  <a:tcPr marL="91425" marR="91425" marT="91425" marB="91425" horzOverflow="overflow"/>
                </a:tc>
                <a:extLst>
                  <a:ext uri="{0D108BD9-81ED-4DB2-BD59-A6C34878D82A}">
                    <a16:rowId xmlns:a16="http://schemas.microsoft.com/office/drawing/2014/main" val="3377935124"/>
                  </a:ext>
                </a:extLst>
              </a:tr>
            </a:tbl>
          </a:graphicData>
        </a:graphic>
      </p:graphicFrame>
      <p:pic>
        <p:nvPicPr>
          <p:cNvPr id="123" name="Picture 7" descr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18961" y="6413529"/>
            <a:ext cx="1044681" cy="369333"/>
          </a:xfrm>
          <a:prstGeom prst="rect">
            <a:avLst/>
          </a:prstGeom>
          <a:ln w="12700">
            <a:miter lim="400000"/>
          </a:ln>
        </p:spPr>
      </p:pic>
      <p:sp>
        <p:nvSpPr>
          <p:cNvPr id="124" name="TextBox 2"/>
          <p:cNvSpPr txBox="1"/>
          <p:nvPr/>
        </p:nvSpPr>
        <p:spPr>
          <a:xfrm>
            <a:off x="10663642" y="6464329"/>
            <a:ext cx="1226567" cy="3186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1800">
                <a:solidFill>
                  <a:srgbClr val="FFFFFF"/>
                </a:solidFill>
                <a:latin typeface="Politica"/>
                <a:ea typeface="Politica"/>
                <a:cs typeface="Politica"/>
                <a:sym typeface="Politica"/>
              </a:defRPr>
            </a:lvl1pPr>
          </a:lstStyle>
          <a:p>
            <a:r>
              <a:t>Studio56.qa</a:t>
            </a:r>
          </a:p>
        </p:txBody>
      </p:sp>
    </p:spTree>
    <p:extLst>
      <p:ext uri="{BB962C8B-B14F-4D97-AF65-F5344CB8AC3E}">
        <p14:creationId xmlns:p14="http://schemas.microsoft.com/office/powerpoint/2010/main" val="451861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 thruBlk="1"/>
      </p:transition>
    </mc:Choice>
    <mc:Fallback xmlns="">
      <p:transition spd="slow">
        <p:fade thruBlk="1"/>
      </p:transition>
    </mc:Fallback>
  </mc:AlternateContent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FAB40"/>
      </a:accent1>
      <a:accent2>
        <a:srgbClr val="212121"/>
      </a:accent2>
      <a:accent3>
        <a:srgbClr val="78909C"/>
      </a:accent3>
      <a:accent4>
        <a:srgbClr val="8F6024"/>
      </a:accent4>
      <a:accent5>
        <a:srgbClr val="0097A7"/>
      </a:accent5>
      <a:accent6>
        <a:srgbClr val="EEFF41"/>
      </a:accent6>
      <a:hlink>
        <a:srgbClr val="0000FF"/>
      </a:hlink>
      <a:folHlink>
        <a:srgbClr val="FF00FF"/>
      </a:folHlink>
    </a:clrScheme>
    <a:fontScheme name="Simple Light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Simple Ligh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FAB40"/>
      </a:accent1>
      <a:accent2>
        <a:srgbClr val="212121"/>
      </a:accent2>
      <a:accent3>
        <a:srgbClr val="78909C"/>
      </a:accent3>
      <a:accent4>
        <a:srgbClr val="8F6024"/>
      </a:accent4>
      <a:accent5>
        <a:srgbClr val="0097A7"/>
      </a:accent5>
      <a:accent6>
        <a:srgbClr val="EEFF41"/>
      </a:accent6>
      <a:hlink>
        <a:srgbClr val="0000FF"/>
      </a:hlink>
      <a:folHlink>
        <a:srgbClr val="FF00FF"/>
      </a:folHlink>
    </a:clrScheme>
    <a:fontScheme name="Simple Light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Simple Ligh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12751</TotalTime>
  <Words>716</Words>
  <Application>Microsoft Office PowerPoint</Application>
  <PresentationFormat>Custom</PresentationFormat>
  <Paragraphs>92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Lato</vt:lpstr>
      <vt:lpstr>Politica</vt:lpstr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Mohammed Mohammed</cp:lastModifiedBy>
  <cp:revision>105</cp:revision>
  <dcterms:modified xsi:type="dcterms:W3CDTF">2022-08-09T04:52:47Z</dcterms:modified>
</cp:coreProperties>
</file>